
<file path=[Content_Types].xml><?xml version="1.0" encoding="utf-8"?>
<Types xmlns="http://schemas.openxmlformats.org/package/2006/content-types">
  <Default Extension="jpeg" ContentType="image/jpe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1" r:id="rId3"/>
  </p:sldMasterIdLst>
  <p:notesMasterIdLst>
    <p:notesMasterId r:id="rId9"/>
  </p:notesMasterIdLst>
  <p:handoutMasterIdLst>
    <p:handoutMasterId r:id="rId23"/>
  </p:handoutMasterIdLst>
  <p:sldIdLst>
    <p:sldId id="314" r:id="rId4"/>
    <p:sldId id="256" r:id="rId5"/>
    <p:sldId id="276" r:id="rId6"/>
    <p:sldId id="285" r:id="rId7"/>
    <p:sldId id="292" r:id="rId8"/>
    <p:sldId id="277" r:id="rId10"/>
    <p:sldId id="302" r:id="rId11"/>
    <p:sldId id="278" r:id="rId12"/>
    <p:sldId id="290" r:id="rId13"/>
    <p:sldId id="294" r:id="rId14"/>
    <p:sldId id="295" r:id="rId15"/>
    <p:sldId id="296" r:id="rId16"/>
    <p:sldId id="297" r:id="rId17"/>
    <p:sldId id="304" r:id="rId18"/>
    <p:sldId id="260" r:id="rId19"/>
    <p:sldId id="293" r:id="rId20"/>
    <p:sldId id="305" r:id="rId21"/>
    <p:sldId id="263" r:id="rId22"/>
  </p:sldIdLst>
  <p:sldSz cx="12192000" cy="6858000"/>
  <p:notesSz cx="6858000" cy="9144000"/>
  <p:embeddedFontLst>
    <p:embeddedFont>
      <p:font typeface="微软雅黑" panose="020B0503020204020204" charset="-122"/>
      <p:regular r:id="rId27"/>
    </p:embeddedFont>
    <p:embeddedFont>
      <p:font typeface="方正楷体_GB2312" panose="02000000000000000000" charset="-122"/>
      <p:regular r:id="rId28"/>
    </p:embeddedFont>
    <p:embeddedFont>
      <p:font typeface="Calibri" panose="020F0502020204030204" charset="0"/>
      <p:regular r:id="rId29"/>
      <p:bold r:id="rId30"/>
      <p:italic r:id="rId31"/>
      <p:boldItalic r:id="rId32"/>
    </p:embeddedFont>
    <p:embeddedFont>
      <p:font typeface="方正公文小标宋" panose="02000500000000000000" charset="-122"/>
      <p:regular r:id="rId33"/>
    </p:embeddedFont>
    <p:embeddedFont>
      <p:font typeface="汉仪颜楷简" panose="00020600040101010101" charset="-122"/>
      <p:regular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4" Type="http://schemas.openxmlformats.org/officeDocument/2006/relationships/font" Target="fonts/font8.fntdata"/><Relationship Id="rId33" Type="http://schemas.openxmlformats.org/officeDocument/2006/relationships/font" Target="fonts/font7.fntdata"/><Relationship Id="rId32" Type="http://schemas.openxmlformats.org/officeDocument/2006/relationships/font" Target="fonts/font6.fntdata"/><Relationship Id="rId31" Type="http://schemas.openxmlformats.org/officeDocument/2006/relationships/font" Target="fonts/font5.fntdata"/><Relationship Id="rId30" Type="http://schemas.openxmlformats.org/officeDocument/2006/relationships/font" Target="fonts/font4.fntdata"/><Relationship Id="rId3" Type="http://schemas.openxmlformats.org/officeDocument/2006/relationships/slideMaster" Target="slideMasters/slideMaster2.xml"/><Relationship Id="rId29" Type="http://schemas.openxmlformats.org/officeDocument/2006/relationships/font" Target="fonts/font3.fntdata"/><Relationship Id="rId28" Type="http://schemas.openxmlformats.org/officeDocument/2006/relationships/font" Target="fonts/font2.fntdata"/><Relationship Id="rId27" Type="http://schemas.openxmlformats.org/officeDocument/2006/relationships/font" Target="fonts/font1.fntdata"/><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slide" Target="slides/slide7.xml"/><Relationship Id="rId10" Type="http://schemas.openxmlformats.org/officeDocument/2006/relationships/slide" Target="slides/slide6.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xml"/><Relationship Id="rId8" Type="http://schemas.openxmlformats.org/officeDocument/2006/relationships/tags" Target="../tags/tag7.xml"/><Relationship Id="rId7" Type="http://schemas.openxmlformats.org/officeDocument/2006/relationships/tags" Target="../tags/tag6.xml"/><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0" Type="http://schemas.openxmlformats.org/officeDocument/2006/relationships/tags" Target="../tags/tag9.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17.xml"/><Relationship Id="rId8" Type="http://schemas.openxmlformats.org/officeDocument/2006/relationships/tags" Target="../tags/tag16.xml"/><Relationship Id="rId7" Type="http://schemas.openxmlformats.org/officeDocument/2006/relationships/tags" Target="../tags/tag15.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tags" Target="../tags/tag11.xml"/><Relationship Id="rId2" Type="http://schemas.openxmlformats.org/officeDocument/2006/relationships/tags" Target="../tags/tag10.xml"/><Relationship Id="rId11" Type="http://schemas.openxmlformats.org/officeDocument/2006/relationships/tags" Target="../tags/tag19.xml"/><Relationship Id="rId10" Type="http://schemas.openxmlformats.org/officeDocument/2006/relationships/tags" Target="../tags/tag1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flip="none" rotWithShape="1">
            <a:gsLst>
              <a:gs pos="35000">
                <a:schemeClr val="bg1"/>
              </a:gs>
              <a:gs pos="87000">
                <a:schemeClr val="bg2"/>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圆: 空心 3"/>
          <p:cNvSpPr/>
          <p:nvPr userDrawn="1">
            <p:custDataLst>
              <p:tags r:id="rId3"/>
            </p:custDataLst>
          </p:nvPr>
        </p:nvSpPr>
        <p:spPr>
          <a:xfrm>
            <a:off x="1162110" y="2059675"/>
            <a:ext cx="2488854" cy="2488854"/>
          </a:xfrm>
          <a:prstGeom prst="donut">
            <a:avLst>
              <a:gd name="adj" fmla="val 20045"/>
            </a:avLst>
          </a:prstGeom>
          <a:gradFill flip="none" rotWithShape="1">
            <a:gsLst>
              <a:gs pos="26000">
                <a:schemeClr val="bg2">
                  <a:lumMod val="90000"/>
                  <a:alpha val="0"/>
                </a:schemeClr>
              </a:gs>
              <a:gs pos="100000">
                <a:schemeClr val="bg2">
                  <a:lumMod val="90000"/>
                  <a:alpha val="5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4"/>
            </p:custDataLst>
          </p:nvPr>
        </p:nvSpPr>
        <p:spPr>
          <a:xfrm>
            <a:off x="966537" y="2624384"/>
            <a:ext cx="2880000" cy="1081088"/>
          </a:xfrm>
        </p:spPr>
        <p:txBody>
          <a:bodyPr wrap="square" anchor="b">
            <a:normAutofit/>
          </a:bodyPr>
          <a:lstStyle>
            <a:lvl1pPr algn="ctr">
              <a:defRPr sz="5400"/>
            </a:lvl1pPr>
          </a:lstStyle>
          <a:p>
            <a:r>
              <a:rPr lang="zh-CN" altLang="en-US" dirty="0"/>
              <a:t>标题</a:t>
            </a:r>
            <a:endParaRPr lang="zh-CN" altLang="en-US" dirty="0"/>
          </a:p>
        </p:txBody>
      </p:sp>
      <p:sp>
        <p:nvSpPr>
          <p:cNvPr id="7" name="日期占位符 3"/>
          <p:cNvSpPr>
            <a:spLocks noGrp="1"/>
          </p:cNvSpPr>
          <p:nvPr>
            <p:ph type="dt" sz="half" idx="10"/>
            <p:custDataLst>
              <p:tags r:id="rId5"/>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6"/>
            </p:custDataLst>
          </p:nvPr>
        </p:nvSpPr>
        <p:spPr/>
        <p:txBody>
          <a:bodyPr/>
          <a:lstStyle/>
          <a:p>
            <a:endParaRPr lang="zh-CN" altLang="en-US"/>
          </a:p>
        </p:txBody>
      </p:sp>
      <p:sp>
        <p:nvSpPr>
          <p:cNvPr id="9" name="灯片编号占位符 5"/>
          <p:cNvSpPr>
            <a:spLocks noGrp="1"/>
          </p:cNvSpPr>
          <p:nvPr>
            <p:ph type="sldNum" sz="quarter" idx="12"/>
            <p:custDataLst>
              <p:tags r:id="rId7"/>
            </p:custDataLst>
          </p:nvPr>
        </p:nvSpPr>
        <p:spPr/>
        <p:txBody>
          <a:bodyPr wrap="square">
            <a:normAutofit/>
          </a:bodyPr>
          <a:lstStyle/>
          <a:p>
            <a:fld id="{BE5F26B5-172A-4DC2-B0B7-181CFC56B87C}" type="slidenum">
              <a:rPr lang="zh-CN" altLang="en-US" smtClean="0"/>
            </a:fld>
            <a:endParaRPr lang="zh-CN" altLang="en-US"/>
          </a:p>
        </p:txBody>
      </p:sp>
      <p:sp>
        <p:nvSpPr>
          <p:cNvPr id="6" name="任意多边形: 形状 5"/>
          <p:cNvSpPr/>
          <p:nvPr userDrawn="1">
            <p:custDataLst>
              <p:tags r:id="rId8"/>
            </p:custDataLst>
          </p:nvPr>
        </p:nvSpPr>
        <p:spPr>
          <a:xfrm>
            <a:off x="0" y="0"/>
            <a:ext cx="12191999" cy="6858000"/>
          </a:xfrm>
          <a:custGeom>
            <a:avLst/>
            <a:gdLst>
              <a:gd name="connsiteX0" fmla="*/ 9877261 w 12191999"/>
              <a:gd name="connsiteY0" fmla="*/ 0 h 6858000"/>
              <a:gd name="connsiteX1" fmla="*/ 12191999 w 12191999"/>
              <a:gd name="connsiteY1" fmla="*/ 0 h 6858000"/>
              <a:gd name="connsiteX2" fmla="*/ 12191999 w 12191999"/>
              <a:gd name="connsiteY2" fmla="*/ 108854 h 6858000"/>
              <a:gd name="connsiteX3" fmla="*/ 12080292 w 12191999"/>
              <a:gd name="connsiteY3" fmla="*/ 502231 h 6858000"/>
              <a:gd name="connsiteX4" fmla="*/ 3906781 w 12191999"/>
              <a:gd name="connsiteY4" fmla="*/ 6846231 h 6858000"/>
              <a:gd name="connsiteX5" fmla="*/ 3441323 w 12191999"/>
              <a:gd name="connsiteY5" fmla="*/ 6858000 h 6858000"/>
              <a:gd name="connsiteX6" fmla="*/ 3441259 w 12191999"/>
              <a:gd name="connsiteY6" fmla="*/ 6858000 h 6858000"/>
              <a:gd name="connsiteX7" fmla="*/ 2975802 w 12191999"/>
              <a:gd name="connsiteY7" fmla="*/ 6846231 h 6858000"/>
              <a:gd name="connsiteX8" fmla="*/ 331084 w 12191999"/>
              <a:gd name="connsiteY8" fmla="*/ 6309112 h 6858000"/>
              <a:gd name="connsiteX9" fmla="*/ 0 w 12191999"/>
              <a:gd name="connsiteY9" fmla="*/ 6178570 h 6858000"/>
              <a:gd name="connsiteX10" fmla="*/ 0 w 12191999"/>
              <a:gd name="connsiteY10" fmla="*/ 3674092 h 6858000"/>
              <a:gd name="connsiteX11" fmla="*/ 201043 w 12191999"/>
              <a:gd name="connsiteY11" fmla="*/ 3789689 h 6858000"/>
              <a:gd name="connsiteX12" fmla="*/ 3441291 w 12191999"/>
              <a:gd name="connsiteY12" fmla="*/ 4610150 h 6858000"/>
              <a:gd name="connsiteX13" fmla="*/ 9826627 w 12191999"/>
              <a:gd name="connsiteY13" fmla="*/ 1496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1999" h="6858000">
                <a:moveTo>
                  <a:pt x="9877261" y="0"/>
                </a:moveTo>
                <a:lnTo>
                  <a:pt x="12191999" y="0"/>
                </a:lnTo>
                <a:lnTo>
                  <a:pt x="12191999" y="108854"/>
                </a:lnTo>
                <a:lnTo>
                  <a:pt x="12080292" y="502231"/>
                </a:lnTo>
                <a:cubicBezTo>
                  <a:pt x="10979055" y="4042819"/>
                  <a:pt x="7761186" y="6650851"/>
                  <a:pt x="3906781" y="6846231"/>
                </a:cubicBezTo>
                <a:lnTo>
                  <a:pt x="3441323" y="6858000"/>
                </a:lnTo>
                <a:lnTo>
                  <a:pt x="3441259" y="6858000"/>
                </a:lnTo>
                <a:lnTo>
                  <a:pt x="2975802" y="6846231"/>
                </a:lnTo>
                <a:cubicBezTo>
                  <a:pt x="2050745" y="6799340"/>
                  <a:pt x="1162352" y="6613480"/>
                  <a:pt x="331084" y="6309112"/>
                </a:cubicBezTo>
                <a:lnTo>
                  <a:pt x="0" y="6178570"/>
                </a:lnTo>
                <a:lnTo>
                  <a:pt x="0" y="3674092"/>
                </a:lnTo>
                <a:lnTo>
                  <a:pt x="201043" y="3789689"/>
                </a:lnTo>
                <a:cubicBezTo>
                  <a:pt x="1164250" y="4312934"/>
                  <a:pt x="2268061" y="4610150"/>
                  <a:pt x="3441291" y="4610150"/>
                </a:cubicBezTo>
                <a:cubicBezTo>
                  <a:pt x="6374366" y="4610150"/>
                  <a:pt x="8873575" y="2752551"/>
                  <a:pt x="9826627" y="149645"/>
                </a:cubicBezTo>
                <a:close/>
              </a:path>
            </a:pathLst>
          </a:custGeom>
          <a:gradFill flip="none" rotWithShape="1">
            <a:gsLst>
              <a:gs pos="3000">
                <a:schemeClr val="bg2">
                  <a:lumMod val="90000"/>
                  <a:alpha val="0"/>
                </a:schemeClr>
              </a:gs>
              <a:gs pos="100000">
                <a:schemeClr val="bg2">
                  <a:lumMod val="90000"/>
                  <a:alpha val="20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任意多边形: 形状 9"/>
          <p:cNvSpPr/>
          <p:nvPr userDrawn="1">
            <p:custDataLst>
              <p:tags r:id="rId9"/>
            </p:custDataLst>
          </p:nvPr>
        </p:nvSpPr>
        <p:spPr>
          <a:xfrm flipH="1">
            <a:off x="695960" y="5889417"/>
            <a:ext cx="1141782" cy="345103"/>
          </a:xfrm>
          <a:custGeom>
            <a:avLst/>
            <a:gdLst>
              <a:gd name="connsiteX0" fmla="*/ 1406750 w 1443036"/>
              <a:gd name="connsiteY0" fmla="*/ 363586 h 436158"/>
              <a:gd name="connsiteX1" fmla="*/ 1443036 w 1443036"/>
              <a:gd name="connsiteY1" fmla="*/ 399872 h 436158"/>
              <a:gd name="connsiteX2" fmla="*/ 1406750 w 1443036"/>
              <a:gd name="connsiteY2" fmla="*/ 436158 h 436158"/>
              <a:gd name="connsiteX3" fmla="*/ 1370464 w 1443036"/>
              <a:gd name="connsiteY3" fmla="*/ 399872 h 436158"/>
              <a:gd name="connsiteX4" fmla="*/ 1406750 w 1443036"/>
              <a:gd name="connsiteY4" fmla="*/ 363586 h 436158"/>
              <a:gd name="connsiteX5" fmla="*/ 1178341 w 1443036"/>
              <a:gd name="connsiteY5" fmla="*/ 363586 h 436158"/>
              <a:gd name="connsiteX6" fmla="*/ 1214627 w 1443036"/>
              <a:gd name="connsiteY6" fmla="*/ 399872 h 436158"/>
              <a:gd name="connsiteX7" fmla="*/ 1178341 w 1443036"/>
              <a:gd name="connsiteY7" fmla="*/ 436158 h 436158"/>
              <a:gd name="connsiteX8" fmla="*/ 1142055 w 1443036"/>
              <a:gd name="connsiteY8" fmla="*/ 399872 h 436158"/>
              <a:gd name="connsiteX9" fmla="*/ 1178341 w 1443036"/>
              <a:gd name="connsiteY9" fmla="*/ 363586 h 436158"/>
              <a:gd name="connsiteX10" fmla="*/ 949930 w 1443036"/>
              <a:gd name="connsiteY10" fmla="*/ 363586 h 436158"/>
              <a:gd name="connsiteX11" fmla="*/ 986216 w 1443036"/>
              <a:gd name="connsiteY11" fmla="*/ 399872 h 436158"/>
              <a:gd name="connsiteX12" fmla="*/ 949930 w 1443036"/>
              <a:gd name="connsiteY12" fmla="*/ 436158 h 436158"/>
              <a:gd name="connsiteX13" fmla="*/ 913644 w 1443036"/>
              <a:gd name="connsiteY13" fmla="*/ 399872 h 436158"/>
              <a:gd name="connsiteX14" fmla="*/ 949930 w 1443036"/>
              <a:gd name="connsiteY14" fmla="*/ 363586 h 436158"/>
              <a:gd name="connsiteX15" fmla="*/ 721519 w 1443036"/>
              <a:gd name="connsiteY15" fmla="*/ 363586 h 436158"/>
              <a:gd name="connsiteX16" fmla="*/ 757805 w 1443036"/>
              <a:gd name="connsiteY16" fmla="*/ 399872 h 436158"/>
              <a:gd name="connsiteX17" fmla="*/ 721519 w 1443036"/>
              <a:gd name="connsiteY17" fmla="*/ 436158 h 436158"/>
              <a:gd name="connsiteX18" fmla="*/ 685233 w 1443036"/>
              <a:gd name="connsiteY18" fmla="*/ 399872 h 436158"/>
              <a:gd name="connsiteX19" fmla="*/ 721519 w 1443036"/>
              <a:gd name="connsiteY19" fmla="*/ 363586 h 436158"/>
              <a:gd name="connsiteX20" fmla="*/ 493108 w 1443036"/>
              <a:gd name="connsiteY20" fmla="*/ 363586 h 436158"/>
              <a:gd name="connsiteX21" fmla="*/ 529394 w 1443036"/>
              <a:gd name="connsiteY21" fmla="*/ 399872 h 436158"/>
              <a:gd name="connsiteX22" fmla="*/ 493108 w 1443036"/>
              <a:gd name="connsiteY22" fmla="*/ 436158 h 436158"/>
              <a:gd name="connsiteX23" fmla="*/ 456822 w 1443036"/>
              <a:gd name="connsiteY23" fmla="*/ 399872 h 436158"/>
              <a:gd name="connsiteX24" fmla="*/ 493108 w 1443036"/>
              <a:gd name="connsiteY24" fmla="*/ 363586 h 436158"/>
              <a:gd name="connsiteX25" fmla="*/ 264697 w 1443036"/>
              <a:gd name="connsiteY25" fmla="*/ 363586 h 436158"/>
              <a:gd name="connsiteX26" fmla="*/ 300983 w 1443036"/>
              <a:gd name="connsiteY26" fmla="*/ 399872 h 436158"/>
              <a:gd name="connsiteX27" fmla="*/ 264697 w 1443036"/>
              <a:gd name="connsiteY27" fmla="*/ 436158 h 436158"/>
              <a:gd name="connsiteX28" fmla="*/ 228411 w 1443036"/>
              <a:gd name="connsiteY28" fmla="*/ 399872 h 436158"/>
              <a:gd name="connsiteX29" fmla="*/ 264697 w 1443036"/>
              <a:gd name="connsiteY29" fmla="*/ 363586 h 436158"/>
              <a:gd name="connsiteX30" fmla="*/ 36286 w 1443036"/>
              <a:gd name="connsiteY30" fmla="*/ 363586 h 436158"/>
              <a:gd name="connsiteX31" fmla="*/ 72572 w 1443036"/>
              <a:gd name="connsiteY31" fmla="*/ 399872 h 436158"/>
              <a:gd name="connsiteX32" fmla="*/ 36286 w 1443036"/>
              <a:gd name="connsiteY32" fmla="*/ 436158 h 436158"/>
              <a:gd name="connsiteX33" fmla="*/ 0 w 1443036"/>
              <a:gd name="connsiteY33" fmla="*/ 399872 h 436158"/>
              <a:gd name="connsiteX34" fmla="*/ 36286 w 1443036"/>
              <a:gd name="connsiteY34" fmla="*/ 363586 h 436158"/>
              <a:gd name="connsiteX35" fmla="*/ 1406750 w 1443036"/>
              <a:gd name="connsiteY35" fmla="*/ 181793 h 436158"/>
              <a:gd name="connsiteX36" fmla="*/ 1443036 w 1443036"/>
              <a:gd name="connsiteY36" fmla="*/ 218079 h 436158"/>
              <a:gd name="connsiteX37" fmla="*/ 1406750 w 1443036"/>
              <a:gd name="connsiteY37" fmla="*/ 254365 h 436158"/>
              <a:gd name="connsiteX38" fmla="*/ 1370464 w 1443036"/>
              <a:gd name="connsiteY38" fmla="*/ 218079 h 436158"/>
              <a:gd name="connsiteX39" fmla="*/ 1406750 w 1443036"/>
              <a:gd name="connsiteY39" fmla="*/ 181793 h 436158"/>
              <a:gd name="connsiteX40" fmla="*/ 1178341 w 1443036"/>
              <a:gd name="connsiteY40" fmla="*/ 181793 h 436158"/>
              <a:gd name="connsiteX41" fmla="*/ 1214627 w 1443036"/>
              <a:gd name="connsiteY41" fmla="*/ 218079 h 436158"/>
              <a:gd name="connsiteX42" fmla="*/ 1178341 w 1443036"/>
              <a:gd name="connsiteY42" fmla="*/ 254365 h 436158"/>
              <a:gd name="connsiteX43" fmla="*/ 1142055 w 1443036"/>
              <a:gd name="connsiteY43" fmla="*/ 218079 h 436158"/>
              <a:gd name="connsiteX44" fmla="*/ 1178341 w 1443036"/>
              <a:gd name="connsiteY44" fmla="*/ 181793 h 436158"/>
              <a:gd name="connsiteX45" fmla="*/ 949930 w 1443036"/>
              <a:gd name="connsiteY45" fmla="*/ 181793 h 436158"/>
              <a:gd name="connsiteX46" fmla="*/ 986216 w 1443036"/>
              <a:gd name="connsiteY46" fmla="*/ 218079 h 436158"/>
              <a:gd name="connsiteX47" fmla="*/ 949930 w 1443036"/>
              <a:gd name="connsiteY47" fmla="*/ 254365 h 436158"/>
              <a:gd name="connsiteX48" fmla="*/ 913644 w 1443036"/>
              <a:gd name="connsiteY48" fmla="*/ 218079 h 436158"/>
              <a:gd name="connsiteX49" fmla="*/ 949930 w 1443036"/>
              <a:gd name="connsiteY49" fmla="*/ 181793 h 436158"/>
              <a:gd name="connsiteX50" fmla="*/ 721519 w 1443036"/>
              <a:gd name="connsiteY50" fmla="*/ 181793 h 436158"/>
              <a:gd name="connsiteX51" fmla="*/ 757805 w 1443036"/>
              <a:gd name="connsiteY51" fmla="*/ 218079 h 436158"/>
              <a:gd name="connsiteX52" fmla="*/ 721519 w 1443036"/>
              <a:gd name="connsiteY52" fmla="*/ 254365 h 436158"/>
              <a:gd name="connsiteX53" fmla="*/ 685233 w 1443036"/>
              <a:gd name="connsiteY53" fmla="*/ 218079 h 436158"/>
              <a:gd name="connsiteX54" fmla="*/ 721519 w 1443036"/>
              <a:gd name="connsiteY54" fmla="*/ 181793 h 436158"/>
              <a:gd name="connsiteX55" fmla="*/ 493108 w 1443036"/>
              <a:gd name="connsiteY55" fmla="*/ 181793 h 436158"/>
              <a:gd name="connsiteX56" fmla="*/ 529394 w 1443036"/>
              <a:gd name="connsiteY56" fmla="*/ 218079 h 436158"/>
              <a:gd name="connsiteX57" fmla="*/ 493108 w 1443036"/>
              <a:gd name="connsiteY57" fmla="*/ 254365 h 436158"/>
              <a:gd name="connsiteX58" fmla="*/ 456822 w 1443036"/>
              <a:gd name="connsiteY58" fmla="*/ 218079 h 436158"/>
              <a:gd name="connsiteX59" fmla="*/ 493108 w 1443036"/>
              <a:gd name="connsiteY59" fmla="*/ 181793 h 436158"/>
              <a:gd name="connsiteX60" fmla="*/ 264697 w 1443036"/>
              <a:gd name="connsiteY60" fmla="*/ 181793 h 436158"/>
              <a:gd name="connsiteX61" fmla="*/ 300983 w 1443036"/>
              <a:gd name="connsiteY61" fmla="*/ 218079 h 436158"/>
              <a:gd name="connsiteX62" fmla="*/ 264697 w 1443036"/>
              <a:gd name="connsiteY62" fmla="*/ 254365 h 436158"/>
              <a:gd name="connsiteX63" fmla="*/ 228411 w 1443036"/>
              <a:gd name="connsiteY63" fmla="*/ 218079 h 436158"/>
              <a:gd name="connsiteX64" fmla="*/ 264697 w 1443036"/>
              <a:gd name="connsiteY64" fmla="*/ 181793 h 436158"/>
              <a:gd name="connsiteX65" fmla="*/ 36286 w 1443036"/>
              <a:gd name="connsiteY65" fmla="*/ 181793 h 436158"/>
              <a:gd name="connsiteX66" fmla="*/ 72572 w 1443036"/>
              <a:gd name="connsiteY66" fmla="*/ 218079 h 436158"/>
              <a:gd name="connsiteX67" fmla="*/ 36286 w 1443036"/>
              <a:gd name="connsiteY67" fmla="*/ 254365 h 436158"/>
              <a:gd name="connsiteX68" fmla="*/ 0 w 1443036"/>
              <a:gd name="connsiteY68" fmla="*/ 218079 h 436158"/>
              <a:gd name="connsiteX69" fmla="*/ 36286 w 1443036"/>
              <a:gd name="connsiteY69" fmla="*/ 181793 h 436158"/>
              <a:gd name="connsiteX70" fmla="*/ 1406750 w 1443036"/>
              <a:gd name="connsiteY70" fmla="*/ 0 h 436158"/>
              <a:gd name="connsiteX71" fmla="*/ 1443036 w 1443036"/>
              <a:gd name="connsiteY71" fmla="*/ 36286 h 436158"/>
              <a:gd name="connsiteX72" fmla="*/ 1406750 w 1443036"/>
              <a:gd name="connsiteY72" fmla="*/ 72572 h 436158"/>
              <a:gd name="connsiteX73" fmla="*/ 1370464 w 1443036"/>
              <a:gd name="connsiteY73" fmla="*/ 36286 h 436158"/>
              <a:gd name="connsiteX74" fmla="*/ 1406750 w 1443036"/>
              <a:gd name="connsiteY74" fmla="*/ 0 h 436158"/>
              <a:gd name="connsiteX75" fmla="*/ 1178341 w 1443036"/>
              <a:gd name="connsiteY75" fmla="*/ 0 h 436158"/>
              <a:gd name="connsiteX76" fmla="*/ 1214627 w 1443036"/>
              <a:gd name="connsiteY76" fmla="*/ 36286 h 436158"/>
              <a:gd name="connsiteX77" fmla="*/ 1178341 w 1443036"/>
              <a:gd name="connsiteY77" fmla="*/ 72572 h 436158"/>
              <a:gd name="connsiteX78" fmla="*/ 1142055 w 1443036"/>
              <a:gd name="connsiteY78" fmla="*/ 36286 h 436158"/>
              <a:gd name="connsiteX79" fmla="*/ 1178341 w 1443036"/>
              <a:gd name="connsiteY79" fmla="*/ 0 h 436158"/>
              <a:gd name="connsiteX80" fmla="*/ 949930 w 1443036"/>
              <a:gd name="connsiteY80" fmla="*/ 0 h 436158"/>
              <a:gd name="connsiteX81" fmla="*/ 986216 w 1443036"/>
              <a:gd name="connsiteY81" fmla="*/ 36286 h 436158"/>
              <a:gd name="connsiteX82" fmla="*/ 949930 w 1443036"/>
              <a:gd name="connsiteY82" fmla="*/ 72572 h 436158"/>
              <a:gd name="connsiteX83" fmla="*/ 913644 w 1443036"/>
              <a:gd name="connsiteY83" fmla="*/ 36286 h 436158"/>
              <a:gd name="connsiteX84" fmla="*/ 949930 w 1443036"/>
              <a:gd name="connsiteY84" fmla="*/ 0 h 436158"/>
              <a:gd name="connsiteX85" fmla="*/ 721519 w 1443036"/>
              <a:gd name="connsiteY85" fmla="*/ 0 h 436158"/>
              <a:gd name="connsiteX86" fmla="*/ 757805 w 1443036"/>
              <a:gd name="connsiteY86" fmla="*/ 36286 h 436158"/>
              <a:gd name="connsiteX87" fmla="*/ 721519 w 1443036"/>
              <a:gd name="connsiteY87" fmla="*/ 72572 h 436158"/>
              <a:gd name="connsiteX88" fmla="*/ 685233 w 1443036"/>
              <a:gd name="connsiteY88" fmla="*/ 36286 h 436158"/>
              <a:gd name="connsiteX89" fmla="*/ 721519 w 1443036"/>
              <a:gd name="connsiteY89" fmla="*/ 0 h 436158"/>
              <a:gd name="connsiteX90" fmla="*/ 493108 w 1443036"/>
              <a:gd name="connsiteY90" fmla="*/ 0 h 436158"/>
              <a:gd name="connsiteX91" fmla="*/ 529394 w 1443036"/>
              <a:gd name="connsiteY91" fmla="*/ 36286 h 436158"/>
              <a:gd name="connsiteX92" fmla="*/ 493108 w 1443036"/>
              <a:gd name="connsiteY92" fmla="*/ 72572 h 436158"/>
              <a:gd name="connsiteX93" fmla="*/ 456822 w 1443036"/>
              <a:gd name="connsiteY93" fmla="*/ 36286 h 436158"/>
              <a:gd name="connsiteX94" fmla="*/ 493108 w 1443036"/>
              <a:gd name="connsiteY94" fmla="*/ 0 h 436158"/>
              <a:gd name="connsiteX95" fmla="*/ 264697 w 1443036"/>
              <a:gd name="connsiteY95" fmla="*/ 0 h 436158"/>
              <a:gd name="connsiteX96" fmla="*/ 300983 w 1443036"/>
              <a:gd name="connsiteY96" fmla="*/ 36286 h 436158"/>
              <a:gd name="connsiteX97" fmla="*/ 264697 w 1443036"/>
              <a:gd name="connsiteY97" fmla="*/ 72572 h 436158"/>
              <a:gd name="connsiteX98" fmla="*/ 228411 w 1443036"/>
              <a:gd name="connsiteY98" fmla="*/ 36286 h 436158"/>
              <a:gd name="connsiteX99" fmla="*/ 264697 w 1443036"/>
              <a:gd name="connsiteY99" fmla="*/ 0 h 436158"/>
              <a:gd name="connsiteX100" fmla="*/ 36286 w 1443036"/>
              <a:gd name="connsiteY100" fmla="*/ 0 h 436158"/>
              <a:gd name="connsiteX101" fmla="*/ 72572 w 1443036"/>
              <a:gd name="connsiteY101" fmla="*/ 36286 h 436158"/>
              <a:gd name="connsiteX102" fmla="*/ 36286 w 1443036"/>
              <a:gd name="connsiteY102" fmla="*/ 72572 h 436158"/>
              <a:gd name="connsiteX103" fmla="*/ 0 w 1443036"/>
              <a:gd name="connsiteY103" fmla="*/ 36286 h 436158"/>
              <a:gd name="connsiteX104" fmla="*/ 36286 w 1443036"/>
              <a:gd name="connsiteY104" fmla="*/ 0 h 43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443036" h="436158">
                <a:moveTo>
                  <a:pt x="1406750" y="363586"/>
                </a:moveTo>
                <a:cubicBezTo>
                  <a:pt x="1426790" y="363586"/>
                  <a:pt x="1443036" y="379832"/>
                  <a:pt x="1443036" y="399872"/>
                </a:cubicBezTo>
                <a:cubicBezTo>
                  <a:pt x="1443036" y="419912"/>
                  <a:pt x="1426790" y="436158"/>
                  <a:pt x="1406750" y="436158"/>
                </a:cubicBezTo>
                <a:cubicBezTo>
                  <a:pt x="1386710" y="436158"/>
                  <a:pt x="1370464" y="419912"/>
                  <a:pt x="1370464" y="399872"/>
                </a:cubicBezTo>
                <a:cubicBezTo>
                  <a:pt x="1370464" y="379832"/>
                  <a:pt x="1386710" y="363586"/>
                  <a:pt x="1406750" y="363586"/>
                </a:cubicBezTo>
                <a:close/>
                <a:moveTo>
                  <a:pt x="1178341" y="363586"/>
                </a:moveTo>
                <a:cubicBezTo>
                  <a:pt x="1198381" y="363586"/>
                  <a:pt x="1214627" y="379832"/>
                  <a:pt x="1214627" y="399872"/>
                </a:cubicBezTo>
                <a:cubicBezTo>
                  <a:pt x="1214627" y="419912"/>
                  <a:pt x="1198381" y="436158"/>
                  <a:pt x="1178341" y="436158"/>
                </a:cubicBezTo>
                <a:cubicBezTo>
                  <a:pt x="1158301" y="436158"/>
                  <a:pt x="1142055" y="419912"/>
                  <a:pt x="1142055" y="399872"/>
                </a:cubicBezTo>
                <a:cubicBezTo>
                  <a:pt x="1142055" y="379832"/>
                  <a:pt x="1158301" y="363586"/>
                  <a:pt x="1178341" y="363586"/>
                </a:cubicBezTo>
                <a:close/>
                <a:moveTo>
                  <a:pt x="949930" y="363586"/>
                </a:moveTo>
                <a:cubicBezTo>
                  <a:pt x="969970" y="363586"/>
                  <a:pt x="986216" y="379832"/>
                  <a:pt x="986216" y="399872"/>
                </a:cubicBezTo>
                <a:cubicBezTo>
                  <a:pt x="986216" y="419912"/>
                  <a:pt x="969970" y="436158"/>
                  <a:pt x="949930" y="436158"/>
                </a:cubicBezTo>
                <a:cubicBezTo>
                  <a:pt x="929890" y="436158"/>
                  <a:pt x="913644" y="419912"/>
                  <a:pt x="913644" y="399872"/>
                </a:cubicBezTo>
                <a:cubicBezTo>
                  <a:pt x="913644" y="379832"/>
                  <a:pt x="929890" y="363586"/>
                  <a:pt x="949930" y="363586"/>
                </a:cubicBezTo>
                <a:close/>
                <a:moveTo>
                  <a:pt x="721519" y="363586"/>
                </a:moveTo>
                <a:cubicBezTo>
                  <a:pt x="741559" y="363586"/>
                  <a:pt x="757805" y="379832"/>
                  <a:pt x="757805" y="399872"/>
                </a:cubicBezTo>
                <a:cubicBezTo>
                  <a:pt x="757805" y="419912"/>
                  <a:pt x="741559" y="436158"/>
                  <a:pt x="721519" y="436158"/>
                </a:cubicBezTo>
                <a:cubicBezTo>
                  <a:pt x="701479" y="436158"/>
                  <a:pt x="685233" y="419912"/>
                  <a:pt x="685233" y="399872"/>
                </a:cubicBezTo>
                <a:cubicBezTo>
                  <a:pt x="685233" y="379832"/>
                  <a:pt x="701479" y="363586"/>
                  <a:pt x="721519" y="363586"/>
                </a:cubicBezTo>
                <a:close/>
                <a:moveTo>
                  <a:pt x="493108" y="363586"/>
                </a:moveTo>
                <a:cubicBezTo>
                  <a:pt x="513148" y="363586"/>
                  <a:pt x="529394" y="379832"/>
                  <a:pt x="529394" y="399872"/>
                </a:cubicBezTo>
                <a:cubicBezTo>
                  <a:pt x="529394" y="419912"/>
                  <a:pt x="513148" y="436158"/>
                  <a:pt x="493108" y="436158"/>
                </a:cubicBezTo>
                <a:cubicBezTo>
                  <a:pt x="473068" y="436158"/>
                  <a:pt x="456822" y="419912"/>
                  <a:pt x="456822" y="399872"/>
                </a:cubicBezTo>
                <a:cubicBezTo>
                  <a:pt x="456822" y="379832"/>
                  <a:pt x="473068" y="363586"/>
                  <a:pt x="493108" y="363586"/>
                </a:cubicBezTo>
                <a:close/>
                <a:moveTo>
                  <a:pt x="264697" y="363586"/>
                </a:moveTo>
                <a:cubicBezTo>
                  <a:pt x="284737" y="363586"/>
                  <a:pt x="300983" y="379832"/>
                  <a:pt x="300983" y="399872"/>
                </a:cubicBezTo>
                <a:cubicBezTo>
                  <a:pt x="300983" y="419912"/>
                  <a:pt x="284737" y="436158"/>
                  <a:pt x="264697" y="436158"/>
                </a:cubicBezTo>
                <a:cubicBezTo>
                  <a:pt x="244657" y="436158"/>
                  <a:pt x="228411" y="419912"/>
                  <a:pt x="228411" y="399872"/>
                </a:cubicBezTo>
                <a:cubicBezTo>
                  <a:pt x="228411" y="379832"/>
                  <a:pt x="244657" y="363586"/>
                  <a:pt x="264697" y="363586"/>
                </a:cubicBezTo>
                <a:close/>
                <a:moveTo>
                  <a:pt x="36286" y="363586"/>
                </a:moveTo>
                <a:cubicBezTo>
                  <a:pt x="56326" y="363586"/>
                  <a:pt x="72572" y="379832"/>
                  <a:pt x="72572" y="399872"/>
                </a:cubicBezTo>
                <a:cubicBezTo>
                  <a:pt x="72572" y="419912"/>
                  <a:pt x="56326" y="436158"/>
                  <a:pt x="36286" y="436158"/>
                </a:cubicBezTo>
                <a:cubicBezTo>
                  <a:pt x="16246" y="436158"/>
                  <a:pt x="0" y="419912"/>
                  <a:pt x="0" y="399872"/>
                </a:cubicBezTo>
                <a:cubicBezTo>
                  <a:pt x="0" y="379832"/>
                  <a:pt x="16246" y="363586"/>
                  <a:pt x="36286" y="363586"/>
                </a:cubicBezTo>
                <a:close/>
                <a:moveTo>
                  <a:pt x="1406750" y="181793"/>
                </a:moveTo>
                <a:cubicBezTo>
                  <a:pt x="1426790" y="181793"/>
                  <a:pt x="1443036" y="198039"/>
                  <a:pt x="1443036" y="218079"/>
                </a:cubicBezTo>
                <a:cubicBezTo>
                  <a:pt x="1443036" y="238119"/>
                  <a:pt x="1426790" y="254365"/>
                  <a:pt x="1406750" y="254365"/>
                </a:cubicBezTo>
                <a:cubicBezTo>
                  <a:pt x="1386710" y="254365"/>
                  <a:pt x="1370464" y="238119"/>
                  <a:pt x="1370464" y="218079"/>
                </a:cubicBezTo>
                <a:cubicBezTo>
                  <a:pt x="1370464" y="198039"/>
                  <a:pt x="1386710" y="181793"/>
                  <a:pt x="1406750" y="181793"/>
                </a:cubicBezTo>
                <a:close/>
                <a:moveTo>
                  <a:pt x="1178341" y="181793"/>
                </a:moveTo>
                <a:cubicBezTo>
                  <a:pt x="1198381" y="181793"/>
                  <a:pt x="1214627" y="198039"/>
                  <a:pt x="1214627" y="218079"/>
                </a:cubicBezTo>
                <a:cubicBezTo>
                  <a:pt x="1214627" y="238119"/>
                  <a:pt x="1198381" y="254365"/>
                  <a:pt x="1178341" y="254365"/>
                </a:cubicBezTo>
                <a:cubicBezTo>
                  <a:pt x="1158301" y="254365"/>
                  <a:pt x="1142055" y="238119"/>
                  <a:pt x="1142055" y="218079"/>
                </a:cubicBezTo>
                <a:cubicBezTo>
                  <a:pt x="1142055" y="198039"/>
                  <a:pt x="1158301" y="181793"/>
                  <a:pt x="1178341" y="181793"/>
                </a:cubicBezTo>
                <a:close/>
                <a:moveTo>
                  <a:pt x="949930" y="181793"/>
                </a:moveTo>
                <a:cubicBezTo>
                  <a:pt x="969970" y="181793"/>
                  <a:pt x="986216" y="198039"/>
                  <a:pt x="986216" y="218079"/>
                </a:cubicBezTo>
                <a:cubicBezTo>
                  <a:pt x="986216" y="238119"/>
                  <a:pt x="969970" y="254365"/>
                  <a:pt x="949930" y="254365"/>
                </a:cubicBezTo>
                <a:cubicBezTo>
                  <a:pt x="929890" y="254365"/>
                  <a:pt x="913644" y="238119"/>
                  <a:pt x="913644" y="218079"/>
                </a:cubicBezTo>
                <a:cubicBezTo>
                  <a:pt x="913644" y="198039"/>
                  <a:pt x="929890" y="181793"/>
                  <a:pt x="949930" y="181793"/>
                </a:cubicBezTo>
                <a:close/>
                <a:moveTo>
                  <a:pt x="721519" y="181793"/>
                </a:moveTo>
                <a:cubicBezTo>
                  <a:pt x="741559" y="181793"/>
                  <a:pt x="757805" y="198039"/>
                  <a:pt x="757805" y="218079"/>
                </a:cubicBezTo>
                <a:cubicBezTo>
                  <a:pt x="757805" y="238119"/>
                  <a:pt x="741559" y="254365"/>
                  <a:pt x="721519" y="254365"/>
                </a:cubicBezTo>
                <a:cubicBezTo>
                  <a:pt x="701479" y="254365"/>
                  <a:pt x="685233" y="238119"/>
                  <a:pt x="685233" y="218079"/>
                </a:cubicBezTo>
                <a:cubicBezTo>
                  <a:pt x="685233" y="198039"/>
                  <a:pt x="701479" y="181793"/>
                  <a:pt x="721519" y="181793"/>
                </a:cubicBezTo>
                <a:close/>
                <a:moveTo>
                  <a:pt x="493108" y="181793"/>
                </a:moveTo>
                <a:cubicBezTo>
                  <a:pt x="513148" y="181793"/>
                  <a:pt x="529394" y="198039"/>
                  <a:pt x="529394" y="218079"/>
                </a:cubicBezTo>
                <a:cubicBezTo>
                  <a:pt x="529394" y="238119"/>
                  <a:pt x="513148" y="254365"/>
                  <a:pt x="493108" y="254365"/>
                </a:cubicBezTo>
                <a:cubicBezTo>
                  <a:pt x="473068" y="254365"/>
                  <a:pt x="456822" y="238119"/>
                  <a:pt x="456822" y="218079"/>
                </a:cubicBezTo>
                <a:cubicBezTo>
                  <a:pt x="456822" y="198039"/>
                  <a:pt x="473068" y="181793"/>
                  <a:pt x="493108" y="181793"/>
                </a:cubicBezTo>
                <a:close/>
                <a:moveTo>
                  <a:pt x="264697" y="181793"/>
                </a:moveTo>
                <a:cubicBezTo>
                  <a:pt x="284737" y="181793"/>
                  <a:pt x="300983" y="198039"/>
                  <a:pt x="300983" y="218079"/>
                </a:cubicBezTo>
                <a:cubicBezTo>
                  <a:pt x="300983" y="238119"/>
                  <a:pt x="284737" y="254365"/>
                  <a:pt x="264697" y="254365"/>
                </a:cubicBezTo>
                <a:cubicBezTo>
                  <a:pt x="244657" y="254365"/>
                  <a:pt x="228411" y="238119"/>
                  <a:pt x="228411" y="218079"/>
                </a:cubicBezTo>
                <a:cubicBezTo>
                  <a:pt x="228411" y="198039"/>
                  <a:pt x="244657" y="181793"/>
                  <a:pt x="264697" y="181793"/>
                </a:cubicBezTo>
                <a:close/>
                <a:moveTo>
                  <a:pt x="36286" y="181793"/>
                </a:moveTo>
                <a:cubicBezTo>
                  <a:pt x="56326" y="181793"/>
                  <a:pt x="72572" y="198039"/>
                  <a:pt x="72572" y="218079"/>
                </a:cubicBezTo>
                <a:cubicBezTo>
                  <a:pt x="72572" y="238119"/>
                  <a:pt x="56326" y="254365"/>
                  <a:pt x="36286" y="254365"/>
                </a:cubicBezTo>
                <a:cubicBezTo>
                  <a:pt x="16246" y="254365"/>
                  <a:pt x="0" y="238119"/>
                  <a:pt x="0" y="218079"/>
                </a:cubicBezTo>
                <a:cubicBezTo>
                  <a:pt x="0" y="198039"/>
                  <a:pt x="16246" y="181793"/>
                  <a:pt x="36286" y="181793"/>
                </a:cubicBezTo>
                <a:close/>
                <a:moveTo>
                  <a:pt x="1406750" y="0"/>
                </a:moveTo>
                <a:cubicBezTo>
                  <a:pt x="1426790" y="0"/>
                  <a:pt x="1443036" y="16246"/>
                  <a:pt x="1443036" y="36286"/>
                </a:cubicBezTo>
                <a:cubicBezTo>
                  <a:pt x="1443036" y="56326"/>
                  <a:pt x="1426790" y="72572"/>
                  <a:pt x="1406750" y="72572"/>
                </a:cubicBezTo>
                <a:cubicBezTo>
                  <a:pt x="1386710" y="72572"/>
                  <a:pt x="1370464" y="56326"/>
                  <a:pt x="1370464" y="36286"/>
                </a:cubicBezTo>
                <a:cubicBezTo>
                  <a:pt x="1370464" y="16246"/>
                  <a:pt x="1386710" y="0"/>
                  <a:pt x="1406750" y="0"/>
                </a:cubicBezTo>
                <a:close/>
                <a:moveTo>
                  <a:pt x="1178341" y="0"/>
                </a:moveTo>
                <a:cubicBezTo>
                  <a:pt x="1198381" y="0"/>
                  <a:pt x="1214627" y="16246"/>
                  <a:pt x="1214627" y="36286"/>
                </a:cubicBezTo>
                <a:cubicBezTo>
                  <a:pt x="1214627" y="56326"/>
                  <a:pt x="1198381" y="72572"/>
                  <a:pt x="1178341" y="72572"/>
                </a:cubicBezTo>
                <a:cubicBezTo>
                  <a:pt x="1158301" y="72572"/>
                  <a:pt x="1142055" y="56326"/>
                  <a:pt x="1142055" y="36286"/>
                </a:cubicBezTo>
                <a:cubicBezTo>
                  <a:pt x="1142055" y="16246"/>
                  <a:pt x="1158301" y="0"/>
                  <a:pt x="1178341" y="0"/>
                </a:cubicBezTo>
                <a:close/>
                <a:moveTo>
                  <a:pt x="949930" y="0"/>
                </a:moveTo>
                <a:cubicBezTo>
                  <a:pt x="969970" y="0"/>
                  <a:pt x="986216" y="16246"/>
                  <a:pt x="986216" y="36286"/>
                </a:cubicBezTo>
                <a:cubicBezTo>
                  <a:pt x="986216" y="56326"/>
                  <a:pt x="969970" y="72572"/>
                  <a:pt x="949930" y="72572"/>
                </a:cubicBezTo>
                <a:cubicBezTo>
                  <a:pt x="929890" y="72572"/>
                  <a:pt x="913644" y="56326"/>
                  <a:pt x="913644" y="36286"/>
                </a:cubicBezTo>
                <a:cubicBezTo>
                  <a:pt x="913644" y="16246"/>
                  <a:pt x="929890" y="0"/>
                  <a:pt x="949930" y="0"/>
                </a:cubicBezTo>
                <a:close/>
                <a:moveTo>
                  <a:pt x="721519" y="0"/>
                </a:moveTo>
                <a:cubicBezTo>
                  <a:pt x="741559" y="0"/>
                  <a:pt x="757805" y="16246"/>
                  <a:pt x="757805" y="36286"/>
                </a:cubicBezTo>
                <a:cubicBezTo>
                  <a:pt x="757805" y="56326"/>
                  <a:pt x="741559" y="72572"/>
                  <a:pt x="721519" y="72572"/>
                </a:cubicBezTo>
                <a:cubicBezTo>
                  <a:pt x="701479" y="72572"/>
                  <a:pt x="685233" y="56326"/>
                  <a:pt x="685233" y="36286"/>
                </a:cubicBezTo>
                <a:cubicBezTo>
                  <a:pt x="685233" y="16246"/>
                  <a:pt x="701479" y="0"/>
                  <a:pt x="721519" y="0"/>
                </a:cubicBezTo>
                <a:close/>
                <a:moveTo>
                  <a:pt x="493108" y="0"/>
                </a:moveTo>
                <a:cubicBezTo>
                  <a:pt x="513148" y="0"/>
                  <a:pt x="529394" y="16246"/>
                  <a:pt x="529394" y="36286"/>
                </a:cubicBezTo>
                <a:cubicBezTo>
                  <a:pt x="529394" y="56326"/>
                  <a:pt x="513148" y="72572"/>
                  <a:pt x="493108" y="72572"/>
                </a:cubicBezTo>
                <a:cubicBezTo>
                  <a:pt x="473068" y="72572"/>
                  <a:pt x="456822" y="56326"/>
                  <a:pt x="456822" y="36286"/>
                </a:cubicBezTo>
                <a:cubicBezTo>
                  <a:pt x="456822" y="16246"/>
                  <a:pt x="473068" y="0"/>
                  <a:pt x="493108" y="0"/>
                </a:cubicBezTo>
                <a:close/>
                <a:moveTo>
                  <a:pt x="264697" y="0"/>
                </a:moveTo>
                <a:cubicBezTo>
                  <a:pt x="284737" y="0"/>
                  <a:pt x="300983" y="16246"/>
                  <a:pt x="300983" y="36286"/>
                </a:cubicBezTo>
                <a:cubicBezTo>
                  <a:pt x="300983" y="56326"/>
                  <a:pt x="284737" y="72572"/>
                  <a:pt x="264697" y="72572"/>
                </a:cubicBezTo>
                <a:cubicBezTo>
                  <a:pt x="244657" y="72572"/>
                  <a:pt x="228411" y="56326"/>
                  <a:pt x="228411" y="36286"/>
                </a:cubicBezTo>
                <a:cubicBezTo>
                  <a:pt x="228411" y="16246"/>
                  <a:pt x="244657" y="0"/>
                  <a:pt x="264697" y="0"/>
                </a:cubicBezTo>
                <a:close/>
                <a:moveTo>
                  <a:pt x="36286" y="0"/>
                </a:moveTo>
                <a:cubicBezTo>
                  <a:pt x="56326" y="0"/>
                  <a:pt x="72572" y="16246"/>
                  <a:pt x="72572" y="36286"/>
                </a:cubicBezTo>
                <a:cubicBezTo>
                  <a:pt x="72572" y="56326"/>
                  <a:pt x="56326" y="72572"/>
                  <a:pt x="36286" y="72572"/>
                </a:cubicBezTo>
                <a:cubicBezTo>
                  <a:pt x="16246" y="72572"/>
                  <a:pt x="0" y="56326"/>
                  <a:pt x="0" y="36286"/>
                </a:cubicBezTo>
                <a:cubicBezTo>
                  <a:pt x="0" y="16246"/>
                  <a:pt x="16246" y="0"/>
                  <a:pt x="36286" y="0"/>
                </a:cubicBezTo>
                <a:close/>
              </a:path>
            </a:pathLst>
          </a:custGeom>
          <a:gradFill flip="none" rotWithShape="1">
            <a:gsLst>
              <a:gs pos="0">
                <a:schemeClr val="accent1">
                  <a:lumMod val="20000"/>
                  <a:lumOff val="80000"/>
                </a:schemeClr>
              </a:gs>
              <a:gs pos="100000">
                <a:schemeClr val="accent1">
                  <a:lumMod val="60000"/>
                  <a:lumOff val="4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1" name="任意多边形: 形状 10"/>
          <p:cNvSpPr/>
          <p:nvPr userDrawn="1">
            <p:custDataLst>
              <p:tags r:id="rId10"/>
            </p:custDataLst>
          </p:nvPr>
        </p:nvSpPr>
        <p:spPr>
          <a:xfrm flipH="1">
            <a:off x="10355401" y="733217"/>
            <a:ext cx="1141782" cy="345103"/>
          </a:xfrm>
          <a:custGeom>
            <a:avLst/>
            <a:gdLst>
              <a:gd name="connsiteX0" fmla="*/ 1406750 w 1443036"/>
              <a:gd name="connsiteY0" fmla="*/ 363586 h 436158"/>
              <a:gd name="connsiteX1" fmla="*/ 1443036 w 1443036"/>
              <a:gd name="connsiteY1" fmla="*/ 399872 h 436158"/>
              <a:gd name="connsiteX2" fmla="*/ 1406750 w 1443036"/>
              <a:gd name="connsiteY2" fmla="*/ 436158 h 436158"/>
              <a:gd name="connsiteX3" fmla="*/ 1370464 w 1443036"/>
              <a:gd name="connsiteY3" fmla="*/ 399872 h 436158"/>
              <a:gd name="connsiteX4" fmla="*/ 1406750 w 1443036"/>
              <a:gd name="connsiteY4" fmla="*/ 363586 h 436158"/>
              <a:gd name="connsiteX5" fmla="*/ 1178341 w 1443036"/>
              <a:gd name="connsiteY5" fmla="*/ 363586 h 436158"/>
              <a:gd name="connsiteX6" fmla="*/ 1214627 w 1443036"/>
              <a:gd name="connsiteY6" fmla="*/ 399872 h 436158"/>
              <a:gd name="connsiteX7" fmla="*/ 1178341 w 1443036"/>
              <a:gd name="connsiteY7" fmla="*/ 436158 h 436158"/>
              <a:gd name="connsiteX8" fmla="*/ 1142055 w 1443036"/>
              <a:gd name="connsiteY8" fmla="*/ 399872 h 436158"/>
              <a:gd name="connsiteX9" fmla="*/ 1178341 w 1443036"/>
              <a:gd name="connsiteY9" fmla="*/ 363586 h 436158"/>
              <a:gd name="connsiteX10" fmla="*/ 949930 w 1443036"/>
              <a:gd name="connsiteY10" fmla="*/ 363586 h 436158"/>
              <a:gd name="connsiteX11" fmla="*/ 986216 w 1443036"/>
              <a:gd name="connsiteY11" fmla="*/ 399872 h 436158"/>
              <a:gd name="connsiteX12" fmla="*/ 949930 w 1443036"/>
              <a:gd name="connsiteY12" fmla="*/ 436158 h 436158"/>
              <a:gd name="connsiteX13" fmla="*/ 913644 w 1443036"/>
              <a:gd name="connsiteY13" fmla="*/ 399872 h 436158"/>
              <a:gd name="connsiteX14" fmla="*/ 949930 w 1443036"/>
              <a:gd name="connsiteY14" fmla="*/ 363586 h 436158"/>
              <a:gd name="connsiteX15" fmla="*/ 721519 w 1443036"/>
              <a:gd name="connsiteY15" fmla="*/ 363586 h 436158"/>
              <a:gd name="connsiteX16" fmla="*/ 757805 w 1443036"/>
              <a:gd name="connsiteY16" fmla="*/ 399872 h 436158"/>
              <a:gd name="connsiteX17" fmla="*/ 721519 w 1443036"/>
              <a:gd name="connsiteY17" fmla="*/ 436158 h 436158"/>
              <a:gd name="connsiteX18" fmla="*/ 685233 w 1443036"/>
              <a:gd name="connsiteY18" fmla="*/ 399872 h 436158"/>
              <a:gd name="connsiteX19" fmla="*/ 721519 w 1443036"/>
              <a:gd name="connsiteY19" fmla="*/ 363586 h 436158"/>
              <a:gd name="connsiteX20" fmla="*/ 493108 w 1443036"/>
              <a:gd name="connsiteY20" fmla="*/ 363586 h 436158"/>
              <a:gd name="connsiteX21" fmla="*/ 529394 w 1443036"/>
              <a:gd name="connsiteY21" fmla="*/ 399872 h 436158"/>
              <a:gd name="connsiteX22" fmla="*/ 493108 w 1443036"/>
              <a:gd name="connsiteY22" fmla="*/ 436158 h 436158"/>
              <a:gd name="connsiteX23" fmla="*/ 456822 w 1443036"/>
              <a:gd name="connsiteY23" fmla="*/ 399872 h 436158"/>
              <a:gd name="connsiteX24" fmla="*/ 493108 w 1443036"/>
              <a:gd name="connsiteY24" fmla="*/ 363586 h 436158"/>
              <a:gd name="connsiteX25" fmla="*/ 264697 w 1443036"/>
              <a:gd name="connsiteY25" fmla="*/ 363586 h 436158"/>
              <a:gd name="connsiteX26" fmla="*/ 300983 w 1443036"/>
              <a:gd name="connsiteY26" fmla="*/ 399872 h 436158"/>
              <a:gd name="connsiteX27" fmla="*/ 264697 w 1443036"/>
              <a:gd name="connsiteY27" fmla="*/ 436158 h 436158"/>
              <a:gd name="connsiteX28" fmla="*/ 228411 w 1443036"/>
              <a:gd name="connsiteY28" fmla="*/ 399872 h 436158"/>
              <a:gd name="connsiteX29" fmla="*/ 264697 w 1443036"/>
              <a:gd name="connsiteY29" fmla="*/ 363586 h 436158"/>
              <a:gd name="connsiteX30" fmla="*/ 36286 w 1443036"/>
              <a:gd name="connsiteY30" fmla="*/ 363586 h 436158"/>
              <a:gd name="connsiteX31" fmla="*/ 72572 w 1443036"/>
              <a:gd name="connsiteY31" fmla="*/ 399872 h 436158"/>
              <a:gd name="connsiteX32" fmla="*/ 36286 w 1443036"/>
              <a:gd name="connsiteY32" fmla="*/ 436158 h 436158"/>
              <a:gd name="connsiteX33" fmla="*/ 0 w 1443036"/>
              <a:gd name="connsiteY33" fmla="*/ 399872 h 436158"/>
              <a:gd name="connsiteX34" fmla="*/ 36286 w 1443036"/>
              <a:gd name="connsiteY34" fmla="*/ 363586 h 436158"/>
              <a:gd name="connsiteX35" fmla="*/ 1406750 w 1443036"/>
              <a:gd name="connsiteY35" fmla="*/ 181793 h 436158"/>
              <a:gd name="connsiteX36" fmla="*/ 1443036 w 1443036"/>
              <a:gd name="connsiteY36" fmla="*/ 218079 h 436158"/>
              <a:gd name="connsiteX37" fmla="*/ 1406750 w 1443036"/>
              <a:gd name="connsiteY37" fmla="*/ 254365 h 436158"/>
              <a:gd name="connsiteX38" fmla="*/ 1370464 w 1443036"/>
              <a:gd name="connsiteY38" fmla="*/ 218079 h 436158"/>
              <a:gd name="connsiteX39" fmla="*/ 1406750 w 1443036"/>
              <a:gd name="connsiteY39" fmla="*/ 181793 h 436158"/>
              <a:gd name="connsiteX40" fmla="*/ 1178341 w 1443036"/>
              <a:gd name="connsiteY40" fmla="*/ 181793 h 436158"/>
              <a:gd name="connsiteX41" fmla="*/ 1214627 w 1443036"/>
              <a:gd name="connsiteY41" fmla="*/ 218079 h 436158"/>
              <a:gd name="connsiteX42" fmla="*/ 1178341 w 1443036"/>
              <a:gd name="connsiteY42" fmla="*/ 254365 h 436158"/>
              <a:gd name="connsiteX43" fmla="*/ 1142055 w 1443036"/>
              <a:gd name="connsiteY43" fmla="*/ 218079 h 436158"/>
              <a:gd name="connsiteX44" fmla="*/ 1178341 w 1443036"/>
              <a:gd name="connsiteY44" fmla="*/ 181793 h 436158"/>
              <a:gd name="connsiteX45" fmla="*/ 949930 w 1443036"/>
              <a:gd name="connsiteY45" fmla="*/ 181793 h 436158"/>
              <a:gd name="connsiteX46" fmla="*/ 986216 w 1443036"/>
              <a:gd name="connsiteY46" fmla="*/ 218079 h 436158"/>
              <a:gd name="connsiteX47" fmla="*/ 949930 w 1443036"/>
              <a:gd name="connsiteY47" fmla="*/ 254365 h 436158"/>
              <a:gd name="connsiteX48" fmla="*/ 913644 w 1443036"/>
              <a:gd name="connsiteY48" fmla="*/ 218079 h 436158"/>
              <a:gd name="connsiteX49" fmla="*/ 949930 w 1443036"/>
              <a:gd name="connsiteY49" fmla="*/ 181793 h 436158"/>
              <a:gd name="connsiteX50" fmla="*/ 721519 w 1443036"/>
              <a:gd name="connsiteY50" fmla="*/ 181793 h 436158"/>
              <a:gd name="connsiteX51" fmla="*/ 757805 w 1443036"/>
              <a:gd name="connsiteY51" fmla="*/ 218079 h 436158"/>
              <a:gd name="connsiteX52" fmla="*/ 721519 w 1443036"/>
              <a:gd name="connsiteY52" fmla="*/ 254365 h 436158"/>
              <a:gd name="connsiteX53" fmla="*/ 685233 w 1443036"/>
              <a:gd name="connsiteY53" fmla="*/ 218079 h 436158"/>
              <a:gd name="connsiteX54" fmla="*/ 721519 w 1443036"/>
              <a:gd name="connsiteY54" fmla="*/ 181793 h 436158"/>
              <a:gd name="connsiteX55" fmla="*/ 493108 w 1443036"/>
              <a:gd name="connsiteY55" fmla="*/ 181793 h 436158"/>
              <a:gd name="connsiteX56" fmla="*/ 529394 w 1443036"/>
              <a:gd name="connsiteY56" fmla="*/ 218079 h 436158"/>
              <a:gd name="connsiteX57" fmla="*/ 493108 w 1443036"/>
              <a:gd name="connsiteY57" fmla="*/ 254365 h 436158"/>
              <a:gd name="connsiteX58" fmla="*/ 456822 w 1443036"/>
              <a:gd name="connsiteY58" fmla="*/ 218079 h 436158"/>
              <a:gd name="connsiteX59" fmla="*/ 493108 w 1443036"/>
              <a:gd name="connsiteY59" fmla="*/ 181793 h 436158"/>
              <a:gd name="connsiteX60" fmla="*/ 264697 w 1443036"/>
              <a:gd name="connsiteY60" fmla="*/ 181793 h 436158"/>
              <a:gd name="connsiteX61" fmla="*/ 300983 w 1443036"/>
              <a:gd name="connsiteY61" fmla="*/ 218079 h 436158"/>
              <a:gd name="connsiteX62" fmla="*/ 264697 w 1443036"/>
              <a:gd name="connsiteY62" fmla="*/ 254365 h 436158"/>
              <a:gd name="connsiteX63" fmla="*/ 228411 w 1443036"/>
              <a:gd name="connsiteY63" fmla="*/ 218079 h 436158"/>
              <a:gd name="connsiteX64" fmla="*/ 264697 w 1443036"/>
              <a:gd name="connsiteY64" fmla="*/ 181793 h 436158"/>
              <a:gd name="connsiteX65" fmla="*/ 36286 w 1443036"/>
              <a:gd name="connsiteY65" fmla="*/ 181793 h 436158"/>
              <a:gd name="connsiteX66" fmla="*/ 72572 w 1443036"/>
              <a:gd name="connsiteY66" fmla="*/ 218079 h 436158"/>
              <a:gd name="connsiteX67" fmla="*/ 36286 w 1443036"/>
              <a:gd name="connsiteY67" fmla="*/ 254365 h 436158"/>
              <a:gd name="connsiteX68" fmla="*/ 0 w 1443036"/>
              <a:gd name="connsiteY68" fmla="*/ 218079 h 436158"/>
              <a:gd name="connsiteX69" fmla="*/ 36286 w 1443036"/>
              <a:gd name="connsiteY69" fmla="*/ 181793 h 436158"/>
              <a:gd name="connsiteX70" fmla="*/ 1406750 w 1443036"/>
              <a:gd name="connsiteY70" fmla="*/ 0 h 436158"/>
              <a:gd name="connsiteX71" fmla="*/ 1443036 w 1443036"/>
              <a:gd name="connsiteY71" fmla="*/ 36286 h 436158"/>
              <a:gd name="connsiteX72" fmla="*/ 1406750 w 1443036"/>
              <a:gd name="connsiteY72" fmla="*/ 72572 h 436158"/>
              <a:gd name="connsiteX73" fmla="*/ 1370464 w 1443036"/>
              <a:gd name="connsiteY73" fmla="*/ 36286 h 436158"/>
              <a:gd name="connsiteX74" fmla="*/ 1406750 w 1443036"/>
              <a:gd name="connsiteY74" fmla="*/ 0 h 436158"/>
              <a:gd name="connsiteX75" fmla="*/ 1178341 w 1443036"/>
              <a:gd name="connsiteY75" fmla="*/ 0 h 436158"/>
              <a:gd name="connsiteX76" fmla="*/ 1214627 w 1443036"/>
              <a:gd name="connsiteY76" fmla="*/ 36286 h 436158"/>
              <a:gd name="connsiteX77" fmla="*/ 1178341 w 1443036"/>
              <a:gd name="connsiteY77" fmla="*/ 72572 h 436158"/>
              <a:gd name="connsiteX78" fmla="*/ 1142055 w 1443036"/>
              <a:gd name="connsiteY78" fmla="*/ 36286 h 436158"/>
              <a:gd name="connsiteX79" fmla="*/ 1178341 w 1443036"/>
              <a:gd name="connsiteY79" fmla="*/ 0 h 436158"/>
              <a:gd name="connsiteX80" fmla="*/ 949930 w 1443036"/>
              <a:gd name="connsiteY80" fmla="*/ 0 h 436158"/>
              <a:gd name="connsiteX81" fmla="*/ 986216 w 1443036"/>
              <a:gd name="connsiteY81" fmla="*/ 36286 h 436158"/>
              <a:gd name="connsiteX82" fmla="*/ 949930 w 1443036"/>
              <a:gd name="connsiteY82" fmla="*/ 72572 h 436158"/>
              <a:gd name="connsiteX83" fmla="*/ 913644 w 1443036"/>
              <a:gd name="connsiteY83" fmla="*/ 36286 h 436158"/>
              <a:gd name="connsiteX84" fmla="*/ 949930 w 1443036"/>
              <a:gd name="connsiteY84" fmla="*/ 0 h 436158"/>
              <a:gd name="connsiteX85" fmla="*/ 721519 w 1443036"/>
              <a:gd name="connsiteY85" fmla="*/ 0 h 436158"/>
              <a:gd name="connsiteX86" fmla="*/ 757805 w 1443036"/>
              <a:gd name="connsiteY86" fmla="*/ 36286 h 436158"/>
              <a:gd name="connsiteX87" fmla="*/ 721519 w 1443036"/>
              <a:gd name="connsiteY87" fmla="*/ 72572 h 436158"/>
              <a:gd name="connsiteX88" fmla="*/ 685233 w 1443036"/>
              <a:gd name="connsiteY88" fmla="*/ 36286 h 436158"/>
              <a:gd name="connsiteX89" fmla="*/ 721519 w 1443036"/>
              <a:gd name="connsiteY89" fmla="*/ 0 h 436158"/>
              <a:gd name="connsiteX90" fmla="*/ 493108 w 1443036"/>
              <a:gd name="connsiteY90" fmla="*/ 0 h 436158"/>
              <a:gd name="connsiteX91" fmla="*/ 529394 w 1443036"/>
              <a:gd name="connsiteY91" fmla="*/ 36286 h 436158"/>
              <a:gd name="connsiteX92" fmla="*/ 493108 w 1443036"/>
              <a:gd name="connsiteY92" fmla="*/ 72572 h 436158"/>
              <a:gd name="connsiteX93" fmla="*/ 456822 w 1443036"/>
              <a:gd name="connsiteY93" fmla="*/ 36286 h 436158"/>
              <a:gd name="connsiteX94" fmla="*/ 493108 w 1443036"/>
              <a:gd name="connsiteY94" fmla="*/ 0 h 436158"/>
              <a:gd name="connsiteX95" fmla="*/ 264697 w 1443036"/>
              <a:gd name="connsiteY95" fmla="*/ 0 h 436158"/>
              <a:gd name="connsiteX96" fmla="*/ 300983 w 1443036"/>
              <a:gd name="connsiteY96" fmla="*/ 36286 h 436158"/>
              <a:gd name="connsiteX97" fmla="*/ 264697 w 1443036"/>
              <a:gd name="connsiteY97" fmla="*/ 72572 h 436158"/>
              <a:gd name="connsiteX98" fmla="*/ 228411 w 1443036"/>
              <a:gd name="connsiteY98" fmla="*/ 36286 h 436158"/>
              <a:gd name="connsiteX99" fmla="*/ 264697 w 1443036"/>
              <a:gd name="connsiteY99" fmla="*/ 0 h 436158"/>
              <a:gd name="connsiteX100" fmla="*/ 36286 w 1443036"/>
              <a:gd name="connsiteY100" fmla="*/ 0 h 436158"/>
              <a:gd name="connsiteX101" fmla="*/ 72572 w 1443036"/>
              <a:gd name="connsiteY101" fmla="*/ 36286 h 436158"/>
              <a:gd name="connsiteX102" fmla="*/ 36286 w 1443036"/>
              <a:gd name="connsiteY102" fmla="*/ 72572 h 436158"/>
              <a:gd name="connsiteX103" fmla="*/ 0 w 1443036"/>
              <a:gd name="connsiteY103" fmla="*/ 36286 h 436158"/>
              <a:gd name="connsiteX104" fmla="*/ 36286 w 1443036"/>
              <a:gd name="connsiteY104" fmla="*/ 0 h 436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1443036" h="436158">
                <a:moveTo>
                  <a:pt x="1406750" y="363586"/>
                </a:moveTo>
                <a:cubicBezTo>
                  <a:pt x="1426790" y="363586"/>
                  <a:pt x="1443036" y="379832"/>
                  <a:pt x="1443036" y="399872"/>
                </a:cubicBezTo>
                <a:cubicBezTo>
                  <a:pt x="1443036" y="419912"/>
                  <a:pt x="1426790" y="436158"/>
                  <a:pt x="1406750" y="436158"/>
                </a:cubicBezTo>
                <a:cubicBezTo>
                  <a:pt x="1386710" y="436158"/>
                  <a:pt x="1370464" y="419912"/>
                  <a:pt x="1370464" y="399872"/>
                </a:cubicBezTo>
                <a:cubicBezTo>
                  <a:pt x="1370464" y="379832"/>
                  <a:pt x="1386710" y="363586"/>
                  <a:pt x="1406750" y="363586"/>
                </a:cubicBezTo>
                <a:close/>
                <a:moveTo>
                  <a:pt x="1178341" y="363586"/>
                </a:moveTo>
                <a:cubicBezTo>
                  <a:pt x="1198381" y="363586"/>
                  <a:pt x="1214627" y="379832"/>
                  <a:pt x="1214627" y="399872"/>
                </a:cubicBezTo>
                <a:cubicBezTo>
                  <a:pt x="1214627" y="419912"/>
                  <a:pt x="1198381" y="436158"/>
                  <a:pt x="1178341" y="436158"/>
                </a:cubicBezTo>
                <a:cubicBezTo>
                  <a:pt x="1158301" y="436158"/>
                  <a:pt x="1142055" y="419912"/>
                  <a:pt x="1142055" y="399872"/>
                </a:cubicBezTo>
                <a:cubicBezTo>
                  <a:pt x="1142055" y="379832"/>
                  <a:pt x="1158301" y="363586"/>
                  <a:pt x="1178341" y="363586"/>
                </a:cubicBezTo>
                <a:close/>
                <a:moveTo>
                  <a:pt x="949930" y="363586"/>
                </a:moveTo>
                <a:cubicBezTo>
                  <a:pt x="969970" y="363586"/>
                  <a:pt x="986216" y="379832"/>
                  <a:pt x="986216" y="399872"/>
                </a:cubicBezTo>
                <a:cubicBezTo>
                  <a:pt x="986216" y="419912"/>
                  <a:pt x="969970" y="436158"/>
                  <a:pt x="949930" y="436158"/>
                </a:cubicBezTo>
                <a:cubicBezTo>
                  <a:pt x="929890" y="436158"/>
                  <a:pt x="913644" y="419912"/>
                  <a:pt x="913644" y="399872"/>
                </a:cubicBezTo>
                <a:cubicBezTo>
                  <a:pt x="913644" y="379832"/>
                  <a:pt x="929890" y="363586"/>
                  <a:pt x="949930" y="363586"/>
                </a:cubicBezTo>
                <a:close/>
                <a:moveTo>
                  <a:pt x="721519" y="363586"/>
                </a:moveTo>
                <a:cubicBezTo>
                  <a:pt x="741559" y="363586"/>
                  <a:pt x="757805" y="379832"/>
                  <a:pt x="757805" y="399872"/>
                </a:cubicBezTo>
                <a:cubicBezTo>
                  <a:pt x="757805" y="419912"/>
                  <a:pt x="741559" y="436158"/>
                  <a:pt x="721519" y="436158"/>
                </a:cubicBezTo>
                <a:cubicBezTo>
                  <a:pt x="701479" y="436158"/>
                  <a:pt x="685233" y="419912"/>
                  <a:pt x="685233" y="399872"/>
                </a:cubicBezTo>
                <a:cubicBezTo>
                  <a:pt x="685233" y="379832"/>
                  <a:pt x="701479" y="363586"/>
                  <a:pt x="721519" y="363586"/>
                </a:cubicBezTo>
                <a:close/>
                <a:moveTo>
                  <a:pt x="493108" y="363586"/>
                </a:moveTo>
                <a:cubicBezTo>
                  <a:pt x="513148" y="363586"/>
                  <a:pt x="529394" y="379832"/>
                  <a:pt x="529394" y="399872"/>
                </a:cubicBezTo>
                <a:cubicBezTo>
                  <a:pt x="529394" y="419912"/>
                  <a:pt x="513148" y="436158"/>
                  <a:pt x="493108" y="436158"/>
                </a:cubicBezTo>
                <a:cubicBezTo>
                  <a:pt x="473068" y="436158"/>
                  <a:pt x="456822" y="419912"/>
                  <a:pt x="456822" y="399872"/>
                </a:cubicBezTo>
                <a:cubicBezTo>
                  <a:pt x="456822" y="379832"/>
                  <a:pt x="473068" y="363586"/>
                  <a:pt x="493108" y="363586"/>
                </a:cubicBezTo>
                <a:close/>
                <a:moveTo>
                  <a:pt x="264697" y="363586"/>
                </a:moveTo>
                <a:cubicBezTo>
                  <a:pt x="284737" y="363586"/>
                  <a:pt x="300983" y="379832"/>
                  <a:pt x="300983" y="399872"/>
                </a:cubicBezTo>
                <a:cubicBezTo>
                  <a:pt x="300983" y="419912"/>
                  <a:pt x="284737" y="436158"/>
                  <a:pt x="264697" y="436158"/>
                </a:cubicBezTo>
                <a:cubicBezTo>
                  <a:pt x="244657" y="436158"/>
                  <a:pt x="228411" y="419912"/>
                  <a:pt x="228411" y="399872"/>
                </a:cubicBezTo>
                <a:cubicBezTo>
                  <a:pt x="228411" y="379832"/>
                  <a:pt x="244657" y="363586"/>
                  <a:pt x="264697" y="363586"/>
                </a:cubicBezTo>
                <a:close/>
                <a:moveTo>
                  <a:pt x="36286" y="363586"/>
                </a:moveTo>
                <a:cubicBezTo>
                  <a:pt x="56326" y="363586"/>
                  <a:pt x="72572" y="379832"/>
                  <a:pt x="72572" y="399872"/>
                </a:cubicBezTo>
                <a:cubicBezTo>
                  <a:pt x="72572" y="419912"/>
                  <a:pt x="56326" y="436158"/>
                  <a:pt x="36286" y="436158"/>
                </a:cubicBezTo>
                <a:cubicBezTo>
                  <a:pt x="16246" y="436158"/>
                  <a:pt x="0" y="419912"/>
                  <a:pt x="0" y="399872"/>
                </a:cubicBezTo>
                <a:cubicBezTo>
                  <a:pt x="0" y="379832"/>
                  <a:pt x="16246" y="363586"/>
                  <a:pt x="36286" y="363586"/>
                </a:cubicBezTo>
                <a:close/>
                <a:moveTo>
                  <a:pt x="1406750" y="181793"/>
                </a:moveTo>
                <a:cubicBezTo>
                  <a:pt x="1426790" y="181793"/>
                  <a:pt x="1443036" y="198039"/>
                  <a:pt x="1443036" y="218079"/>
                </a:cubicBezTo>
                <a:cubicBezTo>
                  <a:pt x="1443036" y="238119"/>
                  <a:pt x="1426790" y="254365"/>
                  <a:pt x="1406750" y="254365"/>
                </a:cubicBezTo>
                <a:cubicBezTo>
                  <a:pt x="1386710" y="254365"/>
                  <a:pt x="1370464" y="238119"/>
                  <a:pt x="1370464" y="218079"/>
                </a:cubicBezTo>
                <a:cubicBezTo>
                  <a:pt x="1370464" y="198039"/>
                  <a:pt x="1386710" y="181793"/>
                  <a:pt x="1406750" y="181793"/>
                </a:cubicBezTo>
                <a:close/>
                <a:moveTo>
                  <a:pt x="1178341" y="181793"/>
                </a:moveTo>
                <a:cubicBezTo>
                  <a:pt x="1198381" y="181793"/>
                  <a:pt x="1214627" y="198039"/>
                  <a:pt x="1214627" y="218079"/>
                </a:cubicBezTo>
                <a:cubicBezTo>
                  <a:pt x="1214627" y="238119"/>
                  <a:pt x="1198381" y="254365"/>
                  <a:pt x="1178341" y="254365"/>
                </a:cubicBezTo>
                <a:cubicBezTo>
                  <a:pt x="1158301" y="254365"/>
                  <a:pt x="1142055" y="238119"/>
                  <a:pt x="1142055" y="218079"/>
                </a:cubicBezTo>
                <a:cubicBezTo>
                  <a:pt x="1142055" y="198039"/>
                  <a:pt x="1158301" y="181793"/>
                  <a:pt x="1178341" y="181793"/>
                </a:cubicBezTo>
                <a:close/>
                <a:moveTo>
                  <a:pt x="949930" y="181793"/>
                </a:moveTo>
                <a:cubicBezTo>
                  <a:pt x="969970" y="181793"/>
                  <a:pt x="986216" y="198039"/>
                  <a:pt x="986216" y="218079"/>
                </a:cubicBezTo>
                <a:cubicBezTo>
                  <a:pt x="986216" y="238119"/>
                  <a:pt x="969970" y="254365"/>
                  <a:pt x="949930" y="254365"/>
                </a:cubicBezTo>
                <a:cubicBezTo>
                  <a:pt x="929890" y="254365"/>
                  <a:pt x="913644" y="238119"/>
                  <a:pt x="913644" y="218079"/>
                </a:cubicBezTo>
                <a:cubicBezTo>
                  <a:pt x="913644" y="198039"/>
                  <a:pt x="929890" y="181793"/>
                  <a:pt x="949930" y="181793"/>
                </a:cubicBezTo>
                <a:close/>
                <a:moveTo>
                  <a:pt x="721519" y="181793"/>
                </a:moveTo>
                <a:cubicBezTo>
                  <a:pt x="741559" y="181793"/>
                  <a:pt x="757805" y="198039"/>
                  <a:pt x="757805" y="218079"/>
                </a:cubicBezTo>
                <a:cubicBezTo>
                  <a:pt x="757805" y="238119"/>
                  <a:pt x="741559" y="254365"/>
                  <a:pt x="721519" y="254365"/>
                </a:cubicBezTo>
                <a:cubicBezTo>
                  <a:pt x="701479" y="254365"/>
                  <a:pt x="685233" y="238119"/>
                  <a:pt x="685233" y="218079"/>
                </a:cubicBezTo>
                <a:cubicBezTo>
                  <a:pt x="685233" y="198039"/>
                  <a:pt x="701479" y="181793"/>
                  <a:pt x="721519" y="181793"/>
                </a:cubicBezTo>
                <a:close/>
                <a:moveTo>
                  <a:pt x="493108" y="181793"/>
                </a:moveTo>
                <a:cubicBezTo>
                  <a:pt x="513148" y="181793"/>
                  <a:pt x="529394" y="198039"/>
                  <a:pt x="529394" y="218079"/>
                </a:cubicBezTo>
                <a:cubicBezTo>
                  <a:pt x="529394" y="238119"/>
                  <a:pt x="513148" y="254365"/>
                  <a:pt x="493108" y="254365"/>
                </a:cubicBezTo>
                <a:cubicBezTo>
                  <a:pt x="473068" y="254365"/>
                  <a:pt x="456822" y="238119"/>
                  <a:pt x="456822" y="218079"/>
                </a:cubicBezTo>
                <a:cubicBezTo>
                  <a:pt x="456822" y="198039"/>
                  <a:pt x="473068" y="181793"/>
                  <a:pt x="493108" y="181793"/>
                </a:cubicBezTo>
                <a:close/>
                <a:moveTo>
                  <a:pt x="264697" y="181793"/>
                </a:moveTo>
                <a:cubicBezTo>
                  <a:pt x="284737" y="181793"/>
                  <a:pt x="300983" y="198039"/>
                  <a:pt x="300983" y="218079"/>
                </a:cubicBezTo>
                <a:cubicBezTo>
                  <a:pt x="300983" y="238119"/>
                  <a:pt x="284737" y="254365"/>
                  <a:pt x="264697" y="254365"/>
                </a:cubicBezTo>
                <a:cubicBezTo>
                  <a:pt x="244657" y="254365"/>
                  <a:pt x="228411" y="238119"/>
                  <a:pt x="228411" y="218079"/>
                </a:cubicBezTo>
                <a:cubicBezTo>
                  <a:pt x="228411" y="198039"/>
                  <a:pt x="244657" y="181793"/>
                  <a:pt x="264697" y="181793"/>
                </a:cubicBezTo>
                <a:close/>
                <a:moveTo>
                  <a:pt x="36286" y="181793"/>
                </a:moveTo>
                <a:cubicBezTo>
                  <a:pt x="56326" y="181793"/>
                  <a:pt x="72572" y="198039"/>
                  <a:pt x="72572" y="218079"/>
                </a:cubicBezTo>
                <a:cubicBezTo>
                  <a:pt x="72572" y="238119"/>
                  <a:pt x="56326" y="254365"/>
                  <a:pt x="36286" y="254365"/>
                </a:cubicBezTo>
                <a:cubicBezTo>
                  <a:pt x="16246" y="254365"/>
                  <a:pt x="0" y="238119"/>
                  <a:pt x="0" y="218079"/>
                </a:cubicBezTo>
                <a:cubicBezTo>
                  <a:pt x="0" y="198039"/>
                  <a:pt x="16246" y="181793"/>
                  <a:pt x="36286" y="181793"/>
                </a:cubicBezTo>
                <a:close/>
                <a:moveTo>
                  <a:pt x="1406750" y="0"/>
                </a:moveTo>
                <a:cubicBezTo>
                  <a:pt x="1426790" y="0"/>
                  <a:pt x="1443036" y="16246"/>
                  <a:pt x="1443036" y="36286"/>
                </a:cubicBezTo>
                <a:cubicBezTo>
                  <a:pt x="1443036" y="56326"/>
                  <a:pt x="1426790" y="72572"/>
                  <a:pt x="1406750" y="72572"/>
                </a:cubicBezTo>
                <a:cubicBezTo>
                  <a:pt x="1386710" y="72572"/>
                  <a:pt x="1370464" y="56326"/>
                  <a:pt x="1370464" y="36286"/>
                </a:cubicBezTo>
                <a:cubicBezTo>
                  <a:pt x="1370464" y="16246"/>
                  <a:pt x="1386710" y="0"/>
                  <a:pt x="1406750" y="0"/>
                </a:cubicBezTo>
                <a:close/>
                <a:moveTo>
                  <a:pt x="1178341" y="0"/>
                </a:moveTo>
                <a:cubicBezTo>
                  <a:pt x="1198381" y="0"/>
                  <a:pt x="1214627" y="16246"/>
                  <a:pt x="1214627" y="36286"/>
                </a:cubicBezTo>
                <a:cubicBezTo>
                  <a:pt x="1214627" y="56326"/>
                  <a:pt x="1198381" y="72572"/>
                  <a:pt x="1178341" y="72572"/>
                </a:cubicBezTo>
                <a:cubicBezTo>
                  <a:pt x="1158301" y="72572"/>
                  <a:pt x="1142055" y="56326"/>
                  <a:pt x="1142055" y="36286"/>
                </a:cubicBezTo>
                <a:cubicBezTo>
                  <a:pt x="1142055" y="16246"/>
                  <a:pt x="1158301" y="0"/>
                  <a:pt x="1178341" y="0"/>
                </a:cubicBezTo>
                <a:close/>
                <a:moveTo>
                  <a:pt x="949930" y="0"/>
                </a:moveTo>
                <a:cubicBezTo>
                  <a:pt x="969970" y="0"/>
                  <a:pt x="986216" y="16246"/>
                  <a:pt x="986216" y="36286"/>
                </a:cubicBezTo>
                <a:cubicBezTo>
                  <a:pt x="986216" y="56326"/>
                  <a:pt x="969970" y="72572"/>
                  <a:pt x="949930" y="72572"/>
                </a:cubicBezTo>
                <a:cubicBezTo>
                  <a:pt x="929890" y="72572"/>
                  <a:pt x="913644" y="56326"/>
                  <a:pt x="913644" y="36286"/>
                </a:cubicBezTo>
                <a:cubicBezTo>
                  <a:pt x="913644" y="16246"/>
                  <a:pt x="929890" y="0"/>
                  <a:pt x="949930" y="0"/>
                </a:cubicBezTo>
                <a:close/>
                <a:moveTo>
                  <a:pt x="721519" y="0"/>
                </a:moveTo>
                <a:cubicBezTo>
                  <a:pt x="741559" y="0"/>
                  <a:pt x="757805" y="16246"/>
                  <a:pt x="757805" y="36286"/>
                </a:cubicBezTo>
                <a:cubicBezTo>
                  <a:pt x="757805" y="56326"/>
                  <a:pt x="741559" y="72572"/>
                  <a:pt x="721519" y="72572"/>
                </a:cubicBezTo>
                <a:cubicBezTo>
                  <a:pt x="701479" y="72572"/>
                  <a:pt x="685233" y="56326"/>
                  <a:pt x="685233" y="36286"/>
                </a:cubicBezTo>
                <a:cubicBezTo>
                  <a:pt x="685233" y="16246"/>
                  <a:pt x="701479" y="0"/>
                  <a:pt x="721519" y="0"/>
                </a:cubicBezTo>
                <a:close/>
                <a:moveTo>
                  <a:pt x="493108" y="0"/>
                </a:moveTo>
                <a:cubicBezTo>
                  <a:pt x="513148" y="0"/>
                  <a:pt x="529394" y="16246"/>
                  <a:pt x="529394" y="36286"/>
                </a:cubicBezTo>
                <a:cubicBezTo>
                  <a:pt x="529394" y="56326"/>
                  <a:pt x="513148" y="72572"/>
                  <a:pt x="493108" y="72572"/>
                </a:cubicBezTo>
                <a:cubicBezTo>
                  <a:pt x="473068" y="72572"/>
                  <a:pt x="456822" y="56326"/>
                  <a:pt x="456822" y="36286"/>
                </a:cubicBezTo>
                <a:cubicBezTo>
                  <a:pt x="456822" y="16246"/>
                  <a:pt x="473068" y="0"/>
                  <a:pt x="493108" y="0"/>
                </a:cubicBezTo>
                <a:close/>
                <a:moveTo>
                  <a:pt x="264697" y="0"/>
                </a:moveTo>
                <a:cubicBezTo>
                  <a:pt x="284737" y="0"/>
                  <a:pt x="300983" y="16246"/>
                  <a:pt x="300983" y="36286"/>
                </a:cubicBezTo>
                <a:cubicBezTo>
                  <a:pt x="300983" y="56326"/>
                  <a:pt x="284737" y="72572"/>
                  <a:pt x="264697" y="72572"/>
                </a:cubicBezTo>
                <a:cubicBezTo>
                  <a:pt x="244657" y="72572"/>
                  <a:pt x="228411" y="56326"/>
                  <a:pt x="228411" y="36286"/>
                </a:cubicBezTo>
                <a:cubicBezTo>
                  <a:pt x="228411" y="16246"/>
                  <a:pt x="244657" y="0"/>
                  <a:pt x="264697" y="0"/>
                </a:cubicBezTo>
                <a:close/>
                <a:moveTo>
                  <a:pt x="36286" y="0"/>
                </a:moveTo>
                <a:cubicBezTo>
                  <a:pt x="56326" y="0"/>
                  <a:pt x="72572" y="16246"/>
                  <a:pt x="72572" y="36286"/>
                </a:cubicBezTo>
                <a:cubicBezTo>
                  <a:pt x="72572" y="56326"/>
                  <a:pt x="56326" y="72572"/>
                  <a:pt x="36286" y="72572"/>
                </a:cubicBezTo>
                <a:cubicBezTo>
                  <a:pt x="16246" y="72572"/>
                  <a:pt x="0" y="56326"/>
                  <a:pt x="0" y="36286"/>
                </a:cubicBezTo>
                <a:cubicBezTo>
                  <a:pt x="0" y="16246"/>
                  <a:pt x="16246" y="0"/>
                  <a:pt x="36286" y="0"/>
                </a:cubicBezTo>
                <a:close/>
              </a:path>
            </a:pathLst>
          </a:custGeom>
          <a:gradFill flip="none" rotWithShape="1">
            <a:gsLst>
              <a:gs pos="0">
                <a:schemeClr val="accent1">
                  <a:lumMod val="20000"/>
                  <a:lumOff val="80000"/>
                </a:schemeClr>
              </a:gs>
              <a:gs pos="100000">
                <a:schemeClr val="accent1">
                  <a:lumMod val="60000"/>
                  <a:lumOff val="4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16" name="任意多边形: 形状 15"/>
          <p:cNvSpPr/>
          <p:nvPr userDrawn="1">
            <p:custDataLst>
              <p:tags r:id="rId2"/>
            </p:custDataLst>
          </p:nvPr>
        </p:nvSpPr>
        <p:spPr>
          <a:xfrm>
            <a:off x="2386965" y="0"/>
            <a:ext cx="9804400" cy="6858000"/>
          </a:xfrm>
          <a:custGeom>
            <a:avLst/>
            <a:gdLst>
              <a:gd name="connsiteX0" fmla="*/ 2594802 w 9804093"/>
              <a:gd name="connsiteY0" fmla="*/ 0 h 6863893"/>
              <a:gd name="connsiteX1" fmla="*/ 9573980 w 9804093"/>
              <a:gd name="connsiteY1" fmla="*/ 0 h 6863893"/>
              <a:gd name="connsiteX2" fmla="*/ 9573980 w 9804093"/>
              <a:gd name="connsiteY2" fmla="*/ 4463 h 6863893"/>
              <a:gd name="connsiteX3" fmla="*/ 9804093 w 9804093"/>
              <a:gd name="connsiteY3" fmla="*/ 4463 h 6863893"/>
              <a:gd name="connsiteX4" fmla="*/ 9804093 w 9804093"/>
              <a:gd name="connsiteY4" fmla="*/ 6863893 h 6863893"/>
              <a:gd name="connsiteX5" fmla="*/ 2837430 w 9804093"/>
              <a:gd name="connsiteY5" fmla="*/ 6863893 h 6863893"/>
              <a:gd name="connsiteX6" fmla="*/ 2834448 w 9804093"/>
              <a:gd name="connsiteY6" fmla="*/ 6830122 h 6863893"/>
              <a:gd name="connsiteX7" fmla="*/ 1932322 w 9804093"/>
              <a:gd name="connsiteY7" fmla="*/ 5905518 h 6863893"/>
              <a:gd name="connsiteX8" fmla="*/ 1891047 w 9804093"/>
              <a:gd name="connsiteY8" fmla="*/ 5899168 h 6863893"/>
              <a:gd name="connsiteX9" fmla="*/ 495304 w 9804093"/>
              <a:gd name="connsiteY9" fmla="*/ 5899168 h 6863893"/>
              <a:gd name="connsiteX10" fmla="*/ 0 w 9804093"/>
              <a:gd name="connsiteY10" fmla="*/ 5403868 h 6863893"/>
              <a:gd name="connsiteX11" fmla="*/ 495304 w 9804093"/>
              <a:gd name="connsiteY11" fmla="*/ 4908568 h 6863893"/>
              <a:gd name="connsiteX12" fmla="*/ 532134 w 9804093"/>
              <a:gd name="connsiteY12" fmla="*/ 4908568 h 6863893"/>
              <a:gd name="connsiteX13" fmla="*/ 532134 w 9804093"/>
              <a:gd name="connsiteY13" fmla="*/ 4902218 h 6863893"/>
              <a:gd name="connsiteX14" fmla="*/ 1569099 w 9804093"/>
              <a:gd name="connsiteY14" fmla="*/ 4902218 h 6863893"/>
              <a:gd name="connsiteX15" fmla="*/ 2865146 w 9804093"/>
              <a:gd name="connsiteY15" fmla="*/ 3606183 h 6863893"/>
              <a:gd name="connsiteX16" fmla="*/ 1701815 w 9804093"/>
              <a:gd name="connsiteY16" fmla="*/ 2317133 h 6863893"/>
              <a:gd name="connsiteX17" fmla="*/ 1569099 w 9804093"/>
              <a:gd name="connsiteY17" fmla="*/ 2310148 h 6863893"/>
              <a:gd name="connsiteX18" fmla="*/ 870593 w 9804093"/>
              <a:gd name="connsiteY18" fmla="*/ 2310148 h 6863893"/>
              <a:gd name="connsiteX19" fmla="*/ 613415 w 9804093"/>
              <a:gd name="connsiteY19" fmla="*/ 2052973 h 6863893"/>
              <a:gd name="connsiteX20" fmla="*/ 870593 w 9804093"/>
              <a:gd name="connsiteY20" fmla="*/ 1795798 h 6863893"/>
              <a:gd name="connsiteX21" fmla="*/ 989339 w 9804093"/>
              <a:gd name="connsiteY21" fmla="*/ 1795798 h 6863893"/>
              <a:gd name="connsiteX22" fmla="*/ 1699275 w 9804093"/>
              <a:gd name="connsiteY22" fmla="*/ 1795798 h 6863893"/>
              <a:gd name="connsiteX23" fmla="*/ 1954547 w 9804093"/>
              <a:gd name="connsiteY23" fmla="*/ 1757063 h 6863893"/>
              <a:gd name="connsiteX24" fmla="*/ 1985028 w 9804093"/>
              <a:gd name="connsiteY24" fmla="*/ 1746268 h 6863893"/>
              <a:gd name="connsiteX25" fmla="*/ 2010428 w 9804093"/>
              <a:gd name="connsiteY25" fmla="*/ 1739283 h 6863893"/>
              <a:gd name="connsiteX26" fmla="*/ 2806090 w 9804093"/>
              <a:gd name="connsiteY26" fmla="*/ 658513 h 6863893"/>
              <a:gd name="connsiteX27" fmla="*/ 2597170 w 9804093"/>
              <a:gd name="connsiteY27" fmla="*/ 2943 h 686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804093" h="6863893">
                <a:moveTo>
                  <a:pt x="2594802" y="0"/>
                </a:moveTo>
                <a:lnTo>
                  <a:pt x="9573980" y="0"/>
                </a:lnTo>
                <a:lnTo>
                  <a:pt x="9573980" y="4463"/>
                </a:lnTo>
                <a:lnTo>
                  <a:pt x="9804093" y="4463"/>
                </a:lnTo>
                <a:lnTo>
                  <a:pt x="9804093" y="6863893"/>
                </a:lnTo>
                <a:lnTo>
                  <a:pt x="2837430" y="6863893"/>
                </a:lnTo>
                <a:lnTo>
                  <a:pt x="2834448" y="6830122"/>
                </a:lnTo>
                <a:cubicBezTo>
                  <a:pt x="2751668" y="6367034"/>
                  <a:pt x="2391828" y="5999419"/>
                  <a:pt x="1932322" y="5905518"/>
                </a:cubicBezTo>
                <a:lnTo>
                  <a:pt x="1891047" y="5899168"/>
                </a:lnTo>
                <a:lnTo>
                  <a:pt x="495304" y="5899168"/>
                </a:lnTo>
                <a:cubicBezTo>
                  <a:pt x="221617" y="5899168"/>
                  <a:pt x="0" y="5677553"/>
                  <a:pt x="0" y="5403868"/>
                </a:cubicBezTo>
                <a:cubicBezTo>
                  <a:pt x="0" y="5130183"/>
                  <a:pt x="221617" y="4908568"/>
                  <a:pt x="495304" y="4908568"/>
                </a:cubicBezTo>
                <a:lnTo>
                  <a:pt x="532134" y="4908568"/>
                </a:lnTo>
                <a:lnTo>
                  <a:pt x="532134" y="4902218"/>
                </a:lnTo>
                <a:lnTo>
                  <a:pt x="1569099" y="4902218"/>
                </a:lnTo>
                <a:cubicBezTo>
                  <a:pt x="2284750" y="4902218"/>
                  <a:pt x="2865146" y="4321828"/>
                  <a:pt x="2865146" y="3606183"/>
                </a:cubicBezTo>
                <a:cubicBezTo>
                  <a:pt x="2865146" y="2934988"/>
                  <a:pt x="2355235" y="2383173"/>
                  <a:pt x="1701815" y="2317133"/>
                </a:cubicBezTo>
                <a:lnTo>
                  <a:pt x="1569099" y="2310148"/>
                </a:lnTo>
                <a:lnTo>
                  <a:pt x="870593" y="2310148"/>
                </a:lnTo>
                <a:cubicBezTo>
                  <a:pt x="728351" y="2310148"/>
                  <a:pt x="613415" y="2195213"/>
                  <a:pt x="613415" y="2052973"/>
                </a:cubicBezTo>
                <a:cubicBezTo>
                  <a:pt x="613415" y="1910733"/>
                  <a:pt x="728351" y="1795798"/>
                  <a:pt x="870593" y="1795798"/>
                </a:cubicBezTo>
                <a:lnTo>
                  <a:pt x="989339" y="1795798"/>
                </a:lnTo>
                <a:lnTo>
                  <a:pt x="1699275" y="1795798"/>
                </a:lnTo>
                <a:cubicBezTo>
                  <a:pt x="1788176" y="1795798"/>
                  <a:pt x="1873902" y="1782463"/>
                  <a:pt x="1954547" y="1757063"/>
                </a:cubicBezTo>
                <a:lnTo>
                  <a:pt x="1985028" y="1746268"/>
                </a:lnTo>
                <a:lnTo>
                  <a:pt x="2010428" y="1739283"/>
                </a:lnTo>
                <a:cubicBezTo>
                  <a:pt x="2471442" y="1596408"/>
                  <a:pt x="2806090" y="1166513"/>
                  <a:pt x="2806090" y="658513"/>
                </a:cubicBezTo>
                <a:cubicBezTo>
                  <a:pt x="2806090" y="414038"/>
                  <a:pt x="2728699" y="187918"/>
                  <a:pt x="2597170" y="2943"/>
                </a:cubicBezTo>
                <a:close/>
              </a:path>
            </a:pathLst>
          </a:cu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4" name="椭圆 3"/>
          <p:cNvSpPr/>
          <p:nvPr userDrawn="1">
            <p:custDataLst>
              <p:tags r:id="rId3"/>
            </p:custDataLst>
          </p:nvPr>
        </p:nvSpPr>
        <p:spPr>
          <a:xfrm>
            <a:off x="2232094" y="1788243"/>
            <a:ext cx="500063" cy="500063"/>
          </a:xfrm>
          <a:prstGeom prst="ellipse">
            <a:avLst/>
          </a:prstGeom>
          <a:solidFill>
            <a:schemeClr val="accent1">
              <a:alpha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7" name="任意多边形: 形状 16"/>
          <p:cNvSpPr/>
          <p:nvPr userDrawn="1">
            <p:custDataLst>
              <p:tags r:id="rId4"/>
            </p:custDataLst>
          </p:nvPr>
        </p:nvSpPr>
        <p:spPr>
          <a:xfrm>
            <a:off x="0" y="4067479"/>
            <a:ext cx="107292" cy="292288"/>
          </a:xfrm>
          <a:custGeom>
            <a:avLst/>
            <a:gdLst>
              <a:gd name="connsiteX0" fmla="*/ 0 w 107292"/>
              <a:gd name="connsiteY0" fmla="*/ 0 h 292288"/>
              <a:gd name="connsiteX1" fmla="*/ 12031 w 107292"/>
              <a:gd name="connsiteY1" fmla="*/ 2429 h 292288"/>
              <a:gd name="connsiteX2" fmla="*/ 107292 w 107292"/>
              <a:gd name="connsiteY2" fmla="*/ 146144 h 292288"/>
              <a:gd name="connsiteX3" fmla="*/ 12031 w 107292"/>
              <a:gd name="connsiteY3" fmla="*/ 289859 h 292288"/>
              <a:gd name="connsiteX4" fmla="*/ 0 w 107292"/>
              <a:gd name="connsiteY4" fmla="*/ 292288 h 2922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92" h="292288">
                <a:moveTo>
                  <a:pt x="0" y="0"/>
                </a:moveTo>
                <a:lnTo>
                  <a:pt x="12031" y="2429"/>
                </a:lnTo>
                <a:cubicBezTo>
                  <a:pt x="68012" y="26107"/>
                  <a:pt x="107292" y="81538"/>
                  <a:pt x="107292" y="146144"/>
                </a:cubicBezTo>
                <a:cubicBezTo>
                  <a:pt x="107292" y="210750"/>
                  <a:pt x="68012" y="266181"/>
                  <a:pt x="12031" y="289859"/>
                </a:cubicBezTo>
                <a:lnTo>
                  <a:pt x="0" y="292288"/>
                </a:lnTo>
                <a:close/>
              </a:path>
            </a:pathLst>
          </a:cu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2" name="任意多边形: 形状 21"/>
          <p:cNvSpPr/>
          <p:nvPr userDrawn="1">
            <p:custDataLst>
              <p:tags r:id="rId5"/>
            </p:custDataLst>
          </p:nvPr>
        </p:nvSpPr>
        <p:spPr>
          <a:xfrm>
            <a:off x="0" y="4705350"/>
            <a:ext cx="853816" cy="967826"/>
          </a:xfrm>
          <a:custGeom>
            <a:avLst/>
            <a:gdLst>
              <a:gd name="connsiteX0" fmla="*/ 0 w 853816"/>
              <a:gd name="connsiteY0" fmla="*/ 0 h 967826"/>
              <a:gd name="connsiteX1" fmla="*/ 369903 w 853816"/>
              <a:gd name="connsiteY1" fmla="*/ 0 h 967826"/>
              <a:gd name="connsiteX2" fmla="*/ 853816 w 853816"/>
              <a:gd name="connsiteY2" fmla="*/ 483913 h 967826"/>
              <a:gd name="connsiteX3" fmla="*/ 369903 w 853816"/>
              <a:gd name="connsiteY3" fmla="*/ 967826 h 967826"/>
              <a:gd name="connsiteX4" fmla="*/ 0 w 853816"/>
              <a:gd name="connsiteY4" fmla="*/ 967826 h 967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3816" h="967826">
                <a:moveTo>
                  <a:pt x="0" y="0"/>
                </a:moveTo>
                <a:lnTo>
                  <a:pt x="369903" y="0"/>
                </a:lnTo>
                <a:cubicBezTo>
                  <a:pt x="637161" y="0"/>
                  <a:pt x="853816" y="216655"/>
                  <a:pt x="853816" y="483913"/>
                </a:cubicBezTo>
                <a:cubicBezTo>
                  <a:pt x="853816" y="751171"/>
                  <a:pt x="637161" y="967826"/>
                  <a:pt x="369903" y="967826"/>
                </a:cubicBezTo>
                <a:lnTo>
                  <a:pt x="0" y="967826"/>
                </a:lnTo>
                <a:close/>
              </a:path>
            </a:pathLst>
          </a:custGeom>
          <a:solidFill>
            <a:schemeClr val="accent1">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10" name="矩形: 圆角 9"/>
          <p:cNvSpPr/>
          <p:nvPr userDrawn="1">
            <p:custDataLst>
              <p:tags r:id="rId6"/>
            </p:custDataLst>
          </p:nvPr>
        </p:nvSpPr>
        <p:spPr>
          <a:xfrm>
            <a:off x="182012" y="2050182"/>
            <a:ext cx="550068" cy="176212"/>
          </a:xfrm>
          <a:prstGeom prst="roundRect">
            <a:avLst>
              <a:gd name="adj" fmla="val 50000"/>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圆角 10"/>
          <p:cNvSpPr/>
          <p:nvPr userDrawn="1">
            <p:custDataLst>
              <p:tags r:id="rId7"/>
            </p:custDataLst>
          </p:nvPr>
        </p:nvSpPr>
        <p:spPr>
          <a:xfrm>
            <a:off x="1828104" y="6107832"/>
            <a:ext cx="504000" cy="176212"/>
          </a:xfrm>
          <a:prstGeom prst="roundRect">
            <a:avLst>
              <a:gd name="adj" fmla="val 50000"/>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noChangeAspect="1"/>
          </p:cNvSpPr>
          <p:nvPr>
            <p:ph type="title" hasCustomPrompt="1"/>
            <p:custDataLst>
              <p:tags r:id="rId8"/>
            </p:custDataLst>
          </p:nvPr>
        </p:nvSpPr>
        <p:spPr>
          <a:xfrm>
            <a:off x="666000" y="2379600"/>
            <a:ext cx="2408400" cy="2408400"/>
          </a:xfrm>
          <a:prstGeom prst="ellipse">
            <a:avLst/>
          </a:prstGeom>
          <a:solidFill>
            <a:schemeClr val="tx1">
              <a:lumMod val="75000"/>
              <a:lumOff val="25000"/>
            </a:schemeClr>
          </a:solidFill>
          <a:effectLst>
            <a:outerShdw blurRad="228600" dist="38100" dir="5400000" sx="105000" sy="105000" algn="ctr" rotWithShape="0">
              <a:schemeClr val="tx1">
                <a:alpha val="15000"/>
              </a:schemeClr>
            </a:outerShdw>
          </a:effectLst>
        </p:spPr>
        <p:txBody>
          <a:bodyPr wrap="square" anchor="ctr">
            <a:normAutofit/>
          </a:bodyPr>
          <a:lstStyle>
            <a:lvl1pPr algn="ctr">
              <a:defRPr sz="5400">
                <a:solidFill>
                  <a:schemeClr val="bg1"/>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9"/>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0"/>
            </p:custDataLst>
          </p:nvPr>
        </p:nvSpPr>
        <p:spPr/>
        <p:txBody>
          <a:bodyPr/>
          <a:lstStyle/>
          <a:p>
            <a:endParaRPr lang="zh-CN" altLang="en-US"/>
          </a:p>
        </p:txBody>
      </p:sp>
      <p:sp>
        <p:nvSpPr>
          <p:cNvPr id="9" name="灯片编号占位符 5"/>
          <p:cNvSpPr>
            <a:spLocks noGrp="1"/>
          </p:cNvSpPr>
          <p:nvPr>
            <p:ph type="sldNum" sz="quarter" idx="12"/>
            <p:custDataLst>
              <p:tags r:id="rId11"/>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1.jpeg"/><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ags" Target="../tags/tag27.xml"/><Relationship Id="rId8" Type="http://schemas.openxmlformats.org/officeDocument/2006/relationships/tags" Target="../tags/tag26.xml"/><Relationship Id="rId7" Type="http://schemas.openxmlformats.org/officeDocument/2006/relationships/tags" Target="../tags/tag25.xml"/><Relationship Id="rId6" Type="http://schemas.openxmlformats.org/officeDocument/2006/relationships/tags" Target="../tags/tag24.xml"/><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tags" Target="../tags/tag21.xml"/><Relationship Id="rId2" Type="http://schemas.openxmlformats.org/officeDocument/2006/relationships/tags" Target="../tags/tag20.xml"/><Relationship Id="rId10"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3"/>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任意多边形: 形状 13"/>
          <p:cNvSpPr/>
          <p:nvPr userDrawn="1">
            <p:custDataLst>
              <p:tags r:id="rId2"/>
            </p:custDataLst>
          </p:nvPr>
        </p:nvSpPr>
        <p:spPr>
          <a:xfrm>
            <a:off x="7868920" y="0"/>
            <a:ext cx="4321810" cy="6858000"/>
          </a:xfrm>
          <a:custGeom>
            <a:avLst/>
            <a:gdLst>
              <a:gd name="connsiteX0" fmla="*/ 2552450 w 4322051"/>
              <a:gd name="connsiteY0" fmla="*/ 0 h 6863893"/>
              <a:gd name="connsiteX1" fmla="*/ 4322051 w 4322051"/>
              <a:gd name="connsiteY1" fmla="*/ 0 h 6863893"/>
              <a:gd name="connsiteX2" fmla="*/ 4322051 w 4322051"/>
              <a:gd name="connsiteY2" fmla="*/ 6863893 h 6863893"/>
              <a:gd name="connsiteX3" fmla="*/ 2588638 w 4322051"/>
              <a:gd name="connsiteY3" fmla="*/ 6863893 h 6863893"/>
              <a:gd name="connsiteX4" fmla="*/ 2655512 w 4322051"/>
              <a:gd name="connsiteY4" fmla="*/ 6782842 h 6863893"/>
              <a:gd name="connsiteX5" fmla="*/ 2852255 w 4322051"/>
              <a:gd name="connsiteY5" fmla="*/ 6138748 h 6863893"/>
              <a:gd name="connsiteX6" fmla="*/ 1932423 w 4322051"/>
              <a:gd name="connsiteY6" fmla="*/ 5010153 h 6863893"/>
              <a:gd name="connsiteX7" fmla="*/ 1890917 w 4322051"/>
              <a:gd name="connsiteY7" fmla="*/ 5003818 h 6863893"/>
              <a:gd name="connsiteX8" fmla="*/ 495300 w 4322051"/>
              <a:gd name="connsiteY8" fmla="*/ 5003818 h 6863893"/>
              <a:gd name="connsiteX9" fmla="*/ 0 w 4322051"/>
              <a:gd name="connsiteY9" fmla="*/ 4508518 h 6863893"/>
              <a:gd name="connsiteX10" fmla="*/ 495300 w 4322051"/>
              <a:gd name="connsiteY10" fmla="*/ 4013218 h 6863893"/>
              <a:gd name="connsiteX11" fmla="*/ 532130 w 4322051"/>
              <a:gd name="connsiteY11" fmla="*/ 4013218 h 6863893"/>
              <a:gd name="connsiteX12" fmla="*/ 532130 w 4322051"/>
              <a:gd name="connsiteY12" fmla="*/ 4006797 h 6863893"/>
              <a:gd name="connsiteX13" fmla="*/ 1569167 w 4322051"/>
              <a:gd name="connsiteY13" fmla="*/ 4006797 h 6863893"/>
              <a:gd name="connsiteX14" fmla="*/ 2865167 w 4322051"/>
              <a:gd name="connsiteY14" fmla="*/ 2710798 h 6863893"/>
              <a:gd name="connsiteX15" fmla="*/ 1701675 w 4322051"/>
              <a:gd name="connsiteY15" fmla="*/ 1421488 h 6863893"/>
              <a:gd name="connsiteX16" fmla="*/ 1569188 w 4322051"/>
              <a:gd name="connsiteY16" fmla="*/ 1414799 h 6863893"/>
              <a:gd name="connsiteX17" fmla="*/ 870268 w 4322051"/>
              <a:gd name="connsiteY17" fmla="*/ 1414799 h 6863893"/>
              <a:gd name="connsiteX18" fmla="*/ 613093 w 4322051"/>
              <a:gd name="connsiteY18" fmla="*/ 1157624 h 6863893"/>
              <a:gd name="connsiteX19" fmla="*/ 870268 w 4322051"/>
              <a:gd name="connsiteY19" fmla="*/ 900448 h 6863893"/>
              <a:gd name="connsiteX20" fmla="*/ 989330 w 4322051"/>
              <a:gd name="connsiteY20" fmla="*/ 900448 h 6863893"/>
              <a:gd name="connsiteX21" fmla="*/ 1699555 w 4322051"/>
              <a:gd name="connsiteY21" fmla="*/ 900448 h 6863893"/>
              <a:gd name="connsiteX22" fmla="*/ 2556805 w 4322051"/>
              <a:gd name="connsiteY22" fmla="*/ 43199 h 686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322051" h="6863893">
                <a:moveTo>
                  <a:pt x="2552450" y="0"/>
                </a:moveTo>
                <a:lnTo>
                  <a:pt x="4322051" y="0"/>
                </a:lnTo>
                <a:lnTo>
                  <a:pt x="4322051" y="6863893"/>
                </a:lnTo>
                <a:lnTo>
                  <a:pt x="2588638" y="6863893"/>
                </a:lnTo>
                <a:lnTo>
                  <a:pt x="2655512" y="6782842"/>
                </a:lnTo>
                <a:cubicBezTo>
                  <a:pt x="2779725" y="6598982"/>
                  <a:pt x="2852255" y="6377335"/>
                  <a:pt x="2852255" y="6138748"/>
                </a:cubicBezTo>
                <a:cubicBezTo>
                  <a:pt x="2852255" y="5582045"/>
                  <a:pt x="2457370" y="5117572"/>
                  <a:pt x="1932423" y="5010153"/>
                </a:cubicBezTo>
                <a:lnTo>
                  <a:pt x="1890917" y="5003818"/>
                </a:lnTo>
                <a:lnTo>
                  <a:pt x="495300" y="5003818"/>
                </a:lnTo>
                <a:cubicBezTo>
                  <a:pt x="221753" y="5003818"/>
                  <a:pt x="0" y="4782065"/>
                  <a:pt x="0" y="4508518"/>
                </a:cubicBezTo>
                <a:cubicBezTo>
                  <a:pt x="0" y="4234971"/>
                  <a:pt x="221753" y="4013218"/>
                  <a:pt x="495300" y="4013218"/>
                </a:cubicBezTo>
                <a:lnTo>
                  <a:pt x="532130" y="4013218"/>
                </a:lnTo>
                <a:lnTo>
                  <a:pt x="532130" y="4006797"/>
                </a:lnTo>
                <a:lnTo>
                  <a:pt x="1569167" y="4006797"/>
                </a:lnTo>
                <a:cubicBezTo>
                  <a:pt x="2284928" y="4006797"/>
                  <a:pt x="2865167" y="3426558"/>
                  <a:pt x="2865167" y="2710798"/>
                </a:cubicBezTo>
                <a:cubicBezTo>
                  <a:pt x="2865167" y="2039771"/>
                  <a:pt x="2355191" y="1487857"/>
                  <a:pt x="1701675" y="1421488"/>
                </a:cubicBezTo>
                <a:lnTo>
                  <a:pt x="1569188" y="1414799"/>
                </a:lnTo>
                <a:lnTo>
                  <a:pt x="870268" y="1414799"/>
                </a:lnTo>
                <a:cubicBezTo>
                  <a:pt x="728234" y="1414799"/>
                  <a:pt x="613093" y="1299658"/>
                  <a:pt x="613093" y="1157624"/>
                </a:cubicBezTo>
                <a:cubicBezTo>
                  <a:pt x="613093" y="1015590"/>
                  <a:pt x="728234" y="900448"/>
                  <a:pt x="870268" y="900448"/>
                </a:cubicBezTo>
                <a:lnTo>
                  <a:pt x="989330" y="900448"/>
                </a:lnTo>
                <a:lnTo>
                  <a:pt x="1699555" y="900448"/>
                </a:lnTo>
                <a:cubicBezTo>
                  <a:pt x="2173001" y="900448"/>
                  <a:pt x="2556805" y="516645"/>
                  <a:pt x="2556805" y="43199"/>
                </a:cubicBezTo>
                <a:close/>
              </a:path>
            </a:pathLst>
          </a:custGeom>
          <a:solidFill>
            <a:schemeClr val="accent1">
              <a:alpha val="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13" name="椭圆 12"/>
          <p:cNvSpPr/>
          <p:nvPr userDrawn="1">
            <p:custDataLst>
              <p:tags r:id="rId3"/>
            </p:custDataLst>
          </p:nvPr>
        </p:nvSpPr>
        <p:spPr>
          <a:xfrm>
            <a:off x="8622576" y="1911385"/>
            <a:ext cx="1580515" cy="1580515"/>
          </a:xfrm>
          <a:prstGeom prst="ellipse">
            <a:avLst/>
          </a:prstGeom>
          <a:solidFill>
            <a:schemeClr val="tx1">
              <a:lumMod val="75000"/>
              <a:lumOff val="25000"/>
              <a:alpha val="5000"/>
            </a:schemeClr>
          </a:solidFill>
          <a:ln>
            <a:noFill/>
          </a:ln>
          <a:effectLst>
            <a:outerShdw blurRad="177800" dist="38100" dir="5400000" sx="105000" sy="105000" algn="t" rotWithShape="0">
              <a:prstClr val="black">
                <a:alpha val="23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占位符 1"/>
          <p:cNvSpPr>
            <a:spLocks noGrp="1"/>
          </p:cNvSpPr>
          <p:nvPr>
            <p:ph type="title"/>
            <p:custDataLst>
              <p:tags r:id="rId4"/>
            </p:custDataLst>
          </p:nvPr>
        </p:nvSpPr>
        <p:spPr>
          <a:xfrm>
            <a:off x="695960" y="360000"/>
            <a:ext cx="10800000" cy="720000"/>
          </a:xfrm>
          <a:prstGeom prst="rect">
            <a:avLst/>
          </a:prstGeom>
        </p:spPr>
        <p:txBody>
          <a:bodyPr vert="horz" wrap="square" lIns="0" tIns="0" rIns="0" bIns="0" rtlCol="0" anchor="b">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5"/>
            </p:custDataLst>
          </p:nvPr>
        </p:nvSpPr>
        <p:spPr>
          <a:xfrm>
            <a:off x="695960" y="1301749"/>
            <a:ext cx="10800000" cy="4873625"/>
          </a:xfrm>
          <a:prstGeom prst="rect">
            <a:avLst/>
          </a:prstGeom>
        </p:spPr>
        <p:txBody>
          <a:bodyPr vert="horz" wrap="square" lIns="0" tIns="0" rIns="0" bIns="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sym typeface="+mn-ea"/>
              </a:rPr>
              <a:t>第</a:t>
            </a:r>
            <a:r>
              <a:rPr lang="zh-CN" altLang="en-US" dirty="0"/>
              <a:t>三级</a:t>
            </a:r>
            <a:endParaRPr lang="zh-CN" altLang="en-US" dirty="0"/>
          </a:p>
          <a:p>
            <a:pPr lvl="3"/>
            <a:r>
              <a:rPr lang="zh-CN" altLang="en-US" dirty="0">
                <a:sym typeface="+mn-ea"/>
              </a:rPr>
              <a:t>第</a:t>
            </a:r>
            <a:r>
              <a:rPr lang="zh-CN" altLang="en-US" dirty="0"/>
              <a:t>四级</a:t>
            </a:r>
            <a:endParaRPr lang="zh-CN" altLang="en-US" dirty="0"/>
          </a:p>
          <a:p>
            <a:pPr lvl="4"/>
            <a:r>
              <a:rPr lang="zh-CN" altLang="en-US" dirty="0">
                <a:sym typeface="+mn-ea"/>
              </a:rPr>
              <a:t>第</a:t>
            </a:r>
            <a:r>
              <a:rPr lang="zh-CN" altLang="en-US" dirty="0"/>
              <a:t>五级</a:t>
            </a:r>
            <a:endParaRPr lang="zh-CN" altLang="en-US" dirty="0"/>
          </a:p>
        </p:txBody>
      </p:sp>
      <p:sp>
        <p:nvSpPr>
          <p:cNvPr id="4" name="日期占位符 3"/>
          <p:cNvSpPr>
            <a:spLocks noGrp="1"/>
          </p:cNvSpPr>
          <p:nvPr>
            <p:ph type="dt" sz="half" idx="2"/>
            <p:custDataLst>
              <p:tags r:id="rId6"/>
            </p:custDataLst>
          </p:nvPr>
        </p:nvSpPr>
        <p:spPr>
          <a:xfrm>
            <a:off x="695960" y="6356350"/>
            <a:ext cx="2743200" cy="365125"/>
          </a:xfrm>
          <a:prstGeom prst="rect">
            <a:avLst/>
          </a:prstGeom>
        </p:spPr>
        <p:txBody>
          <a:bodyPr vert="horz" wrap="square" lIns="91440" tIns="45720" rIns="91440" bIns="45720" rtlCol="0" anchor="ctr">
            <a:normAutofit/>
          </a:bodyPr>
          <a:lstStyle>
            <a:lvl1pPr algn="l">
              <a:defRPr sz="1200">
                <a:solidFill>
                  <a:schemeClr val="tx1">
                    <a:tint val="75000"/>
                  </a:schemeClr>
                </a:solidFill>
              </a:defRPr>
            </a:lvl1pPr>
          </a:lstStyle>
          <a:p>
            <a:fld id="{5592522B-0F24-4480-B9DD-A9474A6880D6}" type="datetimeFigureOut">
              <a:rPr lang="zh-CN" altLang="en-US" smtClean="0"/>
            </a:fld>
            <a:endParaRPr lang="zh-CN" altLang="en-US"/>
          </a:p>
        </p:txBody>
      </p:sp>
      <p:sp>
        <p:nvSpPr>
          <p:cNvPr id="5" name="页脚占位符 4"/>
          <p:cNvSpPr>
            <a:spLocks noGrp="1"/>
          </p:cNvSpPr>
          <p:nvPr>
            <p:ph type="ftr" sz="quarter" idx="3"/>
            <p:custDataLst>
              <p:tags r:id="rId7"/>
            </p:custDataLst>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8"/>
            </p:custDataLst>
          </p:nvPr>
        </p:nvSpPr>
        <p:spPr>
          <a:xfrm>
            <a:off x="8753983" y="6356350"/>
            <a:ext cx="2743200" cy="365125"/>
          </a:xfrm>
          <a:prstGeom prst="rect">
            <a:avLst/>
          </a:prstGeom>
        </p:spPr>
        <p:txBody>
          <a:bodyPr vert="horz" wrap="square" lIns="91440" tIns="45720" rIns="91440" bIns="45720" rtlCol="0" anchor="ctr">
            <a:normAutofit/>
          </a:bodyPr>
          <a:lstStyle>
            <a:lvl1pPr algn="r">
              <a:defRPr sz="1200">
                <a:solidFill>
                  <a:schemeClr val="tx1">
                    <a:tint val="75000"/>
                  </a:schemeClr>
                </a:solidFill>
              </a:defRPr>
            </a:lvl1pPr>
          </a:lstStyle>
          <a:p>
            <a:fld id="{BE5F26B5-172A-4DC2-B0B7-181CFC56B87C}" type="slidenum">
              <a:rPr lang="zh-CN" altLang="en-US" smtClean="0"/>
            </a:fld>
            <a:endParaRPr lang="zh-CN" altLang="en-US"/>
          </a:p>
        </p:txBody>
      </p:sp>
      <p:sp>
        <p:nvSpPr>
          <p:cNvPr id="8" name="KSO_TEMPLATE" hidden="1"/>
          <p:cNvSpPr/>
          <p:nvPr userDrawn="1">
            <p:custDataLst>
              <p:tags r:id="rId9"/>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100000"/>
        </a:lnSpc>
        <a:spcBef>
          <a:spcPct val="0"/>
        </a:spcBef>
        <a:buNone/>
        <a:defRPr sz="3200" b="1" kern="1200">
          <a:solidFill>
            <a:schemeClr val="tx1"/>
          </a:solidFill>
          <a:latin typeface="+mj-lt"/>
          <a:ea typeface="+mj-ea"/>
          <a:cs typeface="+mj-cs"/>
        </a:defRPr>
      </a:lvl1pPr>
    </p:titleStyle>
    <p:bodyStyle>
      <a:lvl1pPr marL="228600" indent="-228600" algn="l" defTabSz="914400" rtl="0" eaLnBrk="1" latinLnBrk="0" hangingPunct="1">
        <a:lnSpc>
          <a:spcPct val="130000"/>
        </a:lnSpc>
        <a:spcBef>
          <a:spcPts val="1000"/>
        </a:spcBef>
        <a:buFont typeface="Arial" panose="020B0604020202020204" pitchFamily="34" charset="0"/>
        <a:buChar char="•"/>
        <a:defRPr sz="2400" kern="1200">
          <a:solidFill>
            <a:schemeClr val="tx1"/>
          </a:solidFill>
          <a:latin typeface="+mn-lt"/>
          <a:ea typeface="+mn-ea"/>
          <a:cs typeface="+mn-cs"/>
        </a:defRPr>
      </a:lvl1pPr>
      <a:lvl2pPr marL="538480" indent="-206375" algn="l" defTabSz="914400" rtl="0" eaLnBrk="1" latinLnBrk="0" hangingPunct="1">
        <a:lnSpc>
          <a:spcPct val="130000"/>
        </a:lnSpc>
        <a:spcBef>
          <a:spcPts val="0"/>
        </a:spcBef>
        <a:buFont typeface="Arial" panose="020B0604020202020204" pitchFamily="34" charset="0"/>
        <a:buChar char="•"/>
        <a:defRPr sz="2000" kern="1200">
          <a:solidFill>
            <a:schemeClr val="tx1">
              <a:lumMod val="65000"/>
              <a:lumOff val="35000"/>
            </a:schemeClr>
          </a:solidFill>
          <a:latin typeface="+mn-lt"/>
          <a:ea typeface="+mn-ea"/>
          <a:cs typeface="+mn-cs"/>
        </a:defRPr>
      </a:lvl2pPr>
      <a:lvl3pPr marL="798830" indent="-161925" algn="l" defTabSz="914400" rtl="0" eaLnBrk="1" latinLnBrk="0" hangingPunct="1">
        <a:lnSpc>
          <a:spcPct val="130000"/>
        </a:lnSpc>
        <a:spcBef>
          <a:spcPts val="0"/>
        </a:spcBef>
        <a:buFont typeface="Arial" panose="020B0604020202020204" pitchFamily="34" charset="0"/>
        <a:buChar char="•"/>
        <a:defRPr sz="1800" kern="1200">
          <a:solidFill>
            <a:schemeClr val="tx1">
              <a:lumMod val="65000"/>
              <a:lumOff val="35000"/>
            </a:schemeClr>
          </a:solidFill>
          <a:latin typeface="+mn-lt"/>
          <a:ea typeface="+mn-ea"/>
          <a:cs typeface="+mn-cs"/>
        </a:defRPr>
      </a:lvl3pPr>
      <a:lvl4pPr marL="1030605" indent="-149225" algn="l" defTabSz="914400" rtl="0" eaLnBrk="1" latinLnBrk="0" hangingPunct="1">
        <a:lnSpc>
          <a:spcPct val="130000"/>
        </a:lnSpc>
        <a:spcBef>
          <a:spcPts val="0"/>
        </a:spcBef>
        <a:buFont typeface="Arial" panose="020B0604020202020204" pitchFamily="34" charset="0"/>
        <a:buChar char="•"/>
        <a:defRPr sz="1600" kern="1200">
          <a:solidFill>
            <a:schemeClr val="tx1">
              <a:lumMod val="65000"/>
              <a:lumOff val="35000"/>
            </a:schemeClr>
          </a:solidFill>
          <a:latin typeface="+mn-lt"/>
          <a:ea typeface="+mn-ea"/>
          <a:cs typeface="+mn-cs"/>
        </a:defRPr>
      </a:lvl4pPr>
      <a:lvl5pPr marL="1235075" indent="-127000" algn="l" defTabSz="914400" rtl="0" eaLnBrk="1" latinLnBrk="0" hangingPunct="1">
        <a:lnSpc>
          <a:spcPct val="130000"/>
        </a:lnSpc>
        <a:spcBef>
          <a:spcPts val="0"/>
        </a:spcBef>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7.jpeg"/><Relationship Id="rId1" Type="http://schemas.openxmlformats.org/officeDocument/2006/relationships/image" Target="../media/image6.png"/></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9.png"/><Relationship Id="rId3" Type="http://schemas.openxmlformats.org/officeDocument/2006/relationships/tags" Target="../tags/tag52.xml"/><Relationship Id="rId2" Type="http://schemas.microsoft.com/office/2007/relationships/media" Target="../media/media1.mp4"/><Relationship Id="rId1" Type="http://schemas.openxmlformats.org/officeDocument/2006/relationships/video" Target="../media/media1.mp4"/></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53.xml"/></Relationships>
</file>

<file path=ppt/slides/_rels/slide17.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5.jpeg"/><Relationship Id="rId1" Type="http://schemas.openxmlformats.org/officeDocument/2006/relationships/image" Target="../media/image4.jpeg"/></Relationships>
</file>

<file path=ppt/slides/_rels/slide3.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tags" Target="../tags/tag32.xml"/><Relationship Id="rId4" Type="http://schemas.openxmlformats.org/officeDocument/2006/relationships/tags" Target="../tags/tag31.xml"/><Relationship Id="rId3" Type="http://schemas.openxmlformats.org/officeDocument/2006/relationships/tags" Target="../tags/tag30.xml"/><Relationship Id="rId22" Type="http://schemas.openxmlformats.org/officeDocument/2006/relationships/slideLayout" Target="../slideLayouts/slideLayout13.xml"/><Relationship Id="rId21" Type="http://schemas.openxmlformats.org/officeDocument/2006/relationships/tags" Target="../tags/tag48.xml"/><Relationship Id="rId20" Type="http://schemas.openxmlformats.org/officeDocument/2006/relationships/tags" Target="../tags/tag47.xml"/><Relationship Id="rId2" Type="http://schemas.openxmlformats.org/officeDocument/2006/relationships/tags" Target="../tags/tag29.xml"/><Relationship Id="rId19" Type="http://schemas.openxmlformats.org/officeDocument/2006/relationships/tags" Target="../tags/tag46.xml"/><Relationship Id="rId18" Type="http://schemas.openxmlformats.org/officeDocument/2006/relationships/tags" Target="../tags/tag45.xml"/><Relationship Id="rId17" Type="http://schemas.openxmlformats.org/officeDocument/2006/relationships/tags" Target="../tags/tag44.xml"/><Relationship Id="rId16" Type="http://schemas.openxmlformats.org/officeDocument/2006/relationships/tags" Target="../tags/tag43.xml"/><Relationship Id="rId15" Type="http://schemas.openxmlformats.org/officeDocument/2006/relationships/tags" Target="../tags/tag42.xml"/><Relationship Id="rId14" Type="http://schemas.openxmlformats.org/officeDocument/2006/relationships/tags" Target="../tags/tag4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tags" Target="../tags/tag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1.xml"/><Relationship Id="rId1" Type="http://schemas.openxmlformats.org/officeDocument/2006/relationships/tags" Target="../tags/tag5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descr="2025年全国2卷应用文_09"/>
          <p:cNvPicPr>
            <a:picLocks noChangeAspect="1"/>
          </p:cNvPicPr>
          <p:nvPr/>
        </p:nvPicPr>
        <p:blipFill>
          <a:blip r:embed="rId1"/>
          <a:srcRect l="4094" r="14045" b="3662"/>
          <a:stretch>
            <a:fillRect/>
          </a:stretch>
        </p:blipFill>
        <p:spPr>
          <a:xfrm>
            <a:off x="6035675" y="2394585"/>
            <a:ext cx="6064250" cy="4013835"/>
          </a:xfrm>
          <a:prstGeom prst="rect">
            <a:avLst/>
          </a:prstGeom>
        </p:spPr>
      </p:pic>
      <p:pic>
        <p:nvPicPr>
          <p:cNvPr id="6" name="图片 5"/>
          <p:cNvPicPr>
            <a:picLocks noChangeAspect="1"/>
          </p:cNvPicPr>
          <p:nvPr/>
        </p:nvPicPr>
        <p:blipFill>
          <a:blip r:embed="rId2"/>
          <a:srcRect t="1066" r="-1252" b="5556"/>
          <a:stretch>
            <a:fillRect/>
          </a:stretch>
        </p:blipFill>
        <p:spPr>
          <a:xfrm>
            <a:off x="191135" y="668655"/>
            <a:ext cx="5776595" cy="6017260"/>
          </a:xfrm>
          <a:prstGeom prst="rect">
            <a:avLst/>
          </a:prstGeom>
          <a:solidFill>
            <a:schemeClr val="accent5">
              <a:lumMod val="20000"/>
              <a:lumOff val="80000"/>
            </a:schemeClr>
          </a:solidFill>
          <a:ln w="28575" cmpd="sng">
            <a:solidFill>
              <a:schemeClr val="accent1">
                <a:shade val="50000"/>
              </a:schemeClr>
            </a:solidFill>
            <a:prstDash val="solid"/>
          </a:ln>
        </p:spPr>
      </p:pic>
      <p:sp>
        <p:nvSpPr>
          <p:cNvPr id="8" name="文本框 7"/>
          <p:cNvSpPr txBox="1"/>
          <p:nvPr/>
        </p:nvSpPr>
        <p:spPr>
          <a:xfrm>
            <a:off x="191135" y="78740"/>
            <a:ext cx="1842770" cy="452120"/>
          </a:xfrm>
          <a:prstGeom prst="rect">
            <a:avLst/>
          </a:prstGeom>
          <a:solidFill>
            <a:schemeClr val="accent5">
              <a:lumMod val="20000"/>
              <a:lumOff val="80000"/>
            </a:schemeClr>
          </a:solidFill>
        </p:spPr>
        <p:txBody>
          <a:bodyPr wrap="square">
            <a:noAutofit/>
          </a:bodyPr>
          <a:p>
            <a:pPr algn="l"/>
            <a:r>
              <a:rPr lang="en-US" altLang="zh-CN" sz="2000" b="1" spc="300" dirty="0">
                <a:latin typeface="微软雅黑" panose="020B0503020204020204" charset="-122"/>
                <a:ea typeface="微软雅黑" panose="020B0503020204020204" charset="-122"/>
                <a:sym typeface="+mn-ea"/>
              </a:rPr>
              <a:t>Ⅴ.</a:t>
            </a:r>
            <a:r>
              <a:rPr lang="zh-CN" altLang="en-US" sz="2000" b="1" spc="300" dirty="0">
                <a:latin typeface="微软雅黑" panose="020B0503020204020204" charset="-122"/>
                <a:ea typeface="微软雅黑" panose="020B0503020204020204" charset="-122"/>
                <a:sym typeface="+mn-ea"/>
              </a:rPr>
              <a:t>三元评价</a:t>
            </a:r>
            <a:endParaRPr lang="zh-CN" altLang="en-US" sz="2400" b="1" spc="300" dirty="0">
              <a:solidFill>
                <a:schemeClr val="tx1">
                  <a:lumMod val="85000"/>
                  <a:lumOff val="15000"/>
                </a:schemeClr>
              </a:solidFill>
              <a:latin typeface="+mn-ea"/>
              <a:sym typeface="+mn-ea"/>
            </a:endParaRPr>
          </a:p>
          <a:p>
            <a:pPr algn="l"/>
            <a:endParaRPr lang="zh-CN" altLang="en-US" sz="2400" b="1" spc="300" dirty="0">
              <a:latin typeface="微软雅黑" panose="020B0503020204020204" charset="-122"/>
              <a:ea typeface="微软雅黑" panose="020B0503020204020204" charset="-122"/>
              <a:sym typeface="+mn-ea"/>
            </a:endParaRP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6096000" y="2853690"/>
            <a:ext cx="5725795" cy="1322070"/>
          </a:xfrm>
          <a:prstGeom prst="rect">
            <a:avLst/>
          </a:prstGeom>
          <a:solidFill>
            <a:schemeClr val="bg2"/>
          </a:solidFill>
        </p:spPr>
        <p:txBody>
          <a:bodyPr wrap="square">
            <a:spAutoFit/>
          </a:bodyPr>
          <a:p>
            <a:pPr algn="l"/>
            <a:r>
              <a:rPr lang="zh-CN" altLang="en-US" sz="2000">
                <a:latin typeface="方正公文小标宋" panose="02000500000000000000" charset="-122"/>
                <a:ea typeface="方正公文小标宋" panose="02000500000000000000" charset="-122"/>
                <a:cs typeface="方正公文小标宋" panose="02000500000000000000" charset="-122"/>
              </a:rPr>
              <a:t>同伴互评：（</a:t>
            </a:r>
            <a:r>
              <a:rPr lang="zh-CN" altLang="en-US" sz="2000">
                <a:latin typeface="方正公文小标宋" panose="02000500000000000000" charset="-122"/>
                <a:ea typeface="方正公文小标宋" panose="02000500000000000000" charset="-122"/>
                <a:cs typeface="方正公文小标宋" panose="02000500000000000000" charset="-122"/>
                <a:sym typeface="+mn-ea"/>
              </a:rPr>
              <a:t>第四档</a:t>
            </a:r>
            <a:r>
              <a:rPr lang="en-US" altLang="zh-CN" sz="2000">
                <a:latin typeface="方正公文小标宋" panose="02000500000000000000" charset="-122"/>
                <a:ea typeface="方正公文小标宋" panose="02000500000000000000" charset="-122"/>
                <a:cs typeface="方正公文小标宋" panose="02000500000000000000" charset="-122"/>
                <a:sym typeface="+mn-ea"/>
              </a:rPr>
              <a:t> </a:t>
            </a:r>
            <a:r>
              <a:rPr lang="zh-CN" altLang="en-US" sz="2000">
                <a:latin typeface="方正公文小标宋" panose="02000500000000000000" charset="-122"/>
                <a:ea typeface="方正公文小标宋" panose="02000500000000000000" charset="-122"/>
                <a:cs typeface="方正公文小标宋" panose="02000500000000000000" charset="-122"/>
                <a:sym typeface="+mn-ea"/>
              </a:rPr>
              <a:t>10 - 12 分 ）</a:t>
            </a:r>
            <a:endParaRPr lang="zh-CN" altLang="en-US" sz="2000">
              <a:latin typeface="方正公文小标宋" panose="02000500000000000000" charset="-122"/>
              <a:ea typeface="方正公文小标宋" panose="02000500000000000000" charset="-122"/>
              <a:cs typeface="方正公文小标宋" panose="02000500000000000000" charset="-122"/>
              <a:sym typeface="+mn-ea"/>
            </a:endParaRPr>
          </a:p>
          <a:p>
            <a:pPr algn="l"/>
            <a:r>
              <a:rPr lang="zh-CN" altLang="en-US" sz="2000">
                <a:latin typeface="方正公文小标宋" panose="02000500000000000000" charset="-122"/>
                <a:ea typeface="方正公文小标宋" panose="02000500000000000000" charset="-122"/>
                <a:cs typeface="方正公文小标宋" panose="02000500000000000000" charset="-122"/>
                <a:sym typeface="+mn-ea"/>
              </a:rPr>
              <a:t>      </a:t>
            </a:r>
            <a:r>
              <a:rPr lang="zh-CN" altLang="en-US" sz="2000">
                <a:latin typeface="方正公文小标宋" panose="02000500000000000000" charset="-122"/>
                <a:ea typeface="方正公文小标宋" panose="02000500000000000000" charset="-122"/>
                <a:cs typeface="方正公文小标宋" panose="02000500000000000000" charset="-122"/>
              </a:rPr>
              <a:t>覆盖任务要点且表述清，语言有多样尝试但存小瑕疵</a:t>
            </a:r>
            <a:r>
              <a:rPr lang="en-US" altLang="zh-CN" sz="2000">
                <a:latin typeface="方正公文小标宋" panose="02000500000000000000" charset="-122"/>
                <a:ea typeface="方正公文小标宋" panose="02000500000000000000" charset="-122"/>
                <a:cs typeface="方正公文小标宋" panose="02000500000000000000" charset="-122"/>
              </a:rPr>
              <a:t>,</a:t>
            </a:r>
            <a:r>
              <a:rPr lang="zh-CN" altLang="en-US" sz="2000">
                <a:latin typeface="方正公文小标宋" panose="02000500000000000000" charset="-122"/>
                <a:ea typeface="方正公文小标宋" panose="02000500000000000000" charset="-122"/>
                <a:cs typeface="方正公文小标宋" panose="02000500000000000000" charset="-122"/>
              </a:rPr>
              <a:t>如</a:t>
            </a:r>
            <a:r>
              <a:rPr lang="en-US" altLang="zh-CN" sz="2000">
                <a:latin typeface="方正公文小标宋" panose="02000500000000000000" charset="-122"/>
                <a:ea typeface="方正公文小标宋" panose="02000500000000000000" charset="-122"/>
                <a:cs typeface="方正公文小标宋" panose="02000500000000000000" charset="-122"/>
              </a:rPr>
              <a:t> are hoping</a:t>
            </a:r>
            <a:r>
              <a:rPr lang="zh-CN" altLang="en-US" sz="2000">
                <a:latin typeface="方正公文小标宋" panose="02000500000000000000" charset="-122"/>
                <a:ea typeface="方正公文小标宋" panose="02000500000000000000" charset="-122"/>
                <a:cs typeface="方正公文小标宋" panose="02000500000000000000" charset="-122"/>
              </a:rPr>
              <a:t>，篇章衔接自然、结构清晰，修正小错误可冲击第五档 。</a:t>
            </a:r>
            <a:endParaRPr lang="zh-CN" altLang="en-US" sz="2000">
              <a:latin typeface="方正公文小标宋" panose="02000500000000000000" charset="-122"/>
              <a:ea typeface="方正公文小标宋" panose="02000500000000000000" charset="-122"/>
              <a:cs typeface="方正公文小标宋" panose="02000500000000000000" charset="-122"/>
            </a:endParaRPr>
          </a:p>
        </p:txBody>
      </p:sp>
      <p:pic>
        <p:nvPicPr>
          <p:cNvPr id="6" name="图片 5"/>
          <p:cNvPicPr>
            <a:picLocks noChangeAspect="1"/>
          </p:cNvPicPr>
          <p:nvPr/>
        </p:nvPicPr>
        <p:blipFill>
          <a:blip r:embed="rId1"/>
          <a:srcRect t="1066" r="-1252" b="5556"/>
          <a:stretch>
            <a:fillRect/>
          </a:stretch>
        </p:blipFill>
        <p:spPr>
          <a:xfrm>
            <a:off x="191135" y="668655"/>
            <a:ext cx="5776595" cy="6017260"/>
          </a:xfrm>
          <a:prstGeom prst="rect">
            <a:avLst/>
          </a:prstGeom>
          <a:solidFill>
            <a:schemeClr val="accent5">
              <a:lumMod val="20000"/>
              <a:lumOff val="80000"/>
            </a:schemeClr>
          </a:solidFill>
          <a:ln w="28575" cmpd="sng">
            <a:solidFill>
              <a:schemeClr val="accent1">
                <a:shade val="50000"/>
              </a:schemeClr>
            </a:solidFill>
            <a:prstDash val="solid"/>
          </a:ln>
        </p:spPr>
      </p:pic>
      <p:sp>
        <p:nvSpPr>
          <p:cNvPr id="8" name="文本框 7"/>
          <p:cNvSpPr txBox="1"/>
          <p:nvPr/>
        </p:nvSpPr>
        <p:spPr>
          <a:xfrm>
            <a:off x="191135" y="78740"/>
            <a:ext cx="1842770" cy="452120"/>
          </a:xfrm>
          <a:prstGeom prst="rect">
            <a:avLst/>
          </a:prstGeom>
          <a:solidFill>
            <a:schemeClr val="accent5">
              <a:lumMod val="20000"/>
              <a:lumOff val="80000"/>
            </a:schemeClr>
          </a:solidFill>
        </p:spPr>
        <p:txBody>
          <a:bodyPr wrap="square">
            <a:noAutofit/>
          </a:bodyPr>
          <a:p>
            <a:pPr algn="l"/>
            <a:r>
              <a:rPr lang="en-US" altLang="zh-CN" sz="2000" b="1" spc="300" dirty="0">
                <a:latin typeface="微软雅黑" panose="020B0503020204020204" charset="-122"/>
                <a:ea typeface="微软雅黑" panose="020B0503020204020204" charset="-122"/>
                <a:sym typeface="+mn-ea"/>
              </a:rPr>
              <a:t>Ⅴ.</a:t>
            </a:r>
            <a:r>
              <a:rPr lang="zh-CN" altLang="en-US" sz="2000" b="1" spc="300" dirty="0">
                <a:latin typeface="微软雅黑" panose="020B0503020204020204" charset="-122"/>
                <a:ea typeface="微软雅黑" panose="020B0503020204020204" charset="-122"/>
                <a:sym typeface="+mn-ea"/>
              </a:rPr>
              <a:t>四元评价</a:t>
            </a:r>
            <a:endParaRPr lang="zh-CN" altLang="en-US" sz="2400" b="1" spc="300" dirty="0">
              <a:solidFill>
                <a:schemeClr val="tx1">
                  <a:lumMod val="85000"/>
                  <a:lumOff val="15000"/>
                </a:schemeClr>
              </a:solidFill>
              <a:latin typeface="+mn-ea"/>
              <a:sym typeface="+mn-ea"/>
            </a:endParaRPr>
          </a:p>
          <a:p>
            <a:pPr algn="l"/>
            <a:endParaRPr lang="zh-CN" altLang="en-US" sz="2400" b="1" spc="300" dirty="0">
              <a:latin typeface="微软雅黑" panose="020B0503020204020204" charset="-122"/>
              <a:ea typeface="微软雅黑" panose="020B0503020204020204" charset="-122"/>
              <a:sym typeface="+mn-ea"/>
            </a:endParaRPr>
          </a:p>
        </p:txBody>
      </p:sp>
      <p:sp>
        <p:nvSpPr>
          <p:cNvPr id="3" name="文本框 2"/>
          <p:cNvSpPr txBox="1"/>
          <p:nvPr/>
        </p:nvSpPr>
        <p:spPr>
          <a:xfrm>
            <a:off x="6040120" y="1313180"/>
            <a:ext cx="5781675" cy="1322070"/>
          </a:xfrm>
          <a:prstGeom prst="rect">
            <a:avLst/>
          </a:prstGeom>
          <a:solidFill>
            <a:schemeClr val="accent1">
              <a:lumMod val="20000"/>
              <a:lumOff val="80000"/>
            </a:schemeClr>
          </a:solidFill>
        </p:spPr>
        <p:txBody>
          <a:bodyPr wrap="square">
            <a:spAutoFit/>
          </a:bodyPr>
          <a:p>
            <a:pPr algn="l"/>
            <a:r>
              <a:rPr lang="zh-CN" altLang="en-US" sz="2000">
                <a:solidFill>
                  <a:schemeClr val="tx1"/>
                </a:solidFill>
                <a:latin typeface="方正公文小标宋" panose="02000500000000000000" charset="-122"/>
                <a:ea typeface="方正公文小标宋" panose="02000500000000000000" charset="-122"/>
                <a:cs typeface="方正公文小标宋" panose="02000500000000000000" charset="-122"/>
              </a:rPr>
              <a:t>一然自评：（第四档：</a:t>
            </a:r>
            <a:r>
              <a:rPr lang="en-US" altLang="zh-CN" sz="2000">
                <a:solidFill>
                  <a:schemeClr val="tx1"/>
                </a:solidFill>
                <a:latin typeface="方正公文小标宋" panose="02000500000000000000" charset="-122"/>
                <a:ea typeface="方正公文小标宋" panose="02000500000000000000" charset="-122"/>
                <a:cs typeface="方正公文小标宋" panose="02000500000000000000" charset="-122"/>
              </a:rPr>
              <a:t>12</a:t>
            </a:r>
            <a:r>
              <a:rPr lang="zh-CN" altLang="en-US" sz="2000">
                <a:solidFill>
                  <a:schemeClr val="tx1"/>
                </a:solidFill>
                <a:latin typeface="方正公文小标宋" panose="02000500000000000000" charset="-122"/>
                <a:ea typeface="方正公文小标宋" panose="02000500000000000000" charset="-122"/>
                <a:cs typeface="方正公文小标宋" panose="02000500000000000000" charset="-122"/>
              </a:rPr>
              <a:t>分）</a:t>
            </a:r>
            <a:endParaRPr lang="zh-CN" altLang="en-US" sz="2000">
              <a:solidFill>
                <a:schemeClr val="tx1"/>
              </a:solidFill>
              <a:latin typeface="方正公文小标宋" panose="02000500000000000000" charset="-122"/>
              <a:ea typeface="方正公文小标宋" panose="02000500000000000000" charset="-122"/>
              <a:cs typeface="方正公文小标宋" panose="02000500000000000000" charset="-122"/>
            </a:endParaRPr>
          </a:p>
          <a:p>
            <a:pPr algn="l"/>
            <a:r>
              <a:rPr lang="en-US" altLang="zh-CN" sz="2000">
                <a:solidFill>
                  <a:schemeClr val="tx1"/>
                </a:solidFill>
                <a:latin typeface="方正公文小标宋" panose="02000500000000000000" charset="-122"/>
                <a:ea typeface="方正公文小标宋" panose="02000500000000000000" charset="-122"/>
                <a:cs typeface="方正公文小标宋" panose="02000500000000000000" charset="-122"/>
              </a:rPr>
              <a:t>      </a:t>
            </a:r>
            <a:r>
              <a:rPr lang="zh-CN" altLang="en-US" sz="2000">
                <a:solidFill>
                  <a:schemeClr val="tx1"/>
                </a:solidFill>
                <a:latin typeface="方正公文小标宋" panose="02000500000000000000" charset="-122"/>
                <a:ea typeface="方正公文小标宋" panose="02000500000000000000" charset="-122"/>
                <a:cs typeface="方正公文小标宋" panose="02000500000000000000" charset="-122"/>
              </a:rPr>
              <a:t>任务完成度高（询问文章进度、提醒截稿日期），语言表达准确、礼貌得体，结构清晰。建议：提升词汇多样性和上下文连贯性。</a:t>
            </a:r>
            <a:endParaRPr lang="zh-CN" altLang="en-US" sz="2000">
              <a:solidFill>
                <a:schemeClr val="tx1"/>
              </a:solidFill>
              <a:latin typeface="方正公文小标宋" panose="02000500000000000000" charset="-122"/>
              <a:ea typeface="方正公文小标宋" panose="02000500000000000000" charset="-122"/>
              <a:cs typeface="方正公文小标宋" panose="02000500000000000000" charset="-122"/>
            </a:endParaRPr>
          </a:p>
        </p:txBody>
      </p:sp>
      <p:sp>
        <p:nvSpPr>
          <p:cNvPr id="5" name="文本框 4"/>
          <p:cNvSpPr txBox="1"/>
          <p:nvPr/>
        </p:nvSpPr>
        <p:spPr>
          <a:xfrm>
            <a:off x="6096000" y="4490720"/>
            <a:ext cx="5622925" cy="1322070"/>
          </a:xfrm>
          <a:prstGeom prst="rect">
            <a:avLst/>
          </a:prstGeom>
          <a:solidFill>
            <a:schemeClr val="accent5">
              <a:lumMod val="20000"/>
              <a:lumOff val="80000"/>
            </a:schemeClr>
          </a:solidFill>
        </p:spPr>
        <p:txBody>
          <a:bodyPr wrap="square">
            <a:spAutoFit/>
          </a:bodyPr>
          <a:p>
            <a:pPr algn="l"/>
            <a:r>
              <a:rPr lang="zh-CN" altLang="en-US" sz="2000">
                <a:latin typeface="方正公文小标宋" panose="02000500000000000000" charset="-122"/>
                <a:ea typeface="方正公文小标宋" panose="02000500000000000000" charset="-122"/>
                <a:cs typeface="方正公文小标宋" panose="02000500000000000000" charset="-122"/>
              </a:rPr>
              <a:t>教师评价：（</a:t>
            </a:r>
            <a:r>
              <a:rPr lang="zh-CN" altLang="en-US" sz="2000">
                <a:latin typeface="方正公文小标宋" panose="02000500000000000000" charset="-122"/>
                <a:ea typeface="方正公文小标宋" panose="02000500000000000000" charset="-122"/>
                <a:cs typeface="方正公文小标宋" panose="02000500000000000000" charset="-122"/>
                <a:sym typeface="+mn-ea"/>
              </a:rPr>
              <a:t>第四档：11.5分）</a:t>
            </a:r>
            <a:endParaRPr lang="zh-CN" altLang="en-US" sz="2000">
              <a:latin typeface="方正公文小标宋" panose="02000500000000000000" charset="-122"/>
              <a:ea typeface="方正公文小标宋" panose="02000500000000000000" charset="-122"/>
              <a:cs typeface="方正公文小标宋" panose="02000500000000000000" charset="-122"/>
            </a:endParaRPr>
          </a:p>
          <a:p>
            <a:pPr algn="l"/>
            <a:r>
              <a:rPr lang="en-US" altLang="zh-CN" sz="2000">
                <a:latin typeface="方正公文小标宋" panose="02000500000000000000" charset="-122"/>
                <a:ea typeface="方正公文小标宋" panose="02000500000000000000" charset="-122"/>
                <a:cs typeface="方正公文小标宋" panose="02000500000000000000" charset="-122"/>
              </a:rPr>
              <a:t>        </a:t>
            </a:r>
            <a:r>
              <a:rPr lang="zh-CN" altLang="en-US" sz="2000">
                <a:latin typeface="方正公文小标宋" panose="02000500000000000000" charset="-122"/>
                <a:ea typeface="方正公文小标宋" panose="02000500000000000000" charset="-122"/>
                <a:cs typeface="方正公文小标宋" panose="02000500000000000000" charset="-122"/>
              </a:rPr>
              <a:t>要点覆盖完整、语言基础扎实、格式规范。</a:t>
            </a:r>
            <a:endParaRPr lang="zh-CN" altLang="en-US" sz="2000">
              <a:latin typeface="方正公文小标宋" panose="02000500000000000000" charset="-122"/>
              <a:ea typeface="方正公文小标宋" panose="02000500000000000000" charset="-122"/>
              <a:cs typeface="方正公文小标宋" panose="02000500000000000000" charset="-122"/>
            </a:endParaRPr>
          </a:p>
          <a:p>
            <a:pPr algn="l"/>
            <a:r>
              <a:rPr lang="zh-CN" altLang="en-US" sz="2000">
                <a:latin typeface="方正公文小标宋" panose="02000500000000000000" charset="-122"/>
                <a:ea typeface="方正公文小标宋" panose="02000500000000000000" charset="-122"/>
                <a:cs typeface="方正公文小标宋" panose="02000500000000000000" charset="-122"/>
              </a:rPr>
              <a:t>建议：针对 “高级句式运用” 和 “情境化交际策略”进行专项突破。</a:t>
            </a:r>
            <a:endParaRPr lang="zh-CN" altLang="en-US" sz="2000">
              <a:latin typeface="方正公文小标宋" panose="02000500000000000000" charset="-122"/>
              <a:ea typeface="方正公文小标宋" panose="02000500000000000000" charset="-122"/>
              <a:cs typeface="方正公文小标宋" panose="02000500000000000000" charset="-122"/>
            </a:endParaRPr>
          </a:p>
        </p:txBody>
      </p:sp>
      <p:pic>
        <p:nvPicPr>
          <p:cNvPr id="2" name="图片 1"/>
          <p:cNvPicPr>
            <a:picLocks noChangeAspect="1"/>
          </p:cNvPicPr>
          <p:nvPr/>
        </p:nvPicPr>
        <p:blipFill>
          <a:blip r:embed="rId2"/>
          <a:srcRect t="686" r="2494" b="25970"/>
          <a:stretch>
            <a:fillRect/>
          </a:stretch>
        </p:blipFill>
        <p:spPr>
          <a:xfrm>
            <a:off x="6496050" y="78105"/>
            <a:ext cx="3783330" cy="673989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linds(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ldLvl="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491490" y="0"/>
            <a:ext cx="1842770" cy="452120"/>
          </a:xfrm>
          <a:prstGeom prst="rect">
            <a:avLst/>
          </a:prstGeom>
          <a:solidFill>
            <a:schemeClr val="accent5">
              <a:lumMod val="20000"/>
              <a:lumOff val="80000"/>
            </a:schemeClr>
          </a:solidFill>
        </p:spPr>
        <p:txBody>
          <a:bodyPr wrap="square">
            <a:noAutofit/>
          </a:bodyPr>
          <a:p>
            <a:pPr algn="l"/>
            <a:r>
              <a:rPr lang="en-US" altLang="zh-CN" sz="2000" b="1" spc="300" dirty="0">
                <a:latin typeface="微软雅黑" panose="020B0503020204020204" charset="-122"/>
                <a:ea typeface="微软雅黑" panose="020B0503020204020204" charset="-122"/>
                <a:sym typeface="+mn-ea"/>
              </a:rPr>
              <a:t>Ⅴ.</a:t>
            </a:r>
            <a:r>
              <a:rPr lang="zh-CN" altLang="en-US" sz="2000" b="1" spc="300" dirty="0">
                <a:latin typeface="微软雅黑" panose="020B0503020204020204" charset="-122"/>
                <a:ea typeface="微软雅黑" panose="020B0503020204020204" charset="-122"/>
                <a:sym typeface="+mn-ea"/>
              </a:rPr>
              <a:t>四元评价</a:t>
            </a:r>
            <a:endParaRPr lang="zh-CN" altLang="en-US" sz="2400" b="1" spc="300" dirty="0">
              <a:solidFill>
                <a:schemeClr val="tx1">
                  <a:lumMod val="85000"/>
                  <a:lumOff val="15000"/>
                </a:schemeClr>
              </a:solidFill>
              <a:latin typeface="+mn-ea"/>
              <a:sym typeface="+mn-ea"/>
            </a:endParaRPr>
          </a:p>
          <a:p>
            <a:pPr algn="l"/>
            <a:endParaRPr lang="zh-CN" altLang="en-US" sz="2400" b="1" spc="300" dirty="0">
              <a:latin typeface="微软雅黑" panose="020B0503020204020204" charset="-122"/>
              <a:ea typeface="微软雅黑" panose="020B0503020204020204" charset="-122"/>
              <a:sym typeface="+mn-ea"/>
            </a:endParaRPr>
          </a:p>
        </p:txBody>
      </p:sp>
      <p:sp>
        <p:nvSpPr>
          <p:cNvPr id="11" name="文本框 10"/>
          <p:cNvSpPr txBox="1"/>
          <p:nvPr/>
        </p:nvSpPr>
        <p:spPr>
          <a:xfrm>
            <a:off x="6286500" y="452120"/>
            <a:ext cx="5462905" cy="6080760"/>
          </a:xfrm>
          <a:prstGeom prst="rect">
            <a:avLst/>
          </a:prstGeom>
          <a:solidFill>
            <a:schemeClr val="bg1">
              <a:lumMod val="95000"/>
            </a:schemeClr>
          </a:solidFill>
        </p:spPr>
        <p:txBody>
          <a:bodyPr wrap="square">
            <a:noAutofit/>
          </a:bodyPr>
          <a:p>
            <a:pPr algn="l">
              <a:lnSpc>
                <a:spcPct val="110000"/>
              </a:lnSpc>
            </a:pPr>
            <a:r>
              <a:rPr lang="zh-CN" altLang="en-US" sz="2000">
                <a:solidFill>
                  <a:srgbClr val="0070C0"/>
                </a:solidFill>
                <a:latin typeface="方正公文小标宋" panose="02000500000000000000" charset="-122"/>
                <a:ea typeface="方正公文小标宋" panose="02000500000000000000" charset="-122"/>
                <a:cs typeface="方正公文小标宋" panose="02000500000000000000" charset="-122"/>
              </a:rPr>
              <a:t>优点：</a:t>
            </a:r>
            <a:endParaRPr lang="zh-CN" altLang="en-US" sz="2000">
              <a:solidFill>
                <a:srgbClr val="0070C0"/>
              </a:solidFill>
              <a:latin typeface="方正公文小标宋" panose="02000500000000000000" charset="-122"/>
              <a:ea typeface="方正公文小标宋" panose="02000500000000000000" charset="-122"/>
              <a:cs typeface="方正公文小标宋" panose="02000500000000000000" charset="-122"/>
            </a:endParaRPr>
          </a:p>
          <a:p>
            <a:pPr algn="l">
              <a:lnSpc>
                <a:spcPct val="110000"/>
              </a:lnSpc>
            </a:pPr>
            <a:r>
              <a:rPr lang="en-US" altLang="zh-CN" sz="2000">
                <a:latin typeface="方正公文小标宋" panose="02000500000000000000" charset="-122"/>
                <a:ea typeface="方正公文小标宋" panose="02000500000000000000" charset="-122"/>
                <a:cs typeface="方正公文小标宋" panose="02000500000000000000" charset="-122"/>
              </a:rPr>
              <a:t>       </a:t>
            </a:r>
            <a:r>
              <a:rPr lang="en-US" altLang="zh-CN" sz="2000">
                <a:solidFill>
                  <a:srgbClr val="C00000"/>
                </a:solidFill>
                <a:latin typeface="汉仪颜楷简" panose="00020600040101010101" charset="-122"/>
                <a:ea typeface="汉仪颜楷简" panose="00020600040101010101" charset="-122"/>
                <a:cs typeface="汉仪颜楷简" panose="00020600040101010101" charset="-122"/>
                <a:sym typeface="汉仪颜楷简" panose="00020600040101010101" charset="-122"/>
              </a:rPr>
              <a:t> </a:t>
            </a:r>
            <a:r>
              <a:rPr lang="zh-CN" altLang="en-US" sz="2000">
                <a:solidFill>
                  <a:srgbClr val="C00000"/>
                </a:solidFill>
                <a:latin typeface="汉仪颜楷简" panose="00020600040101010101" charset="-122"/>
                <a:ea typeface="汉仪颜楷简" panose="00020600040101010101" charset="-122"/>
                <a:cs typeface="汉仪颜楷简" panose="00020600040101010101" charset="-122"/>
                <a:sym typeface="汉仪颜楷简" panose="00020600040101010101" charset="-122"/>
              </a:rPr>
              <a:t>内容要点：</a:t>
            </a:r>
            <a:r>
              <a:rPr lang="zh-CN" altLang="en-US" sz="2000">
                <a:latin typeface="汉仪颜楷简" panose="00020600040101010101" charset="-122"/>
                <a:ea typeface="汉仪颜楷简" panose="00020600040101010101" charset="-122"/>
                <a:cs typeface="汉仪颜楷简" panose="00020600040101010101" charset="-122"/>
                <a:sym typeface="汉仪颜楷简" panose="00020600040101010101" charset="-122"/>
              </a:rPr>
              <a:t>完整覆盖 “询问进展、提醒交稿时间” 核心任务，额外补充对文章作用的期待，内容充实 。</a:t>
            </a:r>
            <a:endParaRPr lang="zh-CN" altLang="en-US" sz="2000">
              <a:latin typeface="汉仪颜楷简" panose="00020600040101010101" charset="-122"/>
              <a:ea typeface="汉仪颜楷简" panose="00020600040101010101" charset="-122"/>
              <a:cs typeface="汉仪颜楷简" panose="00020600040101010101" charset="-122"/>
              <a:sym typeface="汉仪颜楷简" panose="00020600040101010101" charset="-122"/>
            </a:endParaRPr>
          </a:p>
          <a:p>
            <a:pPr algn="l">
              <a:lnSpc>
                <a:spcPct val="110000"/>
              </a:lnSpc>
            </a:pPr>
            <a:r>
              <a:rPr lang="en-US" altLang="zh-CN" sz="2000">
                <a:latin typeface="汉仪颜楷简" panose="00020600040101010101" charset="-122"/>
                <a:ea typeface="汉仪颜楷简" panose="00020600040101010101" charset="-122"/>
                <a:cs typeface="汉仪颜楷简" panose="00020600040101010101" charset="-122"/>
                <a:sym typeface="汉仪颜楷简" panose="00020600040101010101" charset="-122"/>
              </a:rPr>
              <a:t>    </a:t>
            </a:r>
            <a:r>
              <a:rPr lang="zh-CN" altLang="en-US" sz="2000">
                <a:solidFill>
                  <a:srgbClr val="C00000"/>
                </a:solidFill>
                <a:latin typeface="汉仪颜楷简" panose="00020600040101010101" charset="-122"/>
                <a:ea typeface="汉仪颜楷简" panose="00020600040101010101" charset="-122"/>
                <a:cs typeface="汉仪颜楷简" panose="00020600040101010101" charset="-122"/>
                <a:sym typeface="汉仪颜楷简" panose="00020600040101010101" charset="-122"/>
              </a:rPr>
              <a:t>语言表达：</a:t>
            </a:r>
            <a:r>
              <a:rPr lang="zh-CN" altLang="en-US" sz="2000">
                <a:latin typeface="汉仪颜楷简" panose="00020600040101010101" charset="-122"/>
                <a:ea typeface="汉仪颜楷简" panose="00020600040101010101" charset="-122"/>
                <a:cs typeface="汉仪颜楷简" panose="00020600040101010101" charset="-122"/>
                <a:sym typeface="汉仪颜楷简" panose="00020600040101010101" charset="-122"/>
              </a:rPr>
              <a:t>尝试多样表达，如 “Hope everything is going well...”“As far as I'm concerned...” ，语言礼貌得体，格式规范 。</a:t>
            </a:r>
            <a:endParaRPr lang="zh-CN" altLang="en-US" sz="2000">
              <a:latin typeface="汉仪颜楷简" panose="00020600040101010101" charset="-122"/>
              <a:ea typeface="汉仪颜楷简" panose="00020600040101010101" charset="-122"/>
              <a:cs typeface="汉仪颜楷简" panose="00020600040101010101" charset="-122"/>
              <a:sym typeface="汉仪颜楷简" panose="00020600040101010101" charset="-122"/>
            </a:endParaRPr>
          </a:p>
          <a:p>
            <a:pPr algn="l">
              <a:lnSpc>
                <a:spcPct val="110000"/>
              </a:lnSpc>
            </a:pPr>
            <a:r>
              <a:rPr lang="en-US" altLang="zh-CN" sz="2000">
                <a:latin typeface="汉仪颜楷简" panose="00020600040101010101" charset="-122"/>
                <a:ea typeface="汉仪颜楷简" panose="00020600040101010101" charset="-122"/>
                <a:cs typeface="汉仪颜楷简" panose="00020600040101010101" charset="-122"/>
                <a:sym typeface="汉仪颜楷简" panose="00020600040101010101" charset="-122"/>
              </a:rPr>
              <a:t>    </a:t>
            </a:r>
            <a:r>
              <a:rPr lang="zh-CN" altLang="en-US" sz="2000">
                <a:solidFill>
                  <a:srgbClr val="C00000"/>
                </a:solidFill>
                <a:latin typeface="汉仪颜楷简" panose="00020600040101010101" charset="-122"/>
                <a:ea typeface="汉仪颜楷简" panose="00020600040101010101" charset="-122"/>
                <a:cs typeface="汉仪颜楷简" panose="00020600040101010101" charset="-122"/>
                <a:sym typeface="汉仪颜楷简" panose="00020600040101010101" charset="-122"/>
              </a:rPr>
              <a:t>篇章结构：</a:t>
            </a:r>
            <a:r>
              <a:rPr lang="zh-CN" altLang="en-US" sz="2000">
                <a:latin typeface="汉仪颜楷简" panose="00020600040101010101" charset="-122"/>
                <a:ea typeface="汉仪颜楷简" panose="00020600040101010101" charset="-122"/>
                <a:cs typeface="汉仪颜楷简" panose="00020600040101010101" charset="-122"/>
                <a:sym typeface="汉仪颜楷简" panose="00020600040101010101" charset="-122"/>
              </a:rPr>
              <a:t>开头寒暄、中间表意、结尾致谢祝福，结构清晰，衔接自然 。</a:t>
            </a:r>
            <a:endParaRPr lang="zh-CN" altLang="en-US" sz="2000">
              <a:latin typeface="汉仪颜楷简" panose="00020600040101010101" charset="-122"/>
              <a:ea typeface="汉仪颜楷简" panose="00020600040101010101" charset="-122"/>
              <a:cs typeface="汉仪颜楷简" panose="00020600040101010101" charset="-122"/>
              <a:sym typeface="汉仪颜楷简" panose="00020600040101010101" charset="-122"/>
            </a:endParaRPr>
          </a:p>
          <a:p>
            <a:pPr algn="l">
              <a:lnSpc>
                <a:spcPct val="110000"/>
              </a:lnSpc>
            </a:pPr>
            <a:r>
              <a:rPr lang="zh-CN" altLang="en-US" sz="2000">
                <a:solidFill>
                  <a:srgbClr val="0070C0"/>
                </a:solidFill>
                <a:latin typeface="方正公文小标宋" panose="02000500000000000000" charset="-122"/>
                <a:ea typeface="方正公文小标宋" panose="02000500000000000000" charset="-122"/>
                <a:cs typeface="方正公文小标宋" panose="02000500000000000000" charset="-122"/>
              </a:rPr>
              <a:t>不足：</a:t>
            </a:r>
            <a:endParaRPr lang="zh-CN" altLang="en-US" sz="2000">
              <a:solidFill>
                <a:srgbClr val="0070C0"/>
              </a:solidFill>
              <a:latin typeface="方正公文小标宋" panose="02000500000000000000" charset="-122"/>
              <a:ea typeface="方正公文小标宋" panose="02000500000000000000" charset="-122"/>
              <a:cs typeface="方正公文小标宋" panose="02000500000000000000" charset="-122"/>
            </a:endParaRPr>
          </a:p>
          <a:p>
            <a:pPr algn="l">
              <a:lnSpc>
                <a:spcPct val="110000"/>
              </a:lnSpc>
              <a:buClrTx/>
              <a:buSzTx/>
              <a:buNone/>
            </a:pPr>
            <a:r>
              <a:rPr lang="en-US" altLang="zh-CN" sz="2000">
                <a:latin typeface="方正公文小标宋" panose="02000500000000000000" charset="-122"/>
                <a:ea typeface="方正公文小标宋" panose="02000500000000000000" charset="-122"/>
                <a:cs typeface="方正公文小标宋" panose="02000500000000000000" charset="-122"/>
              </a:rPr>
              <a:t>       </a:t>
            </a:r>
            <a:r>
              <a:rPr lang="zh-CN" altLang="en-US" sz="2000">
                <a:solidFill>
                  <a:srgbClr val="C00000"/>
                </a:solidFill>
                <a:latin typeface="汉仪颜楷简" panose="00020600040101010101" charset="-122"/>
                <a:ea typeface="汉仪颜楷简" panose="00020600040101010101" charset="-122"/>
                <a:cs typeface="汉仪颜楷简" panose="00020600040101010101" charset="-122"/>
              </a:rPr>
              <a:t>内容细节：</a:t>
            </a:r>
            <a:r>
              <a:rPr lang="zh-CN" altLang="en-US" sz="2000">
                <a:solidFill>
                  <a:schemeClr val="tx1"/>
                </a:solidFill>
                <a:latin typeface="汉仪颜楷简" panose="00020600040101010101" charset="-122"/>
                <a:ea typeface="汉仪颜楷简" panose="00020600040101010101" charset="-122"/>
                <a:cs typeface="汉仪颜楷简" panose="00020600040101010101" charset="-122"/>
              </a:rPr>
              <a:t>交稿时间表述不精准，仅说 “by June 20” ，未明确年份，可操作性弱 。</a:t>
            </a:r>
            <a:endParaRPr lang="zh-CN" altLang="en-US" sz="2000">
              <a:solidFill>
                <a:srgbClr val="C00000"/>
              </a:solidFill>
              <a:latin typeface="汉仪颜楷简" panose="00020600040101010101" charset="-122"/>
              <a:ea typeface="汉仪颜楷简" panose="00020600040101010101" charset="-122"/>
              <a:cs typeface="汉仪颜楷简" panose="00020600040101010101" charset="-122"/>
            </a:endParaRPr>
          </a:p>
          <a:p>
            <a:pPr algn="l">
              <a:lnSpc>
                <a:spcPct val="110000"/>
              </a:lnSpc>
              <a:buClrTx/>
              <a:buSzTx/>
              <a:buNone/>
            </a:pPr>
            <a:r>
              <a:rPr lang="zh-CN" altLang="en-US" sz="2000">
                <a:solidFill>
                  <a:srgbClr val="C00000"/>
                </a:solidFill>
                <a:latin typeface="汉仪颜楷简" panose="00020600040101010101" charset="-122"/>
                <a:ea typeface="汉仪颜楷简" panose="00020600040101010101" charset="-122"/>
                <a:cs typeface="汉仪颜楷简" panose="00020600040101010101" charset="-122"/>
              </a:rPr>
              <a:t>    语言表达：</a:t>
            </a:r>
            <a:r>
              <a:rPr lang="zh-CN" altLang="en-US" sz="2000">
                <a:solidFill>
                  <a:schemeClr val="tx1"/>
                </a:solidFill>
                <a:latin typeface="汉仪颜楷简" panose="00020600040101010101" charset="-122"/>
                <a:ea typeface="汉仪颜楷简" panose="00020600040101010101" charset="-122"/>
                <a:cs typeface="汉仪颜楷简" panose="00020600040101010101" charset="-122"/>
              </a:rPr>
              <a:t>“friendly agreed” 词汇搭配错误；词汇语法多样但精准度不够，小瑕疵拉低质量 。</a:t>
            </a:r>
            <a:endParaRPr lang="zh-CN" altLang="en-US" sz="2000">
              <a:solidFill>
                <a:schemeClr val="tx1"/>
              </a:solidFill>
              <a:latin typeface="汉仪颜楷简" panose="00020600040101010101" charset="-122"/>
              <a:ea typeface="汉仪颜楷简" panose="00020600040101010101" charset="-122"/>
              <a:cs typeface="汉仪颜楷简" panose="00020600040101010101" charset="-122"/>
            </a:endParaRPr>
          </a:p>
          <a:p>
            <a:pPr algn="l">
              <a:lnSpc>
                <a:spcPct val="110000"/>
              </a:lnSpc>
              <a:buClrTx/>
              <a:buSzTx/>
              <a:buNone/>
            </a:pPr>
            <a:r>
              <a:rPr lang="zh-CN" altLang="en-US" sz="2000">
                <a:solidFill>
                  <a:srgbClr val="C00000"/>
                </a:solidFill>
                <a:latin typeface="汉仪颜楷简" panose="00020600040101010101" charset="-122"/>
                <a:ea typeface="汉仪颜楷简" panose="00020600040101010101" charset="-122"/>
                <a:cs typeface="汉仪颜楷简" panose="00020600040101010101" charset="-122"/>
              </a:rPr>
              <a:t>    篇章衔接：</a:t>
            </a:r>
            <a:r>
              <a:rPr lang="zh-CN" altLang="en-US" sz="2000">
                <a:solidFill>
                  <a:schemeClr val="tx1"/>
                </a:solidFill>
                <a:latin typeface="汉仪颜楷简" panose="00020600040101010101" charset="-122"/>
                <a:ea typeface="汉仪颜楷简" panose="00020600040101010101" charset="-122"/>
                <a:cs typeface="汉仪颜楷简" panose="00020600040101010101" charset="-122"/>
              </a:rPr>
              <a:t>逻辑衔接词使用单一，若增添 “First”“Additionally” 等，连贯性可进一步提升 。</a:t>
            </a:r>
            <a:endParaRPr lang="zh-CN" altLang="en-US" sz="2000">
              <a:solidFill>
                <a:schemeClr val="tx1"/>
              </a:solidFill>
              <a:latin typeface="汉仪颜楷简" panose="00020600040101010101" charset="-122"/>
              <a:ea typeface="汉仪颜楷简" panose="00020600040101010101" charset="-122"/>
              <a:cs typeface="汉仪颜楷简" panose="00020600040101010101" charset="-122"/>
            </a:endParaRPr>
          </a:p>
        </p:txBody>
      </p:sp>
      <p:pic>
        <p:nvPicPr>
          <p:cNvPr id="28" name="图片 27"/>
          <p:cNvPicPr>
            <a:picLocks noChangeAspect="1"/>
          </p:cNvPicPr>
          <p:nvPr/>
        </p:nvPicPr>
        <p:blipFill>
          <a:blip r:embed="rId1"/>
          <a:srcRect t="1066" r="-1252" b="5556"/>
          <a:stretch>
            <a:fillRect/>
          </a:stretch>
        </p:blipFill>
        <p:spPr>
          <a:xfrm>
            <a:off x="376555" y="506095"/>
            <a:ext cx="5833110" cy="6076315"/>
          </a:xfrm>
          <a:prstGeom prst="rect">
            <a:avLst/>
          </a:prstGeom>
          <a:solidFill>
            <a:schemeClr val="accent5">
              <a:lumMod val="20000"/>
              <a:lumOff val="80000"/>
            </a:schemeClr>
          </a:solidFill>
          <a:ln w="28575" cmpd="sng">
            <a:solidFill>
              <a:schemeClr val="accent1">
                <a:shade val="50000"/>
              </a:schemeClr>
            </a:solidFill>
            <a:prstDash val="solid"/>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nvSpPr>
        <p:spPr>
          <a:xfrm>
            <a:off x="697230" y="3990975"/>
            <a:ext cx="5577205" cy="696595"/>
          </a:xfrm>
          <a:prstGeom prst="rect">
            <a:avLst/>
          </a:prstGeom>
          <a:solidFill>
            <a:schemeClr val="accent4">
              <a:lumMod val="20000"/>
              <a:lumOff val="80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pic>
        <p:nvPicPr>
          <p:cNvPr id="7" name="图片 6"/>
          <p:cNvPicPr>
            <a:picLocks noChangeAspect="1"/>
          </p:cNvPicPr>
          <p:nvPr/>
        </p:nvPicPr>
        <p:blipFill>
          <a:blip r:embed="rId1"/>
          <a:srcRect t="1066" r="-1252" b="5556"/>
          <a:stretch>
            <a:fillRect/>
          </a:stretch>
        </p:blipFill>
        <p:spPr>
          <a:xfrm>
            <a:off x="535305" y="530860"/>
            <a:ext cx="5776595" cy="6017260"/>
          </a:xfrm>
          <a:prstGeom prst="rect">
            <a:avLst/>
          </a:prstGeom>
          <a:solidFill>
            <a:schemeClr val="accent5">
              <a:lumMod val="20000"/>
              <a:lumOff val="80000"/>
            </a:schemeClr>
          </a:solidFill>
          <a:ln w="28575" cmpd="sng">
            <a:solidFill>
              <a:srgbClr val="C00000"/>
            </a:solidFill>
            <a:prstDash val="solid"/>
          </a:ln>
        </p:spPr>
      </p:pic>
      <p:sp>
        <p:nvSpPr>
          <p:cNvPr id="4" name="文本框 3"/>
          <p:cNvSpPr txBox="1"/>
          <p:nvPr/>
        </p:nvSpPr>
        <p:spPr>
          <a:xfrm>
            <a:off x="491490" y="0"/>
            <a:ext cx="1842770" cy="452120"/>
          </a:xfrm>
          <a:prstGeom prst="rect">
            <a:avLst/>
          </a:prstGeom>
          <a:solidFill>
            <a:schemeClr val="accent5">
              <a:lumMod val="20000"/>
              <a:lumOff val="80000"/>
            </a:schemeClr>
          </a:solidFill>
        </p:spPr>
        <p:txBody>
          <a:bodyPr wrap="square">
            <a:noAutofit/>
          </a:bodyPr>
          <a:p>
            <a:pPr algn="l"/>
            <a:r>
              <a:rPr lang="en-US" altLang="zh-CN" sz="2000" b="1" spc="300" dirty="0">
                <a:latin typeface="微软雅黑" panose="020B0503020204020204" charset="-122"/>
                <a:ea typeface="微软雅黑" panose="020B0503020204020204" charset="-122"/>
                <a:sym typeface="+mn-ea"/>
              </a:rPr>
              <a:t>Ⅴ.</a:t>
            </a:r>
            <a:r>
              <a:rPr lang="zh-CN" altLang="en-US" sz="2000" b="1" spc="300" dirty="0">
                <a:latin typeface="微软雅黑" panose="020B0503020204020204" charset="-122"/>
                <a:ea typeface="微软雅黑" panose="020B0503020204020204" charset="-122"/>
                <a:sym typeface="+mn-ea"/>
              </a:rPr>
              <a:t>四元评价</a:t>
            </a:r>
            <a:endParaRPr lang="zh-CN" altLang="en-US" sz="2400" b="1" spc="300" dirty="0">
              <a:solidFill>
                <a:schemeClr val="tx1">
                  <a:lumMod val="85000"/>
                  <a:lumOff val="15000"/>
                </a:schemeClr>
              </a:solidFill>
              <a:latin typeface="+mn-ea"/>
              <a:sym typeface="+mn-ea"/>
            </a:endParaRPr>
          </a:p>
          <a:p>
            <a:pPr algn="l"/>
            <a:endParaRPr lang="zh-CN" altLang="en-US" sz="2400" b="1" spc="300" dirty="0">
              <a:latin typeface="微软雅黑" panose="020B0503020204020204" charset="-122"/>
              <a:ea typeface="微软雅黑" panose="020B0503020204020204" charset="-122"/>
              <a:sym typeface="+mn-ea"/>
            </a:endParaRPr>
          </a:p>
        </p:txBody>
      </p:sp>
      <p:cxnSp>
        <p:nvCxnSpPr>
          <p:cNvPr id="8" name="直接连接符 7"/>
          <p:cNvCxnSpPr/>
          <p:nvPr/>
        </p:nvCxnSpPr>
        <p:spPr>
          <a:xfrm flipV="1">
            <a:off x="889635" y="2598420"/>
            <a:ext cx="5050155" cy="1905"/>
          </a:xfrm>
          <a:prstGeom prst="line">
            <a:avLst/>
          </a:prstGeom>
          <a:ln w="31750">
            <a:gradFill>
              <a:gsLst>
                <a:gs pos="0">
                  <a:srgbClr val="C00000"/>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9" name="直接连接符 8"/>
          <p:cNvCxnSpPr/>
          <p:nvPr/>
        </p:nvCxnSpPr>
        <p:spPr>
          <a:xfrm flipV="1">
            <a:off x="615950" y="2909570"/>
            <a:ext cx="1939290" cy="10160"/>
          </a:xfrm>
          <a:prstGeom prst="line">
            <a:avLst/>
          </a:prstGeom>
          <a:ln w="31750">
            <a:gradFill>
              <a:gsLst>
                <a:gs pos="0">
                  <a:srgbClr val="C00000"/>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3" name="直接连接符 12"/>
          <p:cNvCxnSpPr/>
          <p:nvPr/>
        </p:nvCxnSpPr>
        <p:spPr>
          <a:xfrm flipV="1">
            <a:off x="681990" y="4250690"/>
            <a:ext cx="1037590" cy="2540"/>
          </a:xfrm>
          <a:prstGeom prst="line">
            <a:avLst/>
          </a:prstGeom>
          <a:ln w="31750">
            <a:gradFill>
              <a:gsLst>
                <a:gs pos="0">
                  <a:srgbClr val="C00000"/>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7" name="直接连接符 16"/>
          <p:cNvCxnSpPr/>
          <p:nvPr/>
        </p:nvCxnSpPr>
        <p:spPr>
          <a:xfrm>
            <a:off x="5288915" y="4613910"/>
            <a:ext cx="861060" cy="13970"/>
          </a:xfrm>
          <a:prstGeom prst="line">
            <a:avLst/>
          </a:prstGeom>
          <a:ln w="31750">
            <a:gradFill>
              <a:gsLst>
                <a:gs pos="0">
                  <a:srgbClr val="C00000"/>
                </a:gs>
                <a:gs pos="100000">
                  <a:schemeClr val="accent1"/>
                </a:gs>
              </a:gsLst>
            </a:gradFill>
          </a:ln>
        </p:spPr>
        <p:style>
          <a:lnRef idx="0">
            <a:srgbClr val="FFFFFF"/>
          </a:lnRef>
          <a:fillRef idx="0">
            <a:srgbClr val="FFFFFF"/>
          </a:fillRef>
          <a:effectRef idx="0">
            <a:srgbClr val="FFFFFF"/>
          </a:effectRef>
          <a:fontRef idx="minor">
            <a:schemeClr val="tx1"/>
          </a:fontRef>
        </p:style>
      </p:cxnSp>
      <p:cxnSp>
        <p:nvCxnSpPr>
          <p:cNvPr id="10" name="直接连接符 9"/>
          <p:cNvCxnSpPr/>
          <p:nvPr/>
        </p:nvCxnSpPr>
        <p:spPr>
          <a:xfrm>
            <a:off x="2921000" y="1578610"/>
            <a:ext cx="878205" cy="0"/>
          </a:xfrm>
          <a:prstGeom prst="line">
            <a:avLst/>
          </a:prstGeom>
          <a:ln w="31750">
            <a:gradFill>
              <a:gsLst>
                <a:gs pos="0">
                  <a:srgbClr val="C00000"/>
                </a:gs>
                <a:gs pos="100000">
                  <a:schemeClr val="accent1"/>
                </a:gs>
              </a:gsLst>
            </a:gradFill>
          </a:ln>
        </p:spPr>
        <p:style>
          <a:lnRef idx="0">
            <a:srgbClr val="FFFFFF"/>
          </a:lnRef>
          <a:fillRef idx="0">
            <a:srgbClr val="FFFFFF"/>
          </a:fillRef>
          <a:effectRef idx="0">
            <a:srgbClr val="FFFFFF"/>
          </a:effectRef>
          <a:fontRef idx="minor">
            <a:schemeClr val="tx1"/>
          </a:fontRef>
        </p:style>
      </p:cxnSp>
      <p:sp>
        <p:nvSpPr>
          <p:cNvPr id="3" name="文本框 2"/>
          <p:cNvSpPr txBox="1"/>
          <p:nvPr/>
        </p:nvSpPr>
        <p:spPr>
          <a:xfrm>
            <a:off x="6550025" y="452120"/>
            <a:ext cx="5472430" cy="5939155"/>
          </a:xfrm>
          <a:prstGeom prst="rect">
            <a:avLst/>
          </a:prstGeom>
          <a:solidFill>
            <a:schemeClr val="bg1">
              <a:lumMod val="95000"/>
            </a:schemeClr>
          </a:solidFill>
        </p:spPr>
        <p:txBody>
          <a:bodyPr wrap="square">
            <a:spAutoFit/>
          </a:bodyPr>
          <a:p>
            <a:pPr algn="l">
              <a:lnSpc>
                <a:spcPct val="100000"/>
              </a:lnSpc>
            </a:pPr>
            <a:r>
              <a:rPr lang="en-US" altLang="zh-CN" sz="2000">
                <a:latin typeface="Arial" panose="020B0604020202020204" pitchFamily="34" charset="0"/>
                <a:ea typeface="微软雅黑" panose="020B0503020204020204" charset="-122"/>
              </a:rPr>
              <a:t>Dear Chris,</a:t>
            </a:r>
            <a:endParaRPr lang="en-US" altLang="zh-CN" sz="2000">
              <a:latin typeface="Arial" panose="020B0604020202020204" pitchFamily="34" charset="0"/>
              <a:ea typeface="微软雅黑" panose="020B0503020204020204" charset="-122"/>
            </a:endParaRPr>
          </a:p>
          <a:p>
            <a:pPr algn="l">
              <a:lnSpc>
                <a:spcPct val="100000"/>
              </a:lnSpc>
            </a:pPr>
            <a:r>
              <a:rPr lang="en-US" altLang="zh-CN" sz="2000">
                <a:latin typeface="Arial" panose="020B0604020202020204" pitchFamily="34" charset="0"/>
                <a:ea typeface="微软雅黑" panose="020B0503020204020204" charset="-122"/>
              </a:rPr>
              <a:t>Hope everything is going well with you these days. Last month, you 1 ______ (kind) agreed to write an article about sports in Canada, and we can't wait to read it.</a:t>
            </a:r>
            <a:endParaRPr lang="en-US" altLang="zh-CN" sz="2000">
              <a:latin typeface="Arial" panose="020B0604020202020204" pitchFamily="34" charset="0"/>
              <a:ea typeface="微软雅黑" panose="020B0503020204020204" charset="-122"/>
            </a:endParaRPr>
          </a:p>
          <a:p>
            <a:pPr algn="l">
              <a:lnSpc>
                <a:spcPct val="100000"/>
              </a:lnSpc>
            </a:pPr>
            <a:r>
              <a:rPr lang="en-US" altLang="zh-CN" sz="2000">
                <a:latin typeface="Arial" panose="020B0604020202020204" pitchFamily="34" charset="0"/>
                <a:ea typeface="微软雅黑" panose="020B0503020204020204" charset="-122"/>
              </a:rPr>
              <a:t>2 _____ could you please 3________(update) me on the progress? We need time to edit and layout the content for the June issue and we're all looking forward to reading it. 4____________(addition) , please don't hesitate to reach out if you need any help or information. We 5______ to finalize the next edition soon, so we'd appreciate it if you could submit the article by June 30, 2025. As far as I'm concerned, your insights will broaden the horizons of our readers and enable them to learn more about Canadian sports culture.</a:t>
            </a:r>
            <a:endParaRPr lang="en-US" altLang="zh-CN" sz="2000">
              <a:latin typeface="Arial" panose="020B0604020202020204" pitchFamily="34" charset="0"/>
              <a:ea typeface="微软雅黑" panose="020B0503020204020204" charset="-122"/>
            </a:endParaRPr>
          </a:p>
          <a:p>
            <a:pPr algn="l">
              <a:lnSpc>
                <a:spcPct val="100000"/>
              </a:lnSpc>
            </a:pPr>
            <a:r>
              <a:rPr lang="en-US" altLang="zh-CN" sz="2000">
                <a:latin typeface="Arial" panose="020B0604020202020204" pitchFamily="34" charset="0"/>
                <a:ea typeface="微软雅黑" panose="020B0503020204020204" charset="-122"/>
              </a:rPr>
              <a:t>Thank you again for your support!</a:t>
            </a:r>
            <a:endParaRPr lang="en-US" altLang="zh-CN" sz="2000">
              <a:latin typeface="Arial" panose="020B0604020202020204" pitchFamily="34" charset="0"/>
              <a:ea typeface="微软雅黑" panose="020B0503020204020204" charset="-122"/>
            </a:endParaRPr>
          </a:p>
          <a:p>
            <a:pPr algn="l">
              <a:lnSpc>
                <a:spcPct val="100000"/>
              </a:lnSpc>
            </a:pPr>
            <a:r>
              <a:rPr lang="en-US" altLang="zh-CN" sz="2000">
                <a:latin typeface="Arial" panose="020B0604020202020204" pitchFamily="34" charset="0"/>
                <a:ea typeface="微软雅黑" panose="020B0503020204020204" charset="-122"/>
              </a:rPr>
              <a:t>Best wishes!</a:t>
            </a:r>
            <a:endParaRPr lang="en-US" altLang="zh-CN" sz="2000">
              <a:latin typeface="Arial" panose="020B0604020202020204" pitchFamily="34" charset="0"/>
              <a:ea typeface="微软雅黑" panose="020B0503020204020204" charset="-122"/>
            </a:endParaRPr>
          </a:p>
        </p:txBody>
      </p:sp>
      <p:sp>
        <p:nvSpPr>
          <p:cNvPr id="22" name="文本框 21"/>
          <p:cNvSpPr txBox="1"/>
          <p:nvPr/>
        </p:nvSpPr>
        <p:spPr>
          <a:xfrm>
            <a:off x="9290685" y="1035050"/>
            <a:ext cx="929640" cy="398780"/>
          </a:xfrm>
          <a:prstGeom prst="rect">
            <a:avLst/>
          </a:prstGeom>
        </p:spPr>
        <p:txBody>
          <a:bodyPr wrap="square">
            <a:spAutoFit/>
          </a:bodyPr>
          <a:p>
            <a:pPr algn="l"/>
            <a:r>
              <a:rPr lang="en-US" altLang="zh-CN" sz="2000" b="1">
                <a:solidFill>
                  <a:srgbClr val="C00000"/>
                </a:solidFill>
                <a:latin typeface="Arial" panose="020B0604020202020204" pitchFamily="34" charset="0"/>
                <a:ea typeface="微软雅黑" panose="020B0503020204020204" charset="-122"/>
              </a:rPr>
              <a:t>kindly</a:t>
            </a:r>
            <a:endParaRPr lang="en-US" altLang="zh-CN" sz="2000" b="1">
              <a:solidFill>
                <a:srgbClr val="C00000"/>
              </a:solidFill>
              <a:latin typeface="Arial" panose="020B0604020202020204" pitchFamily="34" charset="0"/>
              <a:ea typeface="微软雅黑" panose="020B0503020204020204" charset="-122"/>
            </a:endParaRPr>
          </a:p>
        </p:txBody>
      </p:sp>
      <p:sp>
        <p:nvSpPr>
          <p:cNvPr id="12" name="文本框 11"/>
          <p:cNvSpPr txBox="1"/>
          <p:nvPr/>
        </p:nvSpPr>
        <p:spPr>
          <a:xfrm>
            <a:off x="6755765" y="1937385"/>
            <a:ext cx="760730" cy="398780"/>
          </a:xfrm>
          <a:prstGeom prst="rect">
            <a:avLst/>
          </a:prstGeom>
        </p:spPr>
        <p:txBody>
          <a:bodyPr wrap="square">
            <a:spAutoFit/>
          </a:bodyPr>
          <a:p>
            <a:pPr algn="l"/>
            <a:r>
              <a:rPr lang="en-US" altLang="zh-CN" sz="2000" b="1">
                <a:solidFill>
                  <a:srgbClr val="C00000"/>
                </a:solidFill>
                <a:latin typeface="Arial" panose="020B0604020202020204" pitchFamily="34" charset="0"/>
                <a:ea typeface="微软雅黑" panose="020B0503020204020204" charset="-122"/>
              </a:rPr>
              <a:t>First</a:t>
            </a:r>
            <a:endParaRPr lang="en-US" altLang="zh-CN" sz="2000" b="1">
              <a:solidFill>
                <a:srgbClr val="C00000"/>
              </a:solidFill>
              <a:latin typeface="Arial" panose="020B0604020202020204" pitchFamily="34" charset="0"/>
              <a:ea typeface="微软雅黑" panose="020B0503020204020204" charset="-122"/>
            </a:endParaRPr>
          </a:p>
        </p:txBody>
      </p:sp>
      <p:sp>
        <p:nvSpPr>
          <p:cNvPr id="21" name="文本框 20"/>
          <p:cNvSpPr txBox="1"/>
          <p:nvPr/>
        </p:nvSpPr>
        <p:spPr>
          <a:xfrm>
            <a:off x="9749790" y="1937385"/>
            <a:ext cx="1017905" cy="398780"/>
          </a:xfrm>
          <a:prstGeom prst="rect">
            <a:avLst/>
          </a:prstGeom>
        </p:spPr>
        <p:txBody>
          <a:bodyPr wrap="square">
            <a:spAutoFit/>
          </a:bodyPr>
          <a:p>
            <a:pPr algn="l"/>
            <a:r>
              <a:rPr lang="en-US" altLang="zh-CN" sz="2000" b="1">
                <a:solidFill>
                  <a:srgbClr val="C00000"/>
                </a:solidFill>
                <a:latin typeface="Arial" panose="020B0604020202020204" pitchFamily="34" charset="0"/>
                <a:ea typeface="微软雅黑" panose="020B0503020204020204" charset="-122"/>
                <a:sym typeface="+mn-ea"/>
              </a:rPr>
              <a:t>update</a:t>
            </a:r>
            <a:endParaRPr lang="en-US" altLang="zh-CN" sz="2000" b="1">
              <a:solidFill>
                <a:srgbClr val="C00000"/>
              </a:solidFill>
              <a:latin typeface="Arial" panose="020B0604020202020204" pitchFamily="34" charset="0"/>
              <a:ea typeface="微软雅黑" panose="020B0503020204020204" charset="-122"/>
            </a:endParaRPr>
          </a:p>
        </p:txBody>
      </p:sp>
      <p:sp>
        <p:nvSpPr>
          <p:cNvPr id="23" name="文本框 22"/>
          <p:cNvSpPr txBox="1"/>
          <p:nvPr/>
        </p:nvSpPr>
        <p:spPr>
          <a:xfrm>
            <a:off x="6835775" y="3170555"/>
            <a:ext cx="1664970" cy="398780"/>
          </a:xfrm>
          <a:prstGeom prst="rect">
            <a:avLst/>
          </a:prstGeom>
        </p:spPr>
        <p:txBody>
          <a:bodyPr wrap="square">
            <a:spAutoFit/>
          </a:bodyPr>
          <a:p>
            <a:pPr algn="l"/>
            <a:r>
              <a:rPr lang="en-US" altLang="zh-CN" sz="2000" b="1">
                <a:solidFill>
                  <a:srgbClr val="C00000"/>
                </a:solidFill>
                <a:latin typeface="Arial" panose="020B0604020202020204" pitchFamily="34" charset="0"/>
                <a:ea typeface="微软雅黑" panose="020B0503020204020204" charset="-122"/>
                <a:sym typeface="+mn-ea"/>
              </a:rPr>
              <a:t>Additionally</a:t>
            </a:r>
            <a:endParaRPr lang="en-US" altLang="zh-CN" sz="2000" b="1">
              <a:solidFill>
                <a:srgbClr val="C00000"/>
              </a:solidFill>
              <a:latin typeface="Arial" panose="020B0604020202020204" pitchFamily="34" charset="0"/>
              <a:ea typeface="微软雅黑" panose="020B0503020204020204" charset="-122"/>
            </a:endParaRPr>
          </a:p>
        </p:txBody>
      </p:sp>
      <p:sp>
        <p:nvSpPr>
          <p:cNvPr id="24" name="文本框 23"/>
          <p:cNvSpPr txBox="1"/>
          <p:nvPr/>
        </p:nvSpPr>
        <p:spPr>
          <a:xfrm>
            <a:off x="8636635" y="3789680"/>
            <a:ext cx="845185" cy="398780"/>
          </a:xfrm>
          <a:prstGeom prst="rect">
            <a:avLst/>
          </a:prstGeom>
        </p:spPr>
        <p:txBody>
          <a:bodyPr wrap="square">
            <a:spAutoFit/>
          </a:bodyPr>
          <a:p>
            <a:pPr algn="l">
              <a:buClrTx/>
              <a:buSzTx/>
              <a:buFontTx/>
            </a:pPr>
            <a:r>
              <a:rPr lang="en-US" altLang="zh-CN" sz="2000" b="1">
                <a:solidFill>
                  <a:srgbClr val="C00000"/>
                </a:solidFill>
                <a:latin typeface="Arial" panose="020B0604020202020204" pitchFamily="34" charset="0"/>
                <a:ea typeface="微软雅黑" panose="020B0503020204020204" charset="-122"/>
              </a:rPr>
              <a:t>hope</a:t>
            </a:r>
            <a:endParaRPr lang="en-US" altLang="zh-CN" sz="2000" b="1">
              <a:solidFill>
                <a:srgbClr val="C00000"/>
              </a:solidFill>
              <a:latin typeface="Arial" panose="020B0604020202020204" pitchFamily="34" charset="0"/>
              <a:ea typeface="微软雅黑" panose="020B0503020204020204" charset="-122"/>
            </a:endParaRPr>
          </a:p>
        </p:txBody>
      </p:sp>
      <p:sp>
        <p:nvSpPr>
          <p:cNvPr id="2" name="文本框 1"/>
          <p:cNvSpPr txBox="1"/>
          <p:nvPr/>
        </p:nvSpPr>
        <p:spPr>
          <a:xfrm>
            <a:off x="6550025" y="83820"/>
            <a:ext cx="1252220" cy="368300"/>
          </a:xfrm>
          <a:prstGeom prst="rect">
            <a:avLst/>
          </a:prstGeom>
          <a:solidFill>
            <a:schemeClr val="accent4">
              <a:lumMod val="20000"/>
              <a:lumOff val="80000"/>
            </a:schemeClr>
          </a:solidFill>
        </p:spPr>
        <p:txBody>
          <a:bodyPr wrap="square">
            <a:spAutoFit/>
          </a:bodyPr>
          <a:p>
            <a:pPr algn="l"/>
            <a:r>
              <a:rPr lang="en-US" altLang="zh-CN" sz="1800" b="1">
                <a:latin typeface="Arial" panose="020B0604020202020204" pitchFamily="34" charset="0"/>
                <a:ea typeface="微软雅黑" panose="020B0503020204020204" charset="-122"/>
              </a:rPr>
              <a:t>Improve</a:t>
            </a:r>
            <a:endParaRPr lang="en-US" altLang="zh-CN" sz="1800" b="1">
              <a:latin typeface="Arial" panose="020B0604020202020204" pitchFamily="34" charset="0"/>
              <a:ea typeface="微软雅黑" panose="020B0503020204020204"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2" grpId="0"/>
      <p:bldP spid="21" grpId="0"/>
      <p:bldP spid="23"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717550" y="725170"/>
            <a:ext cx="10756900" cy="5692775"/>
          </a:xfrm>
          <a:prstGeom prst="rect">
            <a:avLst/>
          </a:prstGeom>
          <a:solidFill>
            <a:schemeClr val="bg2"/>
          </a:solidFill>
        </p:spPr>
        <p:txBody>
          <a:bodyPr wrap="square">
            <a:spAutoFit/>
          </a:bodyPr>
          <a:p>
            <a:pPr algn="l">
              <a:lnSpc>
                <a:spcPct val="100000"/>
              </a:lnSpc>
            </a:pPr>
            <a:r>
              <a:rPr lang="en-US" altLang="zh-CN" sz="2800">
                <a:latin typeface="Times New Roman" panose="02020603050405020304" charset="0"/>
                <a:ea typeface="微软雅黑" panose="020B0503020204020204" charset="-122"/>
                <a:cs typeface="Times New Roman" panose="02020603050405020304" charset="0"/>
              </a:rPr>
              <a:t>Dear Chris,</a:t>
            </a:r>
            <a:endParaRPr lang="en-US" altLang="zh-CN" sz="2800">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800">
                <a:latin typeface="Times New Roman" panose="02020603050405020304" charset="0"/>
                <a:ea typeface="微软雅黑" panose="020B0503020204020204" charset="-122"/>
                <a:cs typeface="Times New Roman" panose="02020603050405020304" charset="0"/>
              </a:rPr>
              <a:t>Hope this email finds you well! Last month, you kindly agreed to write an article about sports in Canada, and we’re all looking forward to 1_______(read)  it.</a:t>
            </a:r>
            <a:endParaRPr lang="en-US" altLang="zh-CN" sz="2800">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800">
                <a:latin typeface="Times New Roman" panose="02020603050405020304" charset="0"/>
                <a:ea typeface="微软雅黑" panose="020B0503020204020204" charset="-122"/>
                <a:cs typeface="Times New Roman" panose="02020603050405020304" charset="0"/>
              </a:rPr>
              <a:t>I’m writing to politely inquire about the 2_________(progress) of the article. Would you mind letting me know 3______ it’s going? </a:t>
            </a:r>
            <a:r>
              <a:rPr lang="en-US" altLang="zh-CN" sz="2800">
                <a:solidFill>
                  <a:srgbClr val="FF0000"/>
                </a:solidFill>
                <a:latin typeface="Times New Roman" panose="02020603050405020304" charset="0"/>
                <a:ea typeface="微软雅黑" panose="020B0503020204020204" charset="-122"/>
                <a:cs typeface="Times New Roman" panose="02020603050405020304" charset="0"/>
              </a:rPr>
              <a:t>Also</a:t>
            </a:r>
            <a:r>
              <a:rPr lang="en-US" altLang="zh-CN" sz="2800">
                <a:latin typeface="Times New Roman" panose="02020603050405020304" charset="0"/>
                <a:ea typeface="微软雅黑" panose="020B0503020204020204" charset="-122"/>
                <a:cs typeface="Times New Roman" panose="02020603050405020304" charset="0"/>
              </a:rPr>
              <a:t>, could I remind you that the deadline for submission is this Friday, June 14th? Your insights into 4_________(Canada)  sports will surely enrich our readers’ understanding of global sports culture, which will be of 5________(benefit) to us.</a:t>
            </a:r>
            <a:endParaRPr lang="en-US" altLang="zh-CN" sz="2800">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800">
                <a:latin typeface="Times New Roman" panose="02020603050405020304" charset="0"/>
                <a:ea typeface="微软雅黑" panose="020B0503020204020204" charset="-122"/>
                <a:cs typeface="Times New Roman" panose="02020603050405020304" charset="0"/>
              </a:rPr>
              <a:t>Thank you again for your support!</a:t>
            </a:r>
            <a:endParaRPr lang="en-US" altLang="zh-CN" sz="2800">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800">
                <a:latin typeface="Times New Roman" panose="02020603050405020304" charset="0"/>
                <a:ea typeface="微软雅黑" panose="020B0503020204020204" charset="-122"/>
                <a:cs typeface="Times New Roman" panose="02020603050405020304" charset="0"/>
              </a:rPr>
              <a:t>Best wishes,</a:t>
            </a:r>
            <a:endParaRPr lang="en-US" altLang="zh-CN" sz="2800">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800">
                <a:latin typeface="Times New Roman" panose="02020603050405020304" charset="0"/>
                <a:ea typeface="微软雅黑" panose="020B0503020204020204" charset="-122"/>
                <a:cs typeface="Times New Roman" panose="02020603050405020304" charset="0"/>
              </a:rPr>
              <a:t>                                                                                                   Li Hua</a:t>
            </a:r>
            <a:endParaRPr lang="en-US" altLang="zh-CN" sz="2800">
              <a:latin typeface="Times New Roman" panose="02020603050405020304" charset="0"/>
              <a:ea typeface="微软雅黑" panose="020B0503020204020204" charset="-122"/>
              <a:cs typeface="Times New Roman" panose="02020603050405020304" charset="0"/>
            </a:endParaRPr>
          </a:p>
        </p:txBody>
      </p:sp>
      <p:sp>
        <p:nvSpPr>
          <p:cNvPr id="3" name="文本框 2"/>
          <p:cNvSpPr txBox="1"/>
          <p:nvPr/>
        </p:nvSpPr>
        <p:spPr>
          <a:xfrm>
            <a:off x="2433320" y="137795"/>
            <a:ext cx="1809115" cy="521970"/>
          </a:xfrm>
          <a:prstGeom prst="rect">
            <a:avLst/>
          </a:prstGeom>
          <a:solidFill>
            <a:schemeClr val="accent6">
              <a:lumMod val="20000"/>
              <a:lumOff val="80000"/>
            </a:schemeClr>
          </a:solidFill>
        </p:spPr>
        <p:txBody>
          <a:bodyPr wrap="square">
            <a:spAutoFit/>
          </a:bodyPr>
          <a:p>
            <a:pPr algn="l"/>
            <a:r>
              <a:rPr lang="zh-CN" altLang="en-US" sz="2800" b="1">
                <a:latin typeface="方正楷体_GB2312" panose="02000000000000000000" charset="-122"/>
                <a:ea typeface="方正楷体_GB2312" panose="02000000000000000000" charset="-122"/>
              </a:rPr>
              <a:t>官方范文：</a:t>
            </a:r>
            <a:endParaRPr lang="zh-CN" altLang="en-US" sz="2400">
              <a:latin typeface="Arial" panose="020B0604020202020204" pitchFamily="34" charset="0"/>
              <a:ea typeface="微软雅黑" panose="020B0503020204020204" charset="-122"/>
            </a:endParaRPr>
          </a:p>
        </p:txBody>
      </p:sp>
      <p:sp>
        <p:nvSpPr>
          <p:cNvPr id="4" name="文本框 3"/>
          <p:cNvSpPr txBox="1"/>
          <p:nvPr/>
        </p:nvSpPr>
        <p:spPr>
          <a:xfrm>
            <a:off x="460375" y="137795"/>
            <a:ext cx="1730375" cy="460375"/>
          </a:xfrm>
          <a:prstGeom prst="rect">
            <a:avLst/>
          </a:prstGeom>
          <a:solidFill>
            <a:schemeClr val="accent5">
              <a:lumMod val="20000"/>
              <a:lumOff val="80000"/>
            </a:schemeClr>
          </a:solidFill>
        </p:spPr>
        <p:txBody>
          <a:bodyPr wrap="square">
            <a:spAutoFit/>
          </a:bodyPr>
          <a:p>
            <a:pPr algn="l"/>
            <a:r>
              <a:rPr lang="en-US" altLang="zh-CN" sz="2400" b="1" spc="300" dirty="0">
                <a:latin typeface="微软雅黑" panose="020B0503020204020204" charset="-122"/>
                <a:ea typeface="微软雅黑" panose="020B0503020204020204" charset="-122"/>
                <a:sym typeface="+mn-ea"/>
              </a:rPr>
              <a:t>Ⅳ.</a:t>
            </a:r>
            <a:r>
              <a:rPr lang="zh-CN" altLang="en-US" sz="2400" b="1" spc="300" dirty="0">
                <a:solidFill>
                  <a:schemeClr val="tx1">
                    <a:lumMod val="85000"/>
                    <a:lumOff val="15000"/>
                  </a:schemeClr>
                </a:solidFill>
                <a:latin typeface="+mn-ea"/>
                <a:sym typeface="+mn-ea"/>
              </a:rPr>
              <a:t>磨逻辑</a:t>
            </a:r>
            <a:endParaRPr lang="zh-CN" altLang="en-US" sz="2400" b="1" spc="300" dirty="0">
              <a:latin typeface="微软雅黑" panose="020B0503020204020204" charset="-122"/>
              <a:ea typeface="微软雅黑" panose="020B0503020204020204" charset="-122"/>
              <a:sym typeface="+mn-ea"/>
            </a:endParaRPr>
          </a:p>
        </p:txBody>
      </p:sp>
      <p:sp>
        <p:nvSpPr>
          <p:cNvPr id="5" name="文本框 4"/>
          <p:cNvSpPr txBox="1"/>
          <p:nvPr/>
        </p:nvSpPr>
        <p:spPr>
          <a:xfrm>
            <a:off x="1035050" y="2016125"/>
            <a:ext cx="1285875" cy="521970"/>
          </a:xfrm>
          <a:prstGeom prst="rect">
            <a:avLst/>
          </a:prstGeom>
        </p:spPr>
        <p:txBody>
          <a:bodyPr wrap="square">
            <a:spAutoFit/>
          </a:bodyPr>
          <a:p>
            <a:pPr algn="l"/>
            <a:r>
              <a:rPr lang="en-US" altLang="zh-CN" sz="2800">
                <a:solidFill>
                  <a:srgbClr val="C00000"/>
                </a:solidFill>
                <a:latin typeface="Times New Roman" panose="02020603050405020304" charset="0"/>
                <a:ea typeface="微软雅黑" panose="020B0503020204020204" charset="-122"/>
                <a:cs typeface="Times New Roman" panose="02020603050405020304" charset="0"/>
                <a:sym typeface="+mn-ea"/>
              </a:rPr>
              <a:t>reading</a:t>
            </a:r>
            <a:endParaRPr lang="en-US" altLang="zh-CN" sz="2800">
              <a:solidFill>
                <a:srgbClr val="C00000"/>
              </a:solidFill>
              <a:latin typeface="Times New Roman" panose="02020603050405020304" charset="0"/>
              <a:ea typeface="微软雅黑" panose="020B0503020204020204" charset="-122"/>
              <a:cs typeface="Times New Roman" panose="02020603050405020304" charset="0"/>
              <a:sym typeface="+mn-ea"/>
            </a:endParaRPr>
          </a:p>
        </p:txBody>
      </p:sp>
      <p:sp>
        <p:nvSpPr>
          <p:cNvPr id="6" name="文本框 5"/>
          <p:cNvSpPr txBox="1"/>
          <p:nvPr/>
        </p:nvSpPr>
        <p:spPr>
          <a:xfrm>
            <a:off x="6747510" y="2368550"/>
            <a:ext cx="1528445" cy="521970"/>
          </a:xfrm>
          <a:prstGeom prst="rect">
            <a:avLst/>
          </a:prstGeom>
        </p:spPr>
        <p:txBody>
          <a:bodyPr wrap="square">
            <a:spAutoFit/>
          </a:bodyPr>
          <a:p>
            <a:pPr algn="l"/>
            <a:r>
              <a:rPr lang="en-US" altLang="zh-CN">
                <a:latin typeface="Times New Roman" panose="02020603050405020304" charset="0"/>
                <a:ea typeface="微软雅黑" panose="020B0503020204020204" charset="-122"/>
                <a:cs typeface="Times New Roman" panose="02020603050405020304" charset="0"/>
                <a:sym typeface="+mn-ea"/>
              </a:rPr>
              <a:t> </a:t>
            </a:r>
            <a:r>
              <a:rPr lang="en-US" altLang="zh-CN" sz="2800">
                <a:solidFill>
                  <a:srgbClr val="C00000"/>
                </a:solidFill>
                <a:latin typeface="Times New Roman" panose="02020603050405020304" charset="0"/>
                <a:ea typeface="微软雅黑" panose="020B0503020204020204" charset="-122"/>
                <a:cs typeface="Times New Roman" panose="02020603050405020304" charset="0"/>
                <a:sym typeface="+mn-ea"/>
              </a:rPr>
              <a:t>progress</a:t>
            </a:r>
            <a:r>
              <a:rPr lang="en-US" altLang="zh-CN" sz="2800">
                <a:latin typeface="Times New Roman" panose="02020603050405020304" charset="0"/>
                <a:ea typeface="微软雅黑" panose="020B0503020204020204" charset="-122"/>
                <a:cs typeface="Times New Roman" panose="02020603050405020304" charset="0"/>
                <a:sym typeface="+mn-ea"/>
              </a:rPr>
              <a:t> </a:t>
            </a:r>
            <a:endParaRPr lang="en-US" altLang="zh-CN" sz="2800">
              <a:latin typeface="Times New Roman" panose="02020603050405020304" charset="0"/>
              <a:ea typeface="微软雅黑" panose="020B0503020204020204" charset="-122"/>
              <a:cs typeface="Times New Roman" panose="02020603050405020304" charset="0"/>
            </a:endParaRPr>
          </a:p>
        </p:txBody>
      </p:sp>
      <p:sp>
        <p:nvSpPr>
          <p:cNvPr id="7" name="文本框 6"/>
          <p:cNvSpPr txBox="1"/>
          <p:nvPr/>
        </p:nvSpPr>
        <p:spPr>
          <a:xfrm>
            <a:off x="7071995" y="2890520"/>
            <a:ext cx="879475" cy="521970"/>
          </a:xfrm>
          <a:prstGeom prst="rect">
            <a:avLst/>
          </a:prstGeom>
        </p:spPr>
        <p:txBody>
          <a:bodyPr wrap="square">
            <a:spAutoFit/>
          </a:bodyPr>
          <a:p>
            <a:pPr algn="l"/>
            <a:r>
              <a:rPr lang="en-US" altLang="zh-CN" sz="2800">
                <a:solidFill>
                  <a:srgbClr val="C00000"/>
                </a:solidFill>
                <a:latin typeface="Times New Roman" panose="02020603050405020304" charset="0"/>
                <a:ea typeface="微软雅黑" panose="020B0503020204020204" charset="-122"/>
                <a:cs typeface="Times New Roman" panose="02020603050405020304" charset="0"/>
                <a:sym typeface="+mn-ea"/>
              </a:rPr>
              <a:t>how</a:t>
            </a:r>
            <a:endParaRPr lang="en-US" altLang="zh-CN" sz="2800">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8" name="文本框 7"/>
          <p:cNvSpPr txBox="1"/>
          <p:nvPr/>
        </p:nvSpPr>
        <p:spPr>
          <a:xfrm>
            <a:off x="3589655" y="3717290"/>
            <a:ext cx="1604010" cy="521970"/>
          </a:xfrm>
          <a:prstGeom prst="rect">
            <a:avLst/>
          </a:prstGeom>
        </p:spPr>
        <p:txBody>
          <a:bodyPr wrap="square">
            <a:spAutoFit/>
          </a:bodyPr>
          <a:p>
            <a:pPr algn="l"/>
            <a:r>
              <a:rPr lang="en-US" altLang="zh-CN" sz="2800">
                <a:solidFill>
                  <a:srgbClr val="C00000"/>
                </a:solidFill>
                <a:latin typeface="Times New Roman" panose="02020603050405020304" charset="0"/>
                <a:ea typeface="微软雅黑" panose="020B0503020204020204" charset="-122"/>
                <a:cs typeface="Times New Roman" panose="02020603050405020304" charset="0"/>
                <a:sym typeface="+mn-ea"/>
              </a:rPr>
              <a:t>Canadian</a:t>
            </a:r>
            <a:endParaRPr lang="en-US" altLang="zh-CN" sz="2800">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9" name="文本框 8"/>
          <p:cNvSpPr txBox="1"/>
          <p:nvPr/>
        </p:nvSpPr>
        <p:spPr>
          <a:xfrm>
            <a:off x="945515" y="4631055"/>
            <a:ext cx="1375410" cy="521970"/>
          </a:xfrm>
          <a:prstGeom prst="rect">
            <a:avLst/>
          </a:prstGeom>
        </p:spPr>
        <p:txBody>
          <a:bodyPr wrap="square">
            <a:spAutoFit/>
          </a:bodyPr>
          <a:p>
            <a:pPr algn="l"/>
            <a:r>
              <a:rPr lang="en-US" altLang="zh-CN" sz="2800">
                <a:solidFill>
                  <a:srgbClr val="C00000"/>
                </a:solidFill>
                <a:latin typeface="Times New Roman" panose="02020603050405020304" charset="0"/>
                <a:ea typeface="微软雅黑" panose="020B0503020204020204" charset="-122"/>
                <a:cs typeface="Times New Roman" panose="02020603050405020304" charset="0"/>
                <a:sym typeface="+mn-ea"/>
              </a:rPr>
              <a:t> benefit</a:t>
            </a:r>
            <a:endParaRPr lang="en-US" altLang="zh-CN" sz="2800">
              <a:solidFill>
                <a:srgbClr val="C00000"/>
              </a:solidFill>
              <a:latin typeface="Times New Roman" panose="02020603050405020304" charset="0"/>
              <a:ea typeface="微软雅黑"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19430" y="293370"/>
            <a:ext cx="2098675" cy="460375"/>
          </a:xfrm>
          <a:prstGeom prst="rect">
            <a:avLst/>
          </a:prstGeom>
          <a:solidFill>
            <a:schemeClr val="accent5">
              <a:lumMod val="20000"/>
              <a:lumOff val="80000"/>
            </a:schemeClr>
          </a:solidFill>
        </p:spPr>
        <p:txBody>
          <a:bodyPr wrap="square">
            <a:spAutoFit/>
          </a:bodyPr>
          <a:p>
            <a:pPr algn="l"/>
            <a:r>
              <a:rPr lang="zh-CN" altLang="en-US" sz="2400" b="1" spc="300" dirty="0">
                <a:solidFill>
                  <a:schemeClr val="tx1">
                    <a:lumMod val="85000"/>
                    <a:lumOff val="15000"/>
                  </a:schemeClr>
                </a:solidFill>
                <a:latin typeface="微软雅黑" panose="020B0503020204020204" charset="-122"/>
                <a:ea typeface="微软雅黑" panose="020B0503020204020204" charset="-122"/>
                <a:sym typeface="+mn-ea"/>
              </a:rPr>
              <a:t>Ⅵ</a:t>
            </a:r>
            <a:r>
              <a:rPr lang="en-US" altLang="zh-CN" sz="2400" b="1" spc="3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2400" b="1" spc="300" dirty="0">
                <a:solidFill>
                  <a:schemeClr val="tx1">
                    <a:lumMod val="85000"/>
                    <a:lumOff val="15000"/>
                  </a:schemeClr>
                </a:solidFill>
                <a:latin typeface="+mn-ea"/>
                <a:sym typeface="+mn-ea"/>
              </a:rPr>
              <a:t>迁移运用</a:t>
            </a:r>
            <a:endParaRPr lang="zh-CN" altLang="en-US" sz="2400" b="1" spc="300" dirty="0">
              <a:solidFill>
                <a:schemeClr val="tx1">
                  <a:lumMod val="85000"/>
                  <a:lumOff val="15000"/>
                </a:schemeClr>
              </a:solidFill>
              <a:latin typeface="微软雅黑" panose="020B0503020204020204" charset="-122"/>
              <a:ea typeface="微软雅黑" panose="020B0503020204020204" charset="-122"/>
              <a:sym typeface="+mn-ea"/>
            </a:endParaRPr>
          </a:p>
        </p:txBody>
      </p:sp>
      <p:pic>
        <p:nvPicPr>
          <p:cNvPr id="3" name="a41a88de7cd3a85edb55fa8a97faaf7f">
            <a:hlinkClick r:id="" action="ppaction://media"/>
          </p:cNvPr>
          <p:cNvPicPr/>
          <p:nvPr>
            <a:vide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456565" y="920750"/>
            <a:ext cx="11375390" cy="5535295"/>
          </a:xfrm>
          <a:prstGeom prst="rect">
            <a:avLst/>
          </a:prstGeom>
        </p:spPr>
      </p:pic>
      <p:sp>
        <p:nvSpPr>
          <p:cNvPr id="2" name="文本框 1"/>
          <p:cNvSpPr txBox="1"/>
          <p:nvPr/>
        </p:nvSpPr>
        <p:spPr>
          <a:xfrm>
            <a:off x="2749550" y="231775"/>
            <a:ext cx="8753475" cy="521970"/>
          </a:xfrm>
          <a:prstGeom prst="rect">
            <a:avLst/>
          </a:prstGeom>
          <a:solidFill>
            <a:schemeClr val="accent4">
              <a:lumMod val="20000"/>
              <a:lumOff val="80000"/>
            </a:schemeClr>
          </a:solidFill>
        </p:spPr>
        <p:txBody>
          <a:bodyPr wrap="square">
            <a:spAutoFit/>
          </a:bodyPr>
          <a:p>
            <a:pPr algn="l"/>
            <a:r>
              <a:rPr lang="en-US" altLang="zh-CN" sz="2800">
                <a:latin typeface="Arial" panose="020B0604020202020204" pitchFamily="34" charset="0"/>
                <a:ea typeface="微软雅黑" panose="020B0503020204020204" charset="-122"/>
              </a:rPr>
              <a:t>What sports event had taken place in Liquan County?</a:t>
            </a:r>
            <a:endParaRPr lang="en-US" altLang="zh-CN" sz="2800">
              <a:latin typeface="Arial" panose="020B0604020202020204" pitchFamily="34" charset="0"/>
              <a:ea typeface="微软雅黑" panose="020B0503020204020204" charset="-122"/>
            </a:endParaRPr>
          </a:p>
        </p:txBody>
      </p:sp>
    </p:spTree>
  </p:cSld>
  <p:clrMapOvr>
    <a:masterClrMapping/>
  </p:clrMapOvr>
  <p:transition/>
  <p:timing>
    <p:tnLst>
      <p:par>
        <p:cTn id="1" dur="indefinite" restart="never" nodeType="tmRoot">
          <p:childTnLst>
            <p:video fullScrn="0">
              <p:cMediaNode>
                <p:cTn id="2" fill="hold" display="1">
                  <p:stCondLst>
                    <p:cond delay="indefinite"/>
                  </p:stCondLst>
                </p:cTn>
                <p:tgtEl>
                  <p:spTgt spid="3"/>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575310" y="291465"/>
            <a:ext cx="2098675" cy="460375"/>
          </a:xfrm>
          <a:prstGeom prst="rect">
            <a:avLst/>
          </a:prstGeom>
          <a:solidFill>
            <a:schemeClr val="accent5">
              <a:lumMod val="20000"/>
              <a:lumOff val="80000"/>
            </a:schemeClr>
          </a:solidFill>
        </p:spPr>
        <p:txBody>
          <a:bodyPr wrap="square">
            <a:spAutoFit/>
          </a:bodyPr>
          <a:p>
            <a:pPr algn="l"/>
            <a:r>
              <a:rPr lang="zh-CN" altLang="en-US" sz="2400" b="1" spc="300" dirty="0">
                <a:solidFill>
                  <a:schemeClr val="tx1">
                    <a:lumMod val="85000"/>
                    <a:lumOff val="15000"/>
                  </a:schemeClr>
                </a:solidFill>
                <a:latin typeface="微软雅黑" panose="020B0503020204020204" charset="-122"/>
                <a:ea typeface="微软雅黑" panose="020B0503020204020204" charset="-122"/>
                <a:sym typeface="+mn-ea"/>
              </a:rPr>
              <a:t>Ⅵ</a:t>
            </a:r>
            <a:r>
              <a:rPr lang="en-US" altLang="zh-CN" sz="2400" b="1" spc="3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2400" b="1" spc="300" dirty="0">
                <a:solidFill>
                  <a:schemeClr val="tx1">
                    <a:lumMod val="85000"/>
                    <a:lumOff val="15000"/>
                  </a:schemeClr>
                </a:solidFill>
                <a:latin typeface="+mn-ea"/>
                <a:sym typeface="+mn-ea"/>
              </a:rPr>
              <a:t>迁移运用</a:t>
            </a:r>
            <a:endParaRPr lang="zh-CN" altLang="en-US" sz="2400" b="1" spc="300" dirty="0">
              <a:solidFill>
                <a:schemeClr val="tx1">
                  <a:lumMod val="85000"/>
                  <a:lumOff val="15000"/>
                </a:schemeClr>
              </a:solidFill>
              <a:latin typeface="微软雅黑" panose="020B0503020204020204" charset="-122"/>
              <a:ea typeface="微软雅黑" panose="020B0503020204020204" charset="-122"/>
              <a:sym typeface="+mn-ea"/>
            </a:endParaRPr>
          </a:p>
        </p:txBody>
      </p:sp>
      <p:sp>
        <p:nvSpPr>
          <p:cNvPr id="2" name="文本框 1"/>
          <p:cNvSpPr txBox="1"/>
          <p:nvPr>
            <p:custDataLst>
              <p:tags r:id="rId1"/>
            </p:custDataLst>
          </p:nvPr>
        </p:nvSpPr>
        <p:spPr>
          <a:xfrm>
            <a:off x="575310" y="841375"/>
            <a:ext cx="11240770" cy="5460365"/>
          </a:xfrm>
          <a:prstGeom prst="rect">
            <a:avLst/>
          </a:prstGeom>
          <a:solidFill>
            <a:schemeClr val="bg2"/>
          </a:solidFill>
        </p:spPr>
        <p:txBody>
          <a:bodyPr wrap="square">
            <a:noAutofit/>
          </a:bodyPr>
          <a:p>
            <a:pPr algn="l">
              <a:lnSpc>
                <a:spcPct val="120000"/>
              </a:lnSpc>
            </a:pPr>
            <a:r>
              <a:rPr lang="en-US" altLang="zh-CN" sz="2400" b="1">
                <a:latin typeface="方正楷体_GB2312" panose="02000000000000000000" charset="-122"/>
                <a:ea typeface="方正楷体_GB2312" panose="02000000000000000000" charset="-122"/>
                <a:cs typeface="方正楷体_GB2312" panose="02000000000000000000" charset="-122"/>
                <a:sym typeface="+mn-ea"/>
              </a:rPr>
              <a:t>      </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假设你是交换生</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Chris</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，校英文报编辑。李华（</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Li Hua</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）承诺撰写一篇介绍</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2025</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年</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东恒盛杯</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中国公路自行车联赛第五站（陕西礼泉站）的文章。请给他写一封邮件，内容包括：</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(1) </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礼貌询问稿件进展；</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(2) </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提醒交稿时间。</a:t>
            </a:r>
            <a:endParaRPr lang="zh-CN" altLang="en-US" sz="2400" b="1">
              <a:latin typeface="方正楷体_GB2312" panose="02000000000000000000" charset="-122"/>
              <a:ea typeface="方正楷体_GB2312" panose="02000000000000000000" charset="-122"/>
              <a:cs typeface="方正楷体_GB2312" panose="02000000000000000000" charset="-122"/>
              <a:sym typeface="+mn-ea"/>
            </a:endParaRPr>
          </a:p>
          <a:p>
            <a:pPr algn="l">
              <a:lnSpc>
                <a:spcPct val="120000"/>
              </a:lnSpc>
            </a:pPr>
            <a:r>
              <a:rPr lang="zh-CN" altLang="en-US" sz="2400" b="1">
                <a:latin typeface="方正楷体_GB2312" panose="02000000000000000000" charset="-122"/>
                <a:ea typeface="方正楷体_GB2312" panose="02000000000000000000" charset="-122"/>
                <a:cs typeface="方正楷体_GB2312" panose="02000000000000000000" charset="-122"/>
                <a:sym typeface="+mn-ea"/>
              </a:rPr>
              <a:t>注意：</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(1) </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词数约</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80</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词；</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(2) </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按以下格式在答题卡作答：</a:t>
            </a:r>
            <a:endParaRPr lang="zh-CN" altLang="en-US" sz="2400" b="1">
              <a:latin typeface="方正楷体_GB2312" panose="02000000000000000000" charset="-122"/>
              <a:ea typeface="方正楷体_GB2312" panose="02000000000000000000" charset="-122"/>
              <a:cs typeface="方正楷体_GB2312" panose="02000000000000000000" charset="-122"/>
              <a:sym typeface="+mn-ea"/>
            </a:endParaRPr>
          </a:p>
          <a:p>
            <a:pPr algn="l">
              <a:lnSpc>
                <a:spcPct val="120000"/>
              </a:lnSpc>
            </a:pPr>
            <a:r>
              <a:rPr lang="zh-CN" altLang="en-US" sz="2400" b="1">
                <a:latin typeface="方正楷体_GB2312" panose="02000000000000000000" charset="-122"/>
                <a:ea typeface="方正楷体_GB2312" panose="02000000000000000000" charset="-122"/>
                <a:cs typeface="方正楷体_GB2312" panose="02000000000000000000" charset="-122"/>
                <a:sym typeface="+mn-ea"/>
              </a:rPr>
              <a:t>提示：</a:t>
            </a:r>
            <a:endParaRPr lang="zh-CN" altLang="en-US" sz="2400" b="1">
              <a:latin typeface="方正楷体_GB2312" panose="02000000000000000000" charset="-122"/>
              <a:ea typeface="方正楷体_GB2312" panose="02000000000000000000" charset="-122"/>
              <a:cs typeface="方正楷体_GB2312" panose="02000000000000000000" charset="-122"/>
              <a:sym typeface="+mn-ea"/>
            </a:endParaRPr>
          </a:p>
          <a:p>
            <a:pPr algn="l">
              <a:lnSpc>
                <a:spcPct val="120000"/>
              </a:lnSpc>
            </a:pPr>
            <a:r>
              <a:rPr lang="en-US" altLang="zh-CN" sz="2400" b="1">
                <a:solidFill>
                  <a:srgbClr val="C00000"/>
                </a:solidFill>
                <a:latin typeface="Times New Roman" panose="02020603050405020304" charset="0"/>
                <a:ea typeface="方正楷体_GB2312" panose="02000000000000000000" charset="-122"/>
                <a:cs typeface="Times New Roman" panose="02020603050405020304" charset="0"/>
                <a:sym typeface="+mn-ea"/>
              </a:rPr>
              <a:t> </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2025年“东恒盛杯”中国公路自行车联赛第五站（陕西礼泉站）</a:t>
            </a:r>
            <a:endParaRPr lang="zh-CN" altLang="en-US" sz="2400" b="1">
              <a:latin typeface="方正楷体_GB2312" panose="02000000000000000000" charset="-122"/>
              <a:ea typeface="方正楷体_GB2312" panose="02000000000000000000" charset="-122"/>
              <a:cs typeface="方正楷体_GB2312" panose="02000000000000000000" charset="-122"/>
            </a:endParaRPr>
          </a:p>
          <a:p>
            <a:pPr algn="l">
              <a:lnSpc>
                <a:spcPct val="120000"/>
              </a:lnSpc>
            </a:pPr>
            <a:r>
              <a:rPr lang="en-US" altLang="zh-CN" sz="2400" b="1">
                <a:solidFill>
                  <a:srgbClr val="C00000"/>
                </a:solidFill>
                <a:latin typeface="Times New Roman" panose="02020603050405020304" charset="0"/>
                <a:ea typeface="方正楷体_GB2312" panose="02000000000000000000" charset="-122"/>
                <a:cs typeface="Times New Roman" panose="02020603050405020304" charset="0"/>
              </a:rPr>
              <a:t>the 2025 "Dong Hengsheng Cup" China Road Cycling League (Liquan Station)</a:t>
            </a:r>
            <a:endParaRPr lang="zh-CN" altLang="en-US" sz="2400" b="1">
              <a:solidFill>
                <a:srgbClr val="C00000"/>
              </a:solidFill>
              <a:latin typeface="Times New Roman" panose="02020603050405020304" charset="0"/>
              <a:ea typeface="方正楷体_GB2312" panose="02000000000000000000" charset="-122"/>
              <a:cs typeface="Times New Roman" panose="02020603050405020304" charset="0"/>
            </a:endParaRPr>
          </a:p>
        </p:txBody>
      </p:sp>
      <p:sp>
        <p:nvSpPr>
          <p:cNvPr id="3" name="文本框 2"/>
          <p:cNvSpPr txBox="1"/>
          <p:nvPr/>
        </p:nvSpPr>
        <p:spPr>
          <a:xfrm>
            <a:off x="855980" y="4245610"/>
            <a:ext cx="10525125" cy="172974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marL="0" indent="0" algn="just">
              <a:lnSpc>
                <a:spcPct val="100000"/>
              </a:lnSpc>
            </a:pP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Dear Li Hua,</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00000"/>
              </a:lnSpc>
            </a:pPr>
            <a:r>
              <a:rPr lang="en-US" altLang="zh-CN" sz="2000" u="sng" kern="100">
                <a:latin typeface="Times New Roman" panose="02020603050405020304" charset="0"/>
                <a:ea typeface="宋体" panose="02010600030101010101" pitchFamily="2" charset="-122"/>
                <a:cs typeface="Times New Roman" panose="02020603050405020304" charset="0"/>
                <a:sym typeface="Times New Roman" panose="02020603050405020304"/>
              </a:rPr>
              <a:t> ________________________________________________________________________________</a:t>
            </a:r>
            <a:endParaRPr lang="en-US" altLang="zh-CN" sz="2000" u="sng"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00000"/>
              </a:lnSpc>
            </a:pPr>
            <a:r>
              <a:rPr lang="en-US" altLang="zh-CN" sz="2000" u="sng" kern="100">
                <a:latin typeface="Times New Roman" panose="02020603050405020304" charset="0"/>
                <a:ea typeface="宋体" panose="02010600030101010101" pitchFamily="2" charset="-122"/>
                <a:cs typeface="Times New Roman" panose="02020603050405020304" charset="0"/>
                <a:sym typeface="Times New Roman" panose="02020603050405020304"/>
              </a:rPr>
              <a:t>_________________________________________________________________________________                                                                                                                                                                  </a:t>
            </a:r>
            <a:endPar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00000"/>
              </a:lnSpc>
            </a:pP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Best wishes,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00000"/>
              </a:lnSpc>
            </a:pP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Chris</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50000"/>
              </a:lnSpc>
            </a:pPr>
            <a:r>
              <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indent="3962400" algn="just">
              <a:lnSpc>
                <a:spcPct val="150000"/>
              </a:lnSpc>
            </a:pP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66040" y="53340"/>
            <a:ext cx="2549525" cy="468630"/>
          </a:xfrm>
          <a:prstGeom prst="rect">
            <a:avLst/>
          </a:prstGeom>
          <a:solidFill>
            <a:schemeClr val="accent4">
              <a:lumMod val="20000"/>
              <a:lumOff val="80000"/>
            </a:schemeClr>
          </a:solidFill>
        </p:spPr>
        <p:txBody>
          <a:bodyPr wrap="square">
            <a:noAutofit/>
          </a:bodyPr>
          <a:p>
            <a:pPr algn="l"/>
            <a:r>
              <a:rPr lang="en-US" altLang="zh-CN" sz="2800" b="1">
                <a:latin typeface="Times New Roman" panose="02020603050405020304" charset="0"/>
                <a:ea typeface="微软雅黑" panose="020B0503020204020204" charset="-122"/>
                <a:cs typeface="Times New Roman" panose="02020603050405020304" charset="0"/>
              </a:rPr>
              <a:t>Sample writing:</a:t>
            </a:r>
            <a:endParaRPr lang="en-US" altLang="zh-CN" sz="2800" b="1">
              <a:latin typeface="Times New Roman" panose="02020603050405020304" charset="0"/>
              <a:ea typeface="微软雅黑" panose="020B0503020204020204" charset="-122"/>
              <a:cs typeface="Times New Roman" panose="02020603050405020304" charset="0"/>
            </a:endParaRPr>
          </a:p>
        </p:txBody>
      </p:sp>
      <p:sp>
        <p:nvSpPr>
          <p:cNvPr id="4" name="文本框 3"/>
          <p:cNvSpPr txBox="1"/>
          <p:nvPr/>
        </p:nvSpPr>
        <p:spPr>
          <a:xfrm>
            <a:off x="370840" y="661670"/>
            <a:ext cx="11450320" cy="5851525"/>
          </a:xfrm>
          <a:prstGeom prst="rect">
            <a:avLst/>
          </a:prstGeom>
          <a:solidFill>
            <a:schemeClr val="bg1">
              <a:lumMod val="95000"/>
            </a:schemeClr>
          </a:solidFill>
        </p:spPr>
        <p:txBody>
          <a:bodyPr wrap="square">
            <a:spAutoFit/>
          </a:bodyPr>
          <a:p>
            <a:pPr algn="l">
              <a:lnSpc>
                <a:spcPct val="120000"/>
              </a:lnSpc>
            </a:pPr>
            <a:r>
              <a:rPr lang="en-US" altLang="zh-CN" sz="2400">
                <a:latin typeface="Times New Roman" panose="02020603050405020304" charset="0"/>
                <a:ea typeface="微软雅黑" panose="020B0503020204020204" charset="-122"/>
                <a:cs typeface="Times New Roman" panose="02020603050405020304" charset="0"/>
              </a:rPr>
              <a:t>Dear Li Hua,</a:t>
            </a:r>
            <a:endParaRPr lang="en-US" altLang="zh-CN" sz="2400">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400">
                <a:latin typeface="Times New Roman" panose="02020603050405020304" charset="0"/>
                <a:ea typeface="微软雅黑" panose="020B0503020204020204" charset="-122"/>
                <a:cs typeface="Times New Roman" panose="02020603050405020304" charset="0"/>
              </a:rPr>
              <a:t>I hope this email finds </a:t>
            </a:r>
            <a:r>
              <a:rPr lang="en-US" altLang="zh-CN" sz="2400">
                <a:latin typeface="Times New Roman" panose="02020603050405020304" charset="0"/>
                <a:ea typeface="微软雅黑" panose="020B0503020204020204" charset="-122"/>
                <a:cs typeface="Times New Roman" panose="02020603050405020304" charset="0"/>
                <a:sym typeface="+mn-ea"/>
              </a:rPr>
              <a:t>you </a:t>
            </a:r>
            <a:r>
              <a:rPr lang="en-US" altLang="zh-CN" sz="2400">
                <a:latin typeface="Times New Roman" panose="02020603050405020304" charset="0"/>
                <a:ea typeface="微软雅黑" panose="020B0503020204020204" charset="-122"/>
                <a:cs typeface="Times New Roman" panose="02020603050405020304" charset="0"/>
              </a:rPr>
              <a:t>1_____(good) ! As 2 ____ editor of our school’s English newspaper, I 3____________ (write) to check on the progress of your article about the 2025 "Dong Hengsheng Cup" China Road Cycling League (Liquan Station, June 11–15).</a:t>
            </a:r>
            <a:endParaRPr lang="en-US" altLang="zh-CN" sz="2400">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400">
                <a:latin typeface="Times New Roman" panose="02020603050405020304" charset="0"/>
                <a:ea typeface="微软雅黑" panose="020B0503020204020204" charset="-122"/>
                <a:cs typeface="Times New Roman" panose="02020603050405020304" charset="0"/>
              </a:rPr>
              <a:t>Our readers are eager 4_________ (read) your insights on how the event 5________(blend) competitive cycling with local cultural highlights—particularly its 6____________(connect) to the Tang Dynasty heritage. Could you let me know how the draft  7___________ along? To ensure smooth publication, please 8_________(submit</a:t>
            </a:r>
            <a:r>
              <a:rPr lang="zh-CN" altLang="en-US" sz="2400">
                <a:latin typeface="Times New Roman" panose="02020603050405020304" charset="0"/>
                <a:ea typeface="微软雅黑" panose="020B0503020204020204" charset="-122"/>
                <a:cs typeface="Times New Roman" panose="02020603050405020304" charset="0"/>
              </a:rPr>
              <a:t>）</a:t>
            </a:r>
            <a:r>
              <a:rPr lang="en-US" altLang="zh-CN" sz="2400">
                <a:latin typeface="Times New Roman" panose="02020603050405020304" charset="0"/>
                <a:ea typeface="微软雅黑" panose="020B0503020204020204" charset="-122"/>
                <a:cs typeface="Times New Roman" panose="02020603050405020304" charset="0"/>
              </a:rPr>
              <a:t>the final version by this Friday, July 4. This 9___________(allow)  sufficient time for editing and layout </a:t>
            </a:r>
            <a:r>
              <a:rPr lang="en-US" altLang="zh-CN" sz="2400">
                <a:latin typeface="Times New Roman" panose="02020603050405020304" charset="0"/>
                <a:ea typeface="微软雅黑" panose="020B0503020204020204" charset="-122"/>
                <a:cs typeface="Times New Roman" panose="02020603050405020304" charset="0"/>
                <a:sym typeface="+mn-ea"/>
              </a:rPr>
              <a:t>adjustments</a:t>
            </a:r>
            <a:r>
              <a:rPr lang="en-US" altLang="zh-CN" sz="2400">
                <a:latin typeface="Times New Roman" panose="02020603050405020304" charset="0"/>
                <a:ea typeface="微软雅黑" panose="020B0503020204020204" charset="-122"/>
                <a:cs typeface="Times New Roman" panose="02020603050405020304" charset="0"/>
              </a:rPr>
              <a:t>.</a:t>
            </a:r>
            <a:endParaRPr lang="en-US" altLang="zh-CN" sz="2400">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400">
                <a:latin typeface="Times New Roman" panose="02020603050405020304" charset="0"/>
                <a:ea typeface="微软雅黑" panose="020B0503020204020204" charset="-122"/>
                <a:cs typeface="Times New Roman" panose="02020603050405020304" charset="0"/>
              </a:rPr>
              <a:t>Thank you for 10_________ (capture) this vibrant sports-cultural event through your writing!</a:t>
            </a:r>
            <a:endParaRPr lang="en-US" altLang="zh-CN" sz="2400">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400">
                <a:latin typeface="Times New Roman" panose="02020603050405020304" charset="0"/>
                <a:ea typeface="微软雅黑" panose="020B0503020204020204" charset="-122"/>
                <a:cs typeface="Times New Roman" panose="02020603050405020304" charset="0"/>
              </a:rPr>
              <a:t>Best regards,</a:t>
            </a:r>
            <a:endParaRPr lang="en-US" altLang="zh-CN" sz="2400">
              <a:latin typeface="Times New Roman" panose="02020603050405020304" charset="0"/>
              <a:ea typeface="微软雅黑" panose="020B0503020204020204" charset="-122"/>
              <a:cs typeface="Times New Roman" panose="02020603050405020304" charset="0"/>
            </a:endParaRPr>
          </a:p>
          <a:p>
            <a:pPr algn="l">
              <a:lnSpc>
                <a:spcPct val="120000"/>
              </a:lnSpc>
            </a:pPr>
            <a:r>
              <a:rPr lang="en-US" altLang="zh-CN" sz="2400">
                <a:latin typeface="Times New Roman" panose="02020603050405020304" charset="0"/>
                <a:ea typeface="微软雅黑" panose="020B0503020204020204" charset="-122"/>
                <a:cs typeface="Times New Roman" panose="02020603050405020304" charset="0"/>
              </a:rPr>
              <a:t>Chris</a:t>
            </a:r>
            <a:endParaRPr lang="en-US" altLang="zh-CN" sz="2400">
              <a:latin typeface="Times New Roman" panose="02020603050405020304" charset="0"/>
              <a:ea typeface="微软雅黑" panose="020B0503020204020204" charset="-122"/>
              <a:cs typeface="Times New Roman" panose="02020603050405020304" charset="0"/>
            </a:endParaRPr>
          </a:p>
        </p:txBody>
      </p:sp>
      <p:sp>
        <p:nvSpPr>
          <p:cNvPr id="6" name="文本框 5"/>
          <p:cNvSpPr txBox="1"/>
          <p:nvPr>
            <p:custDataLst>
              <p:tags r:id="rId1"/>
            </p:custDataLst>
          </p:nvPr>
        </p:nvSpPr>
        <p:spPr>
          <a:xfrm>
            <a:off x="3939540" y="1161415"/>
            <a:ext cx="740410" cy="460375"/>
          </a:xfrm>
          <a:prstGeom prst="rect">
            <a:avLst/>
          </a:prstGeom>
        </p:spPr>
        <p:txBody>
          <a:bodyPr wrap="square">
            <a:spAutoFit/>
          </a:bodyPr>
          <a:p>
            <a:pPr algn="l"/>
            <a:r>
              <a:rPr lang="en-US" altLang="zh-CN" sz="2400" b="1">
                <a:solidFill>
                  <a:srgbClr val="C00000"/>
                </a:solidFill>
                <a:latin typeface="Times New Roman" panose="02020603050405020304" charset="0"/>
                <a:ea typeface="微软雅黑" panose="020B0503020204020204" charset="-122"/>
                <a:cs typeface="Times New Roman" panose="02020603050405020304" charset="0"/>
                <a:sym typeface="+mn-ea"/>
              </a:rPr>
              <a:t>well</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sym typeface="+mn-ea"/>
            </a:endParaRPr>
          </a:p>
        </p:txBody>
      </p:sp>
      <p:sp>
        <p:nvSpPr>
          <p:cNvPr id="7" name="文本框 6"/>
          <p:cNvSpPr txBox="1"/>
          <p:nvPr>
            <p:custDataLst>
              <p:tags r:id="rId2"/>
            </p:custDataLst>
          </p:nvPr>
        </p:nvSpPr>
        <p:spPr>
          <a:xfrm>
            <a:off x="6432550" y="1161415"/>
            <a:ext cx="624205" cy="46037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an</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8" name="文本框 7"/>
          <p:cNvSpPr txBox="1"/>
          <p:nvPr>
            <p:custDataLst>
              <p:tags r:id="rId3"/>
            </p:custDataLst>
          </p:nvPr>
        </p:nvSpPr>
        <p:spPr>
          <a:xfrm>
            <a:off x="3395345" y="2445385"/>
            <a:ext cx="1362710" cy="46037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to read</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9" name="文本框 8"/>
          <p:cNvSpPr txBox="1"/>
          <p:nvPr>
            <p:custDataLst>
              <p:tags r:id="rId4"/>
            </p:custDataLst>
          </p:nvPr>
        </p:nvSpPr>
        <p:spPr>
          <a:xfrm>
            <a:off x="2293620" y="1621790"/>
            <a:ext cx="1645920" cy="460375"/>
          </a:xfrm>
          <a:prstGeom prst="rect">
            <a:avLst/>
          </a:prstGeom>
          <a:noFill/>
        </p:spPr>
        <p:txBody>
          <a:bodyPr wrap="square" rtlCol="0" anchor="t">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sym typeface="+mn-ea"/>
              </a:rPr>
              <a:t>am writing</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sym typeface="+mn-ea"/>
            </a:endParaRPr>
          </a:p>
        </p:txBody>
      </p:sp>
      <p:sp>
        <p:nvSpPr>
          <p:cNvPr id="11" name="文本框 10"/>
          <p:cNvSpPr txBox="1"/>
          <p:nvPr>
            <p:custDataLst>
              <p:tags r:id="rId5"/>
            </p:custDataLst>
          </p:nvPr>
        </p:nvSpPr>
        <p:spPr>
          <a:xfrm>
            <a:off x="8840470" y="2905760"/>
            <a:ext cx="1750060" cy="46037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connections</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2" name="文本框 11"/>
          <p:cNvSpPr txBox="1"/>
          <p:nvPr>
            <p:custDataLst>
              <p:tags r:id="rId6"/>
            </p:custDataLst>
          </p:nvPr>
        </p:nvSpPr>
        <p:spPr>
          <a:xfrm>
            <a:off x="9091295" y="3357245"/>
            <a:ext cx="1499235" cy="460375"/>
          </a:xfrm>
          <a:prstGeom prst="rect">
            <a:avLst/>
          </a:prstGeom>
          <a:noFill/>
        </p:spPr>
        <p:txBody>
          <a:bodyPr wrap="square" rtlCol="0" anchor="t">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sym typeface="+mn-ea"/>
              </a:rPr>
              <a:t>is coming</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sym typeface="+mn-ea"/>
            </a:endParaRPr>
          </a:p>
        </p:txBody>
      </p:sp>
      <p:sp>
        <p:nvSpPr>
          <p:cNvPr id="13" name="文本框 12"/>
          <p:cNvSpPr txBox="1"/>
          <p:nvPr/>
        </p:nvSpPr>
        <p:spPr>
          <a:xfrm>
            <a:off x="5299075" y="3817620"/>
            <a:ext cx="1206500" cy="46037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sym typeface="+mn-ea"/>
              </a:rPr>
              <a:t>submit</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4" name="文本框 13"/>
          <p:cNvSpPr txBox="1"/>
          <p:nvPr/>
        </p:nvSpPr>
        <p:spPr>
          <a:xfrm>
            <a:off x="9491980" y="2445385"/>
            <a:ext cx="1276985" cy="46037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blended</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5" name="文本框 14"/>
          <p:cNvSpPr txBox="1"/>
          <p:nvPr/>
        </p:nvSpPr>
        <p:spPr>
          <a:xfrm>
            <a:off x="2231390" y="4218305"/>
            <a:ext cx="1517015" cy="460375"/>
          </a:xfrm>
          <a:prstGeom prst="rect">
            <a:avLst/>
          </a:prstGeom>
        </p:spPr>
        <p:txBody>
          <a:bodyPr wrap="square">
            <a:spAutoFit/>
          </a:bodyPr>
          <a:p>
            <a:pPr algn="l"/>
            <a:r>
              <a:rPr lang="en-US" altLang="zh-CN" sz="2400" b="1">
                <a:solidFill>
                  <a:srgbClr val="C00000"/>
                </a:solidFill>
                <a:latin typeface="Times New Roman" panose="02020603050405020304" charset="0"/>
                <a:ea typeface="微软雅黑" panose="020B0503020204020204" charset="-122"/>
                <a:cs typeface="Times New Roman" panose="02020603050405020304" charset="0"/>
                <a:sym typeface="+mn-ea"/>
              </a:rPr>
              <a:t>will allow</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6" name="文本框 15"/>
          <p:cNvSpPr txBox="1"/>
          <p:nvPr/>
        </p:nvSpPr>
        <p:spPr>
          <a:xfrm>
            <a:off x="2615565" y="4678680"/>
            <a:ext cx="1470660" cy="46037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capturing</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xEl>
                                              <p:pRg st="0" end="0"/>
                                            </p:txEl>
                                          </p:spTgt>
                                        </p:tgtEl>
                                        <p:attrNameLst>
                                          <p:attrName>style.visibility</p:attrName>
                                        </p:attrNameLst>
                                      </p:cBhvr>
                                      <p:to>
                                        <p:strVal val="visible"/>
                                      </p:to>
                                    </p:set>
                                    <p:animEffect transition="in" filter="blinds(horizontal)">
                                      <p:cBhvr>
                                        <p:cTn id="22" dur="500"/>
                                        <p:tgtEl>
                                          <p:spTgt spid="8">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linds(horizont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linds(horizontal)">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blinds(horizontal)">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linds(horizont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linds(horizontal)">
                                      <p:cBhvr>
                                        <p:cTn id="5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4" grpId="0"/>
      <p:bldP spid="11" grpId="0"/>
      <p:bldP spid="12" grpId="0"/>
      <p:bldP spid="13"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627630" y="1666875"/>
            <a:ext cx="7255510" cy="1512570"/>
          </a:xfrm>
          <a:prstGeom prst="rect">
            <a:avLst/>
          </a:prstGeom>
          <a:solidFill>
            <a:schemeClr val="accent1">
              <a:lumMod val="20000"/>
              <a:lumOff val="80000"/>
            </a:schemeClr>
          </a:solidFill>
        </p:spPr>
        <p:txBody>
          <a:bodyPr wrap="square">
            <a:spAutoFit/>
          </a:bodyPr>
          <a:p>
            <a:pPr algn="l">
              <a:lnSpc>
                <a:spcPct val="110000"/>
              </a:lnSpc>
            </a:pPr>
            <a:r>
              <a:rPr lang="en-US" altLang="zh-CN" sz="2800" b="1">
                <a:latin typeface="方正楷体_GB2312" panose="02000000000000000000" charset="-122"/>
                <a:ea typeface="方正楷体_GB2312" panose="02000000000000000000" charset="-122"/>
              </a:rPr>
              <a:t>       </a:t>
            </a:r>
            <a:r>
              <a:rPr lang="zh-CN" altLang="en-US" sz="2800" b="1">
                <a:latin typeface="方正楷体_GB2312" panose="02000000000000000000" charset="-122"/>
                <a:ea typeface="方正楷体_GB2312" panose="02000000000000000000" charset="-122"/>
              </a:rPr>
              <a:t>星光不问赶路人，时光不负有心人。希望你的成绩会照亮整个夏天，然后带着你的期许，去见从未见过的风景。</a:t>
            </a:r>
            <a:endParaRPr lang="en-US" altLang="zh-CN" sz="2800" b="1">
              <a:latin typeface="方正楷体_GB2312" panose="02000000000000000000" charset="-122"/>
              <a:ea typeface="方正楷体_GB2312" panose="02000000000000000000" charset="-122"/>
            </a:endParaRPr>
          </a:p>
        </p:txBody>
      </p:sp>
      <p:sp>
        <p:nvSpPr>
          <p:cNvPr id="3" name="文本框 2"/>
          <p:cNvSpPr txBox="1"/>
          <p:nvPr/>
        </p:nvSpPr>
        <p:spPr>
          <a:xfrm>
            <a:off x="2627630" y="3346450"/>
            <a:ext cx="7255510" cy="2256155"/>
          </a:xfrm>
          <a:prstGeom prst="rect">
            <a:avLst/>
          </a:prstGeom>
          <a:solidFill>
            <a:schemeClr val="accent4">
              <a:lumMod val="20000"/>
              <a:lumOff val="80000"/>
            </a:schemeClr>
          </a:solidFill>
        </p:spPr>
        <p:txBody>
          <a:bodyPr wrap="square">
            <a:noAutofit/>
          </a:bodyPr>
          <a:p>
            <a:pPr algn="l">
              <a:lnSpc>
                <a:spcPct val="120000"/>
              </a:lnSpc>
            </a:pPr>
            <a:r>
              <a:rPr lang="en-US" altLang="zh-CN" sz="2400">
                <a:latin typeface="Arial" panose="020B0604020202020204" pitchFamily="34" charset="0"/>
                <a:ea typeface="微软雅黑" panose="020B0503020204020204" charset="-122"/>
                <a:sym typeface="+mn-ea"/>
              </a:rPr>
              <a:t>Starlight doesn’t ask of travelers on the way;</a:t>
            </a:r>
            <a:endParaRPr lang="en-US" altLang="zh-CN" sz="2400">
              <a:latin typeface="Arial" panose="020B0604020202020204" pitchFamily="34" charset="0"/>
              <a:ea typeface="微软雅黑" panose="020B0503020204020204" charset="-122"/>
            </a:endParaRPr>
          </a:p>
          <a:p>
            <a:pPr algn="l">
              <a:lnSpc>
                <a:spcPct val="120000"/>
              </a:lnSpc>
            </a:pPr>
            <a:r>
              <a:rPr lang="en-US" altLang="zh-CN" sz="2400">
                <a:latin typeface="Arial" panose="020B0604020202020204" pitchFamily="34" charset="0"/>
                <a:ea typeface="微软雅黑" panose="020B0503020204020204" charset="-122"/>
                <a:sym typeface="+mn-ea"/>
              </a:rPr>
              <a:t>Time rewards those who persist day by day.</a:t>
            </a:r>
            <a:endParaRPr lang="en-US" altLang="zh-CN" sz="2400">
              <a:latin typeface="Arial" panose="020B0604020202020204" pitchFamily="34" charset="0"/>
              <a:ea typeface="微软雅黑" panose="020B0503020204020204" charset="-122"/>
            </a:endParaRPr>
          </a:p>
          <a:p>
            <a:pPr algn="l">
              <a:lnSpc>
                <a:spcPct val="120000"/>
              </a:lnSpc>
            </a:pPr>
            <a:r>
              <a:rPr lang="en-US" altLang="zh-CN" sz="2400">
                <a:latin typeface="Arial" panose="020B0604020202020204" pitchFamily="34" charset="0"/>
                <a:ea typeface="微软雅黑" panose="020B0503020204020204" charset="-122"/>
                <a:sym typeface="+mn-ea"/>
              </a:rPr>
              <a:t>May your achievements light up your summer days,</a:t>
            </a:r>
            <a:endParaRPr lang="en-US" altLang="zh-CN" sz="2400">
              <a:latin typeface="Arial" panose="020B0604020202020204" pitchFamily="34" charset="0"/>
              <a:ea typeface="微软雅黑" panose="020B0503020204020204" charset="-122"/>
            </a:endParaRPr>
          </a:p>
          <a:p>
            <a:pPr algn="l">
              <a:lnSpc>
                <a:spcPct val="120000"/>
              </a:lnSpc>
            </a:pPr>
            <a:r>
              <a:rPr lang="en-US" altLang="zh-CN" sz="2400">
                <a:latin typeface="Arial" panose="020B0604020202020204" pitchFamily="34" charset="0"/>
                <a:ea typeface="微软雅黑" panose="020B0503020204020204" charset="-122"/>
                <a:sym typeface="+mn-ea"/>
              </a:rPr>
              <a:t>Then lead you on with hopes and dreams ablaze,</a:t>
            </a:r>
            <a:endParaRPr lang="en-US" altLang="zh-CN" sz="2400">
              <a:latin typeface="Arial" panose="020B0604020202020204" pitchFamily="34" charset="0"/>
              <a:ea typeface="微软雅黑" panose="020B0503020204020204" charset="-122"/>
            </a:endParaRPr>
          </a:p>
          <a:p>
            <a:pPr algn="l">
              <a:lnSpc>
                <a:spcPct val="120000"/>
              </a:lnSpc>
            </a:pPr>
            <a:r>
              <a:rPr lang="en-US" altLang="zh-CN" sz="2400">
                <a:latin typeface="Arial" panose="020B0604020202020204" pitchFamily="34" charset="0"/>
                <a:ea typeface="微软雅黑" panose="020B0503020204020204" charset="-122"/>
                <a:sym typeface="+mn-ea"/>
              </a:rPr>
              <a:t>To see the wonders beyond familiar gaze.</a:t>
            </a:r>
            <a:endParaRPr lang="en-US" altLang="zh-CN" sz="2400">
              <a:latin typeface="Arial" panose="020B0604020202020204" pitchFamily="34" charset="0"/>
              <a:ea typeface="微软雅黑" panose="020B0503020204020204" charset="-122"/>
            </a:endParaRPr>
          </a:p>
          <a:p>
            <a:pPr algn="l">
              <a:lnSpc>
                <a:spcPct val="120000"/>
              </a:lnSpc>
            </a:pPr>
            <a:endParaRPr lang="zh-CN" altLang="en-US" sz="2400">
              <a:latin typeface="Arial" panose="020B0604020202020204" pitchFamily="34" charset="0"/>
              <a:ea typeface="微软雅黑" panose="020B0503020204020204" charset="-122"/>
            </a:endParaRPr>
          </a:p>
        </p:txBody>
      </p:sp>
      <p:sp>
        <p:nvSpPr>
          <p:cNvPr id="4" name="文本框 3"/>
          <p:cNvSpPr txBox="1"/>
          <p:nvPr/>
        </p:nvSpPr>
        <p:spPr>
          <a:xfrm>
            <a:off x="580390" y="314960"/>
            <a:ext cx="2607945" cy="460375"/>
          </a:xfrm>
          <a:prstGeom prst="rect">
            <a:avLst/>
          </a:prstGeom>
          <a:solidFill>
            <a:schemeClr val="accent5">
              <a:lumMod val="20000"/>
              <a:lumOff val="80000"/>
            </a:schemeClr>
          </a:solidFill>
        </p:spPr>
        <p:txBody>
          <a:bodyPr wrap="square">
            <a:spAutoFit/>
          </a:bodyPr>
          <a:p>
            <a:pPr algn="l"/>
            <a:r>
              <a:rPr lang="en-US" altLang="zh-CN" sz="2400" b="1" spc="300" dirty="0">
                <a:solidFill>
                  <a:schemeClr val="tx1">
                    <a:lumMod val="85000"/>
                    <a:lumOff val="15000"/>
                  </a:schemeClr>
                </a:solidFill>
                <a:latin typeface="微软雅黑" panose="020B0503020204020204" charset="-122"/>
                <a:ea typeface="微软雅黑" panose="020B0503020204020204" charset="-122"/>
                <a:sym typeface="+mn-ea"/>
              </a:rPr>
              <a:t>Conclusion:</a:t>
            </a:r>
            <a:endParaRPr lang="en-US" altLang="zh-CN" sz="2400" b="1" spc="300" dirty="0">
              <a:solidFill>
                <a:schemeClr val="tx1">
                  <a:lumMod val="85000"/>
                  <a:lumOff val="15000"/>
                </a:schemeClr>
              </a:solidFill>
              <a:latin typeface="微软雅黑" panose="020B0503020204020204" charset="-122"/>
              <a:ea typeface="微软雅黑" panose="020B0503020204020204" charset="-122"/>
              <a:sym typeface="+mn-ea"/>
            </a:endParaRPr>
          </a:p>
        </p:txBody>
      </p:sp>
      <p:pic>
        <p:nvPicPr>
          <p:cNvPr id="7" name="图片 6" descr="微信图片_20240427065407"/>
          <p:cNvPicPr>
            <a:picLocks noChangeAspect="1"/>
          </p:cNvPicPr>
          <p:nvPr/>
        </p:nvPicPr>
        <p:blipFill>
          <a:blip r:embed="rId1"/>
          <a:stretch>
            <a:fillRect/>
          </a:stretch>
        </p:blipFill>
        <p:spPr>
          <a:xfrm>
            <a:off x="188595" y="5864225"/>
            <a:ext cx="711200" cy="944880"/>
          </a:xfrm>
          <a:prstGeom prst="ellipse">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3144520" y="758825"/>
            <a:ext cx="5501005" cy="1422400"/>
          </a:xfrm>
          <a:prstGeom prst="rect">
            <a:avLst/>
          </a:prstGeom>
          <a:solidFill>
            <a:schemeClr val="accent5">
              <a:lumMod val="20000"/>
              <a:lumOff val="80000"/>
            </a:schemeClr>
          </a:solidFill>
        </p:spPr>
        <p:txBody>
          <a:bodyPr wrap="square">
            <a:noAutofit/>
          </a:bodyPr>
          <a:p>
            <a:pPr algn="l">
              <a:lnSpc>
                <a:spcPct val="100000"/>
              </a:lnSpc>
            </a:pPr>
            <a:r>
              <a:rPr lang="en-US" altLang="zh-CN" sz="2800">
                <a:latin typeface="Arial" panose="020B0604020202020204" pitchFamily="34" charset="0"/>
                <a:ea typeface="微软雅黑" panose="020B0503020204020204" charset="-122"/>
              </a:rPr>
              <a:t>Follow-up: </a:t>
            </a:r>
            <a:endParaRPr lang="en-US" altLang="zh-CN" sz="2800">
              <a:latin typeface="Arial" panose="020B0604020202020204" pitchFamily="34" charset="0"/>
              <a:ea typeface="微软雅黑" panose="020B0503020204020204" charset="-122"/>
            </a:endParaRPr>
          </a:p>
          <a:p>
            <a:pPr algn="l">
              <a:lnSpc>
                <a:spcPct val="100000"/>
              </a:lnSpc>
            </a:pPr>
            <a:r>
              <a:rPr lang="en-US" altLang="zh-CN" sz="2800">
                <a:latin typeface="Arial" panose="020B0604020202020204" pitchFamily="34" charset="0"/>
                <a:ea typeface="微软雅黑" panose="020B0503020204020204" charset="-122"/>
              </a:rPr>
              <a:t>Your Article on Canadian Sports</a:t>
            </a:r>
            <a:endParaRPr lang="en-US" altLang="zh-CN" sz="2800">
              <a:latin typeface="Arial" panose="020B0604020202020204" pitchFamily="34" charset="0"/>
              <a:ea typeface="微软雅黑" panose="020B0503020204020204" charset="-122"/>
            </a:endParaRPr>
          </a:p>
          <a:p>
            <a:pPr algn="l">
              <a:lnSpc>
                <a:spcPct val="100000"/>
              </a:lnSpc>
            </a:pPr>
            <a:r>
              <a:rPr lang="en-US" altLang="zh-CN" sz="2800">
                <a:latin typeface="Arial" panose="020B0604020202020204" pitchFamily="34" charset="0"/>
                <a:ea typeface="微软雅黑" panose="020B0503020204020204" charset="-122"/>
              </a:rPr>
              <a:t>   </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a:t>
            </a:r>
            <a:r>
              <a:rPr lang="en-US" altLang="zh-CN" sz="2400" b="1">
                <a:latin typeface="方正楷体_GB2312" panose="02000000000000000000" charset="-122"/>
                <a:ea typeface="方正楷体_GB2312" panose="02000000000000000000" charset="-122"/>
                <a:cs typeface="方正楷体_GB2312" panose="02000000000000000000" charset="-122"/>
                <a:sym typeface="+mn-ea"/>
              </a:rPr>
              <a:t>2025</a:t>
            </a:r>
            <a:r>
              <a:rPr lang="zh-CN" altLang="en-US" sz="2400" b="1">
                <a:latin typeface="方正楷体_GB2312" panose="02000000000000000000" charset="-122"/>
                <a:ea typeface="方正楷体_GB2312" panose="02000000000000000000" charset="-122"/>
                <a:cs typeface="方正楷体_GB2312" panose="02000000000000000000" charset="-122"/>
                <a:sym typeface="+mn-ea"/>
              </a:rPr>
              <a:t>年高考全国Ⅱ卷应用文分析</a:t>
            </a:r>
            <a:endParaRPr lang="zh-CN" altLang="en-US" sz="2400" b="1">
              <a:latin typeface="方正楷体_GB2312" panose="02000000000000000000" charset="-122"/>
              <a:ea typeface="方正楷体_GB2312" panose="02000000000000000000" charset="-122"/>
              <a:cs typeface="方正楷体_GB2312" panose="02000000000000000000" charset="-122"/>
            </a:endParaRPr>
          </a:p>
          <a:p>
            <a:pPr algn="l">
              <a:lnSpc>
                <a:spcPct val="100000"/>
              </a:lnSpc>
            </a:pPr>
            <a:endParaRPr lang="en-US" altLang="zh-CN" sz="2400">
              <a:latin typeface="Arial" panose="020B0604020202020204" pitchFamily="34" charset="0"/>
              <a:ea typeface="微软雅黑" panose="020B0503020204020204" charset="-122"/>
            </a:endParaRPr>
          </a:p>
        </p:txBody>
      </p:sp>
      <p:pic>
        <p:nvPicPr>
          <p:cNvPr id="6" name="图片 5" descr="0"/>
          <p:cNvPicPr>
            <a:picLocks noChangeAspect="1"/>
          </p:cNvPicPr>
          <p:nvPr/>
        </p:nvPicPr>
        <p:blipFill>
          <a:blip r:embed="rId1"/>
          <a:stretch>
            <a:fillRect/>
          </a:stretch>
        </p:blipFill>
        <p:spPr>
          <a:xfrm>
            <a:off x="3711575" y="2456815"/>
            <a:ext cx="3867150" cy="2575560"/>
          </a:xfrm>
          <a:prstGeom prst="roundRect">
            <a:avLst/>
          </a:prstGeom>
        </p:spPr>
      </p:pic>
      <p:sp>
        <p:nvSpPr>
          <p:cNvPr id="8" name="文本框 7"/>
          <p:cNvSpPr txBox="1"/>
          <p:nvPr/>
        </p:nvSpPr>
        <p:spPr>
          <a:xfrm>
            <a:off x="3623945" y="5423535"/>
            <a:ext cx="4241800" cy="460375"/>
          </a:xfrm>
          <a:prstGeom prst="rect">
            <a:avLst/>
          </a:prstGeom>
          <a:solidFill>
            <a:schemeClr val="accent1">
              <a:lumMod val="20000"/>
              <a:lumOff val="80000"/>
            </a:schemeClr>
          </a:solidFill>
        </p:spPr>
        <p:txBody>
          <a:bodyPr wrap="square">
            <a:spAutoFit/>
          </a:bodyPr>
          <a:p>
            <a:pPr algn="l"/>
            <a:r>
              <a:rPr lang="zh-CN" altLang="en-US" sz="2400" b="1">
                <a:latin typeface="方正楷体_GB2312" panose="02000000000000000000" charset="-122"/>
                <a:ea typeface="方正楷体_GB2312" panose="02000000000000000000" charset="-122"/>
                <a:cs typeface="方正楷体_GB2312" panose="02000000000000000000" charset="-122"/>
              </a:rPr>
              <a:t>礼泉县教育局教研室</a:t>
            </a:r>
            <a:r>
              <a:rPr lang="en-US" altLang="zh-CN" sz="2400" b="1">
                <a:latin typeface="方正楷体_GB2312" panose="02000000000000000000" charset="-122"/>
                <a:ea typeface="方正楷体_GB2312" panose="02000000000000000000" charset="-122"/>
                <a:cs typeface="方正楷体_GB2312" panose="02000000000000000000" charset="-122"/>
              </a:rPr>
              <a:t>    </a:t>
            </a:r>
            <a:r>
              <a:rPr lang="zh-CN" altLang="en-US" sz="2400" b="1">
                <a:latin typeface="方正楷体_GB2312" panose="02000000000000000000" charset="-122"/>
                <a:ea typeface="方正楷体_GB2312" panose="02000000000000000000" charset="-122"/>
                <a:cs typeface="方正楷体_GB2312" panose="02000000000000000000" charset="-122"/>
              </a:rPr>
              <a:t>高小聪</a:t>
            </a:r>
            <a:endParaRPr lang="zh-CN" altLang="en-US" sz="2400" b="1">
              <a:latin typeface="方正楷体_GB2312" panose="02000000000000000000" charset="-122"/>
              <a:ea typeface="方正楷体_GB2312" panose="02000000000000000000" charset="-122"/>
              <a:cs typeface="方正楷体_GB2312" panose="02000000000000000000" charset="-122"/>
            </a:endParaRPr>
          </a:p>
        </p:txBody>
      </p:sp>
      <p:pic>
        <p:nvPicPr>
          <p:cNvPr id="7" name="图片 6" descr="微信图片_20240427065407"/>
          <p:cNvPicPr>
            <a:picLocks noChangeAspect="1"/>
          </p:cNvPicPr>
          <p:nvPr/>
        </p:nvPicPr>
        <p:blipFill>
          <a:blip r:embed="rId2"/>
          <a:stretch>
            <a:fillRect/>
          </a:stretch>
        </p:blipFill>
        <p:spPr>
          <a:xfrm>
            <a:off x="365125" y="6035040"/>
            <a:ext cx="501015" cy="665480"/>
          </a:xfrm>
          <a:prstGeom prst="ellipse">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矩形: 圆角 16"/>
          <p:cNvSpPr/>
          <p:nvPr>
            <p:custDataLst>
              <p:tags r:id="rId1"/>
            </p:custDataLst>
          </p:nvPr>
        </p:nvSpPr>
        <p:spPr>
          <a:xfrm>
            <a:off x="5339715" y="5264785"/>
            <a:ext cx="5000625" cy="636905"/>
          </a:xfrm>
          <a:prstGeom prst="roundRect">
            <a:avLst>
              <a:gd name="adj" fmla="val 50000"/>
            </a:avLst>
          </a:prstGeom>
          <a:ln>
            <a:noFill/>
          </a:ln>
          <a:effectLst>
            <a:outerShdw blurRad="190500" dist="38100" dir="36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标题"/>
          <p:cNvSpPr>
            <a:spLocks noGrp="1"/>
          </p:cNvSpPr>
          <p:nvPr>
            <p:ph type="title"/>
            <p:custDataLst>
              <p:tags r:id="rId2"/>
            </p:custDataLst>
          </p:nvPr>
        </p:nvSpPr>
        <p:spPr>
          <a:xfrm>
            <a:off x="1624330" y="2689225"/>
            <a:ext cx="3157855" cy="1650365"/>
          </a:xfrm>
          <a:solidFill>
            <a:schemeClr val="tx1">
              <a:lumMod val="65000"/>
              <a:lumOff val="35000"/>
            </a:schemeClr>
          </a:solidFill>
        </p:spPr>
        <p:txBody>
          <a:bodyPr>
            <a:normAutofit/>
          </a:bodyPr>
          <a:lstStyle/>
          <a:p>
            <a:r>
              <a:rPr lang="zh-CN" altLang="en-US" sz="4000">
                <a:solidFill>
                  <a:schemeClr val="bg1"/>
                </a:solidFill>
              </a:rPr>
              <a:t>Contents：</a:t>
            </a:r>
            <a:endParaRPr lang="zh-CN" altLang="en-US" sz="4000">
              <a:solidFill>
                <a:schemeClr val="bg1"/>
              </a:solidFill>
            </a:endParaRPr>
          </a:p>
        </p:txBody>
      </p:sp>
      <p:sp useBgFill="1">
        <p:nvSpPr>
          <p:cNvPr id="3" name="矩形: 圆角 1"/>
          <p:cNvSpPr/>
          <p:nvPr>
            <p:custDataLst>
              <p:tags r:id="rId3"/>
            </p:custDataLst>
          </p:nvPr>
        </p:nvSpPr>
        <p:spPr>
          <a:xfrm>
            <a:off x="5267960" y="720090"/>
            <a:ext cx="4785360" cy="699135"/>
          </a:xfrm>
          <a:prstGeom prst="roundRect">
            <a:avLst>
              <a:gd name="adj" fmla="val 50000"/>
            </a:avLst>
          </a:prstGeom>
          <a:ln>
            <a:noFill/>
          </a:ln>
          <a:effectLst>
            <a:outerShdw blurRad="190500" dist="38100" dir="36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序号"/>
          <p:cNvSpPr txBox="1">
            <a:spLocks noChangeAspect="1"/>
          </p:cNvSpPr>
          <p:nvPr>
            <p:custDataLst>
              <p:tags r:id="rId4"/>
            </p:custDataLst>
          </p:nvPr>
        </p:nvSpPr>
        <p:spPr>
          <a:xfrm>
            <a:off x="5339715" y="741680"/>
            <a:ext cx="703580" cy="703580"/>
          </a:xfrm>
          <a:prstGeom prst="ellipse">
            <a:avLst/>
          </a:prstGeom>
          <a:solidFill>
            <a:schemeClr val="tx1">
              <a:lumMod val="75000"/>
              <a:lumOff val="25000"/>
            </a:schemeClr>
          </a:solidFill>
        </p:spPr>
        <p:txBody>
          <a:bodyPr wrap="none" lIns="36000" tIns="0" rIns="0" bIns="0" rtlCol="0" anchor="ctr" anchorCtr="0">
            <a:normAutofit/>
          </a:bodyPr>
          <a:p>
            <a:pPr algn="ctr">
              <a:lnSpc>
                <a:spcPct val="100000"/>
              </a:lnSpc>
            </a:pPr>
            <a:r>
              <a:rPr lang="en-US" sz="2400" b="1" dirty="0">
                <a:solidFill>
                  <a:schemeClr val="bg1"/>
                </a:solidFill>
                <a:latin typeface="+mn-ea"/>
              </a:rPr>
              <a:t>01</a:t>
            </a:r>
            <a:endParaRPr lang="en-US" sz="2400" b="1" dirty="0">
              <a:solidFill>
                <a:schemeClr val="bg1"/>
              </a:solidFill>
              <a:latin typeface="+mn-ea"/>
            </a:endParaRPr>
          </a:p>
        </p:txBody>
      </p:sp>
      <p:sp>
        <p:nvSpPr>
          <p:cNvPr id="8" name="项标题"/>
          <p:cNvSpPr txBox="1"/>
          <p:nvPr>
            <p:custDataLst>
              <p:tags r:id="rId5"/>
            </p:custDataLst>
          </p:nvPr>
        </p:nvSpPr>
        <p:spPr>
          <a:xfrm>
            <a:off x="6646545" y="790575"/>
            <a:ext cx="2228215" cy="495935"/>
          </a:xfrm>
          <a:prstGeom prst="rect">
            <a:avLst/>
          </a:prstGeom>
          <a:noFill/>
        </p:spPr>
        <p:txBody>
          <a:bodyPr wrap="square" lIns="0" tIns="0" rIns="0" bIns="0" rtlCol="0" anchor="ctr">
            <a:noAutofit/>
          </a:bodyPr>
          <a:p>
            <a:pPr>
              <a:lnSpc>
                <a:spcPct val="100000"/>
              </a:lnSpc>
            </a:pPr>
            <a:r>
              <a:rPr lang="zh-CN" altLang="en-US" sz="3600" b="1" spc="300" dirty="0">
                <a:solidFill>
                  <a:schemeClr val="tx1">
                    <a:lumMod val="85000"/>
                    <a:lumOff val="15000"/>
                  </a:schemeClr>
                </a:solidFill>
                <a:latin typeface="+mn-ea"/>
              </a:rPr>
              <a:t>析透情境</a:t>
            </a:r>
            <a:endParaRPr lang="zh-CN" altLang="en-US" sz="3600" b="1" spc="300" dirty="0">
              <a:solidFill>
                <a:schemeClr val="tx1">
                  <a:lumMod val="85000"/>
                  <a:lumOff val="15000"/>
                </a:schemeClr>
              </a:solidFill>
              <a:latin typeface="+mn-ea"/>
            </a:endParaRPr>
          </a:p>
        </p:txBody>
      </p:sp>
      <p:sp useBgFill="1">
        <p:nvSpPr>
          <p:cNvPr id="12" name="矩形: 圆角 8"/>
          <p:cNvSpPr/>
          <p:nvPr>
            <p:custDataLst>
              <p:tags r:id="rId6"/>
            </p:custDataLst>
          </p:nvPr>
        </p:nvSpPr>
        <p:spPr>
          <a:xfrm>
            <a:off x="5267960" y="1689735"/>
            <a:ext cx="4881880" cy="663575"/>
          </a:xfrm>
          <a:prstGeom prst="roundRect">
            <a:avLst>
              <a:gd name="adj" fmla="val 50000"/>
            </a:avLst>
          </a:prstGeom>
          <a:ln>
            <a:noFill/>
          </a:ln>
          <a:effectLst>
            <a:outerShdw blurRad="190500" dist="38100" dir="36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序号"/>
          <p:cNvSpPr txBox="1">
            <a:spLocks noChangeAspect="1"/>
          </p:cNvSpPr>
          <p:nvPr>
            <p:custDataLst>
              <p:tags r:id="rId7"/>
            </p:custDataLst>
          </p:nvPr>
        </p:nvSpPr>
        <p:spPr>
          <a:xfrm>
            <a:off x="5384165" y="1668780"/>
            <a:ext cx="702945" cy="702945"/>
          </a:xfrm>
          <a:prstGeom prst="ellipse">
            <a:avLst/>
          </a:prstGeom>
          <a:solidFill>
            <a:schemeClr val="tx1">
              <a:lumMod val="75000"/>
              <a:lumOff val="25000"/>
            </a:schemeClr>
          </a:solidFill>
        </p:spPr>
        <p:txBody>
          <a:bodyPr wrap="none" lIns="36000" tIns="0" rIns="0" bIns="0" rtlCol="0" anchor="ctr" anchorCtr="0">
            <a:normAutofit/>
          </a:bodyPr>
          <a:p>
            <a:pPr algn="ctr">
              <a:lnSpc>
                <a:spcPct val="100000"/>
              </a:lnSpc>
            </a:pPr>
            <a:r>
              <a:rPr lang="en-US" sz="2400" b="1" dirty="0">
                <a:solidFill>
                  <a:schemeClr val="bg1"/>
                </a:solidFill>
                <a:latin typeface="+mn-ea"/>
              </a:rPr>
              <a:t>02</a:t>
            </a:r>
            <a:endParaRPr lang="en-US" sz="2600" b="1" dirty="0">
              <a:solidFill>
                <a:schemeClr val="bg1"/>
              </a:solidFill>
              <a:latin typeface="+mn-ea"/>
            </a:endParaRPr>
          </a:p>
        </p:txBody>
      </p:sp>
      <p:sp>
        <p:nvSpPr>
          <p:cNvPr id="20" name="项标题"/>
          <p:cNvSpPr txBox="1"/>
          <p:nvPr>
            <p:custDataLst>
              <p:tags r:id="rId8"/>
            </p:custDataLst>
          </p:nvPr>
        </p:nvSpPr>
        <p:spPr>
          <a:xfrm>
            <a:off x="6646545" y="1795145"/>
            <a:ext cx="2303780" cy="495935"/>
          </a:xfrm>
          <a:prstGeom prst="rect">
            <a:avLst/>
          </a:prstGeom>
          <a:noFill/>
        </p:spPr>
        <p:txBody>
          <a:bodyPr wrap="square" lIns="0" tIns="0" rIns="0" bIns="0" rtlCol="0" anchor="ctr">
            <a:noAutofit/>
          </a:bodyPr>
          <a:p>
            <a:pPr>
              <a:lnSpc>
                <a:spcPct val="100000"/>
              </a:lnSpc>
            </a:pPr>
            <a:r>
              <a:rPr lang="zh-CN" altLang="en-US" sz="3600" b="1" spc="300" dirty="0">
                <a:solidFill>
                  <a:schemeClr val="tx1">
                    <a:lumMod val="85000"/>
                    <a:lumOff val="15000"/>
                  </a:schemeClr>
                </a:solidFill>
                <a:latin typeface="+mn-ea"/>
              </a:rPr>
              <a:t>立稳框架</a:t>
            </a:r>
            <a:endParaRPr lang="zh-CN" altLang="en-US" sz="3600" b="1" spc="300" dirty="0">
              <a:solidFill>
                <a:schemeClr val="tx1">
                  <a:lumMod val="85000"/>
                  <a:lumOff val="15000"/>
                </a:schemeClr>
              </a:solidFill>
              <a:latin typeface="+mn-ea"/>
            </a:endParaRPr>
          </a:p>
        </p:txBody>
      </p:sp>
      <p:sp useBgFill="1">
        <p:nvSpPr>
          <p:cNvPr id="21" name="矩形: 圆角 12"/>
          <p:cNvSpPr/>
          <p:nvPr>
            <p:custDataLst>
              <p:tags r:id="rId9"/>
            </p:custDataLst>
          </p:nvPr>
        </p:nvSpPr>
        <p:spPr>
          <a:xfrm>
            <a:off x="5320665" y="2595245"/>
            <a:ext cx="4949190" cy="704215"/>
          </a:xfrm>
          <a:prstGeom prst="roundRect">
            <a:avLst>
              <a:gd name="adj" fmla="val 50000"/>
            </a:avLst>
          </a:prstGeom>
          <a:ln>
            <a:noFill/>
          </a:ln>
          <a:effectLst>
            <a:outerShdw blurRad="190500" dist="38100" dir="36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序号"/>
          <p:cNvSpPr txBox="1">
            <a:spLocks noChangeAspect="1"/>
          </p:cNvSpPr>
          <p:nvPr>
            <p:custDataLst>
              <p:tags r:id="rId10"/>
            </p:custDataLst>
          </p:nvPr>
        </p:nvSpPr>
        <p:spPr>
          <a:xfrm>
            <a:off x="5391150" y="2595245"/>
            <a:ext cx="711200" cy="711200"/>
          </a:xfrm>
          <a:prstGeom prst="ellipse">
            <a:avLst/>
          </a:prstGeom>
          <a:solidFill>
            <a:schemeClr val="tx1">
              <a:lumMod val="75000"/>
              <a:lumOff val="25000"/>
            </a:schemeClr>
          </a:solidFill>
        </p:spPr>
        <p:txBody>
          <a:bodyPr wrap="none" lIns="36000" tIns="0" rIns="0" bIns="0" rtlCol="0" anchor="ctr" anchorCtr="0">
            <a:normAutofit/>
          </a:bodyPr>
          <a:p>
            <a:pPr algn="ctr">
              <a:lnSpc>
                <a:spcPct val="100000"/>
              </a:lnSpc>
            </a:pPr>
            <a:r>
              <a:rPr lang="en-US" sz="2400" b="1" dirty="0">
                <a:solidFill>
                  <a:schemeClr val="bg1"/>
                </a:solidFill>
                <a:latin typeface="+mn-ea"/>
              </a:rPr>
              <a:t>03</a:t>
            </a:r>
            <a:endParaRPr lang="en-US" sz="2400" b="1" dirty="0">
              <a:solidFill>
                <a:schemeClr val="bg1"/>
              </a:solidFill>
              <a:latin typeface="+mn-ea"/>
            </a:endParaRPr>
          </a:p>
        </p:txBody>
      </p:sp>
      <p:sp>
        <p:nvSpPr>
          <p:cNvPr id="23" name="项标题"/>
          <p:cNvSpPr txBox="1"/>
          <p:nvPr>
            <p:custDataLst>
              <p:tags r:id="rId11"/>
            </p:custDataLst>
          </p:nvPr>
        </p:nvSpPr>
        <p:spPr>
          <a:xfrm>
            <a:off x="6733540" y="2694305"/>
            <a:ext cx="2223135" cy="495935"/>
          </a:xfrm>
          <a:prstGeom prst="rect">
            <a:avLst/>
          </a:prstGeom>
          <a:noFill/>
        </p:spPr>
        <p:txBody>
          <a:bodyPr wrap="square" lIns="0" tIns="0" rIns="0" bIns="0" rtlCol="0" anchor="ctr">
            <a:noAutofit/>
          </a:bodyPr>
          <a:p>
            <a:pPr algn="l">
              <a:lnSpc>
                <a:spcPct val="100000"/>
              </a:lnSpc>
              <a:buClrTx/>
              <a:buSzTx/>
              <a:buFontTx/>
            </a:pPr>
            <a:r>
              <a:rPr lang="zh-CN" altLang="en-US" sz="3600" b="1" spc="300" dirty="0">
                <a:solidFill>
                  <a:schemeClr val="tx1">
                    <a:lumMod val="85000"/>
                    <a:lumOff val="15000"/>
                  </a:schemeClr>
                </a:solidFill>
                <a:latin typeface="+mn-ea"/>
              </a:rPr>
              <a:t>铸造语料</a:t>
            </a:r>
            <a:endParaRPr lang="zh-CN" altLang="en-US" sz="3600" b="1" spc="300" dirty="0">
              <a:solidFill>
                <a:schemeClr val="tx1">
                  <a:lumMod val="85000"/>
                  <a:lumOff val="15000"/>
                </a:schemeClr>
              </a:solidFill>
              <a:latin typeface="+mn-ea"/>
            </a:endParaRPr>
          </a:p>
        </p:txBody>
      </p:sp>
      <p:sp useBgFill="1">
        <p:nvSpPr>
          <p:cNvPr id="24" name="矩形: 圆角 16"/>
          <p:cNvSpPr/>
          <p:nvPr>
            <p:custDataLst>
              <p:tags r:id="rId12"/>
            </p:custDataLst>
          </p:nvPr>
        </p:nvSpPr>
        <p:spPr>
          <a:xfrm>
            <a:off x="5320665" y="3489960"/>
            <a:ext cx="5001260" cy="638810"/>
          </a:xfrm>
          <a:prstGeom prst="roundRect">
            <a:avLst>
              <a:gd name="adj" fmla="val 50000"/>
            </a:avLst>
          </a:prstGeom>
          <a:ln>
            <a:noFill/>
          </a:ln>
          <a:effectLst>
            <a:outerShdw blurRad="190500" dist="38100" dir="36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序号"/>
          <p:cNvSpPr txBox="1">
            <a:spLocks noChangeAspect="1"/>
          </p:cNvSpPr>
          <p:nvPr>
            <p:custDataLst>
              <p:tags r:id="rId13"/>
            </p:custDataLst>
          </p:nvPr>
        </p:nvSpPr>
        <p:spPr>
          <a:xfrm>
            <a:off x="5384165" y="3470275"/>
            <a:ext cx="712470" cy="712470"/>
          </a:xfrm>
          <a:prstGeom prst="ellipse">
            <a:avLst/>
          </a:prstGeom>
          <a:solidFill>
            <a:schemeClr val="tx1">
              <a:lumMod val="75000"/>
              <a:lumOff val="25000"/>
            </a:schemeClr>
          </a:solidFill>
        </p:spPr>
        <p:txBody>
          <a:bodyPr wrap="none" lIns="36000" tIns="0" rIns="0" bIns="0" rtlCol="0" anchor="ctr" anchorCtr="0">
            <a:normAutofit/>
          </a:bodyPr>
          <a:p>
            <a:pPr algn="ctr">
              <a:lnSpc>
                <a:spcPct val="100000"/>
              </a:lnSpc>
            </a:pPr>
            <a:r>
              <a:rPr lang="en-US" sz="2400" b="1" dirty="0">
                <a:solidFill>
                  <a:schemeClr val="bg1"/>
                </a:solidFill>
                <a:latin typeface="+mn-ea"/>
              </a:rPr>
              <a:t>04</a:t>
            </a:r>
            <a:endParaRPr lang="en-US" sz="2400" b="1" dirty="0">
              <a:solidFill>
                <a:schemeClr val="bg1"/>
              </a:solidFill>
              <a:latin typeface="+mn-ea"/>
            </a:endParaRPr>
          </a:p>
        </p:txBody>
      </p:sp>
      <p:sp>
        <p:nvSpPr>
          <p:cNvPr id="26" name="项标题"/>
          <p:cNvSpPr txBox="1"/>
          <p:nvPr>
            <p:custDataLst>
              <p:tags r:id="rId14"/>
            </p:custDataLst>
          </p:nvPr>
        </p:nvSpPr>
        <p:spPr>
          <a:xfrm>
            <a:off x="6725920" y="3541395"/>
            <a:ext cx="2199640" cy="495935"/>
          </a:xfrm>
          <a:prstGeom prst="rect">
            <a:avLst/>
          </a:prstGeom>
          <a:noFill/>
        </p:spPr>
        <p:txBody>
          <a:bodyPr wrap="square" lIns="0" tIns="0" rIns="0" bIns="0" rtlCol="0" anchor="ctr">
            <a:noAutofit/>
          </a:bodyPr>
          <a:p>
            <a:pPr>
              <a:lnSpc>
                <a:spcPct val="100000"/>
              </a:lnSpc>
            </a:pPr>
            <a:r>
              <a:rPr lang="zh-CN" altLang="en-US" sz="3600" b="1" spc="300" dirty="0">
                <a:solidFill>
                  <a:schemeClr val="tx1">
                    <a:lumMod val="85000"/>
                    <a:lumOff val="15000"/>
                  </a:schemeClr>
                </a:solidFill>
                <a:latin typeface="+mn-ea"/>
              </a:rPr>
              <a:t>动笔成文</a:t>
            </a:r>
            <a:endParaRPr lang="zh-CN" altLang="en-US" sz="3600" b="1" spc="300" dirty="0">
              <a:solidFill>
                <a:schemeClr val="tx1">
                  <a:lumMod val="85000"/>
                  <a:lumOff val="15000"/>
                </a:schemeClr>
              </a:solidFill>
              <a:latin typeface="+mn-ea"/>
            </a:endParaRPr>
          </a:p>
        </p:txBody>
      </p:sp>
      <p:sp useBgFill="1">
        <p:nvSpPr>
          <p:cNvPr id="2" name="矩形: 圆角 16"/>
          <p:cNvSpPr/>
          <p:nvPr>
            <p:custDataLst>
              <p:tags r:id="rId15"/>
            </p:custDataLst>
          </p:nvPr>
        </p:nvSpPr>
        <p:spPr>
          <a:xfrm>
            <a:off x="5339715" y="4346575"/>
            <a:ext cx="5000625" cy="647065"/>
          </a:xfrm>
          <a:prstGeom prst="roundRect">
            <a:avLst>
              <a:gd name="adj" fmla="val 50000"/>
            </a:avLst>
          </a:prstGeom>
          <a:ln>
            <a:noFill/>
          </a:ln>
          <a:effectLst>
            <a:outerShdw blurRad="190500" dist="38100" dir="3600000" algn="t" rotWithShape="0">
              <a:prstClr val="black">
                <a:alpha val="15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序号"/>
          <p:cNvSpPr txBox="1">
            <a:spLocks noChangeAspect="1"/>
          </p:cNvSpPr>
          <p:nvPr>
            <p:custDataLst>
              <p:tags r:id="rId16"/>
            </p:custDataLst>
          </p:nvPr>
        </p:nvSpPr>
        <p:spPr>
          <a:xfrm>
            <a:off x="5456555" y="4353560"/>
            <a:ext cx="717550" cy="717550"/>
          </a:xfrm>
          <a:prstGeom prst="ellipse">
            <a:avLst/>
          </a:prstGeom>
          <a:solidFill>
            <a:schemeClr val="tx1">
              <a:lumMod val="75000"/>
              <a:lumOff val="25000"/>
            </a:schemeClr>
          </a:solidFill>
        </p:spPr>
        <p:txBody>
          <a:bodyPr wrap="none" lIns="36000" tIns="0" rIns="0" bIns="0" rtlCol="0" anchor="ctr" anchorCtr="0">
            <a:normAutofit/>
          </a:bodyPr>
          <a:p>
            <a:pPr algn="ctr">
              <a:lnSpc>
                <a:spcPct val="100000"/>
              </a:lnSpc>
            </a:pPr>
            <a:r>
              <a:rPr lang="en-US" sz="2400" b="1" dirty="0">
                <a:solidFill>
                  <a:schemeClr val="bg1"/>
                </a:solidFill>
                <a:latin typeface="+mn-ea"/>
              </a:rPr>
              <a:t>05</a:t>
            </a:r>
            <a:endParaRPr lang="en-US" sz="2400" b="1" dirty="0">
              <a:solidFill>
                <a:schemeClr val="bg1"/>
              </a:solidFill>
              <a:latin typeface="+mn-ea"/>
            </a:endParaRPr>
          </a:p>
        </p:txBody>
      </p:sp>
      <p:sp>
        <p:nvSpPr>
          <p:cNvPr id="7" name="项标题"/>
          <p:cNvSpPr txBox="1"/>
          <p:nvPr>
            <p:custDataLst>
              <p:tags r:id="rId17"/>
            </p:custDataLst>
          </p:nvPr>
        </p:nvSpPr>
        <p:spPr>
          <a:xfrm>
            <a:off x="6480175" y="5492750"/>
            <a:ext cx="2720975" cy="497205"/>
          </a:xfrm>
          <a:prstGeom prst="rect">
            <a:avLst/>
          </a:prstGeom>
          <a:noFill/>
        </p:spPr>
        <p:txBody>
          <a:bodyPr wrap="square" lIns="0" tIns="0" rIns="0" bIns="0" rtlCol="0" anchor="ctr">
            <a:noAutofit/>
          </a:bodyPr>
          <a:p>
            <a:pPr>
              <a:lnSpc>
                <a:spcPct val="100000"/>
              </a:lnSpc>
            </a:pPr>
            <a:endParaRPr lang="zh-CN" altLang="en-US" sz="2600" b="1" spc="300" dirty="0">
              <a:solidFill>
                <a:schemeClr val="tx1">
                  <a:lumMod val="85000"/>
                  <a:lumOff val="15000"/>
                </a:schemeClr>
              </a:solidFill>
              <a:latin typeface="+mn-ea"/>
            </a:endParaRPr>
          </a:p>
        </p:txBody>
      </p:sp>
      <p:sp>
        <p:nvSpPr>
          <p:cNvPr id="9" name="项标题"/>
          <p:cNvSpPr txBox="1"/>
          <p:nvPr>
            <p:custDataLst>
              <p:tags r:id="rId18"/>
            </p:custDataLst>
          </p:nvPr>
        </p:nvSpPr>
        <p:spPr>
          <a:xfrm>
            <a:off x="6757035" y="5404485"/>
            <a:ext cx="2199640" cy="497205"/>
          </a:xfrm>
          <a:prstGeom prst="rect">
            <a:avLst/>
          </a:prstGeom>
          <a:noFill/>
        </p:spPr>
        <p:txBody>
          <a:bodyPr wrap="square" lIns="0" tIns="0" rIns="0" bIns="0" rtlCol="0" anchor="ctr">
            <a:noAutofit/>
          </a:bodyPr>
          <a:p>
            <a:pPr>
              <a:lnSpc>
                <a:spcPct val="100000"/>
              </a:lnSpc>
            </a:pPr>
            <a:r>
              <a:rPr lang="zh-CN" altLang="en-US" sz="3600" b="1" spc="300" dirty="0">
                <a:solidFill>
                  <a:schemeClr val="tx1">
                    <a:lumMod val="85000"/>
                    <a:lumOff val="15000"/>
                  </a:schemeClr>
                </a:solidFill>
                <a:latin typeface="+mn-ea"/>
              </a:rPr>
              <a:t>迁移运用</a:t>
            </a:r>
            <a:endParaRPr lang="zh-CN" altLang="en-US" sz="3600" b="1" spc="300" dirty="0">
              <a:solidFill>
                <a:schemeClr val="tx1">
                  <a:lumMod val="85000"/>
                  <a:lumOff val="15000"/>
                </a:schemeClr>
              </a:solidFill>
              <a:latin typeface="+mn-ea"/>
            </a:endParaRPr>
          </a:p>
        </p:txBody>
      </p:sp>
      <p:sp>
        <p:nvSpPr>
          <p:cNvPr id="10" name="项标题"/>
          <p:cNvSpPr txBox="1"/>
          <p:nvPr>
            <p:custDataLst>
              <p:tags r:id="rId19"/>
            </p:custDataLst>
          </p:nvPr>
        </p:nvSpPr>
        <p:spPr>
          <a:xfrm>
            <a:off x="6733540" y="4428490"/>
            <a:ext cx="2199640" cy="495935"/>
          </a:xfrm>
          <a:prstGeom prst="rect">
            <a:avLst/>
          </a:prstGeom>
          <a:noFill/>
        </p:spPr>
        <p:txBody>
          <a:bodyPr wrap="square" lIns="0" tIns="0" rIns="0" bIns="0" rtlCol="0" anchor="ctr">
            <a:noAutofit/>
          </a:bodyPr>
          <a:p>
            <a:pPr>
              <a:lnSpc>
                <a:spcPct val="100000"/>
              </a:lnSpc>
            </a:pPr>
            <a:r>
              <a:rPr lang="zh-CN" altLang="en-US" sz="3600" b="1" spc="300" dirty="0">
                <a:solidFill>
                  <a:schemeClr val="tx1">
                    <a:lumMod val="85000"/>
                    <a:lumOff val="15000"/>
                  </a:schemeClr>
                </a:solidFill>
                <a:latin typeface="+mn-ea"/>
              </a:rPr>
              <a:t>四元评价</a:t>
            </a:r>
            <a:endParaRPr lang="zh-CN" altLang="en-US" sz="3600" b="1" spc="300" dirty="0">
              <a:solidFill>
                <a:schemeClr val="tx1">
                  <a:lumMod val="85000"/>
                  <a:lumOff val="15000"/>
                </a:schemeClr>
              </a:solidFill>
              <a:latin typeface="+mn-ea"/>
            </a:endParaRPr>
          </a:p>
        </p:txBody>
      </p:sp>
      <p:sp>
        <p:nvSpPr>
          <p:cNvPr id="13" name="序号"/>
          <p:cNvSpPr txBox="1">
            <a:spLocks noChangeAspect="1"/>
          </p:cNvSpPr>
          <p:nvPr>
            <p:custDataLst>
              <p:tags r:id="rId20"/>
            </p:custDataLst>
          </p:nvPr>
        </p:nvSpPr>
        <p:spPr>
          <a:xfrm>
            <a:off x="5504180" y="5327650"/>
            <a:ext cx="669925" cy="669925"/>
          </a:xfrm>
          <a:prstGeom prst="ellipse">
            <a:avLst/>
          </a:prstGeom>
          <a:solidFill>
            <a:schemeClr val="tx1">
              <a:lumMod val="75000"/>
              <a:lumOff val="25000"/>
            </a:schemeClr>
          </a:solidFill>
        </p:spPr>
        <p:txBody>
          <a:bodyPr wrap="none" lIns="36000" tIns="0" rIns="0" bIns="0" rtlCol="0" anchor="ctr" anchorCtr="0">
            <a:normAutofit/>
          </a:bodyPr>
          <a:p>
            <a:pPr algn="ctr">
              <a:lnSpc>
                <a:spcPct val="100000"/>
              </a:lnSpc>
            </a:pPr>
            <a:r>
              <a:rPr lang="en-US" sz="2400" b="1" dirty="0">
                <a:solidFill>
                  <a:schemeClr val="bg1"/>
                </a:solidFill>
                <a:latin typeface="+mn-ea"/>
              </a:rPr>
              <a:t>06</a:t>
            </a:r>
            <a:endParaRPr lang="en-US" sz="2400" b="1" dirty="0">
              <a:solidFill>
                <a:schemeClr val="bg1"/>
              </a:solidFill>
              <a:latin typeface="+mn-ea"/>
            </a:endParaRPr>
          </a:p>
        </p:txBody>
      </p:sp>
    </p:spTree>
    <p:custDataLst>
      <p:tags r:id="rId21"/>
    </p:custData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794385" y="387985"/>
            <a:ext cx="3634740" cy="521970"/>
          </a:xfrm>
          <a:prstGeom prst="rect">
            <a:avLst/>
          </a:prstGeom>
          <a:solidFill>
            <a:schemeClr val="accent5">
              <a:lumMod val="20000"/>
              <a:lumOff val="80000"/>
            </a:schemeClr>
          </a:solidFill>
        </p:spPr>
        <p:txBody>
          <a:bodyPr wrap="square">
            <a:spAutoFit/>
          </a:bodyPr>
          <a:p>
            <a:pPr algn="l"/>
            <a:r>
              <a:rPr lang="en-US" altLang="zh-CN" sz="2800">
                <a:latin typeface="Arial" panose="020B0604020202020204" pitchFamily="34" charset="0"/>
                <a:ea typeface="微软雅黑" panose="020B0503020204020204" charset="-122"/>
              </a:rPr>
              <a:t>Learning Objectives</a:t>
            </a:r>
            <a:r>
              <a:rPr lang="zh-CN" altLang="en-US" sz="2800">
                <a:latin typeface="Arial" panose="020B0604020202020204" pitchFamily="34" charset="0"/>
                <a:ea typeface="微软雅黑" panose="020B0503020204020204" charset="-122"/>
              </a:rPr>
              <a:t>：</a:t>
            </a:r>
            <a:endParaRPr lang="zh-CN" altLang="en-US" sz="2800">
              <a:latin typeface="Arial" panose="020B0604020202020204" pitchFamily="34" charset="0"/>
              <a:ea typeface="微软雅黑" panose="020B0503020204020204" charset="-122"/>
            </a:endParaRPr>
          </a:p>
        </p:txBody>
      </p:sp>
      <p:sp>
        <p:nvSpPr>
          <p:cNvPr id="5" name="文本框 4"/>
          <p:cNvSpPr txBox="1"/>
          <p:nvPr/>
        </p:nvSpPr>
        <p:spPr>
          <a:xfrm>
            <a:off x="715645" y="1031240"/>
            <a:ext cx="10996930" cy="5690235"/>
          </a:xfrm>
          <a:prstGeom prst="rect">
            <a:avLst/>
          </a:prstGeom>
          <a:solidFill>
            <a:schemeClr val="bg1">
              <a:lumMod val="95000"/>
            </a:schemeClr>
          </a:solidFill>
        </p:spPr>
        <p:txBody>
          <a:bodyPr wrap="square">
            <a:spAutoFit/>
          </a:bodyPr>
          <a:p>
            <a:pPr algn="l">
              <a:lnSpc>
                <a:spcPct val="120000"/>
              </a:lnSpc>
            </a:pPr>
            <a:r>
              <a:rPr lang="en-US" altLang="zh-CN" sz="2800">
                <a:latin typeface="Times New Roman" panose="02020603050405020304" charset="0"/>
                <a:ea typeface="Noto Serif SC Medium" panose="02020200000000000000" charset="-122"/>
                <a:cs typeface="Times New Roman" panose="02020603050405020304" charset="0"/>
              </a:rPr>
              <a:t>At the end of the class, the students will be able to:</a:t>
            </a:r>
            <a:endParaRPr lang="en-US" altLang="zh-CN" sz="2800">
              <a:latin typeface="Times New Roman" panose="02020603050405020304" charset="0"/>
              <a:ea typeface="Noto Serif SC Medium" panose="02020200000000000000" charset="-122"/>
              <a:cs typeface="Times New Roman" panose="02020603050405020304" charset="0"/>
            </a:endParaRPr>
          </a:p>
          <a:p>
            <a:pPr algn="l">
              <a:lnSpc>
                <a:spcPct val="120000"/>
              </a:lnSpc>
            </a:pPr>
            <a:r>
              <a:rPr lang="en-US" altLang="zh-CN" sz="2800">
                <a:latin typeface="Times New Roman" panose="02020603050405020304" charset="0"/>
                <a:ea typeface="Noto Serif SC Medium" panose="02020200000000000000" charset="-122"/>
                <a:cs typeface="Times New Roman" panose="02020603050405020304" charset="0"/>
              </a:rPr>
              <a:t>1.C</a:t>
            </a:r>
            <a:r>
              <a:rPr lang="en-US" altLang="zh-CN" sz="2800">
                <a:latin typeface="Times New Roman" panose="02020603050405020304" charset="0"/>
                <a:ea typeface="Noto Serif SC Medium" panose="02020200000000000000" charset="-122"/>
                <a:cs typeface="Times New Roman" panose="02020603050405020304" charset="0"/>
                <a:sym typeface="+mn-ea"/>
              </a:rPr>
              <a:t>ompose an English email of approximately 80 words </a:t>
            </a:r>
            <a:r>
              <a:rPr lang="en-US" altLang="zh-CN" sz="2800">
                <a:latin typeface="Times New Roman" panose="02020603050405020304" charset="0"/>
                <a:ea typeface="Noto Serif SC Medium" panose="02020200000000000000" charset="-122"/>
                <a:cs typeface="Times New Roman" panose="02020603050405020304" charset="0"/>
              </a:rPr>
              <a:t>using functional language. </a:t>
            </a:r>
            <a:r>
              <a:rPr lang="en-US" altLang="zh-CN" sz="2800">
                <a:solidFill>
                  <a:srgbClr val="C00000"/>
                </a:solidFill>
                <a:latin typeface="Times New Roman" panose="02020603050405020304" charset="0"/>
                <a:ea typeface="Noto Serif SC Medium" panose="02020200000000000000" charset="-122"/>
                <a:cs typeface="Times New Roman" panose="02020603050405020304" charset="0"/>
              </a:rPr>
              <a:t>(Language Ability)</a:t>
            </a:r>
            <a:endParaRPr lang="en-US" altLang="zh-CN" sz="2800">
              <a:solidFill>
                <a:srgbClr val="C00000"/>
              </a:solidFill>
              <a:latin typeface="Times New Roman" panose="02020603050405020304" charset="0"/>
              <a:ea typeface="Noto Serif SC Medium" panose="02020200000000000000" charset="-122"/>
              <a:cs typeface="Times New Roman" panose="02020603050405020304" charset="0"/>
            </a:endParaRPr>
          </a:p>
          <a:p>
            <a:pPr algn="l">
              <a:lnSpc>
                <a:spcPct val="120000"/>
              </a:lnSpc>
            </a:pPr>
            <a:r>
              <a:rPr lang="en-US" altLang="zh-CN" sz="2800">
                <a:latin typeface="Times New Roman" panose="02020603050405020304" charset="0"/>
                <a:ea typeface="Noto Serif SC Medium" panose="02020200000000000000" charset="-122"/>
                <a:cs typeface="Times New Roman" panose="02020603050405020304" charset="0"/>
              </a:rPr>
              <a:t>2.Make your langauge </a:t>
            </a:r>
            <a:r>
              <a:rPr lang="en-US" altLang="zh-CN" sz="2800">
                <a:latin typeface="Times New Roman" panose="02020603050405020304" charset="0"/>
                <a:ea typeface="Noto Serif SC Medium" panose="02020200000000000000" charset="-122"/>
                <a:cs typeface="Times New Roman" panose="02020603050405020304" charset="0"/>
                <a:sym typeface="+mn-ea"/>
              </a:rPr>
              <a:t>friendly but professional, which </a:t>
            </a:r>
            <a:r>
              <a:rPr lang="en-US" altLang="zh-CN" sz="2800">
                <a:latin typeface="Times New Roman" panose="02020603050405020304" charset="0"/>
                <a:ea typeface="Noto Serif SC Medium" panose="02020200000000000000" charset="-122"/>
                <a:cs typeface="Times New Roman" panose="02020603050405020304" charset="0"/>
              </a:rPr>
              <a:t>fits the target writer Chris. </a:t>
            </a:r>
            <a:r>
              <a:rPr lang="en-US" altLang="zh-CN" sz="2800">
                <a:solidFill>
                  <a:srgbClr val="C00000"/>
                </a:solidFill>
                <a:latin typeface="Times New Roman" panose="02020603050405020304" charset="0"/>
                <a:ea typeface="Noto Serif SC Medium" panose="02020200000000000000" charset="-122"/>
                <a:cs typeface="Times New Roman" panose="02020603050405020304" charset="0"/>
              </a:rPr>
              <a:t>(Cultural Awareness)</a:t>
            </a:r>
            <a:endParaRPr lang="en-US" altLang="zh-CN" sz="2800">
              <a:solidFill>
                <a:srgbClr val="C00000"/>
              </a:solidFill>
              <a:latin typeface="Times New Roman" panose="02020603050405020304" charset="0"/>
              <a:ea typeface="Noto Serif SC Medium" panose="02020200000000000000" charset="-122"/>
              <a:cs typeface="Times New Roman" panose="02020603050405020304" charset="0"/>
            </a:endParaRPr>
          </a:p>
          <a:p>
            <a:pPr algn="l">
              <a:lnSpc>
                <a:spcPct val="120000"/>
              </a:lnSpc>
            </a:pPr>
            <a:r>
              <a:rPr lang="en-US" altLang="zh-CN" sz="2800">
                <a:latin typeface="Times New Roman" panose="02020603050405020304" charset="0"/>
                <a:ea typeface="Noto Serif SC Medium" panose="02020200000000000000" charset="-122"/>
                <a:cs typeface="Times New Roman" panose="02020603050405020304" charset="0"/>
              </a:rPr>
              <a:t>3.Make sure your writing is well-organized with smooth transitions.</a:t>
            </a:r>
            <a:endParaRPr lang="en-US" altLang="zh-CN" sz="2800">
              <a:latin typeface="Times New Roman" panose="02020603050405020304" charset="0"/>
              <a:ea typeface="Noto Serif SC Medium" panose="02020200000000000000" charset="-122"/>
              <a:cs typeface="Times New Roman" panose="02020603050405020304" charset="0"/>
            </a:endParaRPr>
          </a:p>
          <a:p>
            <a:pPr algn="l">
              <a:lnSpc>
                <a:spcPct val="120000"/>
              </a:lnSpc>
            </a:pPr>
            <a:r>
              <a:rPr lang="en-US" altLang="zh-CN" sz="2800">
                <a:solidFill>
                  <a:srgbClr val="C00000"/>
                </a:solidFill>
                <a:latin typeface="Times New Roman" panose="02020603050405020304" charset="0"/>
                <a:ea typeface="Noto Serif SC Medium" panose="02020200000000000000" charset="-122"/>
                <a:cs typeface="Times New Roman" panose="02020603050405020304" charset="0"/>
              </a:rPr>
              <a:t>(Thinking Quality)</a:t>
            </a:r>
            <a:endParaRPr lang="en-US" altLang="zh-CN" sz="2800">
              <a:solidFill>
                <a:srgbClr val="C00000"/>
              </a:solidFill>
              <a:latin typeface="Times New Roman" panose="02020603050405020304" charset="0"/>
              <a:ea typeface="Noto Serif SC Medium" panose="02020200000000000000" charset="-122"/>
              <a:cs typeface="Times New Roman" panose="02020603050405020304" charset="0"/>
            </a:endParaRPr>
          </a:p>
          <a:p>
            <a:pPr algn="l">
              <a:lnSpc>
                <a:spcPct val="120000"/>
              </a:lnSpc>
            </a:pPr>
            <a:r>
              <a:rPr lang="en-US" altLang="zh-CN" sz="2800">
                <a:latin typeface="Times New Roman" panose="02020603050405020304" charset="0"/>
                <a:ea typeface="Noto Serif SC Medium" panose="02020200000000000000" charset="-122"/>
                <a:cs typeface="Times New Roman" panose="02020603050405020304" charset="0"/>
              </a:rPr>
              <a:t>4.Apply the "ask + remind" pattern to other types of writing, like an inquiry letter</a:t>
            </a:r>
            <a:r>
              <a:rPr lang="zh-CN" altLang="en-US" sz="2800">
                <a:latin typeface="Times New Roman" panose="02020603050405020304" charset="0"/>
                <a:ea typeface="Noto Serif SC Medium" panose="02020200000000000000" charset="-122"/>
                <a:cs typeface="Times New Roman" panose="02020603050405020304" charset="0"/>
              </a:rPr>
              <a:t>（咨询信）</a:t>
            </a:r>
            <a:r>
              <a:rPr lang="en-US" altLang="zh-CN" sz="2800">
                <a:latin typeface="Times New Roman" panose="02020603050405020304" charset="0"/>
                <a:ea typeface="Noto Serif SC Medium" panose="02020200000000000000" charset="-122"/>
                <a:cs typeface="Times New Roman" panose="02020603050405020304" charset="0"/>
              </a:rPr>
              <a:t> or a reminder for a late article</a:t>
            </a:r>
            <a:r>
              <a:rPr lang="zh-CN" altLang="en-US" sz="2800">
                <a:latin typeface="Times New Roman" panose="02020603050405020304" charset="0"/>
                <a:ea typeface="Noto Serif SC Medium" panose="02020200000000000000" charset="-122"/>
                <a:cs typeface="Times New Roman" panose="02020603050405020304" charset="0"/>
              </a:rPr>
              <a:t>（催稿信）</a:t>
            </a:r>
            <a:endParaRPr lang="zh-CN" altLang="en-US" sz="2800">
              <a:latin typeface="Times New Roman" panose="02020603050405020304" charset="0"/>
              <a:ea typeface="Noto Serif SC Medium" panose="02020200000000000000" charset="-122"/>
              <a:cs typeface="Times New Roman" panose="02020603050405020304" charset="0"/>
            </a:endParaRPr>
          </a:p>
          <a:p>
            <a:pPr algn="l">
              <a:lnSpc>
                <a:spcPct val="120000"/>
              </a:lnSpc>
            </a:pPr>
            <a:r>
              <a:rPr lang="en-US" altLang="zh-CN" sz="2800">
                <a:solidFill>
                  <a:srgbClr val="C00000"/>
                </a:solidFill>
                <a:latin typeface="Times New Roman" panose="02020603050405020304" charset="0"/>
                <a:ea typeface="Noto Serif SC Medium" panose="02020200000000000000" charset="-122"/>
                <a:cs typeface="Times New Roman" panose="02020603050405020304" charset="0"/>
              </a:rPr>
              <a:t>(Learning Capacity)</a:t>
            </a:r>
            <a:endParaRPr lang="en-US" altLang="zh-CN" sz="2800">
              <a:solidFill>
                <a:srgbClr val="C00000"/>
              </a:solidFill>
              <a:latin typeface="Times New Roman" panose="02020603050405020304" charset="0"/>
              <a:ea typeface="Noto Serif SC Medium" panose="02020200000000000000" charset="-122"/>
              <a:cs typeface="Times New Roman" panose="02020603050405020304" charset="0"/>
            </a:endParaRPr>
          </a:p>
          <a:p>
            <a:pPr algn="l"/>
            <a:endParaRPr lang="en-US" altLang="zh-CN" sz="2800">
              <a:solidFill>
                <a:srgbClr val="C00000"/>
              </a:solidFill>
              <a:latin typeface="Times New Roman" panose="02020603050405020304" charset="0"/>
              <a:ea typeface="Noto Serif SC Medium" panose="02020200000000000000" charset="-122"/>
              <a:cs typeface="Times New Roman" panose="02020603050405020304"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17475" y="756920"/>
            <a:ext cx="5038090" cy="5701665"/>
          </a:xfrm>
          <a:prstGeom prst="rect">
            <a:avLst/>
          </a:prstGeom>
          <a:solidFill>
            <a:schemeClr val="accent1">
              <a:lumMod val="20000"/>
              <a:lumOff val="80000"/>
            </a:schemeClr>
          </a:solidFill>
        </p:spPr>
        <p:txBody>
          <a:bodyPr wrap="square">
            <a:noAutofit/>
          </a:bodyPr>
          <a:p>
            <a:pPr algn="l">
              <a:lnSpc>
                <a:spcPct val="90000"/>
              </a:lnSpc>
            </a:pPr>
            <a:r>
              <a:rPr lang="zh-CN" altLang="en-US" sz="2400" b="1">
                <a:latin typeface="方正楷体_GB2312" panose="02000000000000000000" charset="-122"/>
                <a:ea typeface="方正楷体_GB2312" panose="02000000000000000000" charset="-122"/>
                <a:cs typeface="方正楷体_GB2312" panose="02000000000000000000" charset="-122"/>
              </a:rPr>
              <a:t>第一节（满分</a:t>
            </a:r>
            <a:r>
              <a:rPr lang="en-US" altLang="zh-CN" sz="2400" b="1">
                <a:latin typeface="方正楷体_GB2312" panose="02000000000000000000" charset="-122"/>
                <a:ea typeface="方正楷体_GB2312" panose="02000000000000000000" charset="-122"/>
                <a:cs typeface="方正楷体_GB2312" panose="02000000000000000000" charset="-122"/>
              </a:rPr>
              <a:t>15</a:t>
            </a:r>
            <a:r>
              <a:rPr lang="zh-CN" altLang="en-US" sz="2400" b="1">
                <a:latin typeface="方正楷体_GB2312" panose="02000000000000000000" charset="-122"/>
                <a:ea typeface="方正楷体_GB2312" panose="02000000000000000000" charset="-122"/>
                <a:cs typeface="方正楷体_GB2312" panose="02000000000000000000" charset="-122"/>
              </a:rPr>
              <a:t>分）</a:t>
            </a:r>
            <a:endParaRPr lang="zh-CN" altLang="en-US" sz="2400" b="1">
              <a:latin typeface="方正楷体_GB2312" panose="02000000000000000000" charset="-122"/>
              <a:ea typeface="方正楷体_GB2312" panose="02000000000000000000" charset="-122"/>
              <a:cs typeface="方正楷体_GB2312" panose="02000000000000000000" charset="-122"/>
            </a:endParaRPr>
          </a:p>
          <a:p>
            <a:pPr algn="l">
              <a:lnSpc>
                <a:spcPct val="90000"/>
              </a:lnSpc>
            </a:pPr>
            <a:r>
              <a:rPr lang="zh-CN" altLang="en-US" sz="2400" b="1">
                <a:latin typeface="方正楷体_GB2312" panose="02000000000000000000" charset="-122"/>
                <a:ea typeface="方正楷体_GB2312" panose="02000000000000000000" charset="-122"/>
                <a:cs typeface="方正楷体_GB2312" panose="02000000000000000000" charset="-122"/>
              </a:rPr>
              <a:t> </a:t>
            </a:r>
            <a:r>
              <a:rPr lang="en-US" altLang="zh-CN" sz="2400" b="1">
                <a:latin typeface="方正楷体_GB2312" panose="02000000000000000000" charset="-122"/>
                <a:ea typeface="方正楷体_GB2312" panose="02000000000000000000" charset="-122"/>
                <a:cs typeface="方正楷体_GB2312" panose="02000000000000000000" charset="-122"/>
              </a:rPr>
              <a:t>      </a:t>
            </a:r>
            <a:r>
              <a:rPr lang="zh-CN" altLang="en-US" sz="2400" b="1">
                <a:latin typeface="方正楷体_GB2312" panose="02000000000000000000" charset="-122"/>
                <a:ea typeface="方正楷体_GB2312" panose="02000000000000000000" charset="-122"/>
                <a:cs typeface="方正楷体_GB2312" panose="02000000000000000000" charset="-122"/>
              </a:rPr>
              <a:t>假定你是校英文报编辑李华，外教</a:t>
            </a:r>
            <a:r>
              <a:rPr lang="en-US" altLang="zh-CN" sz="2400" b="1">
                <a:latin typeface="方正楷体_GB2312" panose="02000000000000000000" charset="-122"/>
                <a:ea typeface="方正楷体_GB2312" panose="02000000000000000000" charset="-122"/>
                <a:cs typeface="方正楷体_GB2312" panose="02000000000000000000" charset="-122"/>
              </a:rPr>
              <a:t>Chris</a:t>
            </a:r>
            <a:r>
              <a:rPr lang="zh-CN" altLang="en-US" sz="2400" b="1">
                <a:latin typeface="方正楷体_GB2312" panose="02000000000000000000" charset="-122"/>
                <a:ea typeface="方正楷体_GB2312" panose="02000000000000000000" charset="-122"/>
                <a:cs typeface="方正楷体_GB2312" panose="02000000000000000000" charset="-122"/>
              </a:rPr>
              <a:t>上个月答应写一篇介绍加拿大体育运动的文章。请给</a:t>
            </a:r>
            <a:r>
              <a:rPr lang="en-US" altLang="zh-CN" sz="2400" b="1">
                <a:latin typeface="方正楷体_GB2312" panose="02000000000000000000" charset="-122"/>
                <a:ea typeface="方正楷体_GB2312" panose="02000000000000000000" charset="-122"/>
                <a:cs typeface="方正楷体_GB2312" panose="02000000000000000000" charset="-122"/>
              </a:rPr>
              <a:t> Chris</a:t>
            </a:r>
            <a:r>
              <a:rPr lang="zh-CN" altLang="en-US" sz="2400" b="1">
                <a:latin typeface="方正楷体_GB2312" panose="02000000000000000000" charset="-122"/>
                <a:ea typeface="方正楷体_GB2312" panose="02000000000000000000" charset="-122"/>
                <a:cs typeface="方正楷体_GB2312" panose="02000000000000000000" charset="-122"/>
              </a:rPr>
              <a:t>写一封邮件，内容包括：</a:t>
            </a:r>
            <a:endParaRPr lang="zh-CN" altLang="en-US" sz="2400" b="1">
              <a:latin typeface="方正楷体_GB2312" panose="02000000000000000000" charset="-122"/>
              <a:ea typeface="方正楷体_GB2312" panose="02000000000000000000" charset="-122"/>
              <a:cs typeface="方正楷体_GB2312" panose="02000000000000000000" charset="-122"/>
            </a:endParaRPr>
          </a:p>
          <a:p>
            <a:pPr algn="l">
              <a:lnSpc>
                <a:spcPct val="90000"/>
              </a:lnSpc>
            </a:pPr>
            <a:r>
              <a:rPr lang="zh-CN" altLang="en-US" sz="2400" b="1">
                <a:latin typeface="方正楷体_GB2312" panose="02000000000000000000" charset="-122"/>
                <a:ea typeface="方正楷体_GB2312" panose="02000000000000000000" charset="-122"/>
                <a:cs typeface="方正楷体_GB2312" panose="02000000000000000000" charset="-122"/>
              </a:rPr>
              <a:t>（</a:t>
            </a:r>
            <a:r>
              <a:rPr lang="en-US" altLang="zh-CN" sz="2400" b="1">
                <a:latin typeface="方正楷体_GB2312" panose="02000000000000000000" charset="-122"/>
                <a:ea typeface="方正楷体_GB2312" panose="02000000000000000000" charset="-122"/>
                <a:cs typeface="方正楷体_GB2312" panose="02000000000000000000" charset="-122"/>
              </a:rPr>
              <a:t>1</a:t>
            </a:r>
            <a:r>
              <a:rPr lang="zh-CN" altLang="en-US" sz="2400" b="1">
                <a:latin typeface="方正楷体_GB2312" panose="02000000000000000000" charset="-122"/>
                <a:ea typeface="方正楷体_GB2312" panose="02000000000000000000" charset="-122"/>
                <a:cs typeface="方正楷体_GB2312" panose="02000000000000000000" charset="-122"/>
              </a:rPr>
              <a:t>）询问进展；（</a:t>
            </a:r>
            <a:r>
              <a:rPr lang="en-US" altLang="zh-CN" sz="2400" b="1">
                <a:latin typeface="方正楷体_GB2312" panose="02000000000000000000" charset="-122"/>
                <a:ea typeface="方正楷体_GB2312" panose="02000000000000000000" charset="-122"/>
                <a:cs typeface="方正楷体_GB2312" panose="02000000000000000000" charset="-122"/>
              </a:rPr>
              <a:t>2</a:t>
            </a:r>
            <a:r>
              <a:rPr lang="zh-CN" altLang="en-US" sz="2400" b="1">
                <a:latin typeface="方正楷体_GB2312" panose="02000000000000000000" charset="-122"/>
                <a:ea typeface="方正楷体_GB2312" panose="02000000000000000000" charset="-122"/>
                <a:cs typeface="方正楷体_GB2312" panose="02000000000000000000" charset="-122"/>
              </a:rPr>
              <a:t>）提醒交稿时间。</a:t>
            </a:r>
            <a:endParaRPr lang="zh-CN" altLang="en-US" sz="2400" b="1">
              <a:latin typeface="方正楷体_GB2312" panose="02000000000000000000" charset="-122"/>
              <a:ea typeface="方正楷体_GB2312" panose="02000000000000000000" charset="-122"/>
              <a:cs typeface="方正楷体_GB2312" panose="02000000000000000000" charset="-122"/>
            </a:endParaRPr>
          </a:p>
          <a:p>
            <a:pPr algn="l">
              <a:lnSpc>
                <a:spcPct val="90000"/>
              </a:lnSpc>
            </a:pPr>
            <a:r>
              <a:rPr lang="zh-CN" altLang="en-US" sz="2400" b="1">
                <a:latin typeface="方正楷体_GB2312" panose="02000000000000000000" charset="-122"/>
                <a:ea typeface="方正楷体_GB2312" panose="02000000000000000000" charset="-122"/>
                <a:cs typeface="方正楷体_GB2312" panose="02000000000000000000" charset="-122"/>
              </a:rPr>
              <a:t>注意：</a:t>
            </a:r>
            <a:endParaRPr lang="zh-CN" altLang="en-US" sz="2400" b="1">
              <a:latin typeface="方正楷体_GB2312" panose="02000000000000000000" charset="-122"/>
              <a:ea typeface="方正楷体_GB2312" panose="02000000000000000000" charset="-122"/>
              <a:cs typeface="方正楷体_GB2312" panose="02000000000000000000" charset="-122"/>
            </a:endParaRPr>
          </a:p>
          <a:p>
            <a:pPr algn="l">
              <a:lnSpc>
                <a:spcPct val="90000"/>
              </a:lnSpc>
            </a:pPr>
            <a:r>
              <a:rPr lang="en-US" altLang="zh-CN" sz="2400" b="1">
                <a:latin typeface="方正楷体_GB2312" panose="02000000000000000000" charset="-122"/>
                <a:ea typeface="方正楷体_GB2312" panose="02000000000000000000" charset="-122"/>
                <a:cs typeface="方正楷体_GB2312" panose="02000000000000000000" charset="-122"/>
              </a:rPr>
              <a:t>  </a:t>
            </a:r>
            <a:r>
              <a:rPr lang="zh-CN" altLang="en-US" sz="2400" b="1">
                <a:latin typeface="方正楷体_GB2312" panose="02000000000000000000" charset="-122"/>
                <a:ea typeface="方正楷体_GB2312" panose="02000000000000000000" charset="-122"/>
                <a:cs typeface="方正楷体_GB2312" panose="02000000000000000000" charset="-122"/>
              </a:rPr>
              <a:t>（</a:t>
            </a:r>
            <a:r>
              <a:rPr lang="en-US" altLang="zh-CN" sz="2400" b="1">
                <a:latin typeface="方正楷体_GB2312" panose="02000000000000000000" charset="-122"/>
                <a:ea typeface="方正楷体_GB2312" panose="02000000000000000000" charset="-122"/>
                <a:cs typeface="方正楷体_GB2312" panose="02000000000000000000" charset="-122"/>
              </a:rPr>
              <a:t>1</a:t>
            </a:r>
            <a:r>
              <a:rPr lang="zh-CN" altLang="en-US" sz="2400" b="1">
                <a:latin typeface="方正楷体_GB2312" panose="02000000000000000000" charset="-122"/>
                <a:ea typeface="方正楷体_GB2312" panose="02000000000000000000" charset="-122"/>
                <a:cs typeface="方正楷体_GB2312" panose="02000000000000000000" charset="-122"/>
              </a:rPr>
              <a:t>）写作词数应为</a:t>
            </a:r>
            <a:r>
              <a:rPr lang="en-US" altLang="zh-CN" sz="2400" b="1">
                <a:latin typeface="方正楷体_GB2312" panose="02000000000000000000" charset="-122"/>
                <a:ea typeface="方正楷体_GB2312" panose="02000000000000000000" charset="-122"/>
                <a:cs typeface="方正楷体_GB2312" panose="02000000000000000000" charset="-122"/>
              </a:rPr>
              <a:t>80</a:t>
            </a:r>
            <a:r>
              <a:rPr lang="zh-CN" altLang="en-US" sz="2400" b="1">
                <a:latin typeface="方正楷体_GB2312" panose="02000000000000000000" charset="-122"/>
                <a:ea typeface="方正楷体_GB2312" panose="02000000000000000000" charset="-122"/>
                <a:cs typeface="方正楷体_GB2312" panose="02000000000000000000" charset="-122"/>
              </a:rPr>
              <a:t>个左右；</a:t>
            </a:r>
            <a:endParaRPr lang="zh-CN" altLang="en-US" sz="2400" b="1">
              <a:latin typeface="方正楷体_GB2312" panose="02000000000000000000" charset="-122"/>
              <a:ea typeface="方正楷体_GB2312" panose="02000000000000000000" charset="-122"/>
              <a:cs typeface="方正楷体_GB2312" panose="02000000000000000000" charset="-122"/>
            </a:endParaRPr>
          </a:p>
          <a:p>
            <a:pPr algn="l">
              <a:lnSpc>
                <a:spcPct val="90000"/>
              </a:lnSpc>
            </a:pPr>
            <a:r>
              <a:rPr lang="zh-CN" altLang="en-US" sz="2400" b="1">
                <a:latin typeface="方正楷体_GB2312" panose="02000000000000000000" charset="-122"/>
                <a:ea typeface="方正楷体_GB2312" panose="02000000000000000000" charset="-122"/>
                <a:cs typeface="方正楷体_GB2312" panose="02000000000000000000" charset="-122"/>
              </a:rPr>
              <a:t> </a:t>
            </a:r>
            <a:r>
              <a:rPr lang="en-US" altLang="zh-CN" sz="2400" b="1">
                <a:latin typeface="方正楷体_GB2312" panose="02000000000000000000" charset="-122"/>
                <a:ea typeface="方正楷体_GB2312" panose="02000000000000000000" charset="-122"/>
                <a:cs typeface="方正楷体_GB2312" panose="02000000000000000000" charset="-122"/>
              </a:rPr>
              <a:t> </a:t>
            </a:r>
            <a:r>
              <a:rPr lang="zh-CN" altLang="en-US" sz="2400" b="1">
                <a:latin typeface="方正楷体_GB2312" panose="02000000000000000000" charset="-122"/>
                <a:ea typeface="方正楷体_GB2312" panose="02000000000000000000" charset="-122"/>
                <a:cs typeface="方正楷体_GB2312" panose="02000000000000000000" charset="-122"/>
              </a:rPr>
              <a:t>（</a:t>
            </a:r>
            <a:r>
              <a:rPr lang="en-US" altLang="zh-CN" sz="2400" b="1">
                <a:latin typeface="方正楷体_GB2312" panose="02000000000000000000" charset="-122"/>
                <a:ea typeface="方正楷体_GB2312" panose="02000000000000000000" charset="-122"/>
                <a:cs typeface="方正楷体_GB2312" panose="02000000000000000000" charset="-122"/>
              </a:rPr>
              <a:t>2</a:t>
            </a:r>
            <a:r>
              <a:rPr lang="zh-CN" altLang="en-US" sz="2400" b="1">
                <a:latin typeface="方正楷体_GB2312" panose="02000000000000000000" charset="-122"/>
                <a:ea typeface="方正楷体_GB2312" panose="02000000000000000000" charset="-122"/>
                <a:cs typeface="方正楷体_GB2312" panose="02000000000000000000" charset="-122"/>
              </a:rPr>
              <a:t>）请按如下格式在答题卡的相应位置作答。</a:t>
            </a:r>
            <a:endParaRPr lang="zh-CN" altLang="en-US" sz="2000" b="1">
              <a:latin typeface="方正楷体_GB2312" panose="02000000000000000000" charset="-122"/>
              <a:ea typeface="方正楷体_GB2312" panose="02000000000000000000" charset="-122"/>
              <a:cs typeface="方正楷体_GB2312" panose="02000000000000000000" charset="-122"/>
            </a:endParaRPr>
          </a:p>
          <a:p>
            <a:pPr algn="l"/>
            <a:endParaRPr lang="zh-CN" altLang="en-US" sz="2000" b="1">
              <a:latin typeface="方正楷体_GB2312" panose="02000000000000000000" charset="-122"/>
              <a:ea typeface="方正楷体_GB2312" panose="02000000000000000000" charset="-122"/>
              <a:cs typeface="方正楷体_GB2312" panose="02000000000000000000" charset="-122"/>
            </a:endParaRPr>
          </a:p>
        </p:txBody>
      </p:sp>
      <p:sp>
        <p:nvSpPr>
          <p:cNvPr id="3" name="文本框 2"/>
          <p:cNvSpPr txBox="1"/>
          <p:nvPr/>
        </p:nvSpPr>
        <p:spPr>
          <a:xfrm>
            <a:off x="200660" y="4760595"/>
            <a:ext cx="4850765" cy="1614805"/>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marL="0" indent="0" algn="just">
              <a:lnSpc>
                <a:spcPct val="100000"/>
              </a:lnSpc>
            </a:pPr>
            <a:r>
              <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rPr>
              <a:t>Dear Chris,</a:t>
            </a:r>
            <a:endPar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00000"/>
              </a:lnSpc>
            </a:pPr>
            <a:r>
              <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rPr>
              <a:t>________________________________________________________________________                                                                                               Best wishes, </a:t>
            </a:r>
            <a:endPar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00000"/>
              </a:lnSpc>
            </a:pPr>
            <a:r>
              <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rPr>
              <a:t>Li Hua</a:t>
            </a:r>
            <a:endPar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50000"/>
              </a:lnSpc>
            </a:pPr>
            <a:r>
              <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indent="3962400" algn="just">
              <a:lnSpc>
                <a:spcPct val="150000"/>
              </a:lnSpc>
            </a:pP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p:txBody>
      </p:sp>
      <p:sp>
        <p:nvSpPr>
          <p:cNvPr id="7" name="文本框 6"/>
          <p:cNvSpPr txBox="1"/>
          <p:nvPr/>
        </p:nvSpPr>
        <p:spPr>
          <a:xfrm>
            <a:off x="117475" y="118110"/>
            <a:ext cx="2203450" cy="460375"/>
          </a:xfrm>
          <a:prstGeom prst="rect">
            <a:avLst/>
          </a:prstGeom>
          <a:solidFill>
            <a:schemeClr val="accent5">
              <a:lumMod val="20000"/>
              <a:lumOff val="80000"/>
            </a:schemeClr>
          </a:solidFill>
        </p:spPr>
        <p:txBody>
          <a:bodyPr wrap="square">
            <a:spAutoFit/>
          </a:bodyPr>
          <a:p>
            <a:pPr>
              <a:lnSpc>
                <a:spcPct val="100000"/>
              </a:lnSpc>
            </a:pPr>
            <a:r>
              <a:rPr lang="zh-CN" altLang="en-US" sz="2400" b="1" spc="300" dirty="0">
                <a:solidFill>
                  <a:schemeClr val="tx1"/>
                </a:solidFill>
                <a:latin typeface="微软雅黑" panose="020B0503020204020204" charset="-122"/>
                <a:ea typeface="微软雅黑" panose="020B0503020204020204" charset="-122"/>
                <a:sym typeface="+mn-ea"/>
              </a:rPr>
              <a:t>Ⅰ</a:t>
            </a:r>
            <a:r>
              <a:rPr lang="en-US" altLang="zh-CN" sz="2400" b="1" spc="300" dirty="0">
                <a:solidFill>
                  <a:schemeClr val="tx1"/>
                </a:solidFill>
                <a:latin typeface="微软雅黑" panose="020B0503020204020204" charset="-122"/>
                <a:ea typeface="微软雅黑" panose="020B0503020204020204" charset="-122"/>
                <a:sym typeface="+mn-ea"/>
              </a:rPr>
              <a:t>.</a:t>
            </a:r>
            <a:r>
              <a:rPr lang="zh-CN" altLang="en-US" sz="2400" b="1" spc="300" dirty="0">
                <a:solidFill>
                  <a:schemeClr val="tx1">
                    <a:lumMod val="85000"/>
                    <a:lumOff val="15000"/>
                  </a:schemeClr>
                </a:solidFill>
                <a:latin typeface="+mn-ea"/>
                <a:sym typeface="+mn-ea"/>
              </a:rPr>
              <a:t>析透情境</a:t>
            </a:r>
            <a:endParaRPr lang="zh-CN" altLang="en-US" sz="2400" b="1" spc="300" dirty="0">
              <a:solidFill>
                <a:schemeClr val="tx1"/>
              </a:solidFill>
              <a:latin typeface="+mn-ea"/>
              <a:ea typeface="微软雅黑" panose="020B0503020204020204" charset="-122"/>
              <a:sym typeface="+mn-ea"/>
            </a:endParaRPr>
          </a:p>
        </p:txBody>
      </p:sp>
      <p:graphicFrame>
        <p:nvGraphicFramePr>
          <p:cNvPr id="8" name="表格 7"/>
          <p:cNvGraphicFramePr/>
          <p:nvPr>
            <p:custDataLst>
              <p:tags r:id="rId1"/>
            </p:custDataLst>
          </p:nvPr>
        </p:nvGraphicFramePr>
        <p:xfrm>
          <a:off x="5147310" y="336550"/>
          <a:ext cx="6968490" cy="6396355"/>
        </p:xfrm>
        <a:graphic>
          <a:graphicData uri="http://schemas.openxmlformats.org/drawingml/2006/table">
            <a:tbl>
              <a:tblPr firstRow="1" bandRow="1">
                <a:tableStyleId>{5C22544A-7EE6-4342-B048-85BDC9FD1C3A}</a:tableStyleId>
              </a:tblPr>
              <a:tblGrid>
                <a:gridCol w="1236980"/>
                <a:gridCol w="5731510"/>
              </a:tblGrid>
              <a:tr h="763270">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r>
              <a:tr h="791210">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r>
              <a:tr h="722630">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r>
              <a:tr h="817880">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r>
              <a:tr h="460375">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r>
              <a:tr h="763270">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r>
              <a:tr h="1056005">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r>
              <a:tr h="1021715">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c>
                  <a:txBody>
                    <a:bodyPr/>
                    <a:p>
                      <a:pPr>
                        <a:buNone/>
                      </a:pPr>
                      <a:endParaRPr lang="zh-CN" altLang="en-US"/>
                    </a:p>
                  </a:txBody>
                  <a:tcPr>
                    <a:lnL w="12700" cmpd="sng">
                      <a:solidFill>
                        <a:schemeClr val="tx1"/>
                      </a:solidFill>
                      <a:prstDash val="solid"/>
                    </a:lnL>
                    <a:lnR w="12700" cmpd="sng">
                      <a:solidFill>
                        <a:schemeClr val="tx1"/>
                      </a:solidFill>
                      <a:prstDash val="solid"/>
                    </a:lnR>
                    <a:lnT w="12700" cmpd="sng">
                      <a:solidFill>
                        <a:schemeClr val="tx1"/>
                      </a:solidFill>
                      <a:prstDash val="solid"/>
                    </a:lnT>
                    <a:lnB w="12700" cmpd="sng">
                      <a:solidFill>
                        <a:schemeClr val="tx1"/>
                      </a:solidFill>
                      <a:prstDash val="solid"/>
                    </a:lnB>
                    <a:solidFill>
                      <a:schemeClr val="bg1">
                        <a:lumMod val="95000"/>
                      </a:schemeClr>
                    </a:solidFill>
                  </a:tcPr>
                </a:tc>
              </a:tr>
            </a:tbl>
          </a:graphicData>
        </a:graphic>
      </p:graphicFrame>
      <p:sp>
        <p:nvSpPr>
          <p:cNvPr id="9" name="文本框 8"/>
          <p:cNvSpPr txBox="1"/>
          <p:nvPr/>
        </p:nvSpPr>
        <p:spPr>
          <a:xfrm>
            <a:off x="5250815" y="1282065"/>
            <a:ext cx="845185" cy="607695"/>
          </a:xfrm>
          <a:prstGeom prst="rect">
            <a:avLst/>
          </a:prstGeom>
        </p:spPr>
        <p:txBody>
          <a:bodyPr wrap="square">
            <a:spAutoFit/>
          </a:bodyPr>
          <a:p>
            <a:pPr algn="l">
              <a:lnSpc>
                <a:spcPct val="70000"/>
              </a:lnSpc>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Text </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a:p>
            <a:pPr algn="l">
              <a:lnSpc>
                <a:spcPct val="70000"/>
              </a:lnSpc>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 type</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0" name="文本框 9"/>
          <p:cNvSpPr txBox="1"/>
          <p:nvPr/>
        </p:nvSpPr>
        <p:spPr>
          <a:xfrm>
            <a:off x="5210810" y="575310"/>
            <a:ext cx="1146810" cy="46037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Theme</a:t>
            </a:r>
            <a:endParaRPr lang="en-US" altLang="zh-CN" sz="28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1" name="文本框 10"/>
          <p:cNvSpPr txBox="1"/>
          <p:nvPr/>
        </p:nvSpPr>
        <p:spPr>
          <a:xfrm>
            <a:off x="7141210" y="429260"/>
            <a:ext cx="4521200" cy="755650"/>
          </a:xfrm>
          <a:prstGeom prst="rect">
            <a:avLst/>
          </a:prstGeom>
        </p:spPr>
        <p:txBody>
          <a:bodyPr wrap="square">
            <a:spAutoFit/>
          </a:bodyPr>
          <a:p>
            <a:pPr algn="l">
              <a:lnSpc>
                <a:spcPct val="90000"/>
              </a:lnSpc>
              <a:buClrTx/>
              <a:buSzTx/>
              <a:buNone/>
            </a:pPr>
            <a:r>
              <a:rPr lang="en-US" altLang="zh-CN" sz="2400">
                <a:latin typeface="Arial" panose="020B0604020202020204" pitchFamily="34" charset="0"/>
                <a:ea typeface="微软雅黑" panose="020B0503020204020204" charset="-122"/>
              </a:rPr>
              <a:t>Human and Society</a:t>
            </a:r>
            <a:endParaRPr lang="en-US" altLang="zh-CN" sz="2400">
              <a:latin typeface="Arial" panose="020B0604020202020204" pitchFamily="34" charset="0"/>
              <a:ea typeface="微软雅黑" panose="020B0503020204020204" charset="-122"/>
            </a:endParaRPr>
          </a:p>
          <a:p>
            <a:pPr algn="l">
              <a:lnSpc>
                <a:spcPct val="90000"/>
              </a:lnSpc>
              <a:buClrTx/>
              <a:buSzTx/>
              <a:buNone/>
            </a:pPr>
            <a:r>
              <a:rPr lang="en-US" altLang="zh-CN" sz="2400">
                <a:latin typeface="Arial" panose="020B0604020202020204" pitchFamily="34" charset="0"/>
                <a:ea typeface="微软雅黑" panose="020B0503020204020204" charset="-122"/>
              </a:rPr>
              <a:t>(coordinate and communicate)</a:t>
            </a:r>
            <a:endParaRPr lang="zh-CN" altLang="en-US" sz="2400">
              <a:latin typeface="Arial" panose="020B0604020202020204" pitchFamily="34" charset="0"/>
              <a:ea typeface="微软雅黑" panose="020B0503020204020204" charset="-122"/>
            </a:endParaRPr>
          </a:p>
        </p:txBody>
      </p:sp>
      <p:sp>
        <p:nvSpPr>
          <p:cNvPr id="12" name="文本框 11"/>
          <p:cNvSpPr txBox="1"/>
          <p:nvPr/>
        </p:nvSpPr>
        <p:spPr>
          <a:xfrm>
            <a:off x="7150735" y="1184910"/>
            <a:ext cx="5189220" cy="755650"/>
          </a:xfrm>
          <a:prstGeom prst="rect">
            <a:avLst/>
          </a:prstGeom>
        </p:spPr>
        <p:txBody>
          <a:bodyPr wrap="square">
            <a:spAutoFit/>
          </a:bodyPr>
          <a:p>
            <a:pPr algn="l">
              <a:lnSpc>
                <a:spcPct val="90000"/>
              </a:lnSpc>
              <a:buClrTx/>
              <a:buSzTx/>
              <a:buNone/>
            </a:pPr>
            <a:r>
              <a:rPr lang="en-US" altLang="zh-CN" sz="2400">
                <a:latin typeface="Arial" panose="020B0604020202020204" pitchFamily="34" charset="0"/>
                <a:ea typeface="微软雅黑" panose="020B0503020204020204" charset="-122"/>
              </a:rPr>
              <a:t>Letter of inquiry + </a:t>
            </a:r>
            <a:endParaRPr lang="en-US" altLang="zh-CN" sz="2400">
              <a:latin typeface="Arial" panose="020B0604020202020204" pitchFamily="34" charset="0"/>
              <a:ea typeface="微软雅黑" panose="020B0503020204020204" charset="-122"/>
            </a:endParaRPr>
          </a:p>
          <a:p>
            <a:pPr algn="l">
              <a:lnSpc>
                <a:spcPct val="90000"/>
              </a:lnSpc>
              <a:buClrTx/>
              <a:buSzTx/>
              <a:buNone/>
            </a:pPr>
            <a:r>
              <a:rPr lang="en-US" altLang="zh-CN" sz="2400">
                <a:latin typeface="Arial" panose="020B0604020202020204" pitchFamily="34" charset="0"/>
                <a:ea typeface="微软雅黑" panose="020B0503020204020204" charset="-122"/>
              </a:rPr>
              <a:t>Follow-up letter</a:t>
            </a:r>
            <a:endParaRPr lang="en-US" altLang="zh-CN" sz="2400">
              <a:latin typeface="Arial" panose="020B0604020202020204" pitchFamily="34" charset="0"/>
              <a:ea typeface="微软雅黑" panose="020B0503020204020204" charset="-122"/>
            </a:endParaRPr>
          </a:p>
        </p:txBody>
      </p:sp>
      <p:sp>
        <p:nvSpPr>
          <p:cNvPr id="13" name="文本框 12"/>
          <p:cNvSpPr txBox="1"/>
          <p:nvPr/>
        </p:nvSpPr>
        <p:spPr>
          <a:xfrm>
            <a:off x="5250815" y="2077720"/>
            <a:ext cx="1106805" cy="460375"/>
          </a:xfrm>
          <a:prstGeom prst="rect">
            <a:avLst/>
          </a:prstGeom>
        </p:spPr>
        <p:txBody>
          <a:bodyPr wrap="square">
            <a:spAutoFit/>
          </a:bodyPr>
          <a:p>
            <a:pPr algn="l">
              <a:buClrTx/>
              <a:buSzTx/>
              <a:buNone/>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Writer</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4" name="文本框 13"/>
          <p:cNvSpPr txBox="1"/>
          <p:nvPr/>
        </p:nvSpPr>
        <p:spPr>
          <a:xfrm>
            <a:off x="7077075" y="1939925"/>
            <a:ext cx="6580505" cy="755650"/>
          </a:xfrm>
          <a:prstGeom prst="rect">
            <a:avLst/>
          </a:prstGeom>
        </p:spPr>
        <p:txBody>
          <a:bodyPr wrap="square">
            <a:spAutoFit/>
          </a:bodyPr>
          <a:p>
            <a:pPr algn="l">
              <a:lnSpc>
                <a:spcPct val="90000"/>
              </a:lnSpc>
              <a:buClrTx/>
              <a:buSzTx/>
              <a:buNone/>
            </a:pPr>
            <a:r>
              <a:rPr lang="en-US" altLang="zh-CN" sz="2400">
                <a:latin typeface="Arial" panose="020B0604020202020204" pitchFamily="34" charset="0"/>
                <a:ea typeface="微软雅黑" panose="020B0503020204020204" charset="-122"/>
              </a:rPr>
              <a:t>Li Hua, Editor of the </a:t>
            </a:r>
            <a:endParaRPr lang="en-US" altLang="zh-CN" sz="2400">
              <a:latin typeface="Arial" panose="020B0604020202020204" pitchFamily="34" charset="0"/>
              <a:ea typeface="微软雅黑" panose="020B0503020204020204" charset="-122"/>
            </a:endParaRPr>
          </a:p>
          <a:p>
            <a:pPr algn="l">
              <a:lnSpc>
                <a:spcPct val="90000"/>
              </a:lnSpc>
              <a:buClrTx/>
              <a:buSzTx/>
              <a:buNone/>
            </a:pPr>
            <a:r>
              <a:rPr lang="en-US" altLang="zh-CN" sz="2400">
                <a:latin typeface="Arial" panose="020B0604020202020204" pitchFamily="34" charset="0"/>
                <a:ea typeface="微软雅黑" panose="020B0503020204020204" charset="-122"/>
              </a:rPr>
              <a:t>School English Newspaper</a:t>
            </a:r>
            <a:endParaRPr lang="en-US" altLang="zh-CN" sz="2400">
              <a:latin typeface="Arial" panose="020B0604020202020204" pitchFamily="34" charset="0"/>
              <a:ea typeface="微软雅黑" panose="020B0503020204020204" charset="-122"/>
            </a:endParaRPr>
          </a:p>
        </p:txBody>
      </p:sp>
      <p:sp>
        <p:nvSpPr>
          <p:cNvPr id="15" name="文本框 14"/>
          <p:cNvSpPr txBox="1"/>
          <p:nvPr/>
        </p:nvSpPr>
        <p:spPr>
          <a:xfrm>
            <a:off x="5155565" y="2644140"/>
            <a:ext cx="1259840" cy="829945"/>
          </a:xfrm>
          <a:prstGeom prst="rect">
            <a:avLst/>
          </a:prstGeom>
        </p:spPr>
        <p:txBody>
          <a:bodyPr wrap="square">
            <a:spAutoFit/>
          </a:bodyPr>
          <a:p>
            <a:pPr algn="l"/>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Target </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a:p>
            <a:pPr algn="l"/>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Readers</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6" name="文本框 15"/>
          <p:cNvSpPr txBox="1"/>
          <p:nvPr/>
        </p:nvSpPr>
        <p:spPr>
          <a:xfrm>
            <a:off x="7077075" y="2679065"/>
            <a:ext cx="4017645" cy="755650"/>
          </a:xfrm>
          <a:prstGeom prst="rect">
            <a:avLst/>
          </a:prstGeom>
        </p:spPr>
        <p:txBody>
          <a:bodyPr wrap="square">
            <a:spAutoFit/>
          </a:bodyPr>
          <a:p>
            <a:pPr algn="l">
              <a:lnSpc>
                <a:spcPct val="90000"/>
              </a:lnSpc>
              <a:buClrTx/>
              <a:buSzTx/>
              <a:buNone/>
            </a:pPr>
            <a:r>
              <a:rPr lang="en-US" altLang="zh-CN" sz="2400">
                <a:latin typeface="Arial" panose="020B0604020202020204" pitchFamily="34" charset="0"/>
                <a:ea typeface="微软雅黑" panose="020B0503020204020204" charset="-122"/>
              </a:rPr>
              <a:t>like Chris, f</a:t>
            </a:r>
            <a:r>
              <a:rPr lang="en-US" altLang="zh-CN" sz="2400">
                <a:latin typeface="Arial" panose="020B0604020202020204" pitchFamily="34" charset="0"/>
                <a:ea typeface="微软雅黑" panose="020B0503020204020204" charset="-122"/>
                <a:sym typeface="+mn-ea"/>
              </a:rPr>
              <a:t>oreign teachers, </a:t>
            </a:r>
            <a:endParaRPr lang="en-US" altLang="zh-CN" sz="2400">
              <a:latin typeface="Arial" panose="020B0604020202020204" pitchFamily="34" charset="0"/>
              <a:ea typeface="微软雅黑" panose="020B0503020204020204" charset="-122"/>
              <a:sym typeface="+mn-ea"/>
            </a:endParaRPr>
          </a:p>
          <a:p>
            <a:pPr algn="l">
              <a:lnSpc>
                <a:spcPct val="90000"/>
              </a:lnSpc>
              <a:buClrTx/>
              <a:buSzTx/>
              <a:buNone/>
            </a:pPr>
            <a:r>
              <a:rPr lang="en-US" altLang="zh-CN" sz="2400">
                <a:latin typeface="Arial" panose="020B0604020202020204" pitchFamily="34" charset="0"/>
                <a:ea typeface="微软雅黑" panose="020B0503020204020204" charset="-122"/>
                <a:sym typeface="+mn-ea"/>
              </a:rPr>
              <a:t>f</a:t>
            </a:r>
            <a:r>
              <a:rPr lang="en-US" altLang="zh-CN" sz="2400">
                <a:latin typeface="Arial" panose="020B0604020202020204" pitchFamily="34" charset="0"/>
                <a:ea typeface="微软雅黑" panose="020B0503020204020204" charset="-122"/>
              </a:rPr>
              <a:t>eatured Writer （特邀作者）</a:t>
            </a:r>
            <a:endParaRPr lang="en-US" altLang="zh-CN" sz="2400">
              <a:latin typeface="Arial" panose="020B0604020202020204" pitchFamily="34" charset="0"/>
              <a:ea typeface="微软雅黑" panose="020B0503020204020204" charset="-122"/>
            </a:endParaRPr>
          </a:p>
        </p:txBody>
      </p:sp>
      <p:sp>
        <p:nvSpPr>
          <p:cNvPr id="17" name="文本框 16"/>
          <p:cNvSpPr txBox="1"/>
          <p:nvPr/>
        </p:nvSpPr>
        <p:spPr>
          <a:xfrm>
            <a:off x="5250180" y="3474085"/>
            <a:ext cx="1012825" cy="46037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Prons</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8" name="文本框 17"/>
          <p:cNvSpPr txBox="1"/>
          <p:nvPr/>
        </p:nvSpPr>
        <p:spPr>
          <a:xfrm>
            <a:off x="7077075" y="3526155"/>
            <a:ext cx="3637280" cy="423545"/>
          </a:xfrm>
          <a:prstGeom prst="rect">
            <a:avLst/>
          </a:prstGeom>
        </p:spPr>
        <p:txBody>
          <a:bodyPr wrap="square">
            <a:spAutoFit/>
          </a:bodyPr>
          <a:p>
            <a:pPr algn="l">
              <a:lnSpc>
                <a:spcPct val="90000"/>
              </a:lnSpc>
              <a:buClrTx/>
              <a:buSzTx/>
              <a:buFontTx/>
              <a:buNone/>
            </a:pPr>
            <a:r>
              <a:rPr lang="en-US" altLang="zh-CN" sz="2400">
                <a:latin typeface="Arial" panose="020B0604020202020204" pitchFamily="34" charset="0"/>
                <a:ea typeface="微软雅黑" panose="020B0503020204020204" charset="-122"/>
              </a:rPr>
              <a:t>The 1st, 2nd, 3rd prons</a:t>
            </a:r>
            <a:endParaRPr lang="en-US" altLang="zh-CN" sz="2400">
              <a:latin typeface="Arial" panose="020B0604020202020204" pitchFamily="34" charset="0"/>
              <a:ea typeface="微软雅黑" panose="020B0503020204020204" charset="-122"/>
            </a:endParaRPr>
          </a:p>
        </p:txBody>
      </p:sp>
      <p:sp>
        <p:nvSpPr>
          <p:cNvPr id="19" name="文本框 18"/>
          <p:cNvSpPr txBox="1"/>
          <p:nvPr/>
        </p:nvSpPr>
        <p:spPr>
          <a:xfrm>
            <a:off x="5363845" y="4258310"/>
            <a:ext cx="1094105" cy="46037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Tenses</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20" name="文本框 19"/>
          <p:cNvSpPr txBox="1"/>
          <p:nvPr/>
        </p:nvSpPr>
        <p:spPr>
          <a:xfrm>
            <a:off x="6361430" y="4612005"/>
            <a:ext cx="5758180" cy="985520"/>
          </a:xfrm>
          <a:prstGeom prst="rect">
            <a:avLst/>
          </a:prstGeom>
        </p:spPr>
        <p:txBody>
          <a:bodyPr wrap="square">
            <a:noAutofit/>
          </a:bodyPr>
          <a:p>
            <a:pPr algn="l">
              <a:lnSpc>
                <a:spcPct val="90000"/>
              </a:lnSpc>
              <a:buClrTx/>
              <a:buSzTx/>
              <a:buFontTx/>
              <a:buNone/>
            </a:pPr>
            <a:r>
              <a:rPr lang="en-US" altLang="zh-CN" sz="2400">
                <a:latin typeface="Arial" panose="020B0604020202020204" pitchFamily="34" charset="0"/>
                <a:ea typeface="微软雅黑" panose="020B0503020204020204" charset="-122"/>
              </a:rPr>
              <a:t>① Inquire about progress</a:t>
            </a:r>
            <a:endParaRPr lang="en-US" altLang="zh-CN" sz="2400">
              <a:latin typeface="Arial" panose="020B0604020202020204" pitchFamily="34" charset="0"/>
              <a:ea typeface="微软雅黑" panose="020B0503020204020204" charset="-122"/>
            </a:endParaRPr>
          </a:p>
          <a:p>
            <a:pPr algn="l">
              <a:lnSpc>
                <a:spcPct val="90000"/>
              </a:lnSpc>
              <a:buClrTx/>
              <a:buSzTx/>
              <a:buFontTx/>
              <a:buNone/>
            </a:pPr>
            <a:r>
              <a:rPr lang="en-US" altLang="zh-CN" sz="2400">
                <a:latin typeface="Arial" panose="020B0604020202020204" pitchFamily="34" charset="0"/>
                <a:ea typeface="微软雅黑" panose="020B0503020204020204" charset="-122"/>
              </a:rPr>
              <a:t>② Remind Chris of the submission</a:t>
            </a:r>
            <a:endParaRPr lang="en-US" altLang="zh-CN" sz="2400">
              <a:latin typeface="Arial" panose="020B0604020202020204" pitchFamily="34" charset="0"/>
              <a:ea typeface="微软雅黑" panose="020B0503020204020204" charset="-122"/>
            </a:endParaRPr>
          </a:p>
          <a:p>
            <a:pPr algn="l">
              <a:lnSpc>
                <a:spcPct val="90000"/>
              </a:lnSpc>
              <a:buClrTx/>
              <a:buSzTx/>
              <a:buFontTx/>
              <a:buNone/>
            </a:pPr>
            <a:r>
              <a:rPr lang="en-US" altLang="zh-CN" sz="2400">
                <a:latin typeface="Arial" panose="020B0604020202020204" pitchFamily="34" charset="0"/>
                <a:ea typeface="微软雅黑" panose="020B0503020204020204" charset="-122"/>
              </a:rPr>
              <a:t>     deadline</a:t>
            </a:r>
            <a:endParaRPr lang="en-US" altLang="zh-CN" sz="2400">
              <a:latin typeface="Arial" panose="020B0604020202020204" pitchFamily="34" charset="0"/>
              <a:ea typeface="微软雅黑" panose="020B0503020204020204" charset="-122"/>
            </a:endParaRPr>
          </a:p>
        </p:txBody>
      </p:sp>
      <p:sp>
        <p:nvSpPr>
          <p:cNvPr id="21" name="文本框 20"/>
          <p:cNvSpPr txBox="1"/>
          <p:nvPr/>
        </p:nvSpPr>
        <p:spPr>
          <a:xfrm>
            <a:off x="5445125" y="5915025"/>
            <a:ext cx="1214755" cy="46037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Mood</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22" name="文本框 21"/>
          <p:cNvSpPr txBox="1"/>
          <p:nvPr/>
        </p:nvSpPr>
        <p:spPr>
          <a:xfrm>
            <a:off x="6948805" y="5922645"/>
            <a:ext cx="3994150" cy="423545"/>
          </a:xfrm>
          <a:prstGeom prst="rect">
            <a:avLst/>
          </a:prstGeom>
        </p:spPr>
        <p:txBody>
          <a:bodyPr wrap="square">
            <a:spAutoFit/>
          </a:bodyPr>
          <a:p>
            <a:pPr algn="l">
              <a:lnSpc>
                <a:spcPct val="90000"/>
              </a:lnSpc>
              <a:buClrTx/>
              <a:buSzTx/>
              <a:buFontTx/>
            </a:pPr>
            <a:r>
              <a:rPr lang="en-US" altLang="zh-CN" sz="2400">
                <a:latin typeface="Times New Roman" panose="02020603050405020304" charset="0"/>
                <a:ea typeface="微软雅黑" panose="020B0503020204020204" charset="-122"/>
                <a:cs typeface="Times New Roman" panose="02020603050405020304" charset="0"/>
              </a:rPr>
              <a:t>Polite; Friendly; Professional; </a:t>
            </a:r>
            <a:endParaRPr lang="en-US" altLang="zh-CN" sz="2400">
              <a:latin typeface="Times New Roman" panose="02020603050405020304" charset="0"/>
              <a:ea typeface="微软雅黑" panose="020B0503020204020204" charset="-122"/>
              <a:cs typeface="Times New Roman" panose="02020603050405020304" charset="0"/>
            </a:endParaRPr>
          </a:p>
        </p:txBody>
      </p:sp>
      <p:sp>
        <p:nvSpPr>
          <p:cNvPr id="4" name="文本框 3"/>
          <p:cNvSpPr txBox="1"/>
          <p:nvPr/>
        </p:nvSpPr>
        <p:spPr>
          <a:xfrm>
            <a:off x="6770370" y="3931285"/>
            <a:ext cx="5426710" cy="755650"/>
          </a:xfrm>
          <a:prstGeom prst="rect">
            <a:avLst/>
          </a:prstGeom>
        </p:spPr>
        <p:txBody>
          <a:bodyPr wrap="square">
            <a:spAutoFit/>
          </a:bodyPr>
          <a:p>
            <a:pPr algn="l">
              <a:lnSpc>
                <a:spcPct val="90000"/>
              </a:lnSpc>
              <a:buClrTx/>
              <a:buSzTx/>
              <a:buFontTx/>
            </a:pPr>
            <a:r>
              <a:rPr lang="en-US" altLang="zh-CN" sz="1800">
                <a:latin typeface="Arial" panose="020B0604020202020204" pitchFamily="34" charset="0"/>
                <a:ea typeface="微软雅黑" panose="020B0503020204020204" charset="-122"/>
              </a:rPr>
              <a:t> </a:t>
            </a:r>
            <a:r>
              <a:rPr lang="en-US" altLang="zh-CN" sz="2400">
                <a:latin typeface="Arial" panose="020B0604020202020204" pitchFamily="34" charset="0"/>
                <a:ea typeface="微软雅黑" panose="020B0503020204020204" charset="-122"/>
              </a:rPr>
              <a:t>Simple Past Tense; Simple Present Tense; Simple Future Tense;</a:t>
            </a:r>
            <a:endParaRPr lang="en-US" altLang="zh-CN" sz="2400">
              <a:latin typeface="Arial" panose="020B0604020202020204" pitchFamily="34" charset="0"/>
              <a:ea typeface="微软雅黑" panose="020B0503020204020204" charset="-122"/>
            </a:endParaRPr>
          </a:p>
        </p:txBody>
      </p:sp>
      <p:sp>
        <p:nvSpPr>
          <p:cNvPr id="5" name="文本框 4"/>
          <p:cNvSpPr txBox="1"/>
          <p:nvPr/>
        </p:nvSpPr>
        <p:spPr>
          <a:xfrm>
            <a:off x="5250180" y="4936490"/>
            <a:ext cx="1106805" cy="829945"/>
          </a:xfrm>
          <a:prstGeom prst="rect">
            <a:avLst/>
          </a:prstGeom>
        </p:spPr>
        <p:txBody>
          <a:bodyPr wrap="square">
            <a:spAutoFit/>
          </a:bodyPr>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Key </a:t>
            </a:r>
            <a:endParaRPr lang="en-US" altLang="zh-CN" sz="1800">
              <a:latin typeface="Arial" panose="020B0604020202020204" pitchFamily="34" charset="0"/>
              <a:ea typeface="微软雅黑" panose="020B0503020204020204" charset="-122"/>
            </a:endParaRPr>
          </a:p>
          <a:p>
            <a:pPr algn="l">
              <a:buClrTx/>
              <a:buSzTx/>
              <a:buFontTx/>
            </a:pPr>
            <a:r>
              <a:rPr lang="en-US" altLang="zh-CN" sz="2400" b="1">
                <a:solidFill>
                  <a:srgbClr val="C00000"/>
                </a:solidFill>
                <a:latin typeface="Times New Roman" panose="02020603050405020304" charset="0"/>
                <a:ea typeface="微软雅黑" panose="020B0503020204020204" charset="-122"/>
                <a:cs typeface="Times New Roman" panose="02020603050405020304" charset="0"/>
              </a:rPr>
              <a:t>points</a:t>
            </a:r>
            <a:endParaRPr lang="en-US" altLang="zh-CN" sz="2400" b="1">
              <a:solidFill>
                <a:srgbClr val="C00000"/>
              </a:solidFill>
              <a:latin typeface="Times New Roman" panose="02020603050405020304" charset="0"/>
              <a:ea typeface="微软雅黑" panose="020B0503020204020204"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linds(horizontal)">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linds(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linds(horizontal)">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0" grpId="0"/>
      <p:bldP spid="22"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093470" y="2717800"/>
            <a:ext cx="1556385" cy="779780"/>
          </a:xfrm>
          <a:prstGeom prst="rect">
            <a:avLst/>
          </a:prstGeom>
          <a:solidFill>
            <a:schemeClr val="accent5">
              <a:lumMod val="20000"/>
              <a:lumOff val="80000"/>
            </a:schemeClr>
          </a:solidFill>
        </p:spPr>
        <p:txBody>
          <a:bodyPr wrap="square">
            <a:spAutoFit/>
          </a:bodyPr>
          <a:p>
            <a:pPr algn="l">
              <a:lnSpc>
                <a:spcPct val="80000"/>
              </a:lnSpc>
            </a:pPr>
            <a:r>
              <a:rPr lang="en-US" altLang="zh-CN" sz="2800">
                <a:latin typeface="Times New Roman" panose="02020603050405020304" charset="0"/>
                <a:ea typeface="微软雅黑" panose="020B0503020204020204" charset="-122"/>
                <a:cs typeface="Times New Roman" panose="02020603050405020304" charset="0"/>
                <a:sym typeface="+mn-ea"/>
              </a:rPr>
              <a:t>Letter of</a:t>
            </a:r>
            <a:endParaRPr lang="en-US" altLang="zh-CN" sz="2800">
              <a:latin typeface="Times New Roman" panose="02020603050405020304" charset="0"/>
              <a:ea typeface="微软雅黑" panose="020B0503020204020204" charset="-122"/>
              <a:cs typeface="Times New Roman" panose="02020603050405020304" charset="0"/>
              <a:sym typeface="+mn-ea"/>
            </a:endParaRPr>
          </a:p>
          <a:p>
            <a:pPr algn="l">
              <a:lnSpc>
                <a:spcPct val="80000"/>
              </a:lnSpc>
            </a:pPr>
            <a:r>
              <a:rPr lang="en-US" altLang="zh-CN" sz="2800">
                <a:latin typeface="Times New Roman" panose="02020603050405020304" charset="0"/>
                <a:ea typeface="微软雅黑" panose="020B0503020204020204" charset="-122"/>
                <a:cs typeface="Times New Roman" panose="02020603050405020304" charset="0"/>
                <a:sym typeface="+mn-ea"/>
              </a:rPr>
              <a:t> Inquiry</a:t>
            </a:r>
            <a:endParaRPr lang="zh-CN" altLang="en-US" sz="2800">
              <a:latin typeface="Arial" panose="020B0604020202020204" pitchFamily="34" charset="0"/>
              <a:ea typeface="微软雅黑" panose="020B0503020204020204" charset="-122"/>
            </a:endParaRPr>
          </a:p>
        </p:txBody>
      </p:sp>
      <p:sp>
        <p:nvSpPr>
          <p:cNvPr id="6" name="文本框 5"/>
          <p:cNvSpPr txBox="1"/>
          <p:nvPr/>
        </p:nvSpPr>
        <p:spPr>
          <a:xfrm>
            <a:off x="3134995" y="296545"/>
            <a:ext cx="2286000" cy="667385"/>
          </a:xfrm>
          <a:prstGeom prst="rect">
            <a:avLst/>
          </a:prstGeom>
          <a:solidFill>
            <a:schemeClr val="bg2"/>
          </a:solidFill>
        </p:spPr>
        <p:txBody>
          <a:bodyPr wrap="square">
            <a:noAutofit/>
          </a:bodyPr>
          <a:p>
            <a:pPr marL="0" indent="0" algn="just">
              <a:lnSpc>
                <a:spcPct val="150000"/>
              </a:lnSpc>
            </a:pPr>
            <a:r>
              <a:rPr lang="en-US" altLang="zh-CN" sz="2800">
                <a:latin typeface="Times New Roman" panose="02020603050405020304" charset="0"/>
                <a:ea typeface="微软雅黑" panose="020B0503020204020204" charset="-122"/>
                <a:cs typeface="Times New Roman" panose="02020603050405020304" charset="0"/>
                <a:sym typeface="Times New Roman" panose="02020603050405020304"/>
              </a:rPr>
              <a:t>Dear Chris,</a:t>
            </a:r>
            <a:endParaRPr lang="en-US" altLang="zh-CN" sz="2800">
              <a:latin typeface="Times New Roman" panose="02020603050405020304" charset="0"/>
              <a:ea typeface="微软雅黑" panose="020B0503020204020204" charset="-122"/>
              <a:cs typeface="Times New Roman" panose="02020603050405020304" charset="0"/>
            </a:endParaRPr>
          </a:p>
        </p:txBody>
      </p:sp>
      <p:sp>
        <p:nvSpPr>
          <p:cNvPr id="7" name="左大括号 6"/>
          <p:cNvSpPr/>
          <p:nvPr/>
        </p:nvSpPr>
        <p:spPr>
          <a:xfrm>
            <a:off x="2689225" y="544830"/>
            <a:ext cx="445770" cy="5311775"/>
          </a:xfrm>
          <a:prstGeom prst="leftBrace">
            <a:avLst/>
          </a:prstGeom>
          <a:ln w="28575" cmpd="sng">
            <a:solidFill>
              <a:schemeClr val="accent1">
                <a:shade val="50000"/>
              </a:schemeClr>
            </a:solidFill>
            <a:prstDash val="solid"/>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8" name="文本框 7"/>
          <p:cNvSpPr txBox="1"/>
          <p:nvPr>
            <p:custDataLst>
              <p:tags r:id="rId1"/>
            </p:custDataLst>
          </p:nvPr>
        </p:nvSpPr>
        <p:spPr>
          <a:xfrm>
            <a:off x="3119120" y="1136650"/>
            <a:ext cx="3858260" cy="1252855"/>
          </a:xfrm>
          <a:prstGeom prst="rect">
            <a:avLst/>
          </a:prstGeom>
          <a:solidFill>
            <a:schemeClr val="bg1">
              <a:lumMod val="95000"/>
            </a:schemeClr>
          </a:solidFill>
        </p:spPr>
        <p:txBody>
          <a:bodyPr wrap="square">
            <a:spAutoFit/>
          </a:bodyPr>
          <a:p>
            <a:pPr lvl="0" algn="l">
              <a:lnSpc>
                <a:spcPct val="90000"/>
              </a:lnSpc>
            </a:pPr>
            <a:r>
              <a:rPr lang="en-US" altLang="zh-CN" sz="2800" b="1">
                <a:solidFill>
                  <a:schemeClr val="tx1"/>
                </a:solidFill>
                <a:latin typeface="Times New Roman" panose="02020603050405020304" charset="0"/>
                <a:ea typeface="微软雅黑" panose="020B0503020204020204" charset="-122"/>
                <a:cs typeface="Times New Roman" panose="02020603050405020304" charset="0"/>
              </a:rPr>
              <a:t>Starting</a:t>
            </a:r>
            <a:r>
              <a:rPr lang="zh-CN" altLang="en-US" sz="2800" b="1">
                <a:solidFill>
                  <a:schemeClr val="tx1"/>
                </a:solidFill>
                <a:latin typeface="Times New Roman" panose="02020603050405020304" charset="0"/>
                <a:ea typeface="微软雅黑" panose="020B0503020204020204" charset="-122"/>
                <a:cs typeface="Times New Roman" panose="02020603050405020304" charset="0"/>
              </a:rPr>
              <a:t>：</a:t>
            </a:r>
            <a:endParaRPr lang="en-US" altLang="zh-CN" sz="2800" b="1">
              <a:solidFill>
                <a:schemeClr val="tx1"/>
              </a:solidFill>
              <a:latin typeface="Times New Roman" panose="02020603050405020304" charset="0"/>
              <a:ea typeface="微软雅黑" panose="020B0503020204020204" charset="-122"/>
              <a:cs typeface="Times New Roman" panose="02020603050405020304" charset="0"/>
            </a:endParaRPr>
          </a:p>
          <a:p>
            <a:pPr lvl="0" algn="l">
              <a:lnSpc>
                <a:spcPct val="90000"/>
              </a:lnSpc>
            </a:pPr>
            <a:r>
              <a:rPr lang="en-US" altLang="zh-CN" sz="2800" b="1">
                <a:solidFill>
                  <a:srgbClr val="002060"/>
                </a:solidFill>
                <a:latin typeface="Times New Roman" panose="02020603050405020304" charset="0"/>
                <a:ea typeface="微软雅黑" panose="020B0503020204020204" charset="-122"/>
                <a:cs typeface="Times New Roman" panose="02020603050405020304" charset="0"/>
              </a:rPr>
              <a:t>    </a:t>
            </a:r>
            <a:r>
              <a:rPr lang="en-US" altLang="zh-CN" sz="2800" b="1">
                <a:solidFill>
                  <a:srgbClr val="C00000"/>
                </a:solidFill>
                <a:latin typeface="Times New Roman" panose="02020603050405020304" charset="0"/>
                <a:ea typeface="微软雅黑" panose="020B0503020204020204" charset="-122"/>
                <a:cs typeface="Times New Roman" panose="02020603050405020304" charset="0"/>
              </a:rPr>
              <a:t>Stating purpose</a:t>
            </a:r>
            <a:endParaRPr lang="en-US" altLang="zh-CN" sz="2800" b="1">
              <a:solidFill>
                <a:srgbClr val="C00000"/>
              </a:solidFill>
              <a:latin typeface="Times New Roman" panose="02020603050405020304" charset="0"/>
              <a:ea typeface="微软雅黑" panose="020B0503020204020204" charset="-122"/>
              <a:cs typeface="Times New Roman" panose="02020603050405020304" charset="0"/>
            </a:endParaRPr>
          </a:p>
          <a:p>
            <a:pPr lvl="0" algn="l">
              <a:lnSpc>
                <a:spcPct val="90000"/>
              </a:lnSpc>
            </a:pPr>
            <a:r>
              <a:rPr lang="en-US" altLang="zh-CN" sz="2800" b="1">
                <a:solidFill>
                  <a:srgbClr val="C00000"/>
                </a:solidFill>
                <a:latin typeface="Times New Roman" panose="02020603050405020304" charset="0"/>
                <a:ea typeface="微软雅黑" panose="020B0503020204020204" charset="-122"/>
                <a:cs typeface="Times New Roman" panose="02020603050405020304" charset="0"/>
              </a:rPr>
              <a:t>    +Building connection</a:t>
            </a:r>
            <a:endParaRPr lang="en-US" altLang="zh-CN" sz="28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9" name="文本框 8"/>
          <p:cNvSpPr txBox="1"/>
          <p:nvPr>
            <p:custDataLst>
              <p:tags r:id="rId2"/>
            </p:custDataLst>
          </p:nvPr>
        </p:nvSpPr>
        <p:spPr>
          <a:xfrm>
            <a:off x="3131820" y="2717800"/>
            <a:ext cx="3861435" cy="1252855"/>
          </a:xfrm>
          <a:prstGeom prst="rect">
            <a:avLst/>
          </a:prstGeom>
          <a:solidFill>
            <a:schemeClr val="bg1">
              <a:lumMod val="95000"/>
            </a:schemeClr>
          </a:solidFill>
        </p:spPr>
        <p:txBody>
          <a:bodyPr wrap="square">
            <a:spAutoFit/>
          </a:bodyPr>
          <a:p>
            <a:pPr lvl="0" algn="l">
              <a:lnSpc>
                <a:spcPct val="90000"/>
              </a:lnSpc>
              <a:buClrTx/>
              <a:buSzTx/>
              <a:buNone/>
            </a:pPr>
            <a:r>
              <a:rPr lang="en-US" altLang="zh-CN" sz="2800" b="1">
                <a:latin typeface="Times New Roman" panose="02020603050405020304" charset="0"/>
                <a:ea typeface="微软雅黑" panose="020B0503020204020204" charset="-122"/>
                <a:cs typeface="Times New Roman" panose="02020603050405020304" charset="0"/>
              </a:rPr>
              <a:t>Body:</a:t>
            </a:r>
            <a:endParaRPr lang="en-US" altLang="zh-CN" sz="2800" b="1">
              <a:latin typeface="Times New Roman" panose="02020603050405020304" charset="0"/>
              <a:ea typeface="微软雅黑" panose="020B0503020204020204" charset="-122"/>
              <a:cs typeface="Times New Roman" panose="02020603050405020304" charset="0"/>
            </a:endParaRPr>
          </a:p>
          <a:p>
            <a:pPr lvl="0" algn="l">
              <a:lnSpc>
                <a:spcPct val="90000"/>
              </a:lnSpc>
              <a:buClrTx/>
              <a:buSzTx/>
              <a:buNone/>
            </a:pPr>
            <a:r>
              <a:rPr lang="en-US" altLang="zh-CN" sz="2800" b="1">
                <a:latin typeface="Times New Roman" panose="02020603050405020304" charset="0"/>
                <a:ea typeface="微软雅黑" panose="020B0503020204020204" charset="-122"/>
                <a:cs typeface="Times New Roman" panose="02020603050405020304" charset="0"/>
              </a:rPr>
              <a:t>      </a:t>
            </a:r>
            <a:r>
              <a:rPr lang="en-US" altLang="zh-CN" sz="2800" b="1">
                <a:solidFill>
                  <a:srgbClr val="C00000"/>
                </a:solidFill>
                <a:latin typeface="Times New Roman" panose="02020603050405020304" charset="0"/>
                <a:ea typeface="微软雅黑" panose="020B0503020204020204" charset="-122"/>
                <a:cs typeface="Times New Roman" panose="02020603050405020304" charset="0"/>
              </a:rPr>
              <a:t>Inquiry on Progress</a:t>
            </a:r>
            <a:endParaRPr lang="en-US" altLang="zh-CN" sz="2800" b="1">
              <a:solidFill>
                <a:srgbClr val="C00000"/>
              </a:solidFill>
              <a:latin typeface="Times New Roman" panose="02020603050405020304" charset="0"/>
              <a:ea typeface="微软雅黑" panose="020B0503020204020204" charset="-122"/>
              <a:cs typeface="Times New Roman" panose="02020603050405020304" charset="0"/>
            </a:endParaRPr>
          </a:p>
          <a:p>
            <a:pPr lvl="0" algn="l">
              <a:lnSpc>
                <a:spcPct val="90000"/>
              </a:lnSpc>
              <a:buClrTx/>
              <a:buSzTx/>
              <a:buNone/>
            </a:pPr>
            <a:r>
              <a:rPr lang="en-US" altLang="zh-CN" sz="2800" b="1">
                <a:solidFill>
                  <a:srgbClr val="C00000"/>
                </a:solidFill>
                <a:latin typeface="Times New Roman" panose="02020603050405020304" charset="0"/>
                <a:ea typeface="微软雅黑" panose="020B0503020204020204" charset="-122"/>
                <a:cs typeface="Times New Roman" panose="02020603050405020304" charset="0"/>
              </a:rPr>
              <a:t>      +Offer of Support</a:t>
            </a:r>
            <a:endParaRPr lang="en-US" altLang="zh-CN" sz="28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0" name="文本框 9"/>
          <p:cNvSpPr txBox="1"/>
          <p:nvPr/>
        </p:nvSpPr>
        <p:spPr>
          <a:xfrm>
            <a:off x="3122295" y="4471035"/>
            <a:ext cx="4295140" cy="1252855"/>
          </a:xfrm>
          <a:prstGeom prst="rect">
            <a:avLst/>
          </a:prstGeom>
          <a:solidFill>
            <a:schemeClr val="bg1">
              <a:lumMod val="95000"/>
            </a:schemeClr>
          </a:solidFill>
        </p:spPr>
        <p:txBody>
          <a:bodyPr wrap="square">
            <a:spAutoFit/>
          </a:bodyPr>
          <a:p>
            <a:pPr algn="l">
              <a:lnSpc>
                <a:spcPct val="90000"/>
              </a:lnSpc>
              <a:buClrTx/>
              <a:buSzTx/>
              <a:buFontTx/>
            </a:pPr>
            <a:r>
              <a:rPr lang="en-US" altLang="zh-CN" sz="2800" b="1">
                <a:latin typeface="Times New Roman" panose="02020603050405020304" charset="0"/>
                <a:ea typeface="微软雅黑" panose="020B0503020204020204" charset="-122"/>
                <a:cs typeface="Times New Roman" panose="02020603050405020304" charset="0"/>
              </a:rPr>
              <a:t>Ending:</a:t>
            </a:r>
            <a:endParaRPr lang="en-US" altLang="zh-CN" sz="2800" b="1">
              <a:latin typeface="Times New Roman" panose="02020603050405020304" charset="0"/>
              <a:ea typeface="微软雅黑" panose="020B0503020204020204" charset="-122"/>
              <a:cs typeface="Times New Roman" panose="02020603050405020304" charset="0"/>
            </a:endParaRPr>
          </a:p>
          <a:p>
            <a:pPr algn="l">
              <a:lnSpc>
                <a:spcPct val="90000"/>
              </a:lnSpc>
              <a:buClrTx/>
              <a:buSzTx/>
              <a:buFontTx/>
            </a:pPr>
            <a:r>
              <a:rPr lang="en-US" altLang="zh-CN" sz="2800" b="1">
                <a:latin typeface="Times New Roman" panose="02020603050405020304" charset="0"/>
                <a:ea typeface="微软雅黑" panose="020B0503020204020204" charset="-122"/>
                <a:cs typeface="Times New Roman" panose="02020603050405020304" charset="0"/>
              </a:rPr>
              <a:t>      </a:t>
            </a:r>
            <a:r>
              <a:rPr lang="en-US" altLang="zh-CN" sz="2800" b="1">
                <a:solidFill>
                  <a:srgbClr val="C00000"/>
                </a:solidFill>
                <a:latin typeface="Times New Roman" panose="02020603050405020304" charset="0"/>
                <a:ea typeface="微软雅黑" panose="020B0503020204020204" charset="-122"/>
                <a:cs typeface="Times New Roman" panose="02020603050405020304" charset="0"/>
              </a:rPr>
              <a:t>Appreciation</a:t>
            </a:r>
            <a:endParaRPr lang="en-US" altLang="zh-CN" sz="2800" b="1">
              <a:solidFill>
                <a:srgbClr val="C00000"/>
              </a:solidFill>
              <a:latin typeface="Times New Roman" panose="02020603050405020304" charset="0"/>
              <a:ea typeface="微软雅黑" panose="020B0503020204020204" charset="-122"/>
              <a:cs typeface="Times New Roman" panose="02020603050405020304" charset="0"/>
            </a:endParaRPr>
          </a:p>
          <a:p>
            <a:pPr algn="l">
              <a:lnSpc>
                <a:spcPct val="90000"/>
              </a:lnSpc>
              <a:buClrTx/>
              <a:buSzTx/>
              <a:buFontTx/>
            </a:pPr>
            <a:r>
              <a:rPr lang="en-US" altLang="zh-CN" sz="2800" b="1">
                <a:solidFill>
                  <a:srgbClr val="C00000"/>
                </a:solidFill>
                <a:latin typeface="Times New Roman" panose="02020603050405020304" charset="0"/>
                <a:ea typeface="微软雅黑" panose="020B0503020204020204" charset="-122"/>
                <a:cs typeface="Times New Roman" panose="02020603050405020304" charset="0"/>
              </a:rPr>
              <a:t>     + Open Communication</a:t>
            </a:r>
            <a:endParaRPr lang="en-US" altLang="zh-CN" sz="2800" b="1">
              <a:solidFill>
                <a:srgbClr val="C00000"/>
              </a:solidFill>
              <a:latin typeface="Times New Roman" panose="02020603050405020304" charset="0"/>
              <a:ea typeface="微软雅黑" panose="020B0503020204020204" charset="-122"/>
              <a:cs typeface="Times New Roman" panose="02020603050405020304" charset="0"/>
            </a:endParaRPr>
          </a:p>
        </p:txBody>
      </p:sp>
      <p:sp>
        <p:nvSpPr>
          <p:cNvPr id="11" name="文本框 10"/>
          <p:cNvSpPr txBox="1"/>
          <p:nvPr/>
        </p:nvSpPr>
        <p:spPr>
          <a:xfrm>
            <a:off x="3129915" y="5815965"/>
            <a:ext cx="2094865" cy="923290"/>
          </a:xfrm>
          <a:prstGeom prst="rect">
            <a:avLst/>
          </a:prstGeom>
          <a:solidFill>
            <a:schemeClr val="bg2"/>
          </a:solidFill>
        </p:spPr>
        <p:txBody>
          <a:bodyPr wrap="square">
            <a:noAutofit/>
          </a:bodyPr>
          <a:p>
            <a:pPr marL="0" indent="0" algn="just">
              <a:lnSpc>
                <a:spcPct val="90000"/>
              </a:lnSpc>
            </a:pPr>
            <a:r>
              <a:rPr lang="en-US" altLang="zh-CN" sz="2800">
                <a:latin typeface="Times New Roman" panose="02020603050405020304" charset="0"/>
                <a:ea typeface="微软雅黑" panose="020B0503020204020204" charset="-122"/>
                <a:cs typeface="Times New Roman" panose="02020603050405020304" charset="0"/>
                <a:sym typeface="Times New Roman" panose="02020603050405020304"/>
              </a:rPr>
              <a:t>Best wishes,</a:t>
            </a:r>
            <a:endParaRPr lang="en-US" altLang="zh-CN" sz="2800">
              <a:latin typeface="Times New Roman" panose="02020603050405020304" charset="0"/>
              <a:ea typeface="微软雅黑" panose="020B0503020204020204" charset="-122"/>
              <a:cs typeface="Times New Roman" panose="02020603050405020304" charset="0"/>
              <a:sym typeface="Times New Roman" panose="02020603050405020304"/>
            </a:endParaRPr>
          </a:p>
          <a:p>
            <a:pPr marL="0" indent="0" algn="just">
              <a:lnSpc>
                <a:spcPct val="90000"/>
              </a:lnSpc>
            </a:pPr>
            <a:r>
              <a:rPr lang="en-US" altLang="zh-CN" sz="2800">
                <a:latin typeface="Times New Roman" panose="02020603050405020304" charset="0"/>
                <a:ea typeface="微软雅黑" panose="020B0503020204020204" charset="-122"/>
                <a:cs typeface="Times New Roman" panose="02020603050405020304" charset="0"/>
                <a:sym typeface="Times New Roman" panose="02020603050405020304"/>
              </a:rPr>
              <a:t>Lihua</a:t>
            </a:r>
            <a:endParaRPr lang="en-US" altLang="zh-CN" sz="2800">
              <a:latin typeface="Times New Roman" panose="02020603050405020304" charset="0"/>
              <a:ea typeface="微软雅黑" panose="020B0503020204020204" charset="-122"/>
              <a:cs typeface="Times New Roman" panose="02020603050405020304" charset="0"/>
              <a:sym typeface="Times New Roman" panose="02020603050405020304"/>
            </a:endParaRPr>
          </a:p>
          <a:p>
            <a:pPr marL="0" indent="0" algn="just">
              <a:lnSpc>
                <a:spcPct val="150000"/>
              </a:lnSpc>
            </a:pPr>
            <a:endParaRPr lang="en-US" altLang="zh-CN" sz="2800">
              <a:latin typeface="Times New Roman" panose="02020603050405020304" charset="0"/>
              <a:ea typeface="微软雅黑" panose="020B0503020204020204" charset="-122"/>
              <a:cs typeface="Times New Roman" panose="02020603050405020304" charset="0"/>
            </a:endParaRPr>
          </a:p>
        </p:txBody>
      </p:sp>
      <p:sp>
        <p:nvSpPr>
          <p:cNvPr id="12" name="左大括号 11"/>
          <p:cNvSpPr/>
          <p:nvPr/>
        </p:nvSpPr>
        <p:spPr>
          <a:xfrm>
            <a:off x="6993255" y="827405"/>
            <a:ext cx="363220" cy="1398270"/>
          </a:xfrm>
          <a:prstGeom prst="leftBrac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13" name="文本框 12"/>
          <p:cNvSpPr txBox="1"/>
          <p:nvPr/>
        </p:nvSpPr>
        <p:spPr>
          <a:xfrm>
            <a:off x="7406640" y="594995"/>
            <a:ext cx="4065270" cy="1863725"/>
          </a:xfrm>
          <a:prstGeom prst="rect">
            <a:avLst/>
          </a:prstGeom>
          <a:solidFill>
            <a:schemeClr val="accent4">
              <a:lumMod val="20000"/>
              <a:lumOff val="80000"/>
            </a:schemeClr>
          </a:solidFill>
        </p:spPr>
        <p:txBody>
          <a:bodyPr wrap="square">
            <a:spAutoFit/>
          </a:bodyPr>
          <a:p>
            <a:pPr algn="l">
              <a:lnSpc>
                <a:spcPct val="120000"/>
              </a:lnSpc>
              <a:buClrTx/>
              <a:buSzTx/>
              <a:buFontTx/>
            </a:pPr>
            <a:r>
              <a:rPr lang="en-US" altLang="zh-CN" sz="2400" b="1">
                <a:latin typeface="Times New Roman" panose="02020603050405020304" charset="0"/>
                <a:ea typeface="微软雅黑" panose="020B0503020204020204" charset="-122"/>
                <a:cs typeface="Times New Roman" panose="02020603050405020304" charset="0"/>
              </a:rPr>
              <a:t>①Brief greeting</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20000"/>
              </a:lnSpc>
              <a:buClrTx/>
              <a:buSzTx/>
              <a:buFontTx/>
            </a:pPr>
            <a:r>
              <a:rPr lang="en-US" altLang="zh-CN" sz="2400" b="1">
                <a:latin typeface="Times New Roman" panose="02020603050405020304" charset="0"/>
                <a:ea typeface="微软雅黑" panose="020B0503020204020204" charset="-122"/>
                <a:cs typeface="Times New Roman" panose="02020603050405020304" charset="0"/>
              </a:rPr>
              <a:t>②Reference prior agreement (Canadian sports article agreed last month.)</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4" name="左大括号 13"/>
          <p:cNvSpPr/>
          <p:nvPr/>
        </p:nvSpPr>
        <p:spPr>
          <a:xfrm>
            <a:off x="7004050" y="2818765"/>
            <a:ext cx="309245" cy="1078230"/>
          </a:xfrm>
          <a:prstGeom prst="leftBrac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15" name="文本框 14"/>
          <p:cNvSpPr txBox="1"/>
          <p:nvPr/>
        </p:nvSpPr>
        <p:spPr>
          <a:xfrm>
            <a:off x="7215505" y="2727325"/>
            <a:ext cx="4796155" cy="1230630"/>
          </a:xfrm>
          <a:prstGeom prst="rect">
            <a:avLst/>
          </a:prstGeom>
          <a:solidFill>
            <a:schemeClr val="accent4">
              <a:lumMod val="20000"/>
              <a:lumOff val="80000"/>
            </a:schemeClr>
          </a:solidFill>
        </p:spPr>
        <p:txBody>
          <a:bodyPr>
            <a:noAutofit/>
          </a:bodyPr>
          <a:p>
            <a:pPr algn="l">
              <a:lnSpc>
                <a:spcPct val="110000"/>
              </a:lnSpc>
              <a:buClrTx/>
              <a:buSzTx/>
              <a:buFontTx/>
            </a:pPr>
            <a:r>
              <a:rPr lang="en-US" altLang="zh-CN" sz="2400" b="1">
                <a:latin typeface="Times New Roman" panose="02020603050405020304" charset="0"/>
                <a:ea typeface="微软雅黑" panose="020B0503020204020204" charset="-122"/>
                <a:cs typeface="Times New Roman" panose="02020603050405020304" charset="0"/>
              </a:rPr>
              <a:t>①Politely ask about the progress </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10000"/>
              </a:lnSpc>
              <a:buClrTx/>
              <a:buSzTx/>
              <a:buFontTx/>
            </a:pPr>
            <a:r>
              <a:rPr lang="en-US" altLang="zh-CN" sz="2400" b="1">
                <a:latin typeface="Times New Roman" panose="02020603050405020304" charset="0"/>
                <a:ea typeface="微软雅黑" panose="020B0503020204020204" charset="-122"/>
                <a:cs typeface="Times New Roman" panose="02020603050405020304" charset="0"/>
              </a:rPr>
              <a:t>② Actively offer help </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10000"/>
              </a:lnSpc>
              <a:buClrTx/>
              <a:buSzTx/>
              <a:buFontTx/>
            </a:pPr>
            <a:r>
              <a:rPr lang="en-US" altLang="zh-CN" sz="2400" b="1">
                <a:latin typeface="Calibri" panose="020F0502020204030204" charset="0"/>
                <a:ea typeface="微软雅黑" panose="020B0503020204020204" charset="-122"/>
                <a:cs typeface="Times New Roman" panose="02020603050405020304" charset="0"/>
              </a:rPr>
              <a:t>③</a:t>
            </a:r>
            <a:r>
              <a:rPr lang="en-US" altLang="zh-CN" sz="2400" b="1">
                <a:latin typeface="Times New Roman" panose="02020603050405020304" charset="0"/>
                <a:ea typeface="微软雅黑" panose="020B0503020204020204" charset="-122"/>
                <a:cs typeface="Times New Roman" panose="02020603050405020304" charset="0"/>
                <a:sym typeface="+mn-ea"/>
              </a:rPr>
              <a:t>Reminding Chris of the Deadline</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10000"/>
              </a:lnSpc>
              <a:buClrTx/>
              <a:buSzTx/>
              <a:buFontTx/>
            </a:pP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6" name="左大括号 15"/>
          <p:cNvSpPr/>
          <p:nvPr/>
        </p:nvSpPr>
        <p:spPr>
          <a:xfrm>
            <a:off x="7459345" y="4743450"/>
            <a:ext cx="260985" cy="730885"/>
          </a:xfrm>
          <a:prstGeom prst="leftBrace">
            <a:avLst/>
          </a:prstGeom>
          <a:ln w="31750">
            <a:gradFill>
              <a:gsLst>
                <a:gs pos="0">
                  <a:schemeClr val="accent1">
                    <a:hueOff val="-4200000"/>
                  </a:schemeClr>
                </a:gs>
                <a:gs pos="100000">
                  <a:schemeClr val="accent1"/>
                </a:gs>
              </a:gsLst>
            </a:gradFill>
          </a:ln>
        </p:spPr>
        <p:style>
          <a:lnRef idx="0">
            <a:srgbClr val="FFFFFF"/>
          </a:lnRef>
          <a:fillRef idx="0">
            <a:srgbClr val="FFFFFF"/>
          </a:fillRef>
          <a:effectRef idx="0">
            <a:srgbClr val="FFFFFF"/>
          </a:effectRef>
          <a:fontRef idx="minor">
            <a:schemeClr val="tx1"/>
          </a:fontRef>
        </p:style>
        <p:txBody>
          <a:bodyPr rtlCol="0" anchor="ctr"/>
          <a:p>
            <a:pPr algn="ctr"/>
            <a:endParaRPr lang="zh-CN" altLang="en-US"/>
          </a:p>
        </p:txBody>
      </p:sp>
      <p:sp>
        <p:nvSpPr>
          <p:cNvPr id="17" name="文本框 16"/>
          <p:cNvSpPr txBox="1"/>
          <p:nvPr/>
        </p:nvSpPr>
        <p:spPr>
          <a:xfrm>
            <a:off x="7720330" y="4657725"/>
            <a:ext cx="4001770" cy="902970"/>
          </a:xfrm>
          <a:prstGeom prst="rect">
            <a:avLst/>
          </a:prstGeom>
          <a:solidFill>
            <a:schemeClr val="accent4">
              <a:lumMod val="20000"/>
              <a:lumOff val="80000"/>
            </a:schemeClr>
          </a:solidFill>
        </p:spPr>
        <p:txBody>
          <a:bodyPr wrap="square">
            <a:spAutoFit/>
          </a:bodyPr>
          <a:p>
            <a:pPr algn="l">
              <a:lnSpc>
                <a:spcPct val="110000"/>
              </a:lnSpc>
              <a:buClrTx/>
              <a:buSzTx/>
              <a:buFontTx/>
            </a:pPr>
            <a:r>
              <a:rPr lang="en-US" altLang="zh-CN" sz="2400" b="1">
                <a:latin typeface="Times New Roman" panose="02020603050405020304" charset="0"/>
                <a:ea typeface="微软雅黑" panose="020B0503020204020204" charset="-122"/>
                <a:cs typeface="Times New Roman" panose="02020603050405020304" charset="0"/>
              </a:rPr>
              <a:t>①Acknowledge contribution</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10000"/>
              </a:lnSpc>
              <a:buClrTx/>
              <a:buSzTx/>
              <a:buFontTx/>
            </a:pPr>
            <a:r>
              <a:rPr lang="en-US" altLang="zh-CN" sz="2400" b="1">
                <a:latin typeface="Times New Roman" panose="02020603050405020304" charset="0"/>
                <a:ea typeface="微软雅黑" panose="020B0503020204020204" charset="-122"/>
                <a:cs typeface="Times New Roman" panose="02020603050405020304" charset="0"/>
              </a:rPr>
              <a:t>②Feel free to reach out</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2" name="文本框 1"/>
          <p:cNvSpPr txBox="1"/>
          <p:nvPr/>
        </p:nvSpPr>
        <p:spPr>
          <a:xfrm>
            <a:off x="117475" y="118110"/>
            <a:ext cx="2203450" cy="476250"/>
          </a:xfrm>
          <a:prstGeom prst="rect">
            <a:avLst/>
          </a:prstGeom>
          <a:solidFill>
            <a:schemeClr val="accent5">
              <a:lumMod val="20000"/>
              <a:lumOff val="80000"/>
            </a:schemeClr>
          </a:solidFill>
        </p:spPr>
        <p:txBody>
          <a:bodyPr wrap="square">
            <a:noAutofit/>
          </a:bodyPr>
          <a:p>
            <a:pPr>
              <a:lnSpc>
                <a:spcPct val="100000"/>
              </a:lnSpc>
            </a:pPr>
            <a:r>
              <a:rPr lang="zh-CN" altLang="en-US" sz="2400" b="1" spc="300" dirty="0">
                <a:solidFill>
                  <a:schemeClr val="tx1">
                    <a:lumMod val="85000"/>
                    <a:lumOff val="15000"/>
                  </a:schemeClr>
                </a:solidFill>
                <a:latin typeface="微软雅黑" panose="020B0503020204020204" charset="-122"/>
                <a:ea typeface="微软雅黑" panose="020B0503020204020204" charset="-122"/>
                <a:sym typeface="+mn-ea"/>
              </a:rPr>
              <a:t>Ⅱ</a:t>
            </a:r>
            <a:r>
              <a:rPr lang="en-US" altLang="zh-CN" sz="2400" b="1" spc="300" dirty="0">
                <a:solidFill>
                  <a:schemeClr val="tx1">
                    <a:lumMod val="85000"/>
                    <a:lumOff val="15000"/>
                  </a:schemeClr>
                </a:solidFill>
                <a:latin typeface="微软雅黑" panose="020B0503020204020204" charset="-122"/>
                <a:ea typeface="微软雅黑" panose="020B0503020204020204" charset="-122"/>
                <a:sym typeface="+mn-ea"/>
              </a:rPr>
              <a:t>.</a:t>
            </a:r>
            <a:r>
              <a:rPr lang="zh-CN" altLang="en-US" sz="2400" b="1" spc="300" dirty="0">
                <a:solidFill>
                  <a:schemeClr val="tx1">
                    <a:lumMod val="85000"/>
                    <a:lumOff val="15000"/>
                  </a:schemeClr>
                </a:solidFill>
                <a:latin typeface="+mn-ea"/>
                <a:sym typeface="+mn-ea"/>
              </a:rPr>
              <a:t>立稳框架</a:t>
            </a:r>
            <a:endParaRPr lang="zh-CN" altLang="en-US" sz="2400" b="1" spc="300" dirty="0">
              <a:solidFill>
                <a:schemeClr val="tx1">
                  <a:lumMod val="85000"/>
                  <a:lumOff val="15000"/>
                </a:schemeClr>
              </a:solidFill>
              <a:latin typeface="+mn-ea"/>
            </a:endParaRPr>
          </a:p>
          <a:p>
            <a:pPr>
              <a:lnSpc>
                <a:spcPct val="100000"/>
              </a:lnSpc>
            </a:pPr>
            <a:endParaRPr lang="zh-CN" altLang="en-US" sz="2400" b="1" spc="300" dirty="0">
              <a:solidFill>
                <a:schemeClr val="tx1"/>
              </a:solidFill>
              <a:latin typeface="+mn-ea"/>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linds(horizontal)">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ldLvl="0" animBg="1"/>
      <p:bldP spid="15" grpId="0" bldLvl="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78765" y="41275"/>
            <a:ext cx="2054860" cy="460375"/>
          </a:xfrm>
          <a:prstGeom prst="rect">
            <a:avLst/>
          </a:prstGeom>
          <a:solidFill>
            <a:schemeClr val="accent1">
              <a:lumMod val="20000"/>
              <a:lumOff val="80000"/>
            </a:schemeClr>
          </a:solidFill>
        </p:spPr>
        <p:txBody>
          <a:bodyPr wrap="square">
            <a:spAutoFit/>
          </a:bodyPr>
          <a:p>
            <a:pPr algn="l"/>
            <a:r>
              <a:rPr lang="en-US" altLang="zh-CN" sz="2400" b="1" spc="300" dirty="0">
                <a:solidFill>
                  <a:schemeClr val="tx1"/>
                </a:solidFill>
                <a:latin typeface="微软雅黑" panose="020B0503020204020204" charset="-122"/>
                <a:ea typeface="微软雅黑" panose="020B0503020204020204" charset="-122"/>
                <a:sym typeface="+mn-ea"/>
              </a:rPr>
              <a:t>Ⅲ.</a:t>
            </a:r>
            <a:r>
              <a:rPr lang="zh-CN" altLang="en-US" sz="2400" b="1" spc="300" dirty="0">
                <a:solidFill>
                  <a:schemeClr val="tx1">
                    <a:lumMod val="85000"/>
                    <a:lumOff val="15000"/>
                  </a:schemeClr>
                </a:solidFill>
                <a:latin typeface="+mn-ea"/>
                <a:sym typeface="+mn-ea"/>
              </a:rPr>
              <a:t>铸造语料</a:t>
            </a:r>
            <a:endParaRPr lang="zh-CN" altLang="en-US" sz="2400" b="1" spc="300" dirty="0">
              <a:solidFill>
                <a:schemeClr val="tx1"/>
              </a:solidFill>
              <a:latin typeface="微软雅黑" panose="020B0503020204020204" charset="-122"/>
              <a:ea typeface="微软雅黑" panose="020B0503020204020204" charset="-122"/>
              <a:sym typeface="+mn-ea"/>
            </a:endParaRPr>
          </a:p>
        </p:txBody>
      </p:sp>
      <p:sp>
        <p:nvSpPr>
          <p:cNvPr id="2" name="文本框 1"/>
          <p:cNvSpPr txBox="1"/>
          <p:nvPr/>
        </p:nvSpPr>
        <p:spPr>
          <a:xfrm>
            <a:off x="177165" y="4048760"/>
            <a:ext cx="1575435" cy="975995"/>
          </a:xfrm>
          <a:prstGeom prst="rect">
            <a:avLst/>
          </a:prstGeom>
          <a:solidFill>
            <a:schemeClr val="accent5">
              <a:lumMod val="20000"/>
              <a:lumOff val="80000"/>
            </a:schemeClr>
          </a:solidFill>
        </p:spPr>
        <p:txBody>
          <a:bodyPr wrap="square">
            <a:spAutoFit/>
          </a:bodyPr>
          <a:p>
            <a:pPr algn="l">
              <a:lnSpc>
                <a:spcPct val="80000"/>
              </a:lnSpc>
            </a:pPr>
            <a:r>
              <a:rPr lang="en-US" altLang="zh-CN" sz="2400" b="1">
                <a:solidFill>
                  <a:srgbClr val="C00000"/>
                </a:solidFill>
                <a:latin typeface="Arial" panose="020B0604020202020204" pitchFamily="34" charset="0"/>
                <a:ea typeface="微软雅黑" panose="020B0503020204020204" charset="-122"/>
              </a:rPr>
              <a:t>Asking about progress:</a:t>
            </a:r>
            <a:endParaRPr lang="en-US" altLang="zh-CN" sz="2400" b="1">
              <a:solidFill>
                <a:srgbClr val="C00000"/>
              </a:solidFill>
              <a:latin typeface="Arial" panose="020B0604020202020204" pitchFamily="34" charset="0"/>
              <a:ea typeface="微软雅黑" panose="020B0503020204020204" charset="-122"/>
            </a:endParaRPr>
          </a:p>
        </p:txBody>
      </p:sp>
      <p:sp>
        <p:nvSpPr>
          <p:cNvPr id="3" name="文本框 2"/>
          <p:cNvSpPr txBox="1"/>
          <p:nvPr/>
        </p:nvSpPr>
        <p:spPr>
          <a:xfrm>
            <a:off x="2002155" y="3502660"/>
            <a:ext cx="9765030" cy="3141980"/>
          </a:xfrm>
          <a:prstGeom prst="rect">
            <a:avLst/>
          </a:prstGeom>
          <a:solidFill>
            <a:schemeClr val="accent4">
              <a:lumMod val="20000"/>
              <a:lumOff val="80000"/>
            </a:schemeClr>
          </a:solidFill>
        </p:spPr>
        <p:txBody>
          <a:bodyPr wrap="square">
            <a:noAutofit/>
          </a:bodyPr>
          <a:p>
            <a:pPr algn="l">
              <a:lnSpc>
                <a:spcPct val="100000"/>
              </a:lnSpc>
            </a:pPr>
            <a:r>
              <a:rPr lang="en-US" altLang="zh-CN" sz="2400" b="1">
                <a:latin typeface="Times New Roman" panose="02020603050405020304" charset="0"/>
                <a:ea typeface="微软雅黑" panose="020B0503020204020204" charset="-122"/>
                <a:cs typeface="Times New Roman" panose="02020603050405020304" charset="0"/>
              </a:rPr>
              <a:t>①Could you give me a quick update on how it's going?</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Times New Roman" panose="02020603050405020304" charset="0"/>
                <a:ea typeface="微软雅黑" panose="020B0503020204020204" charset="-122"/>
                <a:cs typeface="Times New Roman" panose="02020603050405020304" charset="0"/>
              </a:rPr>
              <a:t>②I was wondering how the article is coming along. </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Times New Roman" panose="02020603050405020304" charset="0"/>
                <a:ea typeface="微软雅黑" panose="020B0503020204020204" charset="-122"/>
                <a:cs typeface="Times New Roman" panose="02020603050405020304" charset="0"/>
              </a:rPr>
              <a:t>③Would you mind letting me know about the progress?</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Times New Roman" panose="02020603050405020304" charset="0"/>
                <a:ea typeface="微软雅黑" panose="020B0503020204020204" charset="-122"/>
                <a:cs typeface="Times New Roman" panose="02020603050405020304" charset="0"/>
              </a:rPr>
              <a:t>④How is the article progressing? </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微软雅黑" panose="020B0503020204020204" charset="-122"/>
                <a:ea typeface="微软雅黑" panose="020B0503020204020204" charset="-122"/>
                <a:cs typeface="Times New Roman" panose="02020603050405020304" charset="0"/>
                <a:sym typeface="+mn-ea"/>
              </a:rPr>
              <a:t>⑤</a:t>
            </a:r>
            <a:r>
              <a:rPr lang="en-US" altLang="zh-CN" sz="2400" b="1">
                <a:latin typeface="Times New Roman" panose="02020603050405020304" charset="0"/>
                <a:ea typeface="微软雅黑" panose="020B0503020204020204" charset="-122"/>
                <a:cs typeface="Times New Roman" panose="02020603050405020304" charset="0"/>
              </a:rPr>
              <a:t>Could you kindly update me on the status of your article about </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Times New Roman" panose="02020603050405020304" charset="0"/>
                <a:ea typeface="微软雅黑" panose="020B0503020204020204" charset="-122"/>
                <a:cs typeface="Times New Roman" panose="02020603050405020304" charset="0"/>
              </a:rPr>
              <a:t>    Canadian sports?</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微软雅黑" panose="020B0503020204020204" charset="-122"/>
                <a:ea typeface="微软雅黑" panose="020B0503020204020204" charset="-122"/>
                <a:cs typeface="Times New Roman" panose="02020603050405020304" charset="0"/>
                <a:sym typeface="+mn-ea"/>
              </a:rPr>
              <a:t>⑥</a:t>
            </a:r>
            <a:r>
              <a:rPr lang="en-US" altLang="zh-CN" sz="2400" b="1">
                <a:latin typeface="Times New Roman" panose="02020603050405020304" charset="0"/>
                <a:ea typeface="微软雅黑" panose="020B0503020204020204" charset="-122"/>
                <a:cs typeface="Times New Roman" panose="02020603050405020304" charset="0"/>
              </a:rPr>
              <a:t>May I ask how far along you are with the article?</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微软雅黑" panose="020B0503020204020204" charset="-122"/>
                <a:ea typeface="微软雅黑" panose="020B0503020204020204" charset="-122"/>
                <a:cs typeface="Times New Roman" panose="02020603050405020304" charset="0"/>
                <a:sym typeface="+mn-ea"/>
              </a:rPr>
              <a:t>⑦</a:t>
            </a:r>
            <a:r>
              <a:rPr lang="en-US" altLang="zh-CN" sz="2400" b="1">
                <a:latin typeface="Times New Roman" panose="02020603050405020304" charset="0"/>
                <a:ea typeface="微软雅黑" panose="020B0503020204020204" charset="-122"/>
                <a:cs typeface="Times New Roman" panose="02020603050405020304" charset="0"/>
              </a:rPr>
              <a:t>Have you had a chance to make progress on the sports feature?</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0" name="文本框 9"/>
          <p:cNvSpPr txBox="1"/>
          <p:nvPr/>
        </p:nvSpPr>
        <p:spPr>
          <a:xfrm>
            <a:off x="2002155" y="588010"/>
            <a:ext cx="9655810" cy="2676525"/>
          </a:xfrm>
          <a:prstGeom prst="rect">
            <a:avLst/>
          </a:prstGeom>
          <a:solidFill>
            <a:schemeClr val="accent4">
              <a:lumMod val="20000"/>
              <a:lumOff val="80000"/>
            </a:schemeClr>
          </a:solidFill>
        </p:spPr>
        <p:txBody>
          <a:bodyPr wrap="square">
            <a:spAutoFit/>
          </a:bodyPr>
          <a:p>
            <a:pPr algn="l">
              <a:lnSpc>
                <a:spcPct val="100000"/>
              </a:lnSpc>
            </a:pPr>
            <a:r>
              <a:rPr lang="en-US" altLang="zh-CN" sz="2400" b="1">
                <a:latin typeface="Times New Roman" panose="02020603050405020304" charset="0"/>
                <a:ea typeface="微软雅黑" panose="020B0503020204020204" charset="-122"/>
                <a:cs typeface="Times New Roman" panose="02020603050405020304" charset="0"/>
                <a:sym typeface="+mn-ea"/>
              </a:rPr>
              <a:t>① </a:t>
            </a:r>
            <a:r>
              <a:rPr lang="en-US" altLang="zh-CN" sz="2400" b="1">
                <a:latin typeface="Times New Roman" panose="02020603050405020304" charset="0"/>
                <a:ea typeface="微软雅黑" panose="020B0503020204020204" charset="-122"/>
                <a:cs typeface="Times New Roman" panose="02020603050405020304" charset="0"/>
              </a:rPr>
              <a:t>Hope you're doing well.</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Times New Roman" panose="02020603050405020304" charset="0"/>
                <a:ea typeface="微软雅黑" panose="020B0503020204020204" charset="-122"/>
                <a:cs typeface="Times New Roman" panose="02020603050405020304" charset="0"/>
                <a:sym typeface="+mn-ea"/>
              </a:rPr>
              <a:t>② </a:t>
            </a:r>
            <a:r>
              <a:rPr lang="en-US" altLang="zh-CN" sz="2400" b="1">
                <a:latin typeface="Times New Roman" panose="02020603050405020304" charset="0"/>
                <a:ea typeface="微软雅黑" panose="020B0503020204020204" charset="-122"/>
                <a:cs typeface="Times New Roman" panose="02020603050405020304" charset="0"/>
              </a:rPr>
              <a:t>Hope everything is going well with you these days.</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Times New Roman" panose="02020603050405020304" charset="0"/>
                <a:ea typeface="微软雅黑" panose="020B0503020204020204" charset="-122"/>
                <a:cs typeface="Times New Roman" panose="02020603050405020304" charset="0"/>
                <a:sym typeface="+mn-ea"/>
              </a:rPr>
              <a:t>③ </a:t>
            </a:r>
            <a:r>
              <a:rPr lang="en-US" altLang="zh-CN" sz="2400" b="1">
                <a:latin typeface="Times New Roman" panose="02020603050405020304" charset="0"/>
                <a:ea typeface="微软雅黑" panose="020B0503020204020204" charset="-122"/>
                <a:cs typeface="Times New Roman" panose="02020603050405020304" charset="0"/>
              </a:rPr>
              <a:t>I hope this email finds you well.</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微软雅黑" panose="020B0503020204020204" charset="-122"/>
                <a:ea typeface="微软雅黑" panose="020B0503020204020204" charset="-122"/>
                <a:cs typeface="Times New Roman" panose="02020603050405020304" charset="0"/>
              </a:rPr>
              <a:t>④</a:t>
            </a:r>
            <a:r>
              <a:rPr lang="en-US" altLang="zh-CN" sz="2400" b="1">
                <a:latin typeface="Times New Roman" panose="02020603050405020304" charset="0"/>
                <a:ea typeface="微软雅黑" panose="020B0503020204020204" charset="-122"/>
                <a:cs typeface="Times New Roman" panose="02020603050405020304" charset="0"/>
              </a:rPr>
              <a:t>How are things going with you recently?</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微软雅黑" panose="020B0503020204020204" charset="-122"/>
                <a:ea typeface="微软雅黑" panose="020B0503020204020204" charset="-122"/>
                <a:cs typeface="Times New Roman" panose="02020603050405020304" charset="0"/>
              </a:rPr>
              <a:t>⑤</a:t>
            </a:r>
            <a:r>
              <a:rPr lang="en-US" altLang="zh-CN" sz="2400" b="1">
                <a:latin typeface="Times New Roman" panose="02020603050405020304" charset="0"/>
                <a:ea typeface="微软雅黑" panose="020B0503020204020204" charset="-122"/>
                <a:cs typeface="Times New Roman" panose="02020603050405020304" charset="0"/>
              </a:rPr>
              <a:t>Warm greetings from the school newspaper team!</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微软雅黑" panose="020B0503020204020204" charset="-122"/>
                <a:ea typeface="微软雅黑" panose="020B0503020204020204" charset="-122"/>
                <a:cs typeface="Times New Roman" panose="02020603050405020304" charset="0"/>
              </a:rPr>
              <a:t>⑥</a:t>
            </a:r>
            <a:r>
              <a:rPr lang="en-US" altLang="zh-CN" sz="2400" b="1">
                <a:latin typeface="Times New Roman" panose="02020603050405020304" charset="0"/>
                <a:ea typeface="微软雅黑" panose="020B0503020204020204" charset="-122"/>
                <a:cs typeface="Times New Roman" panose="02020603050405020304" charset="0"/>
              </a:rPr>
              <a:t>Trust this message finds you in good spirits.</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pPr>
            <a:r>
              <a:rPr lang="en-US" altLang="zh-CN" sz="2400" b="1">
                <a:latin typeface="微软雅黑" panose="020B0503020204020204" charset="-122"/>
                <a:ea typeface="微软雅黑" panose="020B0503020204020204" charset="-122"/>
                <a:cs typeface="Times New Roman" panose="02020603050405020304" charset="0"/>
              </a:rPr>
              <a:t>⑦</a:t>
            </a:r>
            <a:r>
              <a:rPr lang="en-US" altLang="zh-CN" sz="2400" b="1">
                <a:latin typeface="Times New Roman" panose="02020603050405020304" charset="0"/>
                <a:ea typeface="微软雅黑" panose="020B0503020204020204" charset="-122"/>
                <a:cs typeface="Times New Roman" panose="02020603050405020304" charset="0"/>
              </a:rPr>
              <a:t>I hope you’re having a productive week.</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11" name="文本框 10"/>
          <p:cNvSpPr txBox="1"/>
          <p:nvPr/>
        </p:nvSpPr>
        <p:spPr>
          <a:xfrm>
            <a:off x="361315" y="1309370"/>
            <a:ext cx="1465580" cy="755650"/>
          </a:xfrm>
          <a:prstGeom prst="rect">
            <a:avLst/>
          </a:prstGeom>
          <a:solidFill>
            <a:schemeClr val="accent5">
              <a:lumMod val="20000"/>
              <a:lumOff val="80000"/>
            </a:schemeClr>
          </a:solidFill>
        </p:spPr>
        <p:txBody>
          <a:bodyPr wrap="square">
            <a:spAutoFit/>
          </a:bodyPr>
          <a:p>
            <a:pPr algn="l">
              <a:lnSpc>
                <a:spcPct val="90000"/>
              </a:lnSpc>
              <a:buClrTx/>
              <a:buSzTx/>
              <a:buFontTx/>
            </a:pPr>
            <a:r>
              <a:rPr lang="en-US" altLang="zh-CN" sz="2400" b="1">
                <a:solidFill>
                  <a:schemeClr val="tx1"/>
                </a:solidFill>
                <a:latin typeface="Arial" panose="020B0604020202020204" pitchFamily="34" charset="0"/>
                <a:ea typeface="微软雅黑" panose="020B0503020204020204" charset="-122"/>
                <a:sym typeface="+mn-ea"/>
              </a:rPr>
              <a:t>Brief </a:t>
            </a:r>
            <a:endParaRPr lang="en-US" altLang="zh-CN" sz="2400" b="1">
              <a:solidFill>
                <a:schemeClr val="tx1"/>
              </a:solidFill>
              <a:latin typeface="Arial" panose="020B0604020202020204" pitchFamily="34" charset="0"/>
              <a:ea typeface="微软雅黑" panose="020B0503020204020204" charset="-122"/>
              <a:sym typeface="+mn-ea"/>
            </a:endParaRPr>
          </a:p>
          <a:p>
            <a:pPr algn="l">
              <a:lnSpc>
                <a:spcPct val="90000"/>
              </a:lnSpc>
              <a:buClrTx/>
              <a:buSzTx/>
              <a:buFontTx/>
            </a:pPr>
            <a:r>
              <a:rPr lang="en-US" altLang="zh-CN" sz="2400" b="1">
                <a:solidFill>
                  <a:schemeClr val="tx1"/>
                </a:solidFill>
                <a:latin typeface="Arial" panose="020B0604020202020204" pitchFamily="34" charset="0"/>
                <a:ea typeface="微软雅黑" panose="020B0503020204020204" charset="-122"/>
                <a:sym typeface="+mn-ea"/>
              </a:rPr>
              <a:t>greeting</a:t>
            </a:r>
            <a:r>
              <a:rPr lang="zh-CN" altLang="en-US" sz="2400" b="1">
                <a:solidFill>
                  <a:schemeClr val="tx1"/>
                </a:solidFill>
                <a:latin typeface="Arial" panose="020B0604020202020204" pitchFamily="34" charset="0"/>
                <a:ea typeface="微软雅黑" panose="020B0503020204020204" charset="-122"/>
                <a:sym typeface="+mn-ea"/>
              </a:rPr>
              <a:t>：</a:t>
            </a:r>
            <a:endParaRPr lang="zh-CN" altLang="en-US" sz="2400" b="1">
              <a:solidFill>
                <a:schemeClr val="tx1"/>
              </a:solidFill>
              <a:latin typeface="Arial" panose="020B0604020202020204" pitchFamily="34" charset="0"/>
              <a:ea typeface="微软雅黑" panose="020B0503020204020204" charset="-122"/>
              <a:sym typeface="+mn-ea"/>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216535" y="0"/>
            <a:ext cx="2054860" cy="460375"/>
          </a:xfrm>
          <a:prstGeom prst="rect">
            <a:avLst/>
          </a:prstGeom>
          <a:solidFill>
            <a:schemeClr val="accent1">
              <a:lumMod val="20000"/>
              <a:lumOff val="80000"/>
            </a:schemeClr>
          </a:solidFill>
        </p:spPr>
        <p:txBody>
          <a:bodyPr wrap="square">
            <a:spAutoFit/>
          </a:bodyPr>
          <a:p>
            <a:pPr algn="l"/>
            <a:r>
              <a:rPr lang="en-US" altLang="zh-CN" sz="2400" b="1" spc="300" dirty="0">
                <a:solidFill>
                  <a:schemeClr val="tx1"/>
                </a:solidFill>
                <a:latin typeface="微软雅黑" panose="020B0503020204020204" charset="-122"/>
                <a:ea typeface="微软雅黑" panose="020B0503020204020204" charset="-122"/>
                <a:sym typeface="+mn-ea"/>
              </a:rPr>
              <a:t>Ⅲ.</a:t>
            </a:r>
            <a:r>
              <a:rPr lang="zh-CN" altLang="en-US" sz="2400" b="1" spc="300" dirty="0">
                <a:solidFill>
                  <a:schemeClr val="tx1">
                    <a:lumMod val="85000"/>
                    <a:lumOff val="15000"/>
                  </a:schemeClr>
                </a:solidFill>
                <a:latin typeface="+mn-ea"/>
                <a:sym typeface="+mn-ea"/>
              </a:rPr>
              <a:t>铸造语料</a:t>
            </a:r>
            <a:endParaRPr lang="zh-CN" altLang="en-US" sz="2400" b="1" spc="300" dirty="0">
              <a:solidFill>
                <a:schemeClr val="tx1"/>
              </a:solidFill>
              <a:latin typeface="微软雅黑" panose="020B0503020204020204" charset="-122"/>
              <a:ea typeface="微软雅黑" panose="020B0503020204020204" charset="-122"/>
              <a:sym typeface="+mn-ea"/>
            </a:endParaRPr>
          </a:p>
        </p:txBody>
      </p:sp>
      <p:sp>
        <p:nvSpPr>
          <p:cNvPr id="5" name="文本框 4"/>
          <p:cNvSpPr txBox="1"/>
          <p:nvPr/>
        </p:nvSpPr>
        <p:spPr>
          <a:xfrm>
            <a:off x="278765" y="1583055"/>
            <a:ext cx="1423670" cy="681355"/>
          </a:xfrm>
          <a:prstGeom prst="rect">
            <a:avLst/>
          </a:prstGeom>
          <a:solidFill>
            <a:schemeClr val="accent5">
              <a:lumMod val="20000"/>
              <a:lumOff val="80000"/>
            </a:schemeClr>
          </a:solidFill>
        </p:spPr>
        <p:txBody>
          <a:bodyPr wrap="square">
            <a:spAutoFit/>
          </a:bodyPr>
          <a:p>
            <a:pPr algn="l">
              <a:lnSpc>
                <a:spcPct val="80000"/>
              </a:lnSpc>
              <a:buClrTx/>
              <a:buSzTx/>
              <a:buFontTx/>
            </a:pPr>
            <a:r>
              <a:rPr lang="en-US" altLang="zh-CN" sz="2400" b="1">
                <a:solidFill>
                  <a:srgbClr val="C00000"/>
                </a:solidFill>
                <a:latin typeface="Arial" panose="020B0604020202020204" pitchFamily="34" charset="0"/>
                <a:ea typeface="微软雅黑" panose="020B0503020204020204" charset="-122"/>
              </a:rPr>
              <a:t>Offering </a:t>
            </a:r>
            <a:endParaRPr lang="en-US" altLang="zh-CN" sz="2400" b="1">
              <a:solidFill>
                <a:srgbClr val="C00000"/>
              </a:solidFill>
              <a:latin typeface="Arial" panose="020B0604020202020204" pitchFamily="34" charset="0"/>
              <a:ea typeface="微软雅黑" panose="020B0503020204020204" charset="-122"/>
            </a:endParaRPr>
          </a:p>
          <a:p>
            <a:pPr algn="l">
              <a:lnSpc>
                <a:spcPct val="80000"/>
              </a:lnSpc>
              <a:buClrTx/>
              <a:buSzTx/>
              <a:buFontTx/>
            </a:pPr>
            <a:r>
              <a:rPr lang="en-US" altLang="zh-CN" sz="2400" b="1">
                <a:solidFill>
                  <a:srgbClr val="C00000"/>
                </a:solidFill>
                <a:latin typeface="Arial" panose="020B0604020202020204" pitchFamily="34" charset="0"/>
                <a:ea typeface="微软雅黑" panose="020B0503020204020204" charset="-122"/>
              </a:rPr>
              <a:t>Help:</a:t>
            </a:r>
            <a:endParaRPr lang="en-US" altLang="zh-CN" sz="2400" b="1">
              <a:solidFill>
                <a:srgbClr val="C00000"/>
              </a:solidFill>
              <a:latin typeface="Arial" panose="020B0604020202020204" pitchFamily="34" charset="0"/>
              <a:ea typeface="微软雅黑" panose="020B0503020204020204" charset="-122"/>
            </a:endParaRPr>
          </a:p>
        </p:txBody>
      </p:sp>
      <p:sp>
        <p:nvSpPr>
          <p:cNvPr id="6" name="文本框 5"/>
          <p:cNvSpPr txBox="1"/>
          <p:nvPr/>
        </p:nvSpPr>
        <p:spPr>
          <a:xfrm>
            <a:off x="1948180" y="652145"/>
            <a:ext cx="9980930" cy="2676525"/>
          </a:xfrm>
          <a:prstGeom prst="rect">
            <a:avLst/>
          </a:prstGeom>
          <a:solidFill>
            <a:schemeClr val="accent4">
              <a:lumMod val="20000"/>
              <a:lumOff val="80000"/>
            </a:schemeClr>
          </a:solidFill>
        </p:spPr>
        <p:txBody>
          <a:bodyPr wrap="square">
            <a:spAutoFit/>
          </a:bodyPr>
          <a:p>
            <a:pPr algn="l">
              <a:lnSpc>
                <a:spcPct val="100000"/>
              </a:lnSpc>
              <a:buClrTx/>
              <a:buSzTx/>
              <a:buNone/>
            </a:pPr>
            <a:r>
              <a:rPr lang="en-US" altLang="zh-CN" sz="2400" b="1">
                <a:latin typeface="Times New Roman" panose="02020603050405020304" charset="0"/>
                <a:ea typeface="微软雅黑" panose="020B0503020204020204" charset="-122"/>
                <a:cs typeface="Times New Roman" panose="02020603050405020304" charset="0"/>
              </a:rPr>
              <a:t>①Please don't hesitate to reach out if you need any help or information.</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Times New Roman" panose="02020603050405020304" charset="0"/>
                <a:ea typeface="微软雅黑" panose="020B0503020204020204" charset="-122"/>
                <a:cs typeface="Times New Roman" panose="02020603050405020304" charset="0"/>
                <a:sym typeface="+mn-ea"/>
              </a:rPr>
              <a:t>②</a:t>
            </a:r>
            <a:r>
              <a:rPr lang="en-US" altLang="zh-CN" sz="2400" b="1">
                <a:latin typeface="Times New Roman" panose="02020603050405020304" charset="0"/>
                <a:ea typeface="微软雅黑" panose="020B0503020204020204" charset="-122"/>
                <a:cs typeface="Times New Roman" panose="02020603050405020304" charset="0"/>
              </a:rPr>
              <a:t>Please let me know if there's anything I can assist you with.</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Times New Roman" panose="02020603050405020304" charset="0"/>
                <a:ea typeface="微软雅黑" panose="020B0503020204020204" charset="-122"/>
                <a:cs typeface="Times New Roman" panose="02020603050405020304" charset="0"/>
                <a:sym typeface="+mn-ea"/>
              </a:rPr>
              <a:t>③</a:t>
            </a:r>
            <a:r>
              <a:rPr lang="en-US" altLang="zh-CN" sz="2400" b="1">
                <a:latin typeface="Times New Roman" panose="02020603050405020304" charset="0"/>
                <a:ea typeface="微软雅黑" panose="020B0503020204020204" charset="-122"/>
                <a:cs typeface="Times New Roman" panose="02020603050405020304" charset="0"/>
              </a:rPr>
              <a:t>Feel free to contact me if you have any questions.</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微软雅黑" panose="020B0503020204020204" charset="-122"/>
                <a:ea typeface="微软雅黑" panose="020B0503020204020204" charset="-122"/>
                <a:cs typeface="Times New Roman" panose="02020603050405020304" charset="0"/>
              </a:rPr>
              <a:t>④</a:t>
            </a:r>
            <a:r>
              <a:rPr lang="en-US" altLang="zh-CN" sz="2400" b="1">
                <a:latin typeface="Times New Roman" panose="02020603050405020304" charset="0"/>
                <a:ea typeface="微软雅黑" panose="020B0503020204020204" charset="-122"/>
                <a:cs typeface="Times New Roman" panose="02020603050405020304" charset="0"/>
              </a:rPr>
              <a:t>I’d be glad to assist with research or fact-checking.</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微软雅黑" panose="020B0503020204020204" charset="-122"/>
                <a:ea typeface="微软雅黑" panose="020B0503020204020204" charset="-122"/>
                <a:cs typeface="Times New Roman" panose="02020603050405020304" charset="0"/>
                <a:sym typeface="+mn-ea"/>
              </a:rPr>
              <a:t>⑤</a:t>
            </a:r>
            <a:r>
              <a:rPr lang="en-US" altLang="zh-CN" sz="2400" b="1">
                <a:latin typeface="Times New Roman" panose="02020603050405020304" charset="0"/>
                <a:ea typeface="微软雅黑" panose="020B0503020204020204" charset="-122"/>
                <a:cs typeface="Times New Roman" panose="02020603050405020304" charset="0"/>
              </a:rPr>
              <a:t>Should you encounter writer’s block, I can share some references.</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微软雅黑" panose="020B0503020204020204" charset="-122"/>
                <a:ea typeface="微软雅黑" panose="020B0503020204020204" charset="-122"/>
                <a:cs typeface="Times New Roman" panose="02020603050405020304" charset="0"/>
                <a:sym typeface="+mn-ea"/>
              </a:rPr>
              <a:t>⑥</a:t>
            </a:r>
            <a:r>
              <a:rPr lang="en-US" altLang="zh-CN" sz="2400" b="1">
                <a:latin typeface="Times New Roman" panose="02020603050405020304" charset="0"/>
                <a:ea typeface="微软雅黑" panose="020B0503020204020204" charset="-122"/>
                <a:cs typeface="Times New Roman" panose="02020603050405020304" charset="0"/>
              </a:rPr>
              <a:t>If photos or data would help, I can compile them for you.</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微软雅黑" panose="020B0503020204020204" charset="-122"/>
                <a:ea typeface="微软雅黑" panose="020B0503020204020204" charset="-122"/>
                <a:cs typeface="Times New Roman" panose="02020603050405020304" charset="0"/>
                <a:sym typeface="+mn-ea"/>
              </a:rPr>
              <a:t>⑦</a:t>
            </a:r>
            <a:r>
              <a:rPr lang="en-US" altLang="zh-CN" sz="2400" b="1">
                <a:latin typeface="Times New Roman" panose="02020603050405020304" charset="0"/>
                <a:ea typeface="微软雅黑" panose="020B0503020204020204" charset="-122"/>
                <a:cs typeface="Times New Roman" panose="02020603050405020304" charset="0"/>
              </a:rPr>
              <a:t>Please feel free to ask if you need any background materials.</a:t>
            </a:r>
            <a:endParaRPr lang="en-US" altLang="zh-CN" sz="2400" b="1">
              <a:latin typeface="Times New Roman" panose="02020603050405020304" charset="0"/>
              <a:ea typeface="微软雅黑" panose="020B0503020204020204" charset="-122"/>
              <a:cs typeface="Times New Roman" panose="02020603050405020304" charset="0"/>
            </a:endParaRPr>
          </a:p>
        </p:txBody>
      </p:sp>
      <p:sp>
        <p:nvSpPr>
          <p:cNvPr id="7" name="文本框 6"/>
          <p:cNvSpPr txBox="1"/>
          <p:nvPr/>
        </p:nvSpPr>
        <p:spPr>
          <a:xfrm>
            <a:off x="136525" y="4418965"/>
            <a:ext cx="1811655" cy="975995"/>
          </a:xfrm>
          <a:prstGeom prst="rect">
            <a:avLst/>
          </a:prstGeom>
          <a:solidFill>
            <a:schemeClr val="accent5">
              <a:lumMod val="20000"/>
              <a:lumOff val="80000"/>
            </a:schemeClr>
          </a:solidFill>
        </p:spPr>
        <p:txBody>
          <a:bodyPr wrap="square">
            <a:spAutoFit/>
          </a:bodyPr>
          <a:p>
            <a:pPr algn="l">
              <a:lnSpc>
                <a:spcPct val="80000"/>
              </a:lnSpc>
              <a:buClrTx/>
              <a:buSzTx/>
              <a:buNone/>
            </a:pPr>
            <a:r>
              <a:rPr lang="en-US" altLang="zh-CN" sz="2400" b="1">
                <a:solidFill>
                  <a:srgbClr val="C00000"/>
                </a:solidFill>
                <a:latin typeface="Arial" panose="020B0604020202020204" pitchFamily="34" charset="0"/>
                <a:ea typeface="微软雅黑" panose="020B0503020204020204" charset="-122"/>
              </a:rPr>
              <a:t>Reminding Sb.of the Deadline:</a:t>
            </a:r>
            <a:endParaRPr lang="en-US" altLang="zh-CN" sz="2400" b="1">
              <a:solidFill>
                <a:srgbClr val="C00000"/>
              </a:solidFill>
              <a:latin typeface="Arial" panose="020B0604020202020204" pitchFamily="34" charset="0"/>
              <a:ea typeface="微软雅黑" panose="020B0503020204020204" charset="-122"/>
            </a:endParaRPr>
          </a:p>
        </p:txBody>
      </p:sp>
      <p:sp>
        <p:nvSpPr>
          <p:cNvPr id="8" name="文本框 7"/>
          <p:cNvSpPr txBox="1"/>
          <p:nvPr/>
        </p:nvSpPr>
        <p:spPr>
          <a:xfrm>
            <a:off x="1948180" y="3519805"/>
            <a:ext cx="9980930" cy="3046095"/>
          </a:xfrm>
          <a:prstGeom prst="rect">
            <a:avLst/>
          </a:prstGeom>
          <a:solidFill>
            <a:schemeClr val="accent4">
              <a:lumMod val="20000"/>
              <a:lumOff val="80000"/>
            </a:schemeClr>
          </a:solidFill>
        </p:spPr>
        <p:txBody>
          <a:bodyPr wrap="square">
            <a:spAutoFit/>
          </a:bodyPr>
          <a:p>
            <a:pPr algn="l">
              <a:lnSpc>
                <a:spcPct val="100000"/>
              </a:lnSpc>
              <a:buClrTx/>
              <a:buSzTx/>
              <a:buNone/>
            </a:pPr>
            <a:r>
              <a:rPr lang="en-US" altLang="zh-CN" sz="2400" b="1">
                <a:latin typeface="Times New Roman" panose="02020603050405020304" charset="0"/>
                <a:ea typeface="微软雅黑" panose="020B0503020204020204" charset="-122"/>
                <a:cs typeface="Times New Roman" panose="02020603050405020304" charset="0"/>
                <a:sym typeface="+mn-ea"/>
              </a:rPr>
              <a:t>①</a:t>
            </a:r>
            <a:r>
              <a:rPr lang="en-US" altLang="zh-CN" sz="2400" b="1">
                <a:latin typeface="Times New Roman" panose="02020603050405020304" charset="0"/>
                <a:ea typeface="微软雅黑" panose="020B0503020204020204" charset="-122"/>
                <a:cs typeface="Times New Roman" panose="02020603050405020304" charset="0"/>
              </a:rPr>
              <a:t>Just a friendly reminder that the final deadline for submission is [Date]. </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Times New Roman" panose="02020603050405020304" charset="0"/>
                <a:ea typeface="微软雅黑" panose="020B0503020204020204" charset="-122"/>
                <a:cs typeface="Times New Roman" panose="02020603050405020304" charset="0"/>
                <a:sym typeface="+mn-ea"/>
              </a:rPr>
              <a:t>②</a:t>
            </a:r>
            <a:r>
              <a:rPr lang="en-US" altLang="zh-CN" sz="2400" b="1">
                <a:latin typeface="Times New Roman" panose="02020603050405020304" charset="0"/>
                <a:ea typeface="微软雅黑" panose="020B0503020204020204" charset="-122"/>
                <a:cs typeface="Times New Roman" panose="02020603050405020304" charset="0"/>
              </a:rPr>
              <a:t>We hope to finalize the next edition soon, so we'd appreciate it if you</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Times New Roman" panose="02020603050405020304" charset="0"/>
                <a:ea typeface="微软雅黑" panose="020B0503020204020204" charset="-122"/>
                <a:cs typeface="Times New Roman" panose="02020603050405020304" charset="0"/>
              </a:rPr>
              <a:t>    could submit the article by [Date].</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Times New Roman" panose="02020603050405020304" charset="0"/>
                <a:ea typeface="微软雅黑" panose="020B0503020204020204" charset="-122"/>
                <a:cs typeface="Times New Roman" panose="02020603050405020304" charset="0"/>
                <a:sym typeface="+mn-ea"/>
              </a:rPr>
              <a:t>③</a:t>
            </a:r>
            <a:r>
              <a:rPr lang="en-US" altLang="zh-CN" sz="2400" b="1">
                <a:latin typeface="Times New Roman" panose="02020603050405020304" charset="0"/>
                <a:ea typeface="微软雅黑" panose="020B0503020204020204" charset="-122"/>
                <a:cs typeface="Times New Roman" panose="02020603050405020304" charset="0"/>
              </a:rPr>
              <a:t>Could you please ensure the article is submitted by [Date]? </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Times New Roman" panose="02020603050405020304" charset="0"/>
                <a:ea typeface="微软雅黑" panose="020B0503020204020204" charset="-122"/>
                <a:cs typeface="Times New Roman" panose="02020603050405020304" charset="0"/>
                <a:sym typeface="+mn-ea"/>
              </a:rPr>
              <a:t>④</a:t>
            </a:r>
            <a:r>
              <a:rPr lang="en-US" altLang="zh-CN" sz="2400" b="1">
                <a:latin typeface="Times New Roman" panose="02020603050405020304" charset="0"/>
                <a:ea typeface="微软雅黑" panose="020B0503020204020204" charset="-122"/>
                <a:cs typeface="Times New Roman" panose="02020603050405020304" charset="0"/>
              </a:rPr>
              <a:t>To meet our publishing schedule, we need the article by [Date]. </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微软雅黑" panose="020B0503020204020204" charset="-122"/>
                <a:ea typeface="微软雅黑" panose="020B0503020204020204" charset="-122"/>
                <a:cs typeface="Times New Roman" panose="02020603050405020304" charset="0"/>
                <a:sym typeface="+mn-ea"/>
              </a:rPr>
              <a:t>⑤</a:t>
            </a:r>
            <a:r>
              <a:rPr lang="en-US" altLang="zh-CN" sz="2400" b="1">
                <a:latin typeface="Times New Roman" panose="02020603050405020304" charset="0"/>
                <a:ea typeface="微软雅黑" panose="020B0503020204020204" charset="-122"/>
                <a:cs typeface="Times New Roman" panose="02020603050405020304" charset="0"/>
              </a:rPr>
              <a:t>Just a gentle reminder: the final submission is due by July 7th.</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微软雅黑" panose="020B0503020204020204" charset="-122"/>
                <a:ea typeface="微软雅黑" panose="020B0503020204020204" charset="-122"/>
                <a:cs typeface="Times New Roman" panose="02020603050405020304" charset="0"/>
                <a:sym typeface="+mn-ea"/>
              </a:rPr>
              <a:t>⑥</a:t>
            </a:r>
            <a:r>
              <a:rPr lang="en-US" altLang="zh-CN" sz="2400" b="1">
                <a:latin typeface="Times New Roman" panose="02020603050405020304" charset="0"/>
                <a:ea typeface="微软雅黑" panose="020B0503020204020204" charset="-122"/>
                <a:cs typeface="Times New Roman" panose="02020603050405020304" charset="0"/>
              </a:rPr>
              <a:t>May we request the article no later than 5 PM this Friday?</a:t>
            </a:r>
            <a:endParaRPr lang="en-US" altLang="zh-CN" sz="2400" b="1">
              <a:latin typeface="Times New Roman" panose="02020603050405020304" charset="0"/>
              <a:ea typeface="微软雅黑" panose="020B0503020204020204" charset="-122"/>
              <a:cs typeface="Times New Roman" panose="02020603050405020304" charset="0"/>
            </a:endParaRPr>
          </a:p>
          <a:p>
            <a:pPr algn="l">
              <a:lnSpc>
                <a:spcPct val="100000"/>
              </a:lnSpc>
              <a:buClrTx/>
              <a:buSzTx/>
              <a:buNone/>
            </a:pPr>
            <a:r>
              <a:rPr lang="en-US" altLang="zh-CN" sz="2400" b="1">
                <a:latin typeface="微软雅黑" panose="020B0503020204020204" charset="-122"/>
                <a:ea typeface="微软雅黑" panose="020B0503020204020204" charset="-122"/>
                <a:cs typeface="Times New Roman" panose="02020603050405020304" charset="0"/>
                <a:sym typeface="+mn-ea"/>
              </a:rPr>
              <a:t>⑦</a:t>
            </a:r>
            <a:r>
              <a:rPr lang="en-US" altLang="zh-CN" sz="2400" b="1">
                <a:latin typeface="Times New Roman" panose="02020603050405020304" charset="0"/>
                <a:ea typeface="微软雅黑" panose="020B0503020204020204" charset="-122"/>
                <a:cs typeface="Times New Roman" panose="02020603050405020304" charset="0"/>
              </a:rPr>
              <a:t>We’d appreciate receiving your draft by end of day Thursday.</a:t>
            </a:r>
            <a:endParaRPr lang="en-US" altLang="zh-CN" sz="2400" b="1">
              <a:latin typeface="Times New Roman" panose="02020603050405020304" charset="0"/>
              <a:ea typeface="微软雅黑" panose="020B0503020204020204" charset="-122"/>
              <a:cs typeface="Times New Roman" panose="0202060305040502030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276350" y="784225"/>
            <a:ext cx="9442450" cy="5661025"/>
          </a:xfrm>
          <a:prstGeom prst="rect">
            <a:avLst/>
          </a:prstGeom>
          <a:solidFill>
            <a:schemeClr val="accent1">
              <a:lumMod val="20000"/>
              <a:lumOff val="80000"/>
            </a:schemeClr>
          </a:solidFill>
        </p:spPr>
        <p:txBody>
          <a:bodyPr wrap="square">
            <a:noAutofit/>
          </a:bodyPr>
          <a:p>
            <a:pPr algn="l">
              <a:lnSpc>
                <a:spcPct val="90000"/>
              </a:lnSpc>
            </a:pPr>
            <a:r>
              <a:rPr lang="zh-CN" altLang="en-US" sz="2800" b="1">
                <a:latin typeface="方正楷体_GB2312" panose="02000000000000000000" charset="-122"/>
                <a:ea typeface="方正楷体_GB2312" panose="02000000000000000000" charset="-122"/>
                <a:cs typeface="方正楷体_GB2312" panose="02000000000000000000" charset="-122"/>
              </a:rPr>
              <a:t>第一节（满分</a:t>
            </a:r>
            <a:r>
              <a:rPr lang="en-US" altLang="zh-CN" sz="2800" b="1">
                <a:latin typeface="方正楷体_GB2312" panose="02000000000000000000" charset="-122"/>
                <a:ea typeface="方正楷体_GB2312" panose="02000000000000000000" charset="-122"/>
                <a:cs typeface="方正楷体_GB2312" panose="02000000000000000000" charset="-122"/>
              </a:rPr>
              <a:t>15</a:t>
            </a:r>
            <a:r>
              <a:rPr lang="zh-CN" altLang="en-US" sz="2800" b="1">
                <a:latin typeface="方正楷体_GB2312" panose="02000000000000000000" charset="-122"/>
                <a:ea typeface="方正楷体_GB2312" panose="02000000000000000000" charset="-122"/>
                <a:cs typeface="方正楷体_GB2312" panose="02000000000000000000" charset="-122"/>
              </a:rPr>
              <a:t>分）</a:t>
            </a:r>
            <a:endParaRPr lang="zh-CN" altLang="en-US" sz="2800" b="1">
              <a:latin typeface="方正楷体_GB2312" panose="02000000000000000000" charset="-122"/>
              <a:ea typeface="方正楷体_GB2312" panose="02000000000000000000" charset="-122"/>
              <a:cs typeface="方正楷体_GB2312" panose="02000000000000000000" charset="-122"/>
            </a:endParaRPr>
          </a:p>
          <a:p>
            <a:pPr algn="l">
              <a:lnSpc>
                <a:spcPct val="90000"/>
              </a:lnSpc>
            </a:pPr>
            <a:r>
              <a:rPr lang="zh-CN" altLang="en-US" sz="2800" b="1">
                <a:latin typeface="方正楷体_GB2312" panose="02000000000000000000" charset="-122"/>
                <a:ea typeface="方正楷体_GB2312" panose="02000000000000000000" charset="-122"/>
                <a:cs typeface="方正楷体_GB2312" panose="02000000000000000000" charset="-122"/>
              </a:rPr>
              <a:t> </a:t>
            </a:r>
            <a:r>
              <a:rPr lang="en-US" altLang="zh-CN" sz="2800" b="1">
                <a:latin typeface="方正楷体_GB2312" panose="02000000000000000000" charset="-122"/>
                <a:ea typeface="方正楷体_GB2312" panose="02000000000000000000" charset="-122"/>
                <a:cs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rPr>
              <a:t>假定你是校英文报编辑李华，外教</a:t>
            </a:r>
            <a:r>
              <a:rPr lang="en-US" altLang="zh-CN" sz="2800" b="1">
                <a:latin typeface="方正楷体_GB2312" panose="02000000000000000000" charset="-122"/>
                <a:ea typeface="方正楷体_GB2312" panose="02000000000000000000" charset="-122"/>
                <a:cs typeface="方正楷体_GB2312" panose="02000000000000000000" charset="-122"/>
              </a:rPr>
              <a:t>Chris</a:t>
            </a:r>
            <a:r>
              <a:rPr lang="zh-CN" altLang="en-US" sz="2800" b="1">
                <a:latin typeface="方正楷体_GB2312" panose="02000000000000000000" charset="-122"/>
                <a:ea typeface="方正楷体_GB2312" panose="02000000000000000000" charset="-122"/>
                <a:cs typeface="方正楷体_GB2312" panose="02000000000000000000" charset="-122"/>
              </a:rPr>
              <a:t>上个月答应写一篇介绍加拿大体育运动的文章。请给</a:t>
            </a:r>
            <a:r>
              <a:rPr lang="en-US" altLang="zh-CN" sz="2800" b="1">
                <a:latin typeface="方正楷体_GB2312" panose="02000000000000000000" charset="-122"/>
                <a:ea typeface="方正楷体_GB2312" panose="02000000000000000000" charset="-122"/>
                <a:cs typeface="方正楷体_GB2312" panose="02000000000000000000" charset="-122"/>
              </a:rPr>
              <a:t> Chris</a:t>
            </a:r>
            <a:r>
              <a:rPr lang="zh-CN" altLang="en-US" sz="2800" b="1">
                <a:latin typeface="方正楷体_GB2312" panose="02000000000000000000" charset="-122"/>
                <a:ea typeface="方正楷体_GB2312" panose="02000000000000000000" charset="-122"/>
                <a:cs typeface="方正楷体_GB2312" panose="02000000000000000000" charset="-122"/>
              </a:rPr>
              <a:t>写一封邮件，内容包括：</a:t>
            </a:r>
            <a:endParaRPr lang="zh-CN" altLang="en-US" sz="2800" b="1">
              <a:latin typeface="方正楷体_GB2312" panose="02000000000000000000" charset="-122"/>
              <a:ea typeface="方正楷体_GB2312" panose="02000000000000000000" charset="-122"/>
              <a:cs typeface="方正楷体_GB2312" panose="02000000000000000000" charset="-122"/>
            </a:endParaRPr>
          </a:p>
          <a:p>
            <a:pPr algn="l">
              <a:lnSpc>
                <a:spcPct val="90000"/>
              </a:lnSpc>
            </a:pPr>
            <a:r>
              <a:rPr lang="zh-CN" altLang="en-US" sz="2800" b="1">
                <a:latin typeface="方正楷体_GB2312" panose="02000000000000000000" charset="-122"/>
                <a:ea typeface="方正楷体_GB2312" panose="02000000000000000000" charset="-122"/>
                <a:cs typeface="方正楷体_GB2312" panose="02000000000000000000" charset="-122"/>
              </a:rPr>
              <a:t>（</a:t>
            </a:r>
            <a:r>
              <a:rPr lang="en-US" altLang="zh-CN" sz="2800" b="1">
                <a:latin typeface="方正楷体_GB2312" panose="02000000000000000000" charset="-122"/>
                <a:ea typeface="方正楷体_GB2312" panose="02000000000000000000" charset="-122"/>
                <a:cs typeface="方正楷体_GB2312" panose="02000000000000000000" charset="-122"/>
              </a:rPr>
              <a:t>1</a:t>
            </a:r>
            <a:r>
              <a:rPr lang="zh-CN" altLang="en-US" sz="2800" b="1">
                <a:latin typeface="方正楷体_GB2312" panose="02000000000000000000" charset="-122"/>
                <a:ea typeface="方正楷体_GB2312" panose="02000000000000000000" charset="-122"/>
                <a:cs typeface="方正楷体_GB2312" panose="02000000000000000000" charset="-122"/>
              </a:rPr>
              <a:t>）询问进展；（</a:t>
            </a:r>
            <a:r>
              <a:rPr lang="en-US" altLang="zh-CN" sz="2800" b="1">
                <a:latin typeface="方正楷体_GB2312" panose="02000000000000000000" charset="-122"/>
                <a:ea typeface="方正楷体_GB2312" panose="02000000000000000000" charset="-122"/>
                <a:cs typeface="方正楷体_GB2312" panose="02000000000000000000" charset="-122"/>
              </a:rPr>
              <a:t>2</a:t>
            </a:r>
            <a:r>
              <a:rPr lang="zh-CN" altLang="en-US" sz="2800" b="1">
                <a:latin typeface="方正楷体_GB2312" panose="02000000000000000000" charset="-122"/>
                <a:ea typeface="方正楷体_GB2312" panose="02000000000000000000" charset="-122"/>
                <a:cs typeface="方正楷体_GB2312" panose="02000000000000000000" charset="-122"/>
              </a:rPr>
              <a:t>）提醒交稿时间。</a:t>
            </a:r>
            <a:endParaRPr lang="zh-CN" altLang="en-US" sz="2800" b="1">
              <a:latin typeface="方正楷体_GB2312" panose="02000000000000000000" charset="-122"/>
              <a:ea typeface="方正楷体_GB2312" panose="02000000000000000000" charset="-122"/>
              <a:cs typeface="方正楷体_GB2312" panose="02000000000000000000" charset="-122"/>
            </a:endParaRPr>
          </a:p>
          <a:p>
            <a:pPr algn="l">
              <a:lnSpc>
                <a:spcPct val="90000"/>
              </a:lnSpc>
            </a:pPr>
            <a:r>
              <a:rPr lang="zh-CN" altLang="en-US" sz="2800" b="1">
                <a:latin typeface="方正楷体_GB2312" panose="02000000000000000000" charset="-122"/>
                <a:ea typeface="方正楷体_GB2312" panose="02000000000000000000" charset="-122"/>
                <a:cs typeface="方正楷体_GB2312" panose="02000000000000000000" charset="-122"/>
              </a:rPr>
              <a:t>注意：</a:t>
            </a:r>
            <a:endParaRPr lang="zh-CN" altLang="en-US" sz="2800" b="1">
              <a:latin typeface="方正楷体_GB2312" panose="02000000000000000000" charset="-122"/>
              <a:ea typeface="方正楷体_GB2312" panose="02000000000000000000" charset="-122"/>
              <a:cs typeface="方正楷体_GB2312" panose="02000000000000000000" charset="-122"/>
            </a:endParaRPr>
          </a:p>
          <a:p>
            <a:pPr algn="l">
              <a:lnSpc>
                <a:spcPct val="90000"/>
              </a:lnSpc>
            </a:pPr>
            <a:r>
              <a:rPr lang="en-US" altLang="zh-CN" sz="2800" b="1">
                <a:latin typeface="方正楷体_GB2312" panose="02000000000000000000" charset="-122"/>
                <a:ea typeface="方正楷体_GB2312" panose="02000000000000000000" charset="-122"/>
                <a:cs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rPr>
              <a:t>（</a:t>
            </a:r>
            <a:r>
              <a:rPr lang="en-US" altLang="zh-CN" sz="2800" b="1">
                <a:latin typeface="方正楷体_GB2312" panose="02000000000000000000" charset="-122"/>
                <a:ea typeface="方正楷体_GB2312" panose="02000000000000000000" charset="-122"/>
                <a:cs typeface="方正楷体_GB2312" panose="02000000000000000000" charset="-122"/>
              </a:rPr>
              <a:t>1</a:t>
            </a:r>
            <a:r>
              <a:rPr lang="zh-CN" altLang="en-US" sz="2800" b="1">
                <a:latin typeface="方正楷体_GB2312" panose="02000000000000000000" charset="-122"/>
                <a:ea typeface="方正楷体_GB2312" panose="02000000000000000000" charset="-122"/>
                <a:cs typeface="方正楷体_GB2312" panose="02000000000000000000" charset="-122"/>
              </a:rPr>
              <a:t>）写作词数应为</a:t>
            </a:r>
            <a:r>
              <a:rPr lang="en-US" altLang="zh-CN" sz="2800" b="1">
                <a:latin typeface="方正楷体_GB2312" panose="02000000000000000000" charset="-122"/>
                <a:ea typeface="方正楷体_GB2312" panose="02000000000000000000" charset="-122"/>
                <a:cs typeface="方正楷体_GB2312" panose="02000000000000000000" charset="-122"/>
              </a:rPr>
              <a:t>80</a:t>
            </a:r>
            <a:r>
              <a:rPr lang="zh-CN" altLang="en-US" sz="2800" b="1">
                <a:latin typeface="方正楷体_GB2312" panose="02000000000000000000" charset="-122"/>
                <a:ea typeface="方正楷体_GB2312" panose="02000000000000000000" charset="-122"/>
                <a:cs typeface="方正楷体_GB2312" panose="02000000000000000000" charset="-122"/>
              </a:rPr>
              <a:t>个左右；</a:t>
            </a:r>
            <a:endParaRPr lang="zh-CN" altLang="en-US" sz="2800" b="1">
              <a:latin typeface="方正楷体_GB2312" panose="02000000000000000000" charset="-122"/>
              <a:ea typeface="方正楷体_GB2312" panose="02000000000000000000" charset="-122"/>
              <a:cs typeface="方正楷体_GB2312" panose="02000000000000000000" charset="-122"/>
            </a:endParaRPr>
          </a:p>
          <a:p>
            <a:pPr algn="l">
              <a:lnSpc>
                <a:spcPct val="90000"/>
              </a:lnSpc>
            </a:pPr>
            <a:r>
              <a:rPr lang="zh-CN" altLang="en-US" sz="2800" b="1">
                <a:latin typeface="方正楷体_GB2312" panose="02000000000000000000" charset="-122"/>
                <a:ea typeface="方正楷体_GB2312" panose="02000000000000000000" charset="-122"/>
                <a:cs typeface="方正楷体_GB2312" panose="02000000000000000000" charset="-122"/>
              </a:rPr>
              <a:t> </a:t>
            </a:r>
            <a:r>
              <a:rPr lang="en-US" altLang="zh-CN" sz="2800" b="1">
                <a:latin typeface="方正楷体_GB2312" panose="02000000000000000000" charset="-122"/>
                <a:ea typeface="方正楷体_GB2312" panose="02000000000000000000" charset="-122"/>
                <a:cs typeface="方正楷体_GB2312" panose="02000000000000000000" charset="-122"/>
              </a:rPr>
              <a:t> </a:t>
            </a:r>
            <a:r>
              <a:rPr lang="zh-CN" altLang="en-US" sz="2800" b="1">
                <a:latin typeface="方正楷体_GB2312" panose="02000000000000000000" charset="-122"/>
                <a:ea typeface="方正楷体_GB2312" panose="02000000000000000000" charset="-122"/>
                <a:cs typeface="方正楷体_GB2312" panose="02000000000000000000" charset="-122"/>
              </a:rPr>
              <a:t>（</a:t>
            </a:r>
            <a:r>
              <a:rPr lang="en-US" altLang="zh-CN" sz="2800" b="1">
                <a:latin typeface="方正楷体_GB2312" panose="02000000000000000000" charset="-122"/>
                <a:ea typeface="方正楷体_GB2312" panose="02000000000000000000" charset="-122"/>
                <a:cs typeface="方正楷体_GB2312" panose="02000000000000000000" charset="-122"/>
              </a:rPr>
              <a:t>2</a:t>
            </a:r>
            <a:r>
              <a:rPr lang="zh-CN" altLang="en-US" sz="2800" b="1">
                <a:latin typeface="方正楷体_GB2312" panose="02000000000000000000" charset="-122"/>
                <a:ea typeface="方正楷体_GB2312" panose="02000000000000000000" charset="-122"/>
                <a:cs typeface="方正楷体_GB2312" panose="02000000000000000000" charset="-122"/>
              </a:rPr>
              <a:t>）请按如下格式在答题卡的相应位置作答。</a:t>
            </a:r>
            <a:endParaRPr lang="zh-CN" altLang="en-US" sz="2000" b="1">
              <a:latin typeface="方正楷体_GB2312" panose="02000000000000000000" charset="-122"/>
              <a:ea typeface="方正楷体_GB2312" panose="02000000000000000000" charset="-122"/>
              <a:cs typeface="方正楷体_GB2312" panose="02000000000000000000" charset="-122"/>
            </a:endParaRPr>
          </a:p>
          <a:p>
            <a:pPr algn="l"/>
            <a:endParaRPr lang="zh-CN" altLang="en-US" sz="2000" b="1">
              <a:latin typeface="方正楷体_GB2312" panose="02000000000000000000" charset="-122"/>
              <a:ea typeface="方正楷体_GB2312" panose="02000000000000000000" charset="-122"/>
              <a:cs typeface="方正楷体_GB2312" panose="02000000000000000000" charset="-122"/>
            </a:endParaRPr>
          </a:p>
        </p:txBody>
      </p:sp>
      <p:sp>
        <p:nvSpPr>
          <p:cNvPr id="3" name="文本框 2"/>
          <p:cNvSpPr txBox="1"/>
          <p:nvPr/>
        </p:nvSpPr>
        <p:spPr>
          <a:xfrm>
            <a:off x="1617345" y="4245610"/>
            <a:ext cx="8490585" cy="1729740"/>
          </a:xfrm>
          <a:prstGeom prst="rect">
            <a:avLst/>
          </a:prstGeom>
          <a:solidFill>
            <a:schemeClr val="lt1"/>
          </a:solidFill>
          <a:ln w="6350">
            <a:solidFill>
              <a:prstClr val="black"/>
            </a:solidFill>
          </a:ln>
        </p:spPr>
        <p:style>
          <a:lnRef idx="0">
            <a:schemeClr val="accent1"/>
          </a:lnRef>
          <a:fillRef idx="0">
            <a:schemeClr val="accen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noAutofit/>
          </a:bodyPr>
          <a:p>
            <a:pPr marL="0" indent="0" algn="just">
              <a:lnSpc>
                <a:spcPct val="100000"/>
              </a:lnSpc>
            </a:pP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Dear Chris,</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00000"/>
              </a:lnSpc>
            </a:pPr>
            <a:r>
              <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rPr>
              <a:t>__________________________________________________________________________________________________________________________________                                                                                                  </a:t>
            </a:r>
            <a:endPar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00000"/>
              </a:lnSpc>
            </a:pP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Best wishes,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00000"/>
              </a:lnSpc>
            </a:pP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Li Hua</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marL="0" indent="0" algn="just">
              <a:lnSpc>
                <a:spcPct val="150000"/>
              </a:lnSpc>
            </a:pPr>
            <a:r>
              <a:rPr lang="en-US" altLang="zh-CN" sz="20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indent="3962400" algn="just">
              <a:lnSpc>
                <a:spcPct val="150000"/>
              </a:lnSpc>
            </a:pPr>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a:p>
            <a:pPr algn="just"/>
            <a:r>
              <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rPr>
              <a:t> </a:t>
            </a:r>
            <a:endParaRPr lang="en-US" altLang="zh-CN" sz="2400" kern="100">
              <a:latin typeface="Times New Roman" panose="02020603050405020304" charset="0"/>
              <a:ea typeface="宋体" panose="02010600030101010101" pitchFamily="2" charset="-122"/>
              <a:cs typeface="Times New Roman" panose="02020603050405020304" charset="0"/>
              <a:sym typeface="Times New Roman" panose="02020603050405020304"/>
            </a:endParaRPr>
          </a:p>
        </p:txBody>
      </p:sp>
      <p:sp>
        <p:nvSpPr>
          <p:cNvPr id="4" name="文本框 3"/>
          <p:cNvSpPr txBox="1"/>
          <p:nvPr/>
        </p:nvSpPr>
        <p:spPr>
          <a:xfrm>
            <a:off x="200660" y="165735"/>
            <a:ext cx="2041525" cy="457200"/>
          </a:xfrm>
          <a:prstGeom prst="rect">
            <a:avLst/>
          </a:prstGeom>
          <a:solidFill>
            <a:schemeClr val="accent5">
              <a:lumMod val="20000"/>
              <a:lumOff val="80000"/>
            </a:schemeClr>
          </a:solidFill>
        </p:spPr>
        <p:txBody>
          <a:bodyPr wrap="square">
            <a:noAutofit/>
          </a:bodyPr>
          <a:p>
            <a:pPr algn="l"/>
            <a:r>
              <a:rPr lang="zh-CN" altLang="en-US" sz="2400" b="1" spc="300" dirty="0">
                <a:latin typeface="微软雅黑" panose="020B0503020204020204" charset="-122"/>
                <a:ea typeface="微软雅黑" panose="020B0503020204020204" charset="-122"/>
                <a:sym typeface="+mn-ea"/>
              </a:rPr>
              <a:t>Ⅳ.动笔成文</a:t>
            </a:r>
            <a:endParaRPr lang="zh-CN" altLang="en-US" sz="2400" b="1" spc="300" dirty="0">
              <a:latin typeface="微软雅黑" panose="020B0503020204020204" charset="-122"/>
              <a:ea typeface="微软雅黑" panose="020B0503020204020204" charset="-122"/>
              <a:sym typeface="+mn-ea"/>
            </a:endParaRPr>
          </a:p>
          <a:p>
            <a:pPr algn="l"/>
            <a:endParaRPr lang="zh-CN" altLang="en-US" sz="2800" b="1" spc="300" dirty="0">
              <a:latin typeface="微软雅黑" panose="020B0503020204020204" charset="-122"/>
              <a:ea typeface="微软雅黑" panose="020B0503020204020204" charset="-122"/>
              <a:sym typeface="+mn-ea"/>
            </a:endParaRPr>
          </a:p>
        </p:txBody>
      </p:sp>
    </p:spTree>
  </p:cSld>
  <p:clrMapOvr>
    <a:masterClrMapping/>
  </p:clrMapOvr>
  <p:transition/>
</p:sld>
</file>

<file path=ppt/tags/tag1.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0.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1.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2.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3.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4.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5.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6.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9"/>
</p:tagLst>
</file>

<file path=ppt/tags/tag17.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8.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1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0.xml><?xml version="1.0" encoding="utf-8"?>
<p:tagLst xmlns:p="http://schemas.openxmlformats.org/presentationml/2006/main">
  <p:tag name="KSO_WM_UNIT_TYPE" val="i"/>
  <p:tag name="KSO_WM_UNIT_INDEX" val="1"/>
  <p:tag name="KSO_WM_BEAUTIFY_FLAG" val="#wm#"/>
  <p:tag name="KSO_WM_TAG_VERSION" val="3.0"/>
  <p:tag name="KSO_WM_UNIT_ID" val="_0*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1.xml><?xml version="1.0" encoding="utf-8"?>
<p:tagLst xmlns:p="http://schemas.openxmlformats.org/presentationml/2006/main">
  <p:tag name="KSO_WM_UNIT_TYPE" val="i"/>
  <p:tag name="KSO_WM_UNIT_INDEX" val="2"/>
  <p:tag name="KSO_WM_BEAUTIFY_FLAG" val="#wm#"/>
  <p:tag name="KSO_WM_TAG_VERSION" val="3.0"/>
  <p:tag name="KSO_WM_UNIT_ID" val="_0*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2.xml><?xml version="1.0" encoding="utf-8"?>
<p:tagLst xmlns:p="http://schemas.openxmlformats.org/presentationml/2006/main">
  <p:tag name="KSO_WM_UNIT_TYPE" val="a"/>
  <p:tag name="KSO_WM_UNIT_INDEX" val="1"/>
  <p:tag name="KSO_WM_BEAUTIFY_FLAG" val="#wm#"/>
  <p:tag name="KSO_WM_TAG_VERSION" val="1.0"/>
  <p:tag name="KSO_WM_UNIT_PRESET_TEXT" val="单击此处编辑母版标题样式"/>
  <p:tag name="KSO_WM_UNIT_ID" val="_0*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0"/>
  <p:tag name="KSO_WM_TEMPLATE_CATEGORY" val="custom"/>
  <p:tag name="KSO_WM_TEMPLATE_INDEX" val="20238616"/>
</p:tagLst>
</file>

<file path=ppt/tags/tag23.xml><?xml version="1.0" encoding="utf-8"?>
<p:tagLst xmlns:p="http://schemas.openxmlformats.org/presentationml/2006/main">
  <p:tag name="KSO_WM_UNIT_TYPE" val="f"/>
  <p:tag name="KSO_WM_UNIT_SUBTYPE" val="a"/>
  <p:tag name="KSO_WM_UNIT_INDEX" val="1"/>
  <p:tag name="KSO_WM_BEAUTIFY_FLAG" val="#wm#"/>
  <p:tag name="KSO_WM_TAG_VERSION" val="1.0"/>
  <p:tag name="KSO_WM_UNIT_PRESET_TEXT" val="单击此处编辑母版文本样式&#10;第二级&#10;第三级&#10;第四级&#10;第五级"/>
  <p:tag name="KSO_WM_UNIT_ID" val="_0*f*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TEXT_LAYER_COUNT" val="1"/>
  <p:tag name="KSO_WM_TEMPLATE_CATEGORY" val="custom"/>
  <p:tag name="KSO_WM_TEMPLATE_INDEX" val="20238616"/>
</p:tagLst>
</file>

<file path=ppt/tags/tag24.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5.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6.xml><?xml version="1.0" encoding="utf-8"?>
<p:tagLst xmlns:p="http://schemas.openxmlformats.org/presentationml/2006/main">
  <p:tag name="KSO_WM_UNIT_ID" val="_0**"/>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27.xml><?xml version="1.0" encoding="utf-8"?>
<p:tagLst xmlns:p="http://schemas.openxmlformats.org/presentationml/2006/main">
  <p:tag name="KSO_WM_TEMPLATE_SUBCATEGORY" val="29"/>
  <p:tag name="KSO_WM_TEMPLATE_COLOR_TYPE" val="0"/>
  <p:tag name="KSO_WM_TAG_VERSION" val="3.0"/>
  <p:tag name="KSO_WM_TEMPLATE_THUMBS_INDEX" val="1、9"/>
  <p:tag name="KSO_WM_BEAUTIFY_FLAG" val="#wm#"/>
  <p:tag name="KSO_WM_TEMPLATE_INDEX" val="20238616"/>
  <p:tag name="KSO_WM_TEMPLATE_CATEGORY" val="custom"/>
  <p:tag name="KSO_WM_TEMPLATE_MASTER_TYPE" val="0"/>
</p:tagLst>
</file>

<file path=ppt/tags/tag28.xml><?xml version="1.0" encoding="utf-8"?>
<p:tagLst xmlns:p="http://schemas.openxmlformats.org/presentationml/2006/main">
  <p:tag name="KSO_WM_UNIT_TYPE" val="l_h_i"/>
  <p:tag name="KSO_WM_UNIT_INDEX" val="1_4_2"/>
  <p:tag name="KSO_WM_TAG_VERSION" val="3.0"/>
  <p:tag name="KSO_WM_DIAGRAM_VERSION" val="3"/>
  <p:tag name="KSO_WM_DIAGRAM_GROUP_CODE" val="l1-1"/>
  <p:tag name="KSO_WM_DIAGRAM_COLOR_TRICK" val="1"/>
  <p:tag name="KSO_WM_DIAGRAM_COLOR_TEXT_CAN_REMOVE" val="n"/>
  <p:tag name="KSO_WM_UNIT_ID" val="custom20238616_5*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20.6496062992126,&quot;left&quot;:414.8,&quot;top&quot;:58.15023622047245,&quot;width&quot;:446.3722047244093}"/>
  <p:tag name="KSO_WM_DIAGRAM_COLOR_MATCH_VALUE" val="{&quot;shape&quot;:{&quot;fill&quot;:{&quot;type&quot;:0},&quot;glow&quot;:{&quot;colorType&quot;:0},&quot;line&quot;:{&quot;type&quot;:0},&quot;shadow&quot;:{&quot;brightness&quot;:0,&quot;colorType&quot;:2,&quot;rgb&quot;:&quot;#000000&quot;,&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29.xml><?xml version="1.0" encoding="utf-8"?>
<p:tagLst xmlns:p="http://schemas.openxmlformats.org/presentationml/2006/main">
  <p:tag name="KSO_WM_UNIT_TYPE" val="a"/>
  <p:tag name="KSO_WM_UNIT_INDEX" val="1"/>
  <p:tag name="KSO_WM_BEAUTIFY_FLAG" val="#wm#"/>
  <p:tag name="KSO_WM_TAG_VERSION" val="3.0"/>
  <p:tag name="KSO_WM_UNIT_ISCONTENTSTITLE" val="1"/>
  <p:tag name="KSO_WM_DIAGRAM_GROUP_CODE" val="l1-1"/>
  <p:tag name="KSO_WM_DIAGRAM_COLOR_TRICK" val="1"/>
  <p:tag name="KSO_WM_DIAGRAM_COLOR_TEXT_CAN_REMOVE" val="n"/>
  <p:tag name="KSO_WM_UNIT_ID" val="custom20238616_4*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TEMPLATE_INDEX" val="20238616"/>
  <p:tag name="KSO_WM_TEMPLATE_CATEGORY" val="custom"/>
  <p:tag name="KSO_WM_UNIT_FILL_FORE_SCHEMECOLOR_INDEX" val="13"/>
  <p:tag name="KSO_WM_UNIT_FILL_TYPE" val="1"/>
  <p:tag name="KSO_WM_UNIT_SHADOW_SCHEMECOLOR_INDEX" val="13"/>
  <p:tag name="KSO_WM_UNIT_TEXT_FILL_FORE_SCHEMECOLOR_INDEX" val="14"/>
  <p:tag name="KSO_WM_UNIT_TEXT_FILL_TYPE" val="1"/>
  <p:tag name="KSO_WM_UNIT_USESOURCEFORMAT_APPLY" val="1"/>
</p:tagLst>
</file>

<file path=ppt/tags/tag3.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4"/>
</p:tagLst>
</file>

<file path=ppt/tags/tag30.xml><?xml version="1.0" encoding="utf-8"?>
<p:tagLst xmlns:p="http://schemas.openxmlformats.org/presentationml/2006/main">
  <p:tag name="KSO_WM_UNIT_TYPE" val="l_h_i"/>
  <p:tag name="KSO_WM_UNIT_INDEX" val="1_1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i*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type&quot;:0},&quot;glow&quot;:{&quot;colorType&quot;:0},&quot;line&quot;:{&quot;type&quot;:0},&quot;shadow&quot;:{&quot;brightness&quot;:0,&quot;colorType&quot;:2,&quot;rgb&quot;:&quot;#000000&quot;,&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31.xml><?xml version="1.0" encoding="utf-8"?>
<p:tagLst xmlns:p="http://schemas.openxmlformats.org/presentationml/2006/main">
  <p:tag name="KSO_WM_UNIT_TYPE" val="l_h_i"/>
  <p:tag name="KSO_WM_UNIT_SUBTYPE" val="d"/>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i*1_1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3"/>
  <p:tag name="KSO_WM_UNIT_FILL_TYPE" val="1"/>
  <p:tag name="KSO_WM_UNIT_TEXT_FILL_FORE_SCHEMECOLOR_INDEX" val="14"/>
  <p:tag name="KSO_WM_UNIT_TEXT_FILL_TYPE" val="1"/>
  <p:tag name="KSO_WM_UNIT_USESOURCEFORMAT_APPLY" val="1"/>
</p:tagLst>
</file>

<file path=ppt/tags/tag32.xml><?xml version="1.0" encoding="utf-8"?>
<p:tagLst xmlns:p="http://schemas.openxmlformats.org/presentationml/2006/main">
  <p:tag name="KSO_WM_UNIT_TYPE" val="l_h_f"/>
  <p:tag name="KSO_WM_UNIT_INDEX" val="1_1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f*1_1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33.xml><?xml version="1.0" encoding="utf-8"?>
<p:tagLst xmlns:p="http://schemas.openxmlformats.org/presentationml/2006/main">
  <p:tag name="KSO_WM_UNIT_TYPE" val="l_h_i"/>
  <p:tag name="KSO_WM_UNIT_INDEX" val="1_2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i*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type&quot;:0},&quot;glow&quot;:{&quot;colorType&quot;:0},&quot;line&quot;:{&quot;type&quot;:0},&quot;shadow&quot;:{&quot;brightness&quot;:0,&quot;colorType&quot;:2,&quot;rgb&quot;:&quot;#000000&quot;,&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34.xml><?xml version="1.0" encoding="utf-8"?>
<p:tagLst xmlns:p="http://schemas.openxmlformats.org/presentationml/2006/main">
  <p:tag name="KSO_WM_UNIT_TYPE" val="l_h_i"/>
  <p:tag name="KSO_WM_UNIT_SUBTYPE" val="d"/>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i*1_2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3"/>
  <p:tag name="KSO_WM_UNIT_FILL_TYPE" val="1"/>
  <p:tag name="KSO_WM_UNIT_TEXT_FILL_FORE_SCHEMECOLOR_INDEX" val="14"/>
  <p:tag name="KSO_WM_UNIT_TEXT_FILL_TYPE" val="1"/>
  <p:tag name="KSO_WM_UNIT_USESOURCEFORMAT_APPLY" val="1"/>
</p:tagLst>
</file>

<file path=ppt/tags/tag35.xml><?xml version="1.0" encoding="utf-8"?>
<p:tagLst xmlns:p="http://schemas.openxmlformats.org/presentationml/2006/main">
  <p:tag name="KSO_WM_UNIT_TYPE" val="l_h_f"/>
  <p:tag name="KSO_WM_UNIT_INDEX" val="1_2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f*1_2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36.xml><?xml version="1.0" encoding="utf-8"?>
<p:tagLst xmlns:p="http://schemas.openxmlformats.org/presentationml/2006/main">
  <p:tag name="KSO_WM_UNIT_TYPE" val="l_h_i"/>
  <p:tag name="KSO_WM_UNIT_INDEX" val="1_3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i*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type&quot;:0},&quot;glow&quot;:{&quot;colorType&quot;:0},&quot;line&quot;:{&quot;type&quot;:0},&quot;shadow&quot;:{&quot;brightness&quot;:0,&quot;colorType&quot;:2,&quot;rgb&quot;:&quot;#000000&quot;,&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37.xml><?xml version="1.0" encoding="utf-8"?>
<p:tagLst xmlns:p="http://schemas.openxmlformats.org/presentationml/2006/main">
  <p:tag name="KSO_WM_UNIT_TYPE" val="l_h_i"/>
  <p:tag name="KSO_WM_UNIT_SUBTYPE" val="d"/>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i*1_3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3"/>
  <p:tag name="KSO_WM_UNIT_FILL_TYPE" val="1"/>
  <p:tag name="KSO_WM_UNIT_TEXT_FILL_FORE_SCHEMECOLOR_INDEX" val="14"/>
  <p:tag name="KSO_WM_UNIT_TEXT_FILL_TYPE" val="1"/>
  <p:tag name="KSO_WM_UNIT_USESOURCEFORMAT_APPLY" val="1"/>
</p:tagLst>
</file>

<file path=ppt/tags/tag38.xml><?xml version="1.0" encoding="utf-8"?>
<p:tagLst xmlns:p="http://schemas.openxmlformats.org/presentationml/2006/main">
  <p:tag name="KSO_WM_UNIT_TYPE" val="l_h_f"/>
  <p:tag name="KSO_WM_UNIT_INDEX" val="1_3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f*1_3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39.xml><?xml version="1.0" encoding="utf-8"?>
<p:tagLst xmlns:p="http://schemas.openxmlformats.org/presentationml/2006/main">
  <p:tag name="KSO_WM_UNIT_TYPE" val="l_h_i"/>
  <p:tag name="KSO_WM_UNIT_INDEX" val="1_4_2"/>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type&quot;:0},&quot;glow&quot;:{&quot;colorType&quot;:0},&quot;line&quot;:{&quot;type&quot;:0},&quot;shadow&quot;:{&quot;brightness&quot;:0,&quot;colorType&quot;:2,&quot;rgb&quot;:&quot;#000000&quot;,&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4.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0.xml><?xml version="1.0" encoding="utf-8"?>
<p:tagLst xmlns:p="http://schemas.openxmlformats.org/presentationml/2006/main">
  <p:tag name="KSO_WM_UNIT_TYPE" val="l_h_i"/>
  <p:tag name="KSO_WM_UNIT_SUBTYPE" val="d"/>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i*1_4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3"/>
  <p:tag name="KSO_WM_UNIT_FILL_TYPE" val="1"/>
  <p:tag name="KSO_WM_UNIT_TEXT_FILL_FORE_SCHEMECOLOR_INDEX" val="14"/>
  <p:tag name="KSO_WM_UNIT_TEXT_FILL_TYPE" val="1"/>
  <p:tag name="KSO_WM_UNIT_USESOURCEFORMAT_APPLY" val="1"/>
</p:tagLst>
</file>

<file path=ppt/tags/tag41.xml><?xml version="1.0" encoding="utf-8"?>
<p:tagLst xmlns:p="http://schemas.openxmlformats.org/presentationml/2006/main">
  <p:tag name="KSO_WM_UNIT_TYPE" val="l_h_f"/>
  <p:tag name="KSO_WM_UNIT_INDEX" val="1_4_1"/>
  <p:tag name="KSO_WM_BEAUTIFY_FLAG" val="#wm#"/>
  <p:tag name="KSO_WM_TAG_VERSION" val="3.0"/>
  <p:tag name="KSO_WM_DIAGRAM_VERSION" val="3"/>
  <p:tag name="KSO_WM_DIAGRAM_GROUP_CODE" val="l1-1"/>
  <p:tag name="KSO_WM_DIAGRAM_COLOR_TRICK" val="1"/>
  <p:tag name="KSO_WM_DIAGRAM_COLOR_TEXT_CAN_REMOVE" val="n"/>
  <p:tag name="KSO_WM_UNIT_ID" val="custom20238616_5*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42.xml><?xml version="1.0" encoding="utf-8"?>
<p:tagLst xmlns:p="http://schemas.openxmlformats.org/presentationml/2006/main">
  <p:tag name="KSO_WM_UNIT_TYPE" val="l_h_i"/>
  <p:tag name="KSO_WM_UNIT_INDEX" val="1_4_2"/>
  <p:tag name="KSO_WM_TAG_VERSION" val="3.0"/>
  <p:tag name="KSO_WM_DIAGRAM_VERSION" val="3"/>
  <p:tag name="KSO_WM_DIAGRAM_GROUP_CODE" val="l1-1"/>
  <p:tag name="KSO_WM_DIAGRAM_COLOR_TRICK" val="1"/>
  <p:tag name="KSO_WM_DIAGRAM_COLOR_TEXT_CAN_REMOVE" val="n"/>
  <p:tag name="KSO_WM_UNIT_ID" val="custom20238616_5*l_h_i*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20.6496062992126,&quot;left&quot;:414.8,&quot;top&quot;:58.15023622047245,&quot;width&quot;:446.3722047244093}"/>
  <p:tag name="KSO_WM_DIAGRAM_COLOR_MATCH_VALUE" val="{&quot;shape&quot;:{&quot;fill&quot;:{&quot;type&quot;:0},&quot;glow&quot;:{&quot;colorType&quot;:0},&quot;line&quot;:{&quot;type&quot;:0},&quot;shadow&quot;:{&quot;brightness&quot;:0,&quot;colorType&quot;:2,&quot;rgb&quot;:&quot;#000000&quot;,&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2"/>
  <p:tag name="KSO_WM_UNIT_TEXT_FILL_TYPE" val="1"/>
  <p:tag name="KSO_WM_UNIT_USESOURCEFORMAT_APPLY" val="1"/>
</p:tagLst>
</file>

<file path=ppt/tags/tag43.xml><?xml version="1.0" encoding="utf-8"?>
<p:tagLst xmlns:p="http://schemas.openxmlformats.org/presentationml/2006/main">
  <p:tag name="KSO_WM_UNIT_TYPE" val="l_h_i"/>
  <p:tag name="KSO_WM_UNIT_SUBTYPE" val="d"/>
  <p:tag name="KSO_WM_UNIT_INDEX" val="1_4_1"/>
  <p:tag name="KSO_WM_TAG_VERSION" val="3.0"/>
  <p:tag name="KSO_WM_DIAGRAM_VERSION" val="3"/>
  <p:tag name="KSO_WM_DIAGRAM_GROUP_CODE" val="l1-1"/>
  <p:tag name="KSO_WM_DIAGRAM_COLOR_TRICK" val="1"/>
  <p:tag name="KSO_WM_DIAGRAM_COLOR_TEXT_CAN_REMOVE" val="n"/>
  <p:tag name="KSO_WM_UNIT_ID" val="custom20238616_5*l_h_i*1_4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61.2496062992126,&quot;left&quot;:414.8,&quot;top&quot;:58.15023622047245,&quot;width&quot;:446.3722047244093}"/>
  <p:tag name="KSO_WM_DIAGRAM_COLOR_MATCH_VALUE" val="{&quot;shape&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3"/>
  <p:tag name="KSO_WM_UNIT_FILL_TYPE" val="1"/>
  <p:tag name="KSO_WM_UNIT_TEXT_FILL_FORE_SCHEMECOLOR_INDEX" val="14"/>
  <p:tag name="KSO_WM_UNIT_TEXT_FILL_TYPE" val="1"/>
  <p:tag name="KSO_WM_UNIT_USESOURCEFORMAT_APPLY" val="1"/>
</p:tagLst>
</file>

<file path=ppt/tags/tag44.xml><?xml version="1.0" encoding="utf-8"?>
<p:tagLst xmlns:p="http://schemas.openxmlformats.org/presentationml/2006/main">
  <p:tag name="KSO_WM_UNIT_TYPE" val="l_h_f"/>
  <p:tag name="KSO_WM_UNIT_INDEX" val="1_4_1"/>
  <p:tag name="KSO_WM_TAG_VERSION" val="3.0"/>
  <p:tag name="KSO_WM_DIAGRAM_VERSION" val="3"/>
  <p:tag name="KSO_WM_DIAGRAM_GROUP_CODE" val="l1-1"/>
  <p:tag name="KSO_WM_DIAGRAM_COLOR_TRICK" val="1"/>
  <p:tag name="KSO_WM_DIAGRAM_COLOR_TEXT_CAN_REMOVE" val="n"/>
  <p:tag name="KSO_WM_UNIT_ID" val="custom20238616_5*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461.2496062992126,&quot;left&quot;:414.8,&quot;top&quot;:58.15023622047245,&quot;width&quot;:446.37220472440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45.xml><?xml version="1.0" encoding="utf-8"?>
<p:tagLst xmlns:p="http://schemas.openxmlformats.org/presentationml/2006/main">
  <p:tag name="KSO_WM_UNIT_TYPE" val="l_h_f"/>
  <p:tag name="KSO_WM_UNIT_INDEX" val="1_4_1"/>
  <p:tag name="KSO_WM_TAG_VERSION" val="3.0"/>
  <p:tag name="KSO_WM_DIAGRAM_VERSION" val="3"/>
  <p:tag name="KSO_WM_DIAGRAM_GROUP_CODE" val="l1-1"/>
  <p:tag name="KSO_WM_DIAGRAM_COLOR_TRICK" val="1"/>
  <p:tag name="KSO_WM_DIAGRAM_COLOR_TEXT_CAN_REMOVE" val="n"/>
  <p:tag name="KSO_WM_UNIT_ID" val="custom20238616_5*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461.2496062992126,&quot;left&quot;:414.8,&quot;top&quot;:58.15023622047245,&quot;width&quot;:446.37220472440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46.xml><?xml version="1.0" encoding="utf-8"?>
<p:tagLst xmlns:p="http://schemas.openxmlformats.org/presentationml/2006/main">
  <p:tag name="KSO_WM_UNIT_TYPE" val="l_h_f"/>
  <p:tag name="KSO_WM_UNIT_INDEX" val="1_4_1"/>
  <p:tag name="KSO_WM_TAG_VERSION" val="3.0"/>
  <p:tag name="KSO_WM_DIAGRAM_VERSION" val="3"/>
  <p:tag name="KSO_WM_DIAGRAM_GROUP_CODE" val="l1-1"/>
  <p:tag name="KSO_WM_DIAGRAM_COLOR_TRICK" val="1"/>
  <p:tag name="KSO_WM_DIAGRAM_COLOR_TEXT_CAN_REMOVE" val="n"/>
  <p:tag name="KSO_WM_UNIT_ID" val="custom20238616_5*l_h_f*1_4_1"/>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UNIT_SUBTYPE" val="a"/>
  <p:tag name="KSO_WM_UNIT_TEXT_LAYER_COUNT" val="1"/>
  <p:tag name="KSO_WM_UNIT_PRESET_TEXT" val="单击添加目录项标题"/>
  <p:tag name="KSO_WM_UNIT_TEXT_TYPE" val="1"/>
  <p:tag name="KSO_WM_DIAGRAM_MAX_ITEMCNT" val="6"/>
  <p:tag name="KSO_WM_DIAGRAM_MIN_ITEMCNT" val="2"/>
  <p:tag name="KSO_WM_DIAGRAM_VIRTUALLY_FRAME" val="{&quot;height&quot;:463.3061575254931,&quot;left&quot;:410.7,&quot;top&quot;:49.693684994191926,&quot;width&quot;:424.1722047244100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FORE_SCHEMECOLOR_INDEX" val="13"/>
  <p:tag name="KSO_WM_UNIT_TEXT_FILL_TYPE" val="1"/>
  <p:tag name="KSO_WM_UNIT_USESOURCEFORMAT_APPLY" val="1"/>
</p:tagLst>
</file>

<file path=ppt/tags/tag47.xml><?xml version="1.0" encoding="utf-8"?>
<p:tagLst xmlns:p="http://schemas.openxmlformats.org/presentationml/2006/main">
  <p:tag name="KSO_WM_UNIT_TYPE" val="l_h_i"/>
  <p:tag name="KSO_WM_UNIT_SUBTYPE" val="d"/>
  <p:tag name="KSO_WM_UNIT_INDEX" val="1_4_1"/>
  <p:tag name="KSO_WM_TAG_VERSION" val="3.0"/>
  <p:tag name="KSO_WM_DIAGRAM_VERSION" val="3"/>
  <p:tag name="KSO_WM_DIAGRAM_GROUP_CODE" val="l1-1"/>
  <p:tag name="KSO_WM_DIAGRAM_COLOR_TRICK" val="1"/>
  <p:tag name="KSO_WM_DIAGRAM_COLOR_TEXT_CAN_REMOVE" val="n"/>
  <p:tag name="KSO_WM_UNIT_ID" val="custom20238616_5*l_h_i*1_4_2"/>
  <p:tag name="KSO_WM_UNIT_ISNUMDGMTITLE" val="0"/>
  <p:tag name="KSO_WM_UNIT_NOCLEAR" val="0"/>
  <p:tag name="KSO_WM_UNIT_HIGHLIGHT" val="0"/>
  <p:tag name="KSO_WM_UNIT_COMPATIBLE" val="0"/>
  <p:tag name="KSO_WM_UNIT_DIAGRAM_ISNUMVISUAL" val="0"/>
  <p:tag name="KSO_WM_UNIT_DIAGRAM_ISREFERUNIT" val="0"/>
  <p:tag name="KSO_WM_UNIT_LAYERLEVEL" val="1_1_1"/>
  <p:tag name="KSO_WM_TEMPLATE_INDEX" val="20238616"/>
  <p:tag name="KSO_WM_TEMPLATE_CATEGORY" val="custom"/>
  <p:tag name="KSO_WM_DIAGRAM_MAX_ITEMCNT" val="6"/>
  <p:tag name="KSO_WM_DIAGRAM_MIN_ITEMCNT" val="2"/>
  <p:tag name="KSO_WM_DIAGRAM_VIRTUALLY_FRAME" val="{&quot;height&quot;:461.2496062992126,&quot;left&quot;:414.8,&quot;top&quot;:58.15023622047245,&quot;width&quot;:446.3722047244093}"/>
  <p:tag name="KSO_WM_DIAGRAM_COLOR_MATCH_VALUE" val="{&quot;shape&quot;:{&quot;fill&quot;:{&quot;solid&quot;:{&quot;brightness&quot;:0.2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UNIT_FILL_FORE_SCHEMECOLOR_INDEX" val="13"/>
  <p:tag name="KSO_WM_UNIT_FILL_TYPE" val="1"/>
  <p:tag name="KSO_WM_UNIT_TEXT_FILL_FORE_SCHEMECOLOR_INDEX" val="14"/>
  <p:tag name="KSO_WM_UNIT_TEXT_FILL_TYPE" val="1"/>
  <p:tag name="KSO_WM_UNIT_USESOURCEFORMAT_APPLY" val="1"/>
</p:tagLst>
</file>

<file path=ppt/tags/tag48.xml><?xml version="1.0" encoding="utf-8"?>
<p:tagLst xmlns:p="http://schemas.openxmlformats.org/presentationml/2006/main">
  <p:tag name="KSO_WM_SLIDE_TYPE" val="contents"/>
  <p:tag name="KSO_WM_TEMPLATE_SUBCATEGORY" val="29"/>
  <p:tag name="KSO_WM_TEMPLATE_COLOR_TYPE" val="0"/>
  <p:tag name="KSO_WM_TAG_VERSION" val="3.0"/>
  <p:tag name="KSO_WM_SLIDE_SUBTYPE" val="diag"/>
  <p:tag name="KSO_WM_SLIDE_ITEM_CNT" val="4"/>
  <p:tag name="KSO_WM_DIAGRAM_GROUP_CODE" val="l1-1"/>
  <p:tag name="KSO_WM_BEAUTIFY_FLAG" val="#wm#"/>
  <p:tag name="KSO_WM_TEMPLATE_INDEX" val="20238616"/>
  <p:tag name="KSO_WM_TEMPLATE_CATEGORY" val="custom"/>
  <p:tag name="KSO_WM_SLIDE_INDEX" val="4"/>
  <p:tag name="KSO_WM_SLIDE_ID" val="custom20238616_4"/>
  <p:tag name="KSO_WM_TEMPLATE_MASTER_TYPE" val="0"/>
  <p:tag name="KSO_WM_SLIDE_LAYOUT" val="a_l"/>
  <p:tag name="KSO_WM_SLIDE_LAYOUT_CNT" val="1_1"/>
  <p:tag name="KSO_WM_SLIDE_DIAGTYPE" val="l"/>
</p:tagLst>
</file>

<file path=ppt/tags/tag49.xml><?xml version="1.0" encoding="utf-8"?>
<p:tagLst xmlns:p="http://schemas.openxmlformats.org/presentationml/2006/main">
  <p:tag name="TABLE_ENDDRAG_ORIGIN_RECT" val="548*482"/>
  <p:tag name="TABLE_ENDDRAG_RECT" val="405*26*548*482"/>
</p:tagLst>
</file>

<file path=ppt/tags/tag5.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0.xml><?xml version="1.0" encoding="utf-8"?>
<p:tagLst xmlns:p="http://schemas.openxmlformats.org/presentationml/2006/main">
  <p:tag name="wpp_generatetext" val="1"/>
</p:tagLst>
</file>

<file path=ppt/tags/tag51.xml><?xml version="1.0" encoding="utf-8"?>
<p:tagLst xmlns:p="http://schemas.openxmlformats.org/presentationml/2006/main">
  <p:tag name="wpp_generatetext" val="1"/>
</p:tagLst>
</file>

<file path=ppt/tags/tag52.xml><?xml version="1.0" encoding="utf-8"?>
<p:tagLst xmlns:p="http://schemas.openxmlformats.org/presentationml/2006/main">
  <p:tag name="KSO_WM_MEDIACOVER_FLAG" val="1"/>
  <p:tag name="KSO_WM_UNIT_MEDIACOVER_BTN_STATE" val="1"/>
  <p:tag name="KSO_WM_UNIT_MEDIACOVER_BTNRECT" val="0*0*0*0"/>
</p:tagLst>
</file>

<file path=ppt/tags/tag53.xml><?xml version="1.0" encoding="utf-8"?>
<p:tagLst xmlns:p="http://schemas.openxmlformats.org/presentationml/2006/main">
  <p:tag name="wpp_generatetext" val="1"/>
</p:tagLst>
</file>

<file path=ppt/tags/tag54.xml><?xml version="1.0" encoding="utf-8"?>
<p:tagLst xmlns:p="http://schemas.openxmlformats.org/presentationml/2006/main">
  <p:tag name="KSO_WM_DIAGRAM_VIRTUALLY_FRAME" val="{&quot;height&quot;:194.6,&quot;left&quot;:51,&quot;top&quot;:85.4,&quot;width&quot;:782.9}"/>
</p:tagLst>
</file>

<file path=ppt/tags/tag55.xml><?xml version="1.0" encoding="utf-8"?>
<p:tagLst xmlns:p="http://schemas.openxmlformats.org/presentationml/2006/main">
  <p:tag name="KSO_WM_DIAGRAM_VIRTUALLY_FRAME" val="{&quot;height&quot;:194.6,&quot;left&quot;:51,&quot;top&quot;:85.4,&quot;width&quot;:782.9}"/>
</p:tagLst>
</file>

<file path=ppt/tags/tag56.xml><?xml version="1.0" encoding="utf-8"?>
<p:tagLst xmlns:p="http://schemas.openxmlformats.org/presentationml/2006/main">
  <p:tag name="KSO_WM_DIAGRAM_VIRTUALLY_FRAME" val="{&quot;height&quot;:194.6,&quot;left&quot;:51,&quot;top&quot;:85.4,&quot;width&quot;:782.9}"/>
</p:tagLst>
</file>

<file path=ppt/tags/tag57.xml><?xml version="1.0" encoding="utf-8"?>
<p:tagLst xmlns:p="http://schemas.openxmlformats.org/presentationml/2006/main">
  <p:tag name="KSO_WM_DIAGRAM_VIRTUALLY_FRAME" val="{&quot;height&quot;:194.6,&quot;left&quot;:51,&quot;top&quot;:85.4,&quot;width&quot;:782.9}"/>
</p:tagLst>
</file>

<file path=ppt/tags/tag58.xml><?xml version="1.0" encoding="utf-8"?>
<p:tagLst xmlns:p="http://schemas.openxmlformats.org/presentationml/2006/main">
  <p:tag name="KSO_WM_DIAGRAM_VIRTUALLY_FRAME" val="{&quot;height&quot;:194.6,&quot;left&quot;:51,&quot;top&quot;:85.4,&quot;width&quot;:782.9}"/>
</p:tagLst>
</file>

<file path=ppt/tags/tag59.xml><?xml version="1.0" encoding="utf-8"?>
<p:tagLst xmlns:p="http://schemas.openxmlformats.org/presentationml/2006/main">
  <p:tag name="KSO_WM_DIAGRAM_VIRTUALLY_FRAME" val="{&quot;height&quot;:194.6,&quot;left&quot;:51,&quot;top&quot;:85.4,&quot;width&quot;:500.4}"/>
</p:tagLst>
</file>

<file path=ppt/tags/tag6.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7.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8.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9.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简约风灰黑色通用职场办公">
  <a:themeElements>
    <a:clrScheme name="简约灰黑">
      <a:dk1>
        <a:srgbClr val="000000"/>
      </a:dk1>
      <a:lt1>
        <a:srgbClr val="FFFFFF"/>
      </a:lt1>
      <a:dk2>
        <a:srgbClr val="0A0A0A"/>
      </a:dk2>
      <a:lt2>
        <a:srgbClr val="F8F8F8"/>
      </a:lt2>
      <a:accent1>
        <a:srgbClr val="A59FAD"/>
      </a:accent1>
      <a:accent2>
        <a:srgbClr val="787BA2"/>
      </a:accent2>
      <a:accent3>
        <a:srgbClr val="BFADC8"/>
      </a:accent3>
      <a:accent4>
        <a:srgbClr val="A0927A"/>
      </a:accent4>
      <a:accent5>
        <a:srgbClr val="A68E74"/>
      </a:accent5>
      <a:accent6>
        <a:srgbClr val="A5A377"/>
      </a:accent6>
      <a:hlink>
        <a:srgbClr val="5F5F5F"/>
      </a:hlink>
      <a:folHlink>
        <a:srgbClr val="919191"/>
      </a:folHlink>
    </a:clrScheme>
    <a:fontScheme name="主题字体">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8779</Words>
  <Application>WPS 演示</Application>
  <PresentationFormat>宽屏</PresentationFormat>
  <Paragraphs>342</Paragraphs>
  <Slides>18</Slides>
  <Notes>0</Notes>
  <HiddenSlides>0</HiddenSlides>
  <MMClips>0</MMClips>
  <ScaleCrop>false</ScaleCrop>
  <HeadingPairs>
    <vt:vector size="6" baseType="variant">
      <vt:variant>
        <vt:lpstr>已用的字体</vt:lpstr>
      </vt:variant>
      <vt:variant>
        <vt:i4>15</vt:i4>
      </vt:variant>
      <vt:variant>
        <vt:lpstr>主题</vt:lpstr>
      </vt:variant>
      <vt:variant>
        <vt:i4>2</vt:i4>
      </vt:variant>
      <vt:variant>
        <vt:lpstr>幻灯片标题</vt:lpstr>
      </vt:variant>
      <vt:variant>
        <vt:i4>18</vt:i4>
      </vt:variant>
    </vt:vector>
  </HeadingPairs>
  <TitlesOfParts>
    <vt:vector size="35" baseType="lpstr">
      <vt:lpstr>Arial</vt:lpstr>
      <vt:lpstr>宋体</vt:lpstr>
      <vt:lpstr>Wingdings</vt:lpstr>
      <vt:lpstr>微软雅黑</vt:lpstr>
      <vt:lpstr>方正楷体_GB2312</vt:lpstr>
      <vt:lpstr>Times New Roman</vt:lpstr>
      <vt:lpstr>Noto Serif SC Medium</vt:lpstr>
      <vt:lpstr>Times New Roman</vt:lpstr>
      <vt:lpstr>Calibri</vt:lpstr>
      <vt:lpstr>方正公文小标宋</vt:lpstr>
      <vt:lpstr>汉仪颜楷简</vt:lpstr>
      <vt:lpstr>Arial Unicode MS</vt:lpstr>
      <vt:lpstr>HelveticaNeue</vt:lpstr>
      <vt:lpstr>华文新魏</vt:lpstr>
      <vt:lpstr>Segoe Print</vt:lpstr>
      <vt:lpstr>WPS</vt:lpstr>
      <vt:lpstr>简约风灰黑色通用职场办公</vt:lpstr>
      <vt:lpstr>PowerPoint 演示文稿</vt:lpstr>
      <vt:lpstr>PowerPoint 演示文稿</vt:lpstr>
      <vt:lpstr>Contents：</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Lenovo</dc:creator>
  <cp:lastModifiedBy>Administrator</cp:lastModifiedBy>
  <cp:revision>74</cp:revision>
  <dcterms:created xsi:type="dcterms:W3CDTF">2023-08-09T12:44:00Z</dcterms:created>
  <dcterms:modified xsi:type="dcterms:W3CDTF">2025-07-04T05:54:02Z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3B0086CAF875411CACBDA13AB9801EF4_13</vt:lpwstr>
  </property>
  <property fmtid="{D5CDD505-2E9C-101B-9397-08002B2CF9AE}" pid="3" name="KSOProductBuildVer">
    <vt:lpwstr>2052-11.8.2.7978</vt:lpwstr>
  </property>
</Properties>
</file>