
<file path=[Content_Types].xml><?xml version="1.0" encoding="utf-8"?>
<Types xmlns="http://schemas.openxmlformats.org/package/2006/content-types">
  <Default Extension="jpeg" ContentType="image/jpeg"/>
  <Default Extension="png" ContentType="image/png"/>
  <Default Extension="emf" ContentType="image/x-e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658" r:id="rId3"/>
  </p:sldMasterIdLst>
  <p:notesMasterIdLst>
    <p:notesMasterId r:id="rId7"/>
  </p:notesMasterIdLst>
  <p:sldIdLst>
    <p:sldId id="433" r:id="rId4"/>
    <p:sldId id="256" r:id="rId5"/>
    <p:sldId id="382" r:id="rId6"/>
    <p:sldId id="392" r:id="rId8"/>
    <p:sldId id="394" r:id="rId9"/>
    <p:sldId id="396" r:id="rId10"/>
    <p:sldId id="395" r:id="rId11"/>
    <p:sldId id="393" r:id="rId12"/>
    <p:sldId id="413" r:id="rId13"/>
    <p:sldId id="406" r:id="rId14"/>
    <p:sldId id="383" r:id="rId15"/>
    <p:sldId id="384" r:id="rId16"/>
    <p:sldId id="414" r:id="rId17"/>
    <p:sldId id="415" r:id="rId18"/>
    <p:sldId id="417" r:id="rId19"/>
    <p:sldId id="416" r:id="rId20"/>
    <p:sldId id="423" r:id="rId21"/>
    <p:sldId id="426" r:id="rId22"/>
    <p:sldId id="427" r:id="rId23"/>
    <p:sldId id="428" r:id="rId24"/>
    <p:sldId id="429" r:id="rId25"/>
    <p:sldId id="430" r:id="rId26"/>
    <p:sldId id="400" r:id="rId27"/>
    <p:sldId id="282" r:id="rId28"/>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86144"/>
    <a:srgbClr val="0062A6"/>
    <a:srgbClr val="006BB6"/>
    <a:srgbClr val="3D6949"/>
    <a:srgbClr val="2F5139"/>
    <a:srgbClr val="394740"/>
    <a:srgbClr val="E73A1C"/>
    <a:srgbClr val="F23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820"/>
    <p:restoredTop sz="93673"/>
  </p:normalViewPr>
  <p:slideViewPr>
    <p:cSldViewPr snapToGrid="0" snapToObjects="1">
      <p:cViewPr varScale="1">
        <p:scale>
          <a:sx n="106" d="100"/>
          <a:sy n="106" d="100"/>
        </p:scale>
        <p:origin x="684" y="96"/>
      </p:cViewPr>
      <p:guideLst/>
    </p:cSldViewPr>
  </p:slideViewPr>
  <p:notesTextViewPr>
    <p:cViewPr>
      <p:scale>
        <a:sx n="1" d="1"/>
        <a:sy n="1" d="1"/>
      </p:scale>
      <p:origin x="0" y="0"/>
    </p:cViewPr>
  </p:notesTextViewPr>
  <p:notesViewPr>
    <p:cSldViewPr snapToGrid="0" snapToObjects="1">
      <p:cViewPr varScale="1">
        <p:scale>
          <a:sx n="85" d="100"/>
          <a:sy n="85" d="100"/>
        </p:scale>
        <p:origin x="2680" y="184"/>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notesMaster" Target="notesMasters/notesMaster1.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slide" Target="slides/slide1.xml"/><Relationship Id="rId31" Type="http://schemas.openxmlformats.org/officeDocument/2006/relationships/tableStyles" Target="tableStyles.xml"/><Relationship Id="rId30" Type="http://schemas.openxmlformats.org/officeDocument/2006/relationships/viewProps" Target="viewProps.xml"/><Relationship Id="rId3" Type="http://schemas.openxmlformats.org/officeDocument/2006/relationships/slideMaster" Target="slideMasters/slideMaster2.xml"/><Relationship Id="rId29" Type="http://schemas.openxmlformats.org/officeDocument/2006/relationships/presProps" Target="presProps.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6E1E63-6347-BD4F-A808-7F54FA34CE72}" type="datetimeFigureOut">
              <a:rPr kumimoji="1" lang="zh-CN" altLang="en-US" smtClean="0"/>
            </a:fld>
            <a:endParaRPr kumimoji="1"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7" name="幻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1EDE8F-5748-564A-B104-45C8D6344219}" type="slidenum">
              <a:rPr kumimoji="1" lang="zh-CN" altLang="en-US" smtClean="0"/>
            </a:fld>
            <a:endParaRPr kumimoji="1"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www.officeplus.cn/" TargetMode="External"/><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封面页">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 name="组 2"/>
          <p:cNvGrpSpPr/>
          <p:nvPr userDrawn="1"/>
        </p:nvGrpSpPr>
        <p:grpSpPr>
          <a:xfrm>
            <a:off x="1" y="2266932"/>
            <a:ext cx="12192000" cy="1446549"/>
            <a:chOff x="1" y="2266932"/>
            <a:chExt cx="12192000" cy="1446549"/>
          </a:xfrm>
        </p:grpSpPr>
        <p:sp>
          <p:nvSpPr>
            <p:cNvPr id="4" name="矩形 3"/>
            <p:cNvSpPr/>
            <p:nvPr/>
          </p:nvSpPr>
          <p:spPr>
            <a:xfrm rot="16200000">
              <a:off x="5854909" y="-2623610"/>
              <a:ext cx="482183" cy="1219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 name="矩形 4"/>
            <p:cNvSpPr/>
            <p:nvPr/>
          </p:nvSpPr>
          <p:spPr>
            <a:xfrm rot="16200000">
              <a:off x="5854909" y="-3105793"/>
              <a:ext cx="482183" cy="1219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 name="矩形 5"/>
            <p:cNvSpPr/>
            <p:nvPr/>
          </p:nvSpPr>
          <p:spPr>
            <a:xfrm rot="16200000">
              <a:off x="5854909" y="-3587976"/>
              <a:ext cx="482183" cy="1219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
        <p:nvSpPr>
          <p:cNvPr id="8" name="文本占位符 7"/>
          <p:cNvSpPr>
            <a:spLocks noGrp="1"/>
          </p:cNvSpPr>
          <p:nvPr>
            <p:ph type="body" sz="quarter" idx="10"/>
          </p:nvPr>
        </p:nvSpPr>
        <p:spPr>
          <a:xfrm>
            <a:off x="1404505" y="2266933"/>
            <a:ext cx="9382991" cy="1446550"/>
          </a:xfrm>
          <a:prstGeom prst="rect">
            <a:avLst/>
          </a:prstGeom>
          <a:solidFill>
            <a:schemeClr val="tx1">
              <a:lumMod val="75000"/>
              <a:lumOff val="25000"/>
            </a:schemeClr>
          </a:solidFill>
        </p:spPr>
        <p:txBody>
          <a:bodyPr anchor="ctr"/>
          <a:lstStyle>
            <a:lvl1pPr marL="0" indent="0" algn="ctr">
              <a:buNone/>
              <a:defRPr sz="8800" b="1">
                <a:solidFill>
                  <a:schemeClr val="bg1"/>
                </a:solidFill>
              </a:defRPr>
            </a:lvl1pPr>
          </a:lstStyle>
          <a:p>
            <a:pPr lvl="0"/>
            <a:endParaRPr kumimoji="1" lang="zh-CN" altLang="en-US" dirty="0"/>
          </a:p>
        </p:txBody>
      </p:sp>
      <p:sp>
        <p:nvSpPr>
          <p:cNvPr id="9" name="文本占位符 7"/>
          <p:cNvSpPr>
            <a:spLocks noGrp="1"/>
          </p:cNvSpPr>
          <p:nvPr>
            <p:ph type="body" sz="quarter" idx="11"/>
          </p:nvPr>
        </p:nvSpPr>
        <p:spPr>
          <a:xfrm>
            <a:off x="1404505" y="3816147"/>
            <a:ext cx="9382991" cy="505227"/>
          </a:xfrm>
          <a:prstGeom prst="rect">
            <a:avLst/>
          </a:prstGeom>
          <a:noFill/>
        </p:spPr>
        <p:txBody>
          <a:bodyPr anchor="t"/>
          <a:lstStyle>
            <a:lvl1pPr marL="0" indent="0" algn="ctr">
              <a:buNone/>
              <a:defRPr sz="2400" b="1">
                <a:solidFill>
                  <a:schemeClr val="tx1">
                    <a:lumMod val="75000"/>
                    <a:lumOff val="25000"/>
                  </a:schemeClr>
                </a:solidFill>
              </a:defRPr>
            </a:lvl1pPr>
          </a:lstStyle>
          <a:p>
            <a:pPr lvl="0"/>
            <a:endParaRPr kumimoji="1" lang="zh-CN" altLang="en-US"/>
          </a:p>
        </p:txBody>
      </p:sp>
      <p:sp>
        <p:nvSpPr>
          <p:cNvPr id="10" name="文本占位符 7"/>
          <p:cNvSpPr>
            <a:spLocks noGrp="1"/>
          </p:cNvSpPr>
          <p:nvPr>
            <p:ph type="body" sz="quarter" idx="12"/>
          </p:nvPr>
        </p:nvSpPr>
        <p:spPr>
          <a:xfrm>
            <a:off x="1404505" y="4424038"/>
            <a:ext cx="9382991" cy="505227"/>
          </a:xfrm>
          <a:prstGeom prst="rect">
            <a:avLst/>
          </a:prstGeom>
          <a:noFill/>
        </p:spPr>
        <p:txBody>
          <a:bodyPr anchor="t"/>
          <a:lstStyle>
            <a:lvl1pPr marL="285750" indent="-285750" algn="ctr">
              <a:buFont typeface="Wingdings" panose="05000000000000000000" pitchFamily="2" charset="2"/>
              <a:buChar char="n"/>
              <a:defRPr sz="1400" b="1">
                <a:solidFill>
                  <a:schemeClr val="tx1">
                    <a:lumMod val="75000"/>
                    <a:lumOff val="25000"/>
                  </a:schemeClr>
                </a:solidFill>
              </a:defRPr>
            </a:lvl1pPr>
          </a:lstStyle>
          <a:p>
            <a:pPr lvl="0"/>
            <a:endParaRPr kumimoji="1"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标注页">
    <p:bg>
      <p:bgPr>
        <a:solidFill>
          <a:srgbClr val="E73A1C"/>
        </a:solidFill>
        <a:effectLst/>
      </p:bgPr>
    </p:bg>
    <p:spTree>
      <p:nvGrpSpPr>
        <p:cNvPr id="1" name=""/>
        <p:cNvGrpSpPr/>
        <p:nvPr/>
      </p:nvGrpSpPr>
      <p:grpSpPr>
        <a:xfrm>
          <a:off x="0" y="0"/>
          <a:ext cx="0" cy="0"/>
          <a:chOff x="0" y="0"/>
          <a:chExt cx="0" cy="0"/>
        </a:xfrm>
      </p:grpSpPr>
      <p:sp>
        <p:nvSpPr>
          <p:cNvPr id="6" name="矩形 5"/>
          <p:cNvSpPr/>
          <p:nvPr userDrawn="1"/>
        </p:nvSpPr>
        <p:spPr>
          <a:xfrm>
            <a:off x="440603" y="759873"/>
            <a:ext cx="662361" cy="379656"/>
          </a:xfrm>
          <a:prstGeom prst="rect">
            <a:avLst/>
          </a:prstGeom>
        </p:spPr>
        <p:txBody>
          <a:bodyPr wrap="none">
            <a:spAutoFit/>
          </a:bodyPr>
          <a:lstStyle/>
          <a:p>
            <a:pPr marL="0" marR="0" lvl="0" indent="0" defTabSz="609600" eaLnBrk="1" fontAlgn="auto" latinLnBrk="0" hangingPunct="1">
              <a:lnSpc>
                <a:spcPct val="100000"/>
              </a:lnSpc>
              <a:spcBef>
                <a:spcPts val="0"/>
              </a:spcBef>
              <a:spcAft>
                <a:spcPts val="0"/>
              </a:spcAft>
              <a:buClrTx/>
              <a:buSzTx/>
              <a:buFontTx/>
              <a:buNone/>
              <a:defRPr/>
            </a:pPr>
            <a:r>
              <a:rPr kumimoji="0" lang="zh-CN" altLang="en-US" sz="1800" b="0" i="0" u="none" strike="noStrike" kern="0" cap="none" spc="0" normalizeH="0" baseline="0" noProof="0" dirty="0">
                <a:ln>
                  <a:noFill/>
                </a:ln>
                <a:solidFill>
                  <a:srgbClr val="FFFFFF"/>
                </a:solidFill>
                <a:effectLst/>
                <a:uLnTx/>
                <a:uFillTx/>
                <a:latin typeface="Segoe UI Light" panose="020B0502040204020203"/>
                <a:ea typeface="微软雅黑" panose="020B0503020204020204" pitchFamily="34" charset="-122"/>
                <a:cs typeface="Segoe UI Light" panose="020B0502040204020203"/>
              </a:rPr>
              <a:t>标注</a:t>
            </a:r>
            <a:endParaRPr kumimoji="0" lang="zh-CN" altLang="en-US" sz="1800" b="0" i="0" u="none" strike="noStrike" kern="0" cap="none" spc="0" normalizeH="0" baseline="0" noProof="0" dirty="0">
              <a:ln>
                <a:noFill/>
              </a:ln>
              <a:solidFill>
                <a:srgbClr val="FFFFFF"/>
              </a:solidFill>
              <a:effectLst/>
              <a:uLnTx/>
              <a:uFillTx/>
              <a:latin typeface="Segoe UI Light" panose="020B0502040204020203"/>
              <a:ea typeface="微软雅黑" panose="020B0503020204020204" pitchFamily="34" charset="-122"/>
              <a:cs typeface="Segoe UI Light" panose="020B0502040204020203"/>
            </a:endParaRPr>
          </a:p>
        </p:txBody>
      </p:sp>
      <p:sp>
        <p:nvSpPr>
          <p:cNvPr id="11" name="矩形 10"/>
          <p:cNvSpPr/>
          <p:nvPr userDrawn="1"/>
        </p:nvSpPr>
        <p:spPr>
          <a:xfrm>
            <a:off x="2572589" y="759873"/>
            <a:ext cx="1402001" cy="3453253"/>
          </a:xfrm>
          <a:prstGeom prst="rect">
            <a:avLst/>
          </a:prstGeom>
        </p:spPr>
        <p:txBody>
          <a:bodyPr wrap="square">
            <a:spAutoFit/>
          </a:bodyPr>
          <a:lstStyle/>
          <a:p>
            <a:pPr marL="0" marR="0" lvl="0" indent="0" defTabSz="609600" eaLnBrk="1" fontAlgn="auto" latinLnBrk="0" hangingPunct="1">
              <a:lnSpc>
                <a:spcPct val="130000"/>
              </a:lnSpc>
              <a:spcBef>
                <a:spcPts val="0"/>
              </a:spcBef>
              <a:spcAft>
                <a:spcPts val="0"/>
              </a:spcAft>
              <a:buClrTx/>
              <a:buSzTx/>
              <a:buFontTx/>
              <a:buNone/>
              <a:defRPr/>
            </a:pPr>
            <a:r>
              <a:rPr kumimoji="0" lang="zh-CN" altLang="en-US" sz="1400" b="0" i="0" u="none" strike="noStrike" kern="0" cap="none" spc="0" normalizeH="0" baseline="0" noProof="0" dirty="0">
                <a:ln>
                  <a:noFill/>
                </a:ln>
                <a:solidFill>
                  <a:srgbClr val="FFFFFF"/>
                </a:solidFill>
                <a:effectLst/>
                <a:uLnTx/>
                <a:uFillTx/>
                <a:latin typeface="Segoe UI Light" panose="020B0502040204020203"/>
                <a:ea typeface="微软雅黑" panose="020B0503020204020204" pitchFamily="34" charset="-122"/>
                <a:cs typeface="Segoe UI Light" panose="020B0502040204020203"/>
              </a:rPr>
              <a:t>字体使用 </a:t>
            </a:r>
            <a:endParaRPr kumimoji="0" lang="en-US" altLang="zh-CN" sz="1400" b="0" i="0" u="none" strike="noStrike" kern="0" cap="none" spc="0" normalizeH="0" baseline="0" noProof="0" dirty="0">
              <a:ln>
                <a:noFill/>
              </a:ln>
              <a:solidFill>
                <a:srgbClr val="FFFFFF"/>
              </a:solidFill>
              <a:effectLst/>
              <a:uLnTx/>
              <a:uFillTx/>
              <a:latin typeface="Segoe UI Light" panose="020B0502040204020203"/>
              <a:ea typeface="微软雅黑" panose="020B0503020204020204" pitchFamily="34" charset="-122"/>
              <a:cs typeface="Segoe UI Light" panose="020B0502040204020203"/>
            </a:endParaRPr>
          </a:p>
          <a:p>
            <a:pPr marL="0" marR="0" lvl="0" indent="0" defTabSz="609600" eaLnBrk="1" fontAlgn="auto" latinLnBrk="0" hangingPunct="1">
              <a:lnSpc>
                <a:spcPct val="130000"/>
              </a:lnSpc>
              <a:spcBef>
                <a:spcPts val="0"/>
              </a:spcBef>
              <a:spcAft>
                <a:spcPts val="0"/>
              </a:spcAft>
              <a:buClrTx/>
              <a:buSzTx/>
              <a:buFontTx/>
              <a:buNone/>
              <a:defRPr/>
            </a:pPr>
            <a:endParaRPr kumimoji="0" lang="en-US" altLang="zh-CN" sz="1400" b="0" i="0" u="none" strike="noStrike" kern="0" cap="none" spc="0" normalizeH="0" baseline="0" noProof="0" dirty="0">
              <a:ln>
                <a:noFill/>
              </a:ln>
              <a:solidFill>
                <a:srgbClr val="FFFFFF"/>
              </a:solidFill>
              <a:effectLst/>
              <a:uLnTx/>
              <a:uFillTx/>
              <a:latin typeface="Segoe UI Light" panose="020B0502040204020203"/>
              <a:ea typeface="微软雅黑" panose="020B0503020204020204" pitchFamily="34" charset="-122"/>
              <a:cs typeface="Segoe UI Light" panose="020B0502040204020203"/>
            </a:endParaRPr>
          </a:p>
          <a:p>
            <a:pPr marL="0" marR="0" lvl="0" indent="0" defTabSz="609600" eaLnBrk="1" fontAlgn="auto" latinLnBrk="0" hangingPunct="1">
              <a:lnSpc>
                <a:spcPct val="130000"/>
              </a:lnSpc>
              <a:spcBef>
                <a:spcPts val="0"/>
              </a:spcBef>
              <a:spcAft>
                <a:spcPts val="0"/>
              </a:spcAft>
              <a:buClrTx/>
              <a:buSzTx/>
              <a:buFontTx/>
              <a:buNone/>
              <a:defRPr/>
            </a:pPr>
            <a:endParaRPr kumimoji="0" lang="en-US" altLang="zh-CN" sz="1400" b="0" i="0" u="none" strike="noStrike" kern="0" cap="none" spc="0" normalizeH="0" baseline="0" noProof="0" dirty="0">
              <a:ln>
                <a:noFill/>
              </a:ln>
              <a:solidFill>
                <a:srgbClr val="FFFFFF"/>
              </a:solidFill>
              <a:effectLst/>
              <a:uLnTx/>
              <a:uFillTx/>
              <a:latin typeface="Segoe UI Light" panose="020B0502040204020203"/>
              <a:ea typeface="微软雅黑" panose="020B0503020204020204" pitchFamily="34" charset="-122"/>
              <a:cs typeface="Segoe UI Light" panose="020B0502040204020203"/>
            </a:endParaRPr>
          </a:p>
          <a:p>
            <a:pPr marL="0" marR="0" lvl="0" indent="0" defTabSz="609600" eaLnBrk="1" fontAlgn="auto" latinLnBrk="0" hangingPunct="1">
              <a:lnSpc>
                <a:spcPct val="130000"/>
              </a:lnSpc>
              <a:spcBef>
                <a:spcPts val="0"/>
              </a:spcBef>
              <a:spcAft>
                <a:spcPts val="0"/>
              </a:spcAft>
              <a:buClrTx/>
              <a:buSzTx/>
              <a:buFontTx/>
              <a:buNone/>
              <a:defRPr/>
            </a:pPr>
            <a:endParaRPr kumimoji="0" lang="en-US" altLang="zh-CN" sz="1400" b="0" i="0" u="none" strike="noStrike" kern="0" cap="none" spc="0" normalizeH="0" baseline="0" noProof="0" dirty="0">
              <a:ln>
                <a:noFill/>
              </a:ln>
              <a:solidFill>
                <a:srgbClr val="FFFFFF"/>
              </a:solidFill>
              <a:effectLst/>
              <a:uLnTx/>
              <a:uFillTx/>
              <a:latin typeface="Segoe UI Light" panose="020B0502040204020203"/>
              <a:ea typeface="微软雅黑" panose="020B0503020204020204" pitchFamily="34" charset="-122"/>
              <a:cs typeface="Segoe UI Light" panose="020B0502040204020203"/>
            </a:endParaRPr>
          </a:p>
          <a:p>
            <a:pPr marL="0" marR="0" lvl="0" indent="0" defTabSz="609600" eaLnBrk="1" fontAlgn="auto" latinLnBrk="0" hangingPunct="1">
              <a:lnSpc>
                <a:spcPct val="130000"/>
              </a:lnSpc>
              <a:spcBef>
                <a:spcPts val="0"/>
              </a:spcBef>
              <a:spcAft>
                <a:spcPts val="0"/>
              </a:spcAft>
              <a:buClrTx/>
              <a:buSzTx/>
              <a:buFontTx/>
              <a:buNone/>
              <a:defRPr/>
            </a:pPr>
            <a:endParaRPr kumimoji="0" lang="en-US" altLang="zh-CN" sz="1400" b="0" i="0" u="none" strike="noStrike" kern="0" cap="none" spc="0" normalizeH="0" baseline="0" noProof="0" dirty="0">
              <a:ln>
                <a:noFill/>
              </a:ln>
              <a:solidFill>
                <a:srgbClr val="FFFFFF"/>
              </a:solidFill>
              <a:effectLst/>
              <a:uLnTx/>
              <a:uFillTx/>
              <a:latin typeface="Segoe UI Light" panose="020B0502040204020203"/>
              <a:ea typeface="微软雅黑" panose="020B0503020204020204" pitchFamily="34" charset="-122"/>
              <a:cs typeface="Segoe UI Light" panose="020B0502040204020203"/>
            </a:endParaRPr>
          </a:p>
          <a:p>
            <a:pPr marL="0" marR="0" lvl="0" indent="0" defTabSz="609600" eaLnBrk="1" fontAlgn="auto" latinLnBrk="0" hangingPunct="1">
              <a:lnSpc>
                <a:spcPct val="130000"/>
              </a:lnSpc>
              <a:spcBef>
                <a:spcPts val="0"/>
              </a:spcBef>
              <a:spcAft>
                <a:spcPts val="0"/>
              </a:spcAft>
              <a:buClrTx/>
              <a:buSzTx/>
              <a:buFontTx/>
              <a:buNone/>
              <a:defRPr/>
            </a:pPr>
            <a:r>
              <a:rPr kumimoji="0" lang="zh-CN" altLang="en-US" sz="1400" b="0" i="0" u="none" strike="noStrike" kern="0" cap="none" spc="0" normalizeH="0" baseline="0" noProof="0" dirty="0">
                <a:ln>
                  <a:noFill/>
                </a:ln>
                <a:solidFill>
                  <a:srgbClr val="FFFFFF"/>
                </a:solidFill>
                <a:effectLst/>
                <a:uLnTx/>
                <a:uFillTx/>
                <a:latin typeface="Segoe UI Light" panose="020B0502040204020203"/>
                <a:ea typeface="微软雅黑" panose="020B0503020204020204" pitchFamily="34" charset="-122"/>
                <a:cs typeface="Segoe UI Light" panose="020B0502040204020203"/>
              </a:rPr>
              <a:t>行距</a:t>
            </a:r>
            <a:endParaRPr kumimoji="0" lang="en-US" altLang="zh-CN" sz="1400" b="0" i="0" u="none" strike="noStrike" kern="0" cap="none" spc="0" normalizeH="0" baseline="0" noProof="0" dirty="0">
              <a:ln>
                <a:noFill/>
              </a:ln>
              <a:solidFill>
                <a:srgbClr val="FFFFFF"/>
              </a:solidFill>
              <a:effectLst/>
              <a:uLnTx/>
              <a:uFillTx/>
              <a:latin typeface="Segoe UI Light" panose="020B0502040204020203"/>
              <a:ea typeface="微软雅黑" panose="020B0503020204020204" pitchFamily="34" charset="-122"/>
              <a:cs typeface="Segoe UI Light" panose="020B0502040204020203"/>
            </a:endParaRPr>
          </a:p>
          <a:p>
            <a:pPr marL="0" marR="0" lvl="0" indent="0" defTabSz="609600" eaLnBrk="1" fontAlgn="auto" latinLnBrk="0" hangingPunct="1">
              <a:lnSpc>
                <a:spcPct val="130000"/>
              </a:lnSpc>
              <a:spcBef>
                <a:spcPts val="0"/>
              </a:spcBef>
              <a:spcAft>
                <a:spcPts val="0"/>
              </a:spcAft>
              <a:buClrTx/>
              <a:buSzTx/>
              <a:buFontTx/>
              <a:buNone/>
              <a:defRPr/>
            </a:pPr>
            <a:endParaRPr kumimoji="0" lang="en-US" altLang="zh-CN" sz="1400" b="0" i="0" u="none" strike="noStrike" kern="0" cap="none" spc="0" normalizeH="0" baseline="0" noProof="0" dirty="0">
              <a:ln>
                <a:noFill/>
              </a:ln>
              <a:solidFill>
                <a:srgbClr val="FFFFFF"/>
              </a:solidFill>
              <a:effectLst/>
              <a:uLnTx/>
              <a:uFillTx/>
              <a:latin typeface="Segoe UI Light" panose="020B0502040204020203"/>
              <a:ea typeface="微软雅黑" panose="020B0503020204020204" pitchFamily="34" charset="-122"/>
              <a:cs typeface="Segoe UI Light" panose="020B0502040204020203"/>
            </a:endParaRPr>
          </a:p>
          <a:p>
            <a:pPr marL="0" marR="0" lvl="0" indent="0" defTabSz="609600" eaLnBrk="1" fontAlgn="auto" latinLnBrk="0" hangingPunct="1">
              <a:lnSpc>
                <a:spcPct val="130000"/>
              </a:lnSpc>
              <a:spcBef>
                <a:spcPts val="0"/>
              </a:spcBef>
              <a:spcAft>
                <a:spcPts val="0"/>
              </a:spcAft>
              <a:buClrTx/>
              <a:buSzTx/>
              <a:buFontTx/>
              <a:buNone/>
              <a:defRPr/>
            </a:pPr>
            <a:endParaRPr kumimoji="0" lang="en-US" altLang="zh-CN" sz="1400" b="0" i="0" u="none" strike="noStrike" kern="0" cap="none" spc="0" normalizeH="0" baseline="0" noProof="0" dirty="0">
              <a:ln>
                <a:noFill/>
              </a:ln>
              <a:solidFill>
                <a:srgbClr val="FFFFFF"/>
              </a:solidFill>
              <a:effectLst/>
              <a:uLnTx/>
              <a:uFillTx/>
              <a:latin typeface="Segoe UI Light" panose="020B0502040204020203"/>
              <a:ea typeface="微软雅黑" panose="020B0503020204020204" pitchFamily="34" charset="-122"/>
              <a:cs typeface="Segoe UI Light" panose="020B0502040204020203"/>
            </a:endParaRPr>
          </a:p>
          <a:p>
            <a:pPr marL="0" marR="0" lvl="0" indent="0" defTabSz="609600" eaLnBrk="1" fontAlgn="auto" latinLnBrk="0" hangingPunct="1">
              <a:lnSpc>
                <a:spcPct val="130000"/>
              </a:lnSpc>
              <a:spcBef>
                <a:spcPts val="0"/>
              </a:spcBef>
              <a:spcAft>
                <a:spcPts val="0"/>
              </a:spcAft>
              <a:buClrTx/>
              <a:buSzTx/>
              <a:buFontTx/>
              <a:buNone/>
              <a:defRPr/>
            </a:pPr>
            <a:r>
              <a:rPr kumimoji="0" lang="zh-CN" altLang="en-US" sz="1400" b="0" i="0" u="none" strike="noStrike" kern="0" cap="none" spc="0" normalizeH="0" baseline="0" noProof="0" dirty="0">
                <a:ln>
                  <a:noFill/>
                </a:ln>
                <a:solidFill>
                  <a:srgbClr val="FFFFFF"/>
                </a:solidFill>
                <a:effectLst/>
                <a:uLnTx/>
                <a:uFillTx/>
                <a:latin typeface="Segoe UI Light" panose="020B0502040204020203"/>
                <a:ea typeface="微软雅黑" panose="020B0503020204020204" pitchFamily="34" charset="-122"/>
                <a:cs typeface="Segoe UI Light" panose="020B0502040204020203"/>
              </a:rPr>
              <a:t>背景图片出处</a:t>
            </a:r>
            <a:endParaRPr kumimoji="0" lang="zh-CN" altLang="en-US" sz="1400" b="0" i="0" u="none" strike="noStrike" kern="0" cap="none" spc="0" normalizeH="0" baseline="0" noProof="0" dirty="0">
              <a:ln>
                <a:noFill/>
              </a:ln>
              <a:solidFill>
                <a:srgbClr val="FFFFFF"/>
              </a:solidFill>
              <a:effectLst/>
              <a:uLnTx/>
              <a:uFillTx/>
              <a:latin typeface="Segoe UI Light" panose="020B0502040204020203"/>
              <a:ea typeface="微软雅黑" panose="020B0503020204020204" pitchFamily="34" charset="-122"/>
              <a:cs typeface="Segoe UI Light" panose="020B0502040204020203"/>
            </a:endParaRPr>
          </a:p>
          <a:p>
            <a:pPr marL="0" marR="0" lvl="0" indent="0" defTabSz="609600" eaLnBrk="1" fontAlgn="auto" latinLnBrk="0" hangingPunct="1">
              <a:lnSpc>
                <a:spcPct val="130000"/>
              </a:lnSpc>
              <a:spcBef>
                <a:spcPts val="0"/>
              </a:spcBef>
              <a:spcAft>
                <a:spcPts val="0"/>
              </a:spcAft>
              <a:buClrTx/>
              <a:buSzTx/>
              <a:buFontTx/>
              <a:buNone/>
              <a:defRPr/>
            </a:pPr>
            <a:endParaRPr kumimoji="0" lang="zh-CN" altLang="en-US" sz="1400" b="0" i="0" u="none" strike="noStrike" kern="0" cap="none" spc="0" normalizeH="0" baseline="0" noProof="0" dirty="0">
              <a:ln>
                <a:noFill/>
              </a:ln>
              <a:solidFill>
                <a:srgbClr val="FFFFFF"/>
              </a:solidFill>
              <a:effectLst/>
              <a:uLnTx/>
              <a:uFillTx/>
              <a:latin typeface="Segoe UI Light" panose="020B0502040204020203"/>
              <a:ea typeface="微软雅黑" panose="020B0503020204020204" pitchFamily="34" charset="-122"/>
              <a:cs typeface="Segoe UI Light" panose="020B0502040204020203"/>
            </a:endParaRPr>
          </a:p>
          <a:p>
            <a:pPr marL="0" marR="0" lvl="0" indent="0" defTabSz="609600" eaLnBrk="1" fontAlgn="auto" latinLnBrk="0" hangingPunct="1">
              <a:lnSpc>
                <a:spcPct val="130000"/>
              </a:lnSpc>
              <a:spcBef>
                <a:spcPts val="0"/>
              </a:spcBef>
              <a:spcAft>
                <a:spcPts val="0"/>
              </a:spcAft>
              <a:buClrTx/>
              <a:buSzTx/>
              <a:buFontTx/>
              <a:buNone/>
              <a:defRPr/>
            </a:pPr>
            <a:endParaRPr kumimoji="0" lang="zh-CN" altLang="en-US" sz="1400" b="0" i="0" u="none" strike="noStrike" kern="0" cap="none" spc="0" normalizeH="0" baseline="0" noProof="0" dirty="0">
              <a:ln>
                <a:noFill/>
              </a:ln>
              <a:solidFill>
                <a:srgbClr val="FFFFFF"/>
              </a:solidFill>
              <a:effectLst/>
              <a:uLnTx/>
              <a:uFillTx/>
              <a:latin typeface="Segoe UI Light" panose="020B0502040204020203"/>
              <a:ea typeface="微软雅黑" panose="020B0503020204020204" pitchFamily="34" charset="-122"/>
              <a:cs typeface="Segoe UI Light" panose="020B0502040204020203"/>
            </a:endParaRPr>
          </a:p>
          <a:p>
            <a:pPr marL="0" marR="0" lvl="0" indent="0" defTabSz="609600" eaLnBrk="1" fontAlgn="auto" latinLnBrk="0" hangingPunct="1">
              <a:lnSpc>
                <a:spcPct val="130000"/>
              </a:lnSpc>
              <a:spcBef>
                <a:spcPts val="0"/>
              </a:spcBef>
              <a:spcAft>
                <a:spcPts val="0"/>
              </a:spcAft>
              <a:buClrTx/>
              <a:buSzTx/>
              <a:buFontTx/>
              <a:buNone/>
              <a:defRPr/>
            </a:pPr>
            <a:r>
              <a:rPr kumimoji="0" lang="zh-CN" altLang="en-US" sz="1400" b="0" i="0" u="none" strike="noStrike" kern="0" cap="none" spc="0" normalizeH="0" baseline="0" noProof="0" dirty="0">
                <a:ln>
                  <a:noFill/>
                </a:ln>
                <a:solidFill>
                  <a:srgbClr val="FFFFFF"/>
                </a:solidFill>
                <a:effectLst/>
                <a:uLnTx/>
                <a:uFillTx/>
                <a:latin typeface="Segoe UI Light" panose="020B0502040204020203"/>
                <a:ea typeface="微软雅黑" panose="020B0503020204020204" pitchFamily="34" charset="-122"/>
                <a:cs typeface="Segoe UI Light" panose="020B0502040204020203"/>
              </a:rPr>
              <a:t>声明</a:t>
            </a:r>
            <a:endParaRPr kumimoji="0" lang="en-US" altLang="zh-CN" sz="1400" b="0" i="0" u="none" strike="noStrike" kern="0" cap="none" spc="0" normalizeH="0" baseline="0" noProof="0" dirty="0">
              <a:ln>
                <a:noFill/>
              </a:ln>
              <a:solidFill>
                <a:srgbClr val="FFFFFF"/>
              </a:solidFill>
              <a:effectLst/>
              <a:uLnTx/>
              <a:uFillTx/>
              <a:latin typeface="Segoe UI Light" panose="020B0502040204020203"/>
              <a:ea typeface="微软雅黑" panose="020B0503020204020204" pitchFamily="34" charset="-122"/>
              <a:cs typeface="Segoe UI Light" panose="020B0502040204020203"/>
            </a:endParaRPr>
          </a:p>
        </p:txBody>
      </p:sp>
      <p:sp>
        <p:nvSpPr>
          <p:cNvPr id="12" name="矩形 11"/>
          <p:cNvSpPr/>
          <p:nvPr userDrawn="1"/>
        </p:nvSpPr>
        <p:spPr>
          <a:xfrm>
            <a:off x="4153010" y="759873"/>
            <a:ext cx="7074345" cy="4239879"/>
          </a:xfrm>
          <a:prstGeom prst="rect">
            <a:avLst/>
          </a:prstGeom>
        </p:spPr>
        <p:txBody>
          <a:bodyPr wrap="square">
            <a:spAutoFit/>
          </a:bodyPr>
          <a:lstStyle/>
          <a:p>
            <a:pPr marL="0" marR="0" lvl="0" indent="0" defTabSz="914400" eaLnBrk="1" fontAlgn="auto" latinLnBrk="0" hangingPunct="1">
              <a:lnSpc>
                <a:spcPct val="130000"/>
              </a:lnSpc>
              <a:spcBef>
                <a:spcPts val="0"/>
              </a:spcBef>
              <a:spcAft>
                <a:spcPts val="0"/>
              </a:spcAft>
              <a:buClrTx/>
              <a:buSzTx/>
              <a:buFontTx/>
              <a:buNone/>
              <a:defRPr/>
            </a:pPr>
            <a:r>
              <a:rPr kumimoji="0" lang="zh-CN" altLang="en-US" sz="1400" b="0" i="0" u="none" strike="noStrike" kern="0" cap="none" spc="0" normalizeH="0" baseline="0" noProof="0" dirty="0">
                <a:ln>
                  <a:noFill/>
                </a:ln>
                <a:solidFill>
                  <a:srgbClr val="FFFFFF"/>
                </a:solidFill>
                <a:effectLst/>
                <a:uLnTx/>
                <a:uFillTx/>
                <a:latin typeface="Segoe UI Light" panose="020B0502040204020203"/>
                <a:ea typeface="微软雅黑" panose="020B0503020204020204" pitchFamily="34" charset="-122"/>
                <a:cs typeface="Segoe UI Light" panose="020B0502040204020203"/>
              </a:rPr>
              <a:t>英文 </a:t>
            </a:r>
            <a:r>
              <a:rPr kumimoji="0" lang="en-US" altLang="zh-CN" sz="1400" b="0" i="0" u="none" strike="noStrike" kern="0" cap="none" spc="0" normalizeH="0" baseline="0" noProof="0" dirty="0">
                <a:ln>
                  <a:noFill/>
                </a:ln>
                <a:solidFill>
                  <a:srgbClr val="FFFFFF"/>
                </a:solidFill>
                <a:effectLst/>
                <a:uLnTx/>
                <a:uFillTx/>
                <a:latin typeface="Segoe UI Light" panose="020B0502040204020203"/>
                <a:cs typeface="Segoe UI Light" panose="020B0502040204020203"/>
              </a:rPr>
              <a:t>Century Gothic</a:t>
            </a:r>
            <a:endParaRPr kumimoji="0" lang="en-US" altLang="zh-CN" sz="1400" b="0" i="0" u="none" strike="noStrike" kern="0" cap="none" spc="0" normalizeH="0" baseline="0" noProof="0" dirty="0">
              <a:ln>
                <a:noFill/>
              </a:ln>
              <a:solidFill>
                <a:srgbClr val="FFFFFF"/>
              </a:solidFill>
              <a:effectLst/>
              <a:uLnTx/>
              <a:uFillTx/>
              <a:latin typeface="Segoe UI Light" panose="020B0502040204020203"/>
              <a:cs typeface="Segoe UI Light" panose="020B0502040204020203"/>
            </a:endParaRPr>
          </a:p>
          <a:p>
            <a:pPr marL="0" marR="0" lvl="0" indent="0" defTabSz="609600" eaLnBrk="1" fontAlgn="auto" latinLnBrk="0" hangingPunct="1">
              <a:lnSpc>
                <a:spcPct val="130000"/>
              </a:lnSpc>
              <a:spcBef>
                <a:spcPts val="0"/>
              </a:spcBef>
              <a:spcAft>
                <a:spcPts val="0"/>
              </a:spcAft>
              <a:buClrTx/>
              <a:buSzTx/>
              <a:buFontTx/>
              <a:buNone/>
              <a:defRPr/>
            </a:pPr>
            <a:endParaRPr kumimoji="0" lang="en-US" altLang="zh-CN" sz="1400" b="0" i="0" u="none" strike="noStrike" kern="0" cap="none" spc="0" normalizeH="0" baseline="0" noProof="0" dirty="0">
              <a:ln>
                <a:noFill/>
              </a:ln>
              <a:solidFill>
                <a:srgbClr val="FFFFFF"/>
              </a:solidFill>
              <a:effectLst/>
              <a:uLnTx/>
              <a:uFillTx/>
              <a:latin typeface="Segoe UI Light" panose="020B0502040204020203"/>
              <a:ea typeface="微软雅黑" panose="020B0503020204020204" pitchFamily="34" charset="-122"/>
              <a:cs typeface="Segoe UI Light" panose="020B0502040204020203"/>
            </a:endParaRPr>
          </a:p>
          <a:p>
            <a:pPr marL="0" marR="0" lvl="0" indent="0" defTabSz="609600" eaLnBrk="1" fontAlgn="auto" latinLnBrk="0" hangingPunct="1">
              <a:lnSpc>
                <a:spcPct val="130000"/>
              </a:lnSpc>
              <a:spcBef>
                <a:spcPts val="0"/>
              </a:spcBef>
              <a:spcAft>
                <a:spcPts val="0"/>
              </a:spcAft>
              <a:buClrTx/>
              <a:buSzTx/>
              <a:buFontTx/>
              <a:buNone/>
              <a:defRPr/>
            </a:pPr>
            <a:r>
              <a:rPr kumimoji="0" lang="zh-CN" altLang="en-US" sz="1400" b="0" i="0" u="none" strike="noStrike" kern="0" cap="none" spc="0" normalizeH="0" baseline="0" noProof="0" dirty="0">
                <a:ln>
                  <a:noFill/>
                </a:ln>
                <a:solidFill>
                  <a:srgbClr val="FFFFFF"/>
                </a:solidFill>
                <a:effectLst/>
                <a:uLnTx/>
                <a:uFillTx/>
                <a:latin typeface="Segoe UI Light" panose="020B0502040204020203"/>
                <a:ea typeface="微软雅黑" panose="020B0503020204020204" pitchFamily="34" charset="-122"/>
                <a:cs typeface="Segoe UI Light" panose="020B0502040204020203"/>
              </a:rPr>
              <a:t>中文 微软雅黑</a:t>
            </a:r>
            <a:endParaRPr kumimoji="0" lang="en-US" altLang="zh-CN" sz="1400" b="0" i="0" u="none" strike="noStrike" kern="0" cap="none" spc="0" normalizeH="0" baseline="0" noProof="0" dirty="0">
              <a:ln>
                <a:noFill/>
              </a:ln>
              <a:solidFill>
                <a:srgbClr val="FFFFFF"/>
              </a:solidFill>
              <a:effectLst/>
              <a:uLnTx/>
              <a:uFillTx/>
              <a:latin typeface="Segoe UI Light" panose="020B0502040204020203"/>
              <a:ea typeface="微软雅黑" panose="020B0503020204020204" pitchFamily="34" charset="-122"/>
              <a:cs typeface="Segoe UI Light" panose="020B0502040204020203"/>
            </a:endParaRPr>
          </a:p>
          <a:p>
            <a:pPr marL="0" marR="0" lvl="0" indent="0" defTabSz="609600" eaLnBrk="1" fontAlgn="auto" latinLnBrk="0" hangingPunct="1">
              <a:lnSpc>
                <a:spcPct val="130000"/>
              </a:lnSpc>
              <a:spcBef>
                <a:spcPts val="0"/>
              </a:spcBef>
              <a:spcAft>
                <a:spcPts val="0"/>
              </a:spcAft>
              <a:buClrTx/>
              <a:buSzTx/>
              <a:buFontTx/>
              <a:buNone/>
              <a:defRPr/>
            </a:pPr>
            <a:endParaRPr kumimoji="0" lang="en-US" altLang="zh-CN" sz="1400" b="0" i="0" u="none" strike="noStrike" kern="0" cap="none" spc="0" normalizeH="0" baseline="0" noProof="0" dirty="0">
              <a:ln>
                <a:noFill/>
              </a:ln>
              <a:solidFill>
                <a:srgbClr val="FFFFFF"/>
              </a:solidFill>
              <a:effectLst/>
              <a:uLnTx/>
              <a:uFillTx/>
              <a:latin typeface="Segoe UI Light" panose="020B0502040204020203"/>
              <a:ea typeface="微软雅黑" panose="020B0503020204020204" pitchFamily="34" charset="-122"/>
              <a:cs typeface="Segoe UI Light" panose="020B0502040204020203"/>
            </a:endParaRPr>
          </a:p>
          <a:p>
            <a:pPr marL="0" marR="0" lvl="0" indent="0" defTabSz="609600" eaLnBrk="1" fontAlgn="auto" latinLnBrk="0" hangingPunct="1">
              <a:lnSpc>
                <a:spcPct val="130000"/>
              </a:lnSpc>
              <a:spcBef>
                <a:spcPts val="0"/>
              </a:spcBef>
              <a:spcAft>
                <a:spcPts val="0"/>
              </a:spcAft>
              <a:buClrTx/>
              <a:buSzTx/>
              <a:buFontTx/>
              <a:buNone/>
              <a:defRPr/>
            </a:pPr>
            <a:endParaRPr kumimoji="0" lang="en-US" altLang="zh-CN" sz="1400" b="0" i="0" u="none" strike="noStrike" kern="0" cap="none" spc="0" normalizeH="0" baseline="0" noProof="0" dirty="0">
              <a:ln>
                <a:noFill/>
              </a:ln>
              <a:solidFill>
                <a:srgbClr val="FFFFFF"/>
              </a:solidFill>
              <a:effectLst/>
              <a:uLnTx/>
              <a:uFillTx/>
              <a:latin typeface="Segoe UI Light" panose="020B0502040204020203"/>
              <a:ea typeface="微软雅黑" panose="020B0503020204020204" pitchFamily="34" charset="-122"/>
              <a:cs typeface="Segoe UI Light" panose="020B0502040204020203"/>
            </a:endParaRPr>
          </a:p>
          <a:p>
            <a:pPr marL="0" marR="0" lvl="0" indent="0" defTabSz="609600" eaLnBrk="1" fontAlgn="auto" latinLnBrk="0" hangingPunct="1">
              <a:lnSpc>
                <a:spcPct val="130000"/>
              </a:lnSpc>
              <a:spcBef>
                <a:spcPts val="0"/>
              </a:spcBef>
              <a:spcAft>
                <a:spcPts val="0"/>
              </a:spcAft>
              <a:buClrTx/>
              <a:buSzTx/>
              <a:buFontTx/>
              <a:buNone/>
              <a:defRPr/>
            </a:pPr>
            <a:r>
              <a:rPr kumimoji="0" lang="zh-CN" altLang="en-US" sz="1400" b="0" i="0" u="none" strike="noStrike" kern="0" cap="none" spc="0" normalizeH="0" baseline="0" noProof="0" dirty="0">
                <a:ln>
                  <a:noFill/>
                </a:ln>
                <a:solidFill>
                  <a:srgbClr val="FFFFFF"/>
                </a:solidFill>
                <a:effectLst/>
                <a:uLnTx/>
                <a:uFillTx/>
                <a:latin typeface="Segoe UI Light" panose="020B0502040204020203"/>
                <a:ea typeface="微软雅黑" panose="020B0503020204020204" pitchFamily="34" charset="-122"/>
                <a:cs typeface="Segoe UI Light" panose="020B0502040204020203"/>
              </a:rPr>
              <a:t>正文 </a:t>
            </a:r>
            <a:r>
              <a:rPr kumimoji="0" lang="en-US" altLang="zh-CN" sz="1400" b="0" i="0" u="none" strike="noStrike" kern="0" cap="none" spc="0" normalizeH="0" baseline="0" noProof="0" dirty="0">
                <a:ln>
                  <a:noFill/>
                </a:ln>
                <a:solidFill>
                  <a:srgbClr val="FFFFFF"/>
                </a:solidFill>
                <a:effectLst/>
                <a:uLnTx/>
                <a:uFillTx/>
                <a:latin typeface="Segoe UI Light" panose="020B0502040204020203"/>
                <a:ea typeface="微软雅黑" panose="020B0503020204020204" pitchFamily="34" charset="-122"/>
                <a:cs typeface="Segoe UI Light" panose="020B0502040204020203"/>
              </a:rPr>
              <a:t>1.3</a:t>
            </a:r>
            <a:endParaRPr kumimoji="0" lang="en-US" altLang="zh-CN" sz="1400" b="0" i="0" u="none" strike="noStrike" kern="0" cap="none" spc="0" normalizeH="0" baseline="0" noProof="0" dirty="0">
              <a:ln>
                <a:noFill/>
              </a:ln>
              <a:solidFill>
                <a:srgbClr val="FFFFFF"/>
              </a:solidFill>
              <a:effectLst/>
              <a:uLnTx/>
              <a:uFillTx/>
              <a:latin typeface="Segoe UI Light" panose="020B0502040204020203"/>
              <a:ea typeface="微软雅黑" panose="020B0503020204020204" pitchFamily="34" charset="-122"/>
              <a:cs typeface="Segoe UI Light" panose="020B0502040204020203"/>
            </a:endParaRPr>
          </a:p>
          <a:p>
            <a:pPr marL="0" marR="0" lvl="0" indent="0" defTabSz="609600" eaLnBrk="1" fontAlgn="auto" latinLnBrk="0" hangingPunct="1">
              <a:lnSpc>
                <a:spcPct val="130000"/>
              </a:lnSpc>
              <a:spcBef>
                <a:spcPts val="0"/>
              </a:spcBef>
              <a:spcAft>
                <a:spcPts val="0"/>
              </a:spcAft>
              <a:buClrTx/>
              <a:buSzTx/>
              <a:buFontTx/>
              <a:buNone/>
              <a:defRPr/>
            </a:pPr>
            <a:endParaRPr kumimoji="0" lang="en-US" altLang="zh-CN" sz="1400" b="0" i="0" u="none" strike="noStrike" kern="0" cap="none" spc="0" normalizeH="0" baseline="0" noProof="0" dirty="0">
              <a:ln>
                <a:noFill/>
              </a:ln>
              <a:solidFill>
                <a:srgbClr val="FFFFFF"/>
              </a:solidFill>
              <a:effectLst/>
              <a:uLnTx/>
              <a:uFillTx/>
              <a:latin typeface="Segoe UI Light" panose="020B0502040204020203"/>
              <a:ea typeface="微软雅黑" panose="020B0503020204020204" pitchFamily="34" charset="-122"/>
              <a:cs typeface="Segoe UI Light" panose="020B0502040204020203"/>
            </a:endParaRPr>
          </a:p>
          <a:p>
            <a:pPr marL="0" marR="0" lvl="0" indent="0" defTabSz="609600" eaLnBrk="1" fontAlgn="auto" latinLnBrk="0" hangingPunct="1">
              <a:lnSpc>
                <a:spcPct val="130000"/>
              </a:lnSpc>
              <a:spcBef>
                <a:spcPts val="0"/>
              </a:spcBef>
              <a:spcAft>
                <a:spcPts val="0"/>
              </a:spcAft>
              <a:buClrTx/>
              <a:buSzTx/>
              <a:buFontTx/>
              <a:buNone/>
              <a:defRPr/>
            </a:pPr>
            <a:endParaRPr kumimoji="0" lang="en-US" altLang="zh-CN" sz="1400" b="0" i="0" u="none" strike="noStrike" kern="0" cap="none" spc="0" normalizeH="0" baseline="0" noProof="0" dirty="0">
              <a:ln>
                <a:noFill/>
              </a:ln>
              <a:solidFill>
                <a:srgbClr val="FFFFFF"/>
              </a:solidFill>
              <a:effectLst/>
              <a:uLnTx/>
              <a:uFillTx/>
              <a:latin typeface="Segoe UI Light" panose="020B0502040204020203"/>
              <a:ea typeface="微软雅黑" panose="020B0503020204020204" pitchFamily="34" charset="-122"/>
              <a:cs typeface="Segoe UI Light" panose="020B0502040204020203"/>
            </a:endParaRPr>
          </a:p>
          <a:p>
            <a:pPr marL="0" marR="0" lvl="0" indent="0" defTabSz="609600" eaLnBrk="1" fontAlgn="auto" latinLnBrk="0" hangingPunct="1">
              <a:lnSpc>
                <a:spcPct val="130000"/>
              </a:lnSpc>
              <a:spcBef>
                <a:spcPts val="0"/>
              </a:spcBef>
              <a:spcAft>
                <a:spcPts val="0"/>
              </a:spcAft>
              <a:buClrTx/>
              <a:buSzTx/>
              <a:buFontTx/>
              <a:buNone/>
              <a:defRPr/>
            </a:pPr>
            <a:r>
              <a:rPr kumimoji="0" lang="en-US" altLang="zh-CN" sz="1400" b="0" i="0" u="none" strike="noStrike" kern="0" cap="none" spc="0" normalizeH="0" baseline="0" noProof="0" dirty="0" err="1">
                <a:ln>
                  <a:noFill/>
                </a:ln>
                <a:solidFill>
                  <a:srgbClr val="FFFFFF"/>
                </a:solidFill>
                <a:effectLst/>
                <a:uLnTx/>
                <a:uFillTx/>
                <a:latin typeface="Segoe UI Light" panose="020B0502040204020203"/>
                <a:ea typeface="微软雅黑" panose="020B0503020204020204" pitchFamily="34" charset="-122"/>
                <a:cs typeface="Segoe UI Light" panose="020B0502040204020203"/>
              </a:rPr>
              <a:t>cn.bing.com</a:t>
            </a:r>
            <a:endParaRPr kumimoji="0" lang="zh-CN" altLang="en-US" sz="1400" b="0" i="0" u="none" strike="noStrike" kern="0" cap="none" spc="0" normalizeH="0" baseline="0" noProof="0" dirty="0">
              <a:ln>
                <a:noFill/>
              </a:ln>
              <a:solidFill>
                <a:srgbClr val="FFFFFF"/>
              </a:solidFill>
              <a:effectLst/>
              <a:uLnTx/>
              <a:uFillTx/>
              <a:latin typeface="Segoe UI Light" panose="020B0502040204020203"/>
              <a:ea typeface="微软雅黑" panose="020B0503020204020204" pitchFamily="34" charset="-122"/>
              <a:cs typeface="Segoe UI Light" panose="020B0502040204020203"/>
            </a:endParaRPr>
          </a:p>
          <a:p>
            <a:pPr marL="0" marR="0" lvl="0" indent="0" defTabSz="609600" eaLnBrk="1" fontAlgn="auto" latinLnBrk="0" hangingPunct="1">
              <a:lnSpc>
                <a:spcPct val="130000"/>
              </a:lnSpc>
              <a:spcBef>
                <a:spcPts val="0"/>
              </a:spcBef>
              <a:spcAft>
                <a:spcPts val="0"/>
              </a:spcAft>
              <a:buClrTx/>
              <a:buSzTx/>
              <a:buFontTx/>
              <a:buNone/>
              <a:defRPr/>
            </a:pPr>
            <a:endParaRPr kumimoji="0" lang="zh-CN" altLang="en-US" sz="1400" b="0" i="0" u="none" strike="noStrike" kern="0" cap="none" spc="0" normalizeH="0" baseline="0" noProof="0" dirty="0">
              <a:ln>
                <a:noFill/>
              </a:ln>
              <a:solidFill>
                <a:srgbClr val="FFFFFF"/>
              </a:solidFill>
              <a:effectLst/>
              <a:uLnTx/>
              <a:uFillTx/>
              <a:latin typeface="Segoe UI Light" panose="020B0502040204020203"/>
              <a:ea typeface="微软雅黑" panose="020B0503020204020204" pitchFamily="34" charset="-122"/>
              <a:cs typeface="Segoe UI Light" panose="020B0502040204020203"/>
            </a:endParaRPr>
          </a:p>
          <a:p>
            <a:pPr marL="0" marR="0" lvl="0" indent="0" defTabSz="609600" eaLnBrk="1" fontAlgn="auto" latinLnBrk="0" hangingPunct="1">
              <a:lnSpc>
                <a:spcPct val="130000"/>
              </a:lnSpc>
              <a:spcBef>
                <a:spcPts val="0"/>
              </a:spcBef>
              <a:spcAft>
                <a:spcPts val="0"/>
              </a:spcAft>
              <a:buClrTx/>
              <a:buSzTx/>
              <a:buFontTx/>
              <a:buNone/>
              <a:defRPr/>
            </a:pPr>
            <a:endParaRPr kumimoji="0" lang="zh-CN" altLang="en-US" sz="1400" b="0" i="0" u="none" strike="noStrike" kern="0" cap="none" spc="0" normalizeH="0" baseline="0" noProof="0" dirty="0">
              <a:ln>
                <a:noFill/>
              </a:ln>
              <a:solidFill>
                <a:srgbClr val="FFFFFF"/>
              </a:solidFill>
              <a:effectLst/>
              <a:uLnTx/>
              <a:uFillTx/>
              <a:latin typeface="Segoe UI Light" panose="020B0502040204020203"/>
              <a:ea typeface="微软雅黑" panose="020B0503020204020204" pitchFamily="34" charset="-122"/>
              <a:cs typeface="Segoe UI Light" panose="020B0502040204020203"/>
            </a:endParaRPr>
          </a:p>
          <a:p>
            <a:pPr marL="0" marR="0" lvl="0" indent="0" algn="l" defTabSz="609600" rtl="0" eaLnBrk="1" fontAlgn="auto" latinLnBrk="0" hangingPunct="1">
              <a:lnSpc>
                <a:spcPct val="130000"/>
              </a:lnSpc>
              <a:spcBef>
                <a:spcPts val="0"/>
              </a:spcBef>
              <a:spcAft>
                <a:spcPts val="0"/>
              </a:spcAft>
              <a:buClrTx/>
              <a:buSzTx/>
              <a:buFontTx/>
              <a:buNone/>
              <a:defRPr/>
            </a:pPr>
            <a:r>
              <a:rPr kumimoji="0" lang="zh-CN" altLang="en-US" sz="1335" b="0" i="0" u="none" strike="noStrike" kern="1200" cap="none" spc="0" normalizeH="0" baseline="0" noProof="0" dirty="0">
                <a:ln>
                  <a:noFill/>
                </a:ln>
                <a:solidFill>
                  <a:prstClr val="white"/>
                </a:solidFill>
                <a:effectLst/>
                <a:uLnTx/>
                <a:uFillTx/>
                <a:latin typeface="Century Gothic" panose="020B0502020202020204"/>
                <a:ea typeface="微软雅黑" panose="020B0503020204020204" pitchFamily="34" charset="-122"/>
                <a:cs typeface="+mn-cs"/>
              </a:rPr>
              <a:t>本网站所提供的任何信息内容（包括但不限于 </a:t>
            </a:r>
            <a:r>
              <a:rPr kumimoji="0" lang="en-US" altLang="zh-CN" sz="1335" b="0" i="0" u="none" strike="noStrike" kern="1200" cap="none" spc="0" normalizeH="0" baseline="0" noProof="0" dirty="0">
                <a:ln>
                  <a:noFill/>
                </a:ln>
                <a:solidFill>
                  <a:prstClr val="white"/>
                </a:solidFill>
                <a:effectLst/>
                <a:uLnTx/>
                <a:uFillTx/>
                <a:latin typeface="Segoe UI Light" panose="020B0502040204020203" charset="0"/>
                <a:ea typeface="Segoe UI Light" panose="020B0502040204020203" charset="0"/>
                <a:cs typeface="Segoe UI Light" panose="020B0502040204020203" charset="0"/>
              </a:rPr>
              <a:t>PPT</a:t>
            </a:r>
            <a:r>
              <a:rPr kumimoji="0" lang="zh-CN" altLang="en-US" sz="1335" b="0" i="0" u="none" strike="noStrike" kern="1200" cap="none" spc="0" normalizeH="0" baseline="0" noProof="0" dirty="0">
                <a:ln>
                  <a:noFill/>
                </a:ln>
                <a:solidFill>
                  <a:prstClr val="white"/>
                </a:solidFill>
                <a:effectLst/>
                <a:uLnTx/>
                <a:uFillTx/>
                <a:latin typeface="Segoe UI Light" panose="020B0502040204020203" charset="0"/>
                <a:ea typeface="Segoe UI Light" panose="020B0502040204020203" charset="0"/>
                <a:cs typeface="Segoe UI Light" panose="020B0502040204020203" charset="0"/>
              </a:rPr>
              <a:t> </a:t>
            </a:r>
            <a:r>
              <a:rPr kumimoji="0" lang="zh-CN" altLang="en-US" sz="1335" b="0" i="0" u="none" strike="noStrike" kern="1200" cap="none" spc="0" normalizeH="0" baseline="0" noProof="0" dirty="0">
                <a:ln>
                  <a:noFill/>
                </a:ln>
                <a:solidFill>
                  <a:prstClr val="white"/>
                </a:solidFill>
                <a:effectLst/>
                <a:uLnTx/>
                <a:uFillTx/>
                <a:latin typeface="Century Gothic" panose="020B0502020202020204"/>
                <a:ea typeface="微软雅黑" panose="020B0503020204020204" pitchFamily="34" charset="-122"/>
                <a:cs typeface="+mn-cs"/>
              </a:rPr>
              <a:t>模板、</a:t>
            </a:r>
            <a:r>
              <a:rPr kumimoji="0" lang="en-US" altLang="zh-CN" sz="1335" b="0" i="0" u="none" strike="noStrike" kern="1200" cap="none" spc="0" normalizeH="0" baseline="0" noProof="0" dirty="0">
                <a:ln>
                  <a:noFill/>
                </a:ln>
                <a:solidFill>
                  <a:prstClr val="white"/>
                </a:solidFill>
                <a:effectLst/>
                <a:uLnTx/>
                <a:uFillTx/>
                <a:latin typeface="Segoe UI Light" panose="020B0502040204020203" charset="0"/>
                <a:ea typeface="Segoe UI Light" panose="020B0502040204020203" charset="0"/>
                <a:cs typeface="Segoe UI Light" panose="020B0502040204020203" charset="0"/>
              </a:rPr>
              <a:t>Word</a:t>
            </a:r>
            <a:r>
              <a:rPr kumimoji="0" lang="zh-CN" altLang="en-US" sz="1335" b="0" i="0" u="none" strike="noStrike" kern="1200" cap="none" spc="0" normalizeH="0" baseline="0" noProof="0" dirty="0">
                <a:ln>
                  <a:noFill/>
                </a:ln>
                <a:solidFill>
                  <a:prstClr val="white"/>
                </a:solidFill>
                <a:effectLst/>
                <a:uLnTx/>
                <a:uFillTx/>
                <a:latin typeface="Segoe UI Light" panose="020B0502040204020203" charset="0"/>
                <a:ea typeface="Segoe UI Light" panose="020B0502040204020203" charset="0"/>
                <a:cs typeface="Segoe UI Light" panose="020B0502040204020203" charset="0"/>
              </a:rPr>
              <a:t> </a:t>
            </a:r>
            <a:r>
              <a:rPr kumimoji="0" lang="zh-CN" altLang="en-US" sz="1335" b="0" i="0" u="none" strike="noStrike" kern="1200" cap="none" spc="0" normalizeH="0" baseline="0" noProof="0" dirty="0">
                <a:ln>
                  <a:noFill/>
                </a:ln>
                <a:solidFill>
                  <a:prstClr val="white"/>
                </a:solidFill>
                <a:effectLst/>
                <a:uLnTx/>
                <a:uFillTx/>
                <a:latin typeface="Century Gothic" panose="020B0502020202020204"/>
                <a:ea typeface="微软雅黑" panose="020B0503020204020204" pitchFamily="34" charset="-122"/>
                <a:cs typeface="+mn-cs"/>
              </a:rPr>
              <a:t>文档、</a:t>
            </a:r>
            <a:r>
              <a:rPr kumimoji="0" lang="en-US" altLang="zh-CN" sz="1335" b="0" i="0" u="none" strike="noStrike" kern="1200" cap="none" spc="0" normalizeH="0" baseline="0" noProof="0" dirty="0">
                <a:ln>
                  <a:noFill/>
                </a:ln>
                <a:solidFill>
                  <a:prstClr val="white"/>
                </a:solidFill>
                <a:effectLst/>
                <a:uLnTx/>
                <a:uFillTx/>
                <a:latin typeface="Segoe UI Light" panose="020B0502040204020203" charset="0"/>
                <a:ea typeface="Segoe UI Light" panose="020B0502040204020203" charset="0"/>
                <a:cs typeface="Segoe UI Light" panose="020B0502040204020203" charset="0"/>
              </a:rPr>
              <a:t>Excel</a:t>
            </a:r>
            <a:r>
              <a:rPr kumimoji="0" lang="zh-CN" altLang="en-US" sz="1335" b="0" i="0" u="none" strike="noStrike" kern="1200" cap="none" spc="0" normalizeH="0" baseline="0" noProof="0" dirty="0">
                <a:ln>
                  <a:noFill/>
                </a:ln>
                <a:solidFill>
                  <a:prstClr val="white"/>
                </a:solidFill>
                <a:effectLst/>
                <a:uLnTx/>
                <a:uFillTx/>
                <a:latin typeface="Segoe UI Light" panose="020B0502040204020203" charset="0"/>
                <a:ea typeface="Segoe UI Light" panose="020B0502040204020203" charset="0"/>
                <a:cs typeface="Segoe UI Light" panose="020B0502040204020203" charset="0"/>
              </a:rPr>
              <a:t> </a:t>
            </a:r>
            <a:r>
              <a:rPr kumimoji="0" lang="zh-CN" altLang="en-US" sz="1335" b="0" i="0" u="none" strike="noStrike" kern="1200" cap="none" spc="0" normalizeH="0" baseline="0" noProof="0" dirty="0">
                <a:ln>
                  <a:noFill/>
                </a:ln>
                <a:solidFill>
                  <a:prstClr val="white"/>
                </a:solidFill>
                <a:effectLst/>
                <a:uLnTx/>
                <a:uFillTx/>
                <a:latin typeface="Century Gothic" panose="020B0502020202020204"/>
                <a:ea typeface="微软雅黑" panose="020B0503020204020204" pitchFamily="34" charset="-122"/>
                <a:cs typeface="+mn-cs"/>
              </a:rPr>
              <a:t>图表、图片素材等）均受</a:t>
            </a:r>
            <a:r>
              <a:rPr kumimoji="0" lang="en-US" altLang="zh-CN" sz="1335" b="0" i="0" u="none" strike="noStrike" kern="1200" cap="none" spc="0" normalizeH="0" baseline="0" noProof="0" dirty="0">
                <a:ln>
                  <a:noFill/>
                </a:ln>
                <a:solidFill>
                  <a:prstClr val="white"/>
                </a:solidFill>
                <a:effectLst/>
                <a:uLnTx/>
                <a:uFillTx/>
                <a:latin typeface="Century Gothic" panose="020B0502020202020204"/>
                <a:ea typeface="微软雅黑" panose="020B0503020204020204" pitchFamily="34" charset="-122"/>
                <a:cs typeface="+mn-cs"/>
              </a:rPr>
              <a:t>《</a:t>
            </a:r>
            <a:r>
              <a:rPr kumimoji="0" lang="zh-CN" altLang="en-US" sz="1335" b="0" i="0" u="none" strike="noStrike" kern="1200" cap="none" spc="0" normalizeH="0" baseline="0" noProof="0" dirty="0">
                <a:ln>
                  <a:noFill/>
                </a:ln>
                <a:solidFill>
                  <a:prstClr val="white"/>
                </a:solidFill>
                <a:effectLst/>
                <a:uLnTx/>
                <a:uFillTx/>
                <a:latin typeface="Century Gothic" panose="020B0502020202020204"/>
                <a:ea typeface="微软雅黑" panose="020B0503020204020204" pitchFamily="34" charset="-122"/>
                <a:cs typeface="+mn-cs"/>
              </a:rPr>
              <a:t>中华人民共和国著作权法</a:t>
            </a:r>
            <a:r>
              <a:rPr kumimoji="0" lang="en-US" altLang="zh-CN" sz="1335" b="0" i="0" u="none" strike="noStrike" kern="1200" cap="none" spc="0" normalizeH="0" baseline="0" noProof="0" dirty="0">
                <a:ln>
                  <a:noFill/>
                </a:ln>
                <a:solidFill>
                  <a:prstClr val="white"/>
                </a:solidFill>
                <a:effectLst/>
                <a:uLnTx/>
                <a:uFillTx/>
                <a:latin typeface="Century Gothic" panose="020B0502020202020204"/>
                <a:ea typeface="微软雅黑" panose="020B0503020204020204" pitchFamily="34" charset="-122"/>
                <a:cs typeface="+mn-cs"/>
              </a:rPr>
              <a:t>》</a:t>
            </a:r>
            <a:r>
              <a:rPr kumimoji="0" lang="zh-CN" altLang="en-US" sz="1335" b="0" i="0" u="none" strike="noStrike" kern="1200" cap="none" spc="0" normalizeH="0" baseline="0" noProof="0" dirty="0">
                <a:ln>
                  <a:noFill/>
                </a:ln>
                <a:solidFill>
                  <a:prstClr val="white"/>
                </a:solidFill>
                <a:effectLst/>
                <a:uLnTx/>
                <a:uFillTx/>
                <a:latin typeface="Century Gothic" panose="020B0502020202020204"/>
                <a:ea typeface="微软雅黑" panose="020B0503020204020204" pitchFamily="34" charset="-122"/>
                <a:cs typeface="+mn-cs"/>
              </a:rPr>
              <a:t>、</a:t>
            </a:r>
            <a:r>
              <a:rPr kumimoji="0" lang="en-US" altLang="zh-CN" sz="1335" b="0" i="0" u="none" strike="noStrike" kern="1200" cap="none" spc="0" normalizeH="0" baseline="0" noProof="0" dirty="0">
                <a:ln>
                  <a:noFill/>
                </a:ln>
                <a:solidFill>
                  <a:prstClr val="white"/>
                </a:solidFill>
                <a:effectLst/>
                <a:uLnTx/>
                <a:uFillTx/>
                <a:latin typeface="Century Gothic" panose="020B0502020202020204"/>
                <a:ea typeface="微软雅黑" panose="020B0503020204020204" pitchFamily="34" charset="-122"/>
                <a:cs typeface="+mn-cs"/>
              </a:rPr>
              <a:t>《</a:t>
            </a:r>
            <a:r>
              <a:rPr kumimoji="0" lang="zh-CN" altLang="en-US" sz="1335" b="0" i="0" u="none" strike="noStrike" kern="1200" cap="none" spc="0" normalizeH="0" baseline="0" noProof="0" dirty="0">
                <a:ln>
                  <a:noFill/>
                </a:ln>
                <a:solidFill>
                  <a:prstClr val="white"/>
                </a:solidFill>
                <a:effectLst/>
                <a:uLnTx/>
                <a:uFillTx/>
                <a:latin typeface="Century Gothic" panose="020B0502020202020204"/>
                <a:ea typeface="微软雅黑" panose="020B0503020204020204" pitchFamily="34" charset="-122"/>
                <a:cs typeface="+mn-cs"/>
              </a:rPr>
              <a:t>信息网络传播权保护条例</a:t>
            </a:r>
            <a:r>
              <a:rPr kumimoji="0" lang="en-US" altLang="zh-CN" sz="1335" b="0" i="0" u="none" strike="noStrike" kern="1200" cap="none" spc="0" normalizeH="0" baseline="0" noProof="0" dirty="0">
                <a:ln>
                  <a:noFill/>
                </a:ln>
                <a:solidFill>
                  <a:prstClr val="white"/>
                </a:solidFill>
                <a:effectLst/>
                <a:uLnTx/>
                <a:uFillTx/>
                <a:latin typeface="Century Gothic" panose="020B0502020202020204"/>
                <a:ea typeface="微软雅黑" panose="020B0503020204020204" pitchFamily="34" charset="-122"/>
                <a:cs typeface="+mn-cs"/>
              </a:rPr>
              <a:t>》</a:t>
            </a:r>
            <a:r>
              <a:rPr kumimoji="0" lang="zh-CN" altLang="en-US" sz="1335" b="0" i="0" u="none" strike="noStrike" kern="1200" cap="none" spc="0" normalizeH="0" baseline="0" noProof="0" dirty="0">
                <a:ln>
                  <a:noFill/>
                </a:ln>
                <a:solidFill>
                  <a:prstClr val="white"/>
                </a:solidFill>
                <a:effectLst/>
                <a:uLnTx/>
                <a:uFillTx/>
                <a:latin typeface="Century Gothic" panose="020B0502020202020204"/>
                <a:ea typeface="微软雅黑" panose="020B0503020204020204" pitchFamily="34" charset="-122"/>
                <a:cs typeface="+mn-cs"/>
              </a:rPr>
              <a:t>及其他适用的法律法规的保护，未经权利人书面明确授权，信息内容的任何部分</a:t>
            </a:r>
            <a:r>
              <a:rPr kumimoji="0" lang="en-US" altLang="zh-CN" sz="1335" b="0" i="0" u="none" strike="noStrike" kern="1200" cap="none" spc="0" normalizeH="0" baseline="0" noProof="0" dirty="0">
                <a:ln>
                  <a:noFill/>
                </a:ln>
                <a:solidFill>
                  <a:prstClr val="white"/>
                </a:solidFill>
                <a:effectLst/>
                <a:uLnTx/>
                <a:uFillTx/>
                <a:latin typeface="Century Gothic" panose="020B0502020202020204"/>
                <a:ea typeface="微软雅黑" panose="020B0503020204020204" pitchFamily="34" charset="-122"/>
                <a:cs typeface="+mn-cs"/>
              </a:rPr>
              <a:t>(</a:t>
            </a:r>
            <a:r>
              <a:rPr kumimoji="0" lang="zh-CN" altLang="en-US" sz="1335" b="0" i="0" u="none" strike="noStrike" kern="1200" cap="none" spc="0" normalizeH="0" baseline="0" noProof="0" dirty="0">
                <a:ln>
                  <a:noFill/>
                </a:ln>
                <a:solidFill>
                  <a:prstClr val="white"/>
                </a:solidFill>
                <a:effectLst/>
                <a:uLnTx/>
                <a:uFillTx/>
                <a:latin typeface="Century Gothic" panose="020B0502020202020204"/>
                <a:ea typeface="微软雅黑" panose="020B0503020204020204" pitchFamily="34" charset="-122"/>
                <a:cs typeface="+mn-cs"/>
              </a:rPr>
              <a:t>包括图片或图表</a:t>
            </a:r>
            <a:r>
              <a:rPr kumimoji="0" lang="en-US" altLang="zh-CN" sz="1335" b="0" i="0" u="none" strike="noStrike" kern="1200" cap="none" spc="0" normalizeH="0" baseline="0" noProof="0" dirty="0">
                <a:ln>
                  <a:noFill/>
                </a:ln>
                <a:solidFill>
                  <a:prstClr val="white"/>
                </a:solidFill>
                <a:effectLst/>
                <a:uLnTx/>
                <a:uFillTx/>
                <a:latin typeface="Century Gothic" panose="020B0502020202020204"/>
                <a:ea typeface="微软雅黑" panose="020B0503020204020204" pitchFamily="34" charset="-122"/>
                <a:cs typeface="+mn-cs"/>
              </a:rPr>
              <a:t>)</a:t>
            </a:r>
            <a:r>
              <a:rPr kumimoji="0" lang="zh-CN" altLang="en-US" sz="1335" b="0" i="0" u="none" strike="noStrike" kern="1200" cap="none" spc="0" normalizeH="0" baseline="0" noProof="0" dirty="0">
                <a:ln>
                  <a:noFill/>
                </a:ln>
                <a:solidFill>
                  <a:prstClr val="white"/>
                </a:solidFill>
                <a:effectLst/>
                <a:uLnTx/>
                <a:uFillTx/>
                <a:latin typeface="Century Gothic" panose="020B0502020202020204"/>
                <a:ea typeface="微软雅黑" panose="020B0503020204020204" pitchFamily="34" charset="-122"/>
                <a:cs typeface="+mn-cs"/>
              </a:rPr>
              <a:t>不得被全部或部分的复制、传播、销售，否则将承担法律责任。</a:t>
            </a:r>
            <a:endParaRPr kumimoji="0" lang="zh-CN" altLang="en-US" sz="1335" b="0" i="0" u="none" strike="noStrike" kern="1200" cap="none" spc="0" normalizeH="0" baseline="0" noProof="0" dirty="0">
              <a:ln>
                <a:noFill/>
              </a:ln>
              <a:solidFill>
                <a:prstClr val="white"/>
              </a:solidFill>
              <a:effectLst/>
              <a:uLnTx/>
              <a:uFillTx/>
              <a:latin typeface="Century Gothic" panose="020B0502020202020204"/>
              <a:ea typeface="微软雅黑" panose="020B0503020204020204" pitchFamily="34" charset="-122"/>
              <a:cs typeface="+mn-cs"/>
            </a:endParaRPr>
          </a:p>
        </p:txBody>
      </p:sp>
      <p:sp>
        <p:nvSpPr>
          <p:cNvPr id="13" name="矩形 12"/>
          <p:cNvSpPr/>
          <p:nvPr userDrawn="1"/>
        </p:nvSpPr>
        <p:spPr>
          <a:xfrm>
            <a:off x="440603" y="182445"/>
            <a:ext cx="777777" cy="246221"/>
          </a:xfrm>
          <a:prstGeom prst="rect">
            <a:avLst/>
          </a:prstGeom>
        </p:spPr>
        <p:txBody>
          <a:bodyPr wrap="none">
            <a:spAutoFit/>
          </a:bodyPr>
          <a:lstStyle/>
          <a:p>
            <a:pPr marL="0" marR="0" lvl="0" indent="0" defTabSz="609600" eaLnBrk="1" fontAlgn="auto" latinLnBrk="0" hangingPunct="1">
              <a:lnSpc>
                <a:spcPct val="100000"/>
              </a:lnSpc>
              <a:spcBef>
                <a:spcPts val="0"/>
              </a:spcBef>
              <a:spcAft>
                <a:spcPts val="0"/>
              </a:spcAft>
              <a:buClrTx/>
              <a:buSzTx/>
              <a:buFontTx/>
              <a:buNone/>
              <a:defRPr/>
            </a:pPr>
            <a:r>
              <a:rPr kumimoji="1" lang="en-US" altLang="zh-CN" sz="1000" b="0" i="0" u="none" strike="noStrike" kern="0" cap="none" spc="0" normalizeH="0" baseline="0" noProof="0" dirty="0">
                <a:ln>
                  <a:noFill/>
                </a:ln>
                <a:solidFill>
                  <a:prstClr val="white"/>
                </a:solidFill>
                <a:effectLst/>
                <a:uLnTx/>
                <a:uFillTx/>
                <a:latin typeface="Segoe UI Light" panose="020B0502040204020203"/>
                <a:ea typeface="微软雅黑" panose="020B0503020204020204" pitchFamily="34" charset="-122"/>
                <a:cs typeface="Segoe UI Light" panose="020B0502040204020203"/>
              </a:rPr>
              <a:t>OfficePLUS</a:t>
            </a:r>
            <a:endParaRPr kumimoji="0" lang="zh-CN" altLang="en-US" sz="1000" b="0" i="0" u="none" strike="noStrike" kern="0" cap="none" spc="0" normalizeH="0" baseline="0" noProof="0" dirty="0">
              <a:ln>
                <a:noFill/>
              </a:ln>
              <a:solidFill>
                <a:prstClr val="white"/>
              </a:solidFill>
              <a:effectLst/>
              <a:uLnTx/>
              <a:uFillTx/>
              <a:latin typeface="Segoe UI Light" panose="020B0502040204020203"/>
              <a:ea typeface="微软雅黑" panose="020B0503020204020204" pitchFamily="34" charset="-122"/>
              <a:cs typeface="Segoe UI Light" panose="020B0502040204020203"/>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背景图片素材">
    <p:spTree>
      <p:nvGrpSpPr>
        <p:cNvPr id="1" name=""/>
        <p:cNvGrpSpPr/>
        <p:nvPr/>
      </p:nvGrpSpPr>
      <p:grpSpPr>
        <a:xfrm>
          <a:off x="0" y="0"/>
          <a:ext cx="0" cy="0"/>
          <a:chOff x="0" y="0"/>
          <a:chExt cx="0" cy="0"/>
        </a:xfrm>
      </p:grpSpPr>
      <p:sp>
        <p:nvSpPr>
          <p:cNvPr id="4" name="矩形 3"/>
          <p:cNvSpPr/>
          <p:nvPr userDrawn="1"/>
        </p:nvSpPr>
        <p:spPr>
          <a:xfrm>
            <a:off x="440603" y="759873"/>
            <a:ext cx="1569660" cy="369332"/>
          </a:xfrm>
          <a:prstGeom prst="rect">
            <a:avLst/>
          </a:prstGeom>
        </p:spPr>
        <p:txBody>
          <a:bodyPr wrap="none">
            <a:spAutoFit/>
          </a:bodyPr>
          <a:lstStyle/>
          <a:p>
            <a:pPr defTabSz="609600"/>
            <a:r>
              <a:rPr lang="zh-CN" altLang="en-US" sz="1800" dirty="0">
                <a:solidFill>
                  <a:schemeClr val="tx1">
                    <a:lumMod val="75000"/>
                    <a:lumOff val="25000"/>
                  </a:schemeClr>
                </a:solidFill>
                <a:latin typeface="Segoe UI Light" panose="020B0502040204020203"/>
                <a:ea typeface="微软雅黑" panose="020B0503020204020204" pitchFamily="34" charset="-122"/>
                <a:cs typeface="Segoe UI Light" panose="020B0502040204020203"/>
              </a:rPr>
              <a:t>背景图片素材</a:t>
            </a:r>
            <a:endParaRPr lang="zh-CN" altLang="en-US" sz="1800" dirty="0">
              <a:solidFill>
                <a:schemeClr val="tx1">
                  <a:lumMod val="75000"/>
                  <a:lumOff val="25000"/>
                </a:schemeClr>
              </a:solidFill>
              <a:latin typeface="Segoe UI Light" panose="020B0502040204020203"/>
              <a:ea typeface="微软雅黑" panose="020B0503020204020204" pitchFamily="34" charset="-122"/>
              <a:cs typeface="Segoe UI Light" panose="020B0502040204020203"/>
            </a:endParaRPr>
          </a:p>
        </p:txBody>
      </p:sp>
      <p:sp>
        <p:nvSpPr>
          <p:cNvPr id="5" name="矩形 4"/>
          <p:cNvSpPr/>
          <p:nvPr userDrawn="1"/>
        </p:nvSpPr>
        <p:spPr>
          <a:xfrm>
            <a:off x="440603" y="182445"/>
            <a:ext cx="777777" cy="246221"/>
          </a:xfrm>
          <a:prstGeom prst="rect">
            <a:avLst/>
          </a:prstGeom>
        </p:spPr>
        <p:txBody>
          <a:bodyPr wrap="none">
            <a:spAutoFit/>
          </a:bodyPr>
          <a:lstStyle/>
          <a:p>
            <a:pPr defTabSz="609600"/>
            <a:r>
              <a:rPr kumimoji="1" lang="en-US" altLang="zh-CN" sz="1000" dirty="0">
                <a:solidFill>
                  <a:schemeClr val="tx1">
                    <a:lumMod val="75000"/>
                    <a:lumOff val="25000"/>
                  </a:schemeClr>
                </a:solidFill>
                <a:latin typeface="Segoe UI Light" panose="020B0502040204020203"/>
                <a:ea typeface="微软雅黑" panose="020B0503020204020204" pitchFamily="34" charset="-122"/>
                <a:cs typeface="Segoe UI Light" panose="020B0502040204020203"/>
              </a:rPr>
              <a:t>OfficePLUS</a:t>
            </a:r>
            <a:endParaRPr lang="zh-CN" altLang="en-US" sz="1000" dirty="0">
              <a:solidFill>
                <a:schemeClr val="tx1">
                  <a:lumMod val="75000"/>
                  <a:lumOff val="25000"/>
                </a:schemeClr>
              </a:solidFill>
              <a:latin typeface="Segoe UI Light" panose="020B0502040204020203"/>
              <a:ea typeface="微软雅黑" panose="020B0503020204020204" pitchFamily="34" charset="-122"/>
              <a:cs typeface="Segoe UI Light" panose="020B0502040204020203"/>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OfficePLUS">
    <p:spTree>
      <p:nvGrpSpPr>
        <p:cNvPr id="1" name=""/>
        <p:cNvGrpSpPr/>
        <p:nvPr/>
      </p:nvGrpSpPr>
      <p:grpSpPr>
        <a:xfrm>
          <a:off x="0" y="0"/>
          <a:ext cx="0" cy="0"/>
          <a:chOff x="0" y="0"/>
          <a:chExt cx="0" cy="0"/>
        </a:xfrm>
      </p:grpSpPr>
      <p:sp>
        <p:nvSpPr>
          <p:cNvPr id="7" name="文本框 6"/>
          <p:cNvSpPr txBox="1"/>
          <p:nvPr userDrawn="1"/>
        </p:nvSpPr>
        <p:spPr>
          <a:xfrm>
            <a:off x="4447955" y="4458724"/>
            <a:ext cx="3296095" cy="297454"/>
          </a:xfrm>
          <a:prstGeom prst="rect">
            <a:avLst/>
          </a:prstGeom>
          <a:noFill/>
        </p:spPr>
        <p:txBody>
          <a:bodyPr wrap="none" rtlCol="0">
            <a:spAutoFit/>
          </a:bodyPr>
          <a:lstStyle/>
          <a:p>
            <a:pPr marL="0" marR="0" lvl="0" indent="0" algn="ctr" defTabSz="609600" eaLnBrk="1" fontAlgn="auto" latinLnBrk="0" hangingPunct="1">
              <a:lnSpc>
                <a:spcPct val="100000"/>
              </a:lnSpc>
              <a:spcBef>
                <a:spcPts val="0"/>
              </a:spcBef>
              <a:spcAft>
                <a:spcPts val="0"/>
              </a:spcAft>
              <a:buClrTx/>
              <a:buSzTx/>
              <a:buFontTx/>
              <a:buNone/>
              <a:defRPr/>
            </a:pPr>
            <a:r>
              <a:rPr kumimoji="1" lang="zh-CN" altLang="en-US" sz="1335" b="0" i="0" u="none" strike="noStrike" kern="0" cap="none" spc="0" normalizeH="0" baseline="0" noProof="0" dirty="0">
                <a:ln>
                  <a:noFill/>
                </a:ln>
                <a:solidFill>
                  <a:srgbClr val="000000"/>
                </a:solidFill>
                <a:effectLst/>
                <a:uLnTx/>
                <a:uFillTx/>
                <a:latin typeface="Century Gothic" panose="020B0502020202020204"/>
                <a:ea typeface="微软雅黑" panose="020B0503020204020204" pitchFamily="34" charset="-122"/>
              </a:rPr>
              <a:t>点击</a:t>
            </a:r>
            <a:r>
              <a:rPr kumimoji="1" lang="en-US" altLang="zh-CN" sz="1335" b="0" i="0" u="none" strike="noStrike" kern="0" cap="none" spc="0" normalizeH="0" baseline="0" noProof="0" dirty="0">
                <a:ln>
                  <a:noFill/>
                </a:ln>
                <a:solidFill>
                  <a:srgbClr val="000000"/>
                </a:solidFill>
                <a:effectLst/>
                <a:uLnTx/>
                <a:uFillTx/>
                <a:latin typeface="Segoe UI Light" panose="020B0502040204020203" charset="0"/>
                <a:ea typeface="Segoe UI Light" panose="020B0502040204020203" charset="0"/>
                <a:cs typeface="Segoe UI Light" panose="020B0502040204020203" charset="0"/>
              </a:rPr>
              <a:t>Logo</a:t>
            </a:r>
            <a:r>
              <a:rPr kumimoji="1" lang="zh-CN" altLang="en-US" sz="1335" b="0" i="0" u="none" strike="noStrike" kern="0" cap="none" spc="0" normalizeH="0" baseline="0" noProof="0" dirty="0">
                <a:ln>
                  <a:noFill/>
                </a:ln>
                <a:solidFill>
                  <a:srgbClr val="000000"/>
                </a:solidFill>
                <a:effectLst/>
                <a:uLnTx/>
                <a:uFillTx/>
                <a:latin typeface="Century Gothic" panose="020B0502020202020204"/>
                <a:ea typeface="微软雅黑" panose="020B0503020204020204" pitchFamily="34" charset="-122"/>
              </a:rPr>
              <a:t>获取更多优质模板（放映模式）</a:t>
            </a:r>
            <a:endParaRPr kumimoji="1" lang="zh-CN" altLang="en-US" sz="1335" b="0" i="0" u="none" strike="noStrike" kern="0" cap="none" spc="0" normalizeH="0" baseline="0" noProof="0" dirty="0">
              <a:ln>
                <a:noFill/>
              </a:ln>
              <a:solidFill>
                <a:srgbClr val="000000"/>
              </a:solidFill>
              <a:effectLst/>
              <a:uLnTx/>
              <a:uFillTx/>
              <a:latin typeface="Century Gothic" panose="020B0502020202020204"/>
              <a:ea typeface="微软雅黑" panose="020B0503020204020204" pitchFamily="34" charset="-122"/>
            </a:endParaRPr>
          </a:p>
        </p:txBody>
      </p:sp>
      <p:pic>
        <p:nvPicPr>
          <p:cNvPr id="4" name="图片 3">
            <a:hlinkClick r:id="rId2"/>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72000" y="3227832"/>
            <a:ext cx="3048000" cy="402336"/>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目录页_三项目录">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 name="组 2"/>
          <p:cNvGrpSpPr/>
          <p:nvPr userDrawn="1"/>
        </p:nvGrpSpPr>
        <p:grpSpPr>
          <a:xfrm>
            <a:off x="1" y="812206"/>
            <a:ext cx="12192000" cy="850340"/>
            <a:chOff x="1" y="2266932"/>
            <a:chExt cx="12192000" cy="1446549"/>
          </a:xfrm>
        </p:grpSpPr>
        <p:sp>
          <p:nvSpPr>
            <p:cNvPr id="4" name="矩形 3"/>
            <p:cNvSpPr/>
            <p:nvPr/>
          </p:nvSpPr>
          <p:spPr>
            <a:xfrm rot="16200000">
              <a:off x="5854909" y="-2623610"/>
              <a:ext cx="482183" cy="1219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 name="矩形 4"/>
            <p:cNvSpPr/>
            <p:nvPr/>
          </p:nvSpPr>
          <p:spPr>
            <a:xfrm rot="16200000">
              <a:off x="5854909" y="-3105793"/>
              <a:ext cx="482183" cy="1219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 name="矩形 5"/>
            <p:cNvSpPr/>
            <p:nvPr/>
          </p:nvSpPr>
          <p:spPr>
            <a:xfrm rot="16200000">
              <a:off x="5854909" y="-3587976"/>
              <a:ext cx="482183" cy="1219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
        <p:nvSpPr>
          <p:cNvPr id="10" name="文本占位符 7"/>
          <p:cNvSpPr>
            <a:spLocks noGrp="1"/>
          </p:cNvSpPr>
          <p:nvPr>
            <p:ph type="body" sz="quarter" idx="10"/>
          </p:nvPr>
        </p:nvSpPr>
        <p:spPr>
          <a:xfrm>
            <a:off x="3584865" y="812206"/>
            <a:ext cx="5022272" cy="842459"/>
          </a:xfrm>
          <a:prstGeom prst="rect">
            <a:avLst/>
          </a:prstGeom>
          <a:solidFill>
            <a:schemeClr val="tx1">
              <a:lumMod val="75000"/>
              <a:lumOff val="25000"/>
            </a:schemeClr>
          </a:solidFill>
        </p:spPr>
        <p:txBody>
          <a:bodyPr anchor="ctr"/>
          <a:lstStyle>
            <a:lvl1pPr marL="0" indent="0" algn="ctr">
              <a:buNone/>
              <a:defRPr sz="4400" b="1">
                <a:solidFill>
                  <a:schemeClr val="bg1"/>
                </a:solidFill>
              </a:defRPr>
            </a:lvl1pPr>
          </a:lstStyle>
          <a:p>
            <a:pPr lvl="0"/>
            <a:endParaRPr kumimoji="1" lang="zh-CN" altLang="en-US" dirty="0"/>
          </a:p>
        </p:txBody>
      </p:sp>
      <p:grpSp>
        <p:nvGrpSpPr>
          <p:cNvPr id="15" name="组 14"/>
          <p:cNvGrpSpPr/>
          <p:nvPr userDrawn="1"/>
        </p:nvGrpSpPr>
        <p:grpSpPr>
          <a:xfrm>
            <a:off x="-1" y="3494585"/>
            <a:ext cx="12192001" cy="250400"/>
            <a:chOff x="1" y="2266932"/>
            <a:chExt cx="12192000" cy="1446549"/>
          </a:xfrm>
        </p:grpSpPr>
        <p:sp>
          <p:nvSpPr>
            <p:cNvPr id="16" name="矩形 15"/>
            <p:cNvSpPr/>
            <p:nvPr/>
          </p:nvSpPr>
          <p:spPr>
            <a:xfrm rot="16200000">
              <a:off x="5854909" y="-2623610"/>
              <a:ext cx="482183" cy="1219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7" name="矩形 16"/>
            <p:cNvSpPr/>
            <p:nvPr/>
          </p:nvSpPr>
          <p:spPr>
            <a:xfrm rot="16200000">
              <a:off x="5854909" y="-3105793"/>
              <a:ext cx="482183" cy="1219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8" name="矩形 17"/>
            <p:cNvSpPr/>
            <p:nvPr/>
          </p:nvSpPr>
          <p:spPr>
            <a:xfrm rot="16200000">
              <a:off x="5854909" y="-3587976"/>
              <a:ext cx="482183" cy="1219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
        <p:nvSpPr>
          <p:cNvPr id="21" name="文本占位符 7"/>
          <p:cNvSpPr>
            <a:spLocks noGrp="1"/>
          </p:cNvSpPr>
          <p:nvPr>
            <p:ph type="body" sz="quarter" idx="11" hasCustomPrompt="1"/>
          </p:nvPr>
        </p:nvSpPr>
        <p:spPr>
          <a:xfrm>
            <a:off x="1825338" y="3304115"/>
            <a:ext cx="2164772" cy="624302"/>
          </a:xfrm>
          <a:prstGeom prst="rect">
            <a:avLst/>
          </a:prstGeom>
          <a:solidFill>
            <a:schemeClr val="tx1">
              <a:lumMod val="75000"/>
              <a:lumOff val="25000"/>
            </a:schemeClr>
          </a:solidFill>
        </p:spPr>
        <p:txBody>
          <a:bodyPr anchor="ctr"/>
          <a:lstStyle>
            <a:lvl1pPr marL="0" indent="0" algn="l">
              <a:buNone/>
              <a:defRPr sz="3200" b="1">
                <a:solidFill>
                  <a:schemeClr val="bg1"/>
                </a:solidFill>
              </a:defRPr>
            </a:lvl1pPr>
          </a:lstStyle>
          <a:p>
            <a:pPr lvl="0"/>
            <a:r>
              <a:rPr kumimoji="1" lang="zh-CN" altLang="en-US"/>
              <a:t>标题</a:t>
            </a:r>
            <a:endParaRPr kumimoji="1" lang="zh-CN" altLang="en-US" dirty="0"/>
          </a:p>
        </p:txBody>
      </p:sp>
      <p:sp>
        <p:nvSpPr>
          <p:cNvPr id="24" name="文本占位符 7"/>
          <p:cNvSpPr>
            <a:spLocks noGrp="1"/>
          </p:cNvSpPr>
          <p:nvPr>
            <p:ph type="body" sz="quarter" idx="12" hasCustomPrompt="1"/>
          </p:nvPr>
        </p:nvSpPr>
        <p:spPr>
          <a:xfrm>
            <a:off x="5013612" y="3311997"/>
            <a:ext cx="2164772" cy="624302"/>
          </a:xfrm>
          <a:prstGeom prst="rect">
            <a:avLst/>
          </a:prstGeom>
          <a:solidFill>
            <a:schemeClr val="tx1">
              <a:lumMod val="75000"/>
              <a:lumOff val="25000"/>
            </a:schemeClr>
          </a:solidFill>
        </p:spPr>
        <p:txBody>
          <a:bodyPr anchor="ctr"/>
          <a:lstStyle>
            <a:lvl1pPr marL="0" indent="0" algn="l">
              <a:buNone/>
              <a:defRPr sz="3200" b="1">
                <a:solidFill>
                  <a:schemeClr val="bg1"/>
                </a:solidFill>
              </a:defRPr>
            </a:lvl1pPr>
          </a:lstStyle>
          <a:p>
            <a:pPr lvl="0"/>
            <a:r>
              <a:rPr kumimoji="1" lang="zh-CN" altLang="en-US"/>
              <a:t>标题</a:t>
            </a:r>
            <a:endParaRPr kumimoji="1" lang="zh-CN" altLang="en-US" dirty="0"/>
          </a:p>
        </p:txBody>
      </p:sp>
      <p:sp>
        <p:nvSpPr>
          <p:cNvPr id="25" name="文本占位符 7"/>
          <p:cNvSpPr>
            <a:spLocks noGrp="1"/>
          </p:cNvSpPr>
          <p:nvPr>
            <p:ph type="body" sz="quarter" idx="13" hasCustomPrompt="1"/>
          </p:nvPr>
        </p:nvSpPr>
        <p:spPr>
          <a:xfrm>
            <a:off x="8201886" y="3304115"/>
            <a:ext cx="2164772" cy="624302"/>
          </a:xfrm>
          <a:prstGeom prst="rect">
            <a:avLst/>
          </a:prstGeom>
          <a:solidFill>
            <a:schemeClr val="tx1">
              <a:lumMod val="75000"/>
              <a:lumOff val="25000"/>
            </a:schemeClr>
          </a:solidFill>
        </p:spPr>
        <p:txBody>
          <a:bodyPr anchor="ctr"/>
          <a:lstStyle>
            <a:lvl1pPr marL="0" indent="0" algn="l">
              <a:buNone/>
              <a:defRPr sz="3200" b="1">
                <a:solidFill>
                  <a:schemeClr val="bg1"/>
                </a:solidFill>
              </a:defRPr>
            </a:lvl1pPr>
          </a:lstStyle>
          <a:p>
            <a:pPr lvl="0"/>
            <a:r>
              <a:rPr kumimoji="1" lang="zh-CN" altLang="en-US"/>
              <a:t>标题</a:t>
            </a:r>
            <a:endParaRPr kumimoji="1" lang="zh-CN" alt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目录页_四项目录">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 name="组 2"/>
          <p:cNvGrpSpPr/>
          <p:nvPr userDrawn="1"/>
        </p:nvGrpSpPr>
        <p:grpSpPr>
          <a:xfrm>
            <a:off x="1" y="812206"/>
            <a:ext cx="12192000" cy="850340"/>
            <a:chOff x="1" y="2266932"/>
            <a:chExt cx="12192000" cy="1446549"/>
          </a:xfrm>
        </p:grpSpPr>
        <p:sp>
          <p:nvSpPr>
            <p:cNvPr id="4" name="矩形 3"/>
            <p:cNvSpPr/>
            <p:nvPr/>
          </p:nvSpPr>
          <p:spPr>
            <a:xfrm rot="16200000">
              <a:off x="5854909" y="-2623610"/>
              <a:ext cx="482183" cy="1219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 name="矩形 4"/>
            <p:cNvSpPr/>
            <p:nvPr/>
          </p:nvSpPr>
          <p:spPr>
            <a:xfrm rot="16200000">
              <a:off x="5854909" y="-3105793"/>
              <a:ext cx="482183" cy="1219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 name="矩形 5"/>
            <p:cNvSpPr/>
            <p:nvPr/>
          </p:nvSpPr>
          <p:spPr>
            <a:xfrm rot="16200000">
              <a:off x="5854909" y="-3587976"/>
              <a:ext cx="482183" cy="1219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
        <p:nvSpPr>
          <p:cNvPr id="10" name="文本占位符 7"/>
          <p:cNvSpPr>
            <a:spLocks noGrp="1"/>
          </p:cNvSpPr>
          <p:nvPr>
            <p:ph type="body" sz="quarter" idx="10"/>
          </p:nvPr>
        </p:nvSpPr>
        <p:spPr>
          <a:xfrm>
            <a:off x="3584865" y="812206"/>
            <a:ext cx="5022272" cy="842459"/>
          </a:xfrm>
          <a:prstGeom prst="rect">
            <a:avLst/>
          </a:prstGeom>
          <a:solidFill>
            <a:schemeClr val="tx1">
              <a:lumMod val="75000"/>
              <a:lumOff val="25000"/>
            </a:schemeClr>
          </a:solidFill>
        </p:spPr>
        <p:txBody>
          <a:bodyPr anchor="ctr"/>
          <a:lstStyle>
            <a:lvl1pPr marL="0" indent="0" algn="ctr">
              <a:buNone/>
              <a:defRPr sz="4400" b="1">
                <a:solidFill>
                  <a:schemeClr val="bg1"/>
                </a:solidFill>
              </a:defRPr>
            </a:lvl1pPr>
          </a:lstStyle>
          <a:p>
            <a:pPr lvl="0"/>
            <a:endParaRPr kumimoji="1" lang="zh-CN" altLang="en-US" dirty="0"/>
          </a:p>
        </p:txBody>
      </p:sp>
      <p:grpSp>
        <p:nvGrpSpPr>
          <p:cNvPr id="11" name="组 10"/>
          <p:cNvGrpSpPr/>
          <p:nvPr userDrawn="1"/>
        </p:nvGrpSpPr>
        <p:grpSpPr>
          <a:xfrm>
            <a:off x="-2" y="4472199"/>
            <a:ext cx="12192001" cy="250400"/>
            <a:chOff x="1" y="2266932"/>
            <a:chExt cx="12192000" cy="1446549"/>
          </a:xfrm>
        </p:grpSpPr>
        <p:sp>
          <p:nvSpPr>
            <p:cNvPr id="12" name="矩形 11"/>
            <p:cNvSpPr/>
            <p:nvPr/>
          </p:nvSpPr>
          <p:spPr>
            <a:xfrm rot="16200000">
              <a:off x="5854909" y="-2623610"/>
              <a:ext cx="482183" cy="1219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3" name="矩形 12"/>
            <p:cNvSpPr/>
            <p:nvPr/>
          </p:nvSpPr>
          <p:spPr>
            <a:xfrm rot="16200000">
              <a:off x="5854909" y="-3105793"/>
              <a:ext cx="482183" cy="1219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4" name="矩形 13"/>
            <p:cNvSpPr/>
            <p:nvPr/>
          </p:nvSpPr>
          <p:spPr>
            <a:xfrm rot="16200000">
              <a:off x="5854909" y="-3587976"/>
              <a:ext cx="482183" cy="1219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grpSp>
        <p:nvGrpSpPr>
          <p:cNvPr id="15" name="组 14"/>
          <p:cNvGrpSpPr/>
          <p:nvPr userDrawn="1"/>
        </p:nvGrpSpPr>
        <p:grpSpPr>
          <a:xfrm>
            <a:off x="-1" y="3075199"/>
            <a:ext cx="12192001" cy="250400"/>
            <a:chOff x="1" y="2266932"/>
            <a:chExt cx="12192000" cy="1446549"/>
          </a:xfrm>
        </p:grpSpPr>
        <p:sp>
          <p:nvSpPr>
            <p:cNvPr id="16" name="矩形 15"/>
            <p:cNvSpPr/>
            <p:nvPr/>
          </p:nvSpPr>
          <p:spPr>
            <a:xfrm rot="16200000">
              <a:off x="5854909" y="-2623610"/>
              <a:ext cx="482183" cy="1219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7" name="矩形 16"/>
            <p:cNvSpPr/>
            <p:nvPr/>
          </p:nvSpPr>
          <p:spPr>
            <a:xfrm rot="16200000">
              <a:off x="5854909" y="-3105793"/>
              <a:ext cx="482183" cy="1219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8" name="矩形 17"/>
            <p:cNvSpPr/>
            <p:nvPr/>
          </p:nvSpPr>
          <p:spPr>
            <a:xfrm rot="16200000">
              <a:off x="5854909" y="-3587976"/>
              <a:ext cx="482183" cy="1219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
        <p:nvSpPr>
          <p:cNvPr id="19" name="文本占位符 7"/>
          <p:cNvSpPr>
            <a:spLocks noGrp="1"/>
          </p:cNvSpPr>
          <p:nvPr>
            <p:ph type="body" sz="quarter" idx="11" hasCustomPrompt="1"/>
          </p:nvPr>
        </p:nvSpPr>
        <p:spPr>
          <a:xfrm>
            <a:off x="1825338" y="2884729"/>
            <a:ext cx="2164772" cy="624302"/>
          </a:xfrm>
          <a:prstGeom prst="rect">
            <a:avLst/>
          </a:prstGeom>
          <a:solidFill>
            <a:schemeClr val="tx1">
              <a:lumMod val="75000"/>
              <a:lumOff val="25000"/>
            </a:schemeClr>
          </a:solidFill>
        </p:spPr>
        <p:txBody>
          <a:bodyPr anchor="ctr"/>
          <a:lstStyle>
            <a:lvl1pPr marL="0" indent="0" algn="l">
              <a:buNone/>
              <a:defRPr sz="3200" b="1">
                <a:solidFill>
                  <a:schemeClr val="bg1"/>
                </a:solidFill>
              </a:defRPr>
            </a:lvl1pPr>
          </a:lstStyle>
          <a:p>
            <a:pPr lvl="0"/>
            <a:r>
              <a:rPr kumimoji="1" lang="zh-CN" altLang="en-US"/>
              <a:t>标题</a:t>
            </a:r>
            <a:endParaRPr kumimoji="1" lang="zh-CN" altLang="en-US" dirty="0"/>
          </a:p>
        </p:txBody>
      </p:sp>
      <p:sp>
        <p:nvSpPr>
          <p:cNvPr id="20" name="文本占位符 7"/>
          <p:cNvSpPr>
            <a:spLocks noGrp="1"/>
          </p:cNvSpPr>
          <p:nvPr>
            <p:ph type="body" sz="quarter" idx="12" hasCustomPrompt="1"/>
          </p:nvPr>
        </p:nvSpPr>
        <p:spPr>
          <a:xfrm>
            <a:off x="5013612" y="2892611"/>
            <a:ext cx="2164772" cy="624302"/>
          </a:xfrm>
          <a:prstGeom prst="rect">
            <a:avLst/>
          </a:prstGeom>
          <a:solidFill>
            <a:schemeClr val="tx1">
              <a:lumMod val="75000"/>
              <a:lumOff val="25000"/>
            </a:schemeClr>
          </a:solidFill>
        </p:spPr>
        <p:txBody>
          <a:bodyPr anchor="ctr"/>
          <a:lstStyle>
            <a:lvl1pPr marL="0" indent="0" algn="l">
              <a:buNone/>
              <a:defRPr sz="3200" b="1">
                <a:solidFill>
                  <a:schemeClr val="bg1"/>
                </a:solidFill>
              </a:defRPr>
            </a:lvl1pPr>
          </a:lstStyle>
          <a:p>
            <a:pPr lvl="0"/>
            <a:r>
              <a:rPr kumimoji="1" lang="zh-CN" altLang="en-US"/>
              <a:t>标题</a:t>
            </a:r>
            <a:endParaRPr kumimoji="1" lang="zh-CN" altLang="en-US" dirty="0"/>
          </a:p>
        </p:txBody>
      </p:sp>
      <p:sp>
        <p:nvSpPr>
          <p:cNvPr id="22" name="文本占位符 7"/>
          <p:cNvSpPr>
            <a:spLocks noGrp="1"/>
          </p:cNvSpPr>
          <p:nvPr>
            <p:ph type="body" sz="quarter" idx="14" hasCustomPrompt="1"/>
          </p:nvPr>
        </p:nvSpPr>
        <p:spPr>
          <a:xfrm>
            <a:off x="3584865" y="4296624"/>
            <a:ext cx="2164772" cy="624302"/>
          </a:xfrm>
          <a:prstGeom prst="rect">
            <a:avLst/>
          </a:prstGeom>
          <a:solidFill>
            <a:schemeClr val="tx1">
              <a:lumMod val="75000"/>
              <a:lumOff val="25000"/>
            </a:schemeClr>
          </a:solidFill>
        </p:spPr>
        <p:txBody>
          <a:bodyPr anchor="ctr"/>
          <a:lstStyle>
            <a:lvl1pPr marL="0" indent="0" algn="l">
              <a:buNone/>
              <a:defRPr sz="3200" b="1">
                <a:solidFill>
                  <a:schemeClr val="bg1"/>
                </a:solidFill>
              </a:defRPr>
            </a:lvl1pPr>
          </a:lstStyle>
          <a:p>
            <a:pPr lvl="0"/>
            <a:r>
              <a:rPr kumimoji="1" lang="zh-CN" altLang="en-US"/>
              <a:t>标题</a:t>
            </a:r>
            <a:endParaRPr kumimoji="1" lang="zh-CN" altLang="en-US" dirty="0"/>
          </a:p>
        </p:txBody>
      </p:sp>
      <p:sp>
        <p:nvSpPr>
          <p:cNvPr id="23" name="文本占位符 7"/>
          <p:cNvSpPr>
            <a:spLocks noGrp="1"/>
          </p:cNvSpPr>
          <p:nvPr>
            <p:ph type="body" sz="quarter" idx="15" hasCustomPrompt="1"/>
          </p:nvPr>
        </p:nvSpPr>
        <p:spPr>
          <a:xfrm>
            <a:off x="6773139" y="4304506"/>
            <a:ext cx="2164772" cy="624302"/>
          </a:xfrm>
          <a:prstGeom prst="rect">
            <a:avLst/>
          </a:prstGeom>
          <a:solidFill>
            <a:schemeClr val="tx1">
              <a:lumMod val="75000"/>
              <a:lumOff val="25000"/>
            </a:schemeClr>
          </a:solidFill>
        </p:spPr>
        <p:txBody>
          <a:bodyPr anchor="ctr"/>
          <a:lstStyle>
            <a:lvl1pPr marL="0" indent="0" algn="l">
              <a:buNone/>
              <a:defRPr sz="3200" b="1">
                <a:solidFill>
                  <a:schemeClr val="bg1"/>
                </a:solidFill>
              </a:defRPr>
            </a:lvl1pPr>
          </a:lstStyle>
          <a:p>
            <a:pPr lvl="0"/>
            <a:r>
              <a:rPr kumimoji="1" lang="zh-CN" altLang="en-US" dirty="0"/>
              <a:t>标题</a:t>
            </a:r>
            <a:endParaRPr kumimoji="1" lang="zh-CN" alt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目录页_五项目录">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 name="组 2"/>
          <p:cNvGrpSpPr/>
          <p:nvPr userDrawn="1"/>
        </p:nvGrpSpPr>
        <p:grpSpPr>
          <a:xfrm>
            <a:off x="1" y="812206"/>
            <a:ext cx="12192000" cy="850340"/>
            <a:chOff x="1" y="2266932"/>
            <a:chExt cx="12192000" cy="1446549"/>
          </a:xfrm>
        </p:grpSpPr>
        <p:sp>
          <p:nvSpPr>
            <p:cNvPr id="4" name="矩形 3"/>
            <p:cNvSpPr/>
            <p:nvPr/>
          </p:nvSpPr>
          <p:spPr>
            <a:xfrm rot="16200000">
              <a:off x="5854909" y="-2623610"/>
              <a:ext cx="482183" cy="1219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 name="矩形 4"/>
            <p:cNvSpPr/>
            <p:nvPr/>
          </p:nvSpPr>
          <p:spPr>
            <a:xfrm rot="16200000">
              <a:off x="5854909" y="-3105793"/>
              <a:ext cx="482183" cy="1219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 name="矩形 5"/>
            <p:cNvSpPr/>
            <p:nvPr/>
          </p:nvSpPr>
          <p:spPr>
            <a:xfrm rot="16200000">
              <a:off x="5854909" y="-3587976"/>
              <a:ext cx="482183" cy="1219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
        <p:nvSpPr>
          <p:cNvPr id="10" name="文本占位符 7"/>
          <p:cNvSpPr>
            <a:spLocks noGrp="1"/>
          </p:cNvSpPr>
          <p:nvPr>
            <p:ph type="body" sz="quarter" idx="10"/>
          </p:nvPr>
        </p:nvSpPr>
        <p:spPr>
          <a:xfrm>
            <a:off x="3584865" y="812206"/>
            <a:ext cx="5022272" cy="842459"/>
          </a:xfrm>
          <a:prstGeom prst="rect">
            <a:avLst/>
          </a:prstGeom>
          <a:solidFill>
            <a:schemeClr val="tx1">
              <a:lumMod val="75000"/>
              <a:lumOff val="25000"/>
            </a:schemeClr>
          </a:solidFill>
        </p:spPr>
        <p:txBody>
          <a:bodyPr anchor="ctr"/>
          <a:lstStyle>
            <a:lvl1pPr marL="0" indent="0" algn="ctr">
              <a:buNone/>
              <a:defRPr sz="4400" b="1">
                <a:solidFill>
                  <a:schemeClr val="bg1"/>
                </a:solidFill>
              </a:defRPr>
            </a:lvl1pPr>
          </a:lstStyle>
          <a:p>
            <a:pPr lvl="0"/>
            <a:endParaRPr kumimoji="1" lang="zh-CN" altLang="en-US" dirty="0"/>
          </a:p>
        </p:txBody>
      </p:sp>
      <p:grpSp>
        <p:nvGrpSpPr>
          <p:cNvPr id="11" name="组 10"/>
          <p:cNvGrpSpPr/>
          <p:nvPr userDrawn="1"/>
        </p:nvGrpSpPr>
        <p:grpSpPr>
          <a:xfrm>
            <a:off x="-2" y="4472199"/>
            <a:ext cx="12192001" cy="250400"/>
            <a:chOff x="1" y="2266932"/>
            <a:chExt cx="12192000" cy="1446549"/>
          </a:xfrm>
        </p:grpSpPr>
        <p:sp>
          <p:nvSpPr>
            <p:cNvPr id="12" name="矩形 11"/>
            <p:cNvSpPr/>
            <p:nvPr/>
          </p:nvSpPr>
          <p:spPr>
            <a:xfrm rot="16200000">
              <a:off x="5854909" y="-2623610"/>
              <a:ext cx="482183" cy="1219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3" name="矩形 12"/>
            <p:cNvSpPr/>
            <p:nvPr/>
          </p:nvSpPr>
          <p:spPr>
            <a:xfrm rot="16200000">
              <a:off x="5854909" y="-3105793"/>
              <a:ext cx="482183" cy="1219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4" name="矩形 13"/>
            <p:cNvSpPr/>
            <p:nvPr/>
          </p:nvSpPr>
          <p:spPr>
            <a:xfrm rot="16200000">
              <a:off x="5854909" y="-3587976"/>
              <a:ext cx="482183" cy="1219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grpSp>
        <p:nvGrpSpPr>
          <p:cNvPr id="15" name="组 14"/>
          <p:cNvGrpSpPr/>
          <p:nvPr userDrawn="1"/>
        </p:nvGrpSpPr>
        <p:grpSpPr>
          <a:xfrm>
            <a:off x="-1" y="3075199"/>
            <a:ext cx="12192001" cy="250400"/>
            <a:chOff x="1" y="2266932"/>
            <a:chExt cx="12192000" cy="1446549"/>
          </a:xfrm>
        </p:grpSpPr>
        <p:sp>
          <p:nvSpPr>
            <p:cNvPr id="16" name="矩形 15"/>
            <p:cNvSpPr/>
            <p:nvPr/>
          </p:nvSpPr>
          <p:spPr>
            <a:xfrm rot="16200000">
              <a:off x="5854909" y="-2623610"/>
              <a:ext cx="482183" cy="1219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7" name="矩形 16"/>
            <p:cNvSpPr/>
            <p:nvPr/>
          </p:nvSpPr>
          <p:spPr>
            <a:xfrm rot="16200000">
              <a:off x="5854909" y="-3105793"/>
              <a:ext cx="482183" cy="1219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8" name="矩形 17"/>
            <p:cNvSpPr/>
            <p:nvPr/>
          </p:nvSpPr>
          <p:spPr>
            <a:xfrm rot="16200000">
              <a:off x="5854909" y="-3587976"/>
              <a:ext cx="482183" cy="1219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
        <p:nvSpPr>
          <p:cNvPr id="19" name="文本占位符 7"/>
          <p:cNvSpPr>
            <a:spLocks noGrp="1"/>
          </p:cNvSpPr>
          <p:nvPr>
            <p:ph type="body" sz="quarter" idx="11" hasCustomPrompt="1"/>
          </p:nvPr>
        </p:nvSpPr>
        <p:spPr>
          <a:xfrm>
            <a:off x="1825338" y="2884729"/>
            <a:ext cx="2164772" cy="624302"/>
          </a:xfrm>
          <a:prstGeom prst="rect">
            <a:avLst/>
          </a:prstGeom>
          <a:solidFill>
            <a:schemeClr val="tx1">
              <a:lumMod val="75000"/>
              <a:lumOff val="25000"/>
            </a:schemeClr>
          </a:solidFill>
        </p:spPr>
        <p:txBody>
          <a:bodyPr anchor="ctr"/>
          <a:lstStyle>
            <a:lvl1pPr marL="0" indent="0" algn="l">
              <a:buNone/>
              <a:defRPr sz="3200" b="1">
                <a:solidFill>
                  <a:schemeClr val="bg1"/>
                </a:solidFill>
              </a:defRPr>
            </a:lvl1pPr>
          </a:lstStyle>
          <a:p>
            <a:pPr lvl="0"/>
            <a:r>
              <a:rPr kumimoji="1" lang="zh-CN" altLang="en-US"/>
              <a:t>标题</a:t>
            </a:r>
            <a:endParaRPr kumimoji="1" lang="zh-CN" altLang="en-US" dirty="0"/>
          </a:p>
        </p:txBody>
      </p:sp>
      <p:sp>
        <p:nvSpPr>
          <p:cNvPr id="20" name="文本占位符 7"/>
          <p:cNvSpPr>
            <a:spLocks noGrp="1"/>
          </p:cNvSpPr>
          <p:nvPr>
            <p:ph type="body" sz="quarter" idx="12" hasCustomPrompt="1"/>
          </p:nvPr>
        </p:nvSpPr>
        <p:spPr>
          <a:xfrm>
            <a:off x="5013612" y="2892611"/>
            <a:ext cx="2164772" cy="624302"/>
          </a:xfrm>
          <a:prstGeom prst="rect">
            <a:avLst/>
          </a:prstGeom>
          <a:solidFill>
            <a:schemeClr val="tx1">
              <a:lumMod val="75000"/>
              <a:lumOff val="25000"/>
            </a:schemeClr>
          </a:solidFill>
        </p:spPr>
        <p:txBody>
          <a:bodyPr anchor="ctr"/>
          <a:lstStyle>
            <a:lvl1pPr marL="0" indent="0" algn="l">
              <a:buNone/>
              <a:defRPr sz="3200" b="1">
                <a:solidFill>
                  <a:schemeClr val="bg1"/>
                </a:solidFill>
              </a:defRPr>
            </a:lvl1pPr>
          </a:lstStyle>
          <a:p>
            <a:pPr lvl="0"/>
            <a:r>
              <a:rPr kumimoji="1" lang="zh-CN" altLang="en-US"/>
              <a:t>标题</a:t>
            </a:r>
            <a:endParaRPr kumimoji="1" lang="zh-CN" altLang="en-US" dirty="0"/>
          </a:p>
        </p:txBody>
      </p:sp>
      <p:sp>
        <p:nvSpPr>
          <p:cNvPr id="21" name="文本占位符 7"/>
          <p:cNvSpPr>
            <a:spLocks noGrp="1"/>
          </p:cNvSpPr>
          <p:nvPr>
            <p:ph type="body" sz="quarter" idx="13" hasCustomPrompt="1"/>
          </p:nvPr>
        </p:nvSpPr>
        <p:spPr>
          <a:xfrm>
            <a:off x="8201886" y="2884729"/>
            <a:ext cx="2164772" cy="624302"/>
          </a:xfrm>
          <a:prstGeom prst="rect">
            <a:avLst/>
          </a:prstGeom>
          <a:solidFill>
            <a:schemeClr val="tx1">
              <a:lumMod val="75000"/>
              <a:lumOff val="25000"/>
            </a:schemeClr>
          </a:solidFill>
        </p:spPr>
        <p:txBody>
          <a:bodyPr anchor="ctr"/>
          <a:lstStyle>
            <a:lvl1pPr marL="0" indent="0" algn="l">
              <a:buNone/>
              <a:defRPr sz="3200" b="1">
                <a:solidFill>
                  <a:schemeClr val="bg1"/>
                </a:solidFill>
              </a:defRPr>
            </a:lvl1pPr>
          </a:lstStyle>
          <a:p>
            <a:pPr lvl="0"/>
            <a:r>
              <a:rPr kumimoji="1" lang="zh-CN" altLang="en-US"/>
              <a:t>标题</a:t>
            </a:r>
            <a:endParaRPr kumimoji="1" lang="zh-CN" altLang="en-US" dirty="0"/>
          </a:p>
        </p:txBody>
      </p:sp>
      <p:sp>
        <p:nvSpPr>
          <p:cNvPr id="22" name="文本占位符 7"/>
          <p:cNvSpPr>
            <a:spLocks noGrp="1"/>
          </p:cNvSpPr>
          <p:nvPr>
            <p:ph type="body" sz="quarter" idx="14" hasCustomPrompt="1"/>
          </p:nvPr>
        </p:nvSpPr>
        <p:spPr>
          <a:xfrm>
            <a:off x="3584865" y="4296624"/>
            <a:ext cx="2164772" cy="624302"/>
          </a:xfrm>
          <a:prstGeom prst="rect">
            <a:avLst/>
          </a:prstGeom>
          <a:solidFill>
            <a:schemeClr val="tx1">
              <a:lumMod val="75000"/>
              <a:lumOff val="25000"/>
            </a:schemeClr>
          </a:solidFill>
        </p:spPr>
        <p:txBody>
          <a:bodyPr anchor="ctr"/>
          <a:lstStyle>
            <a:lvl1pPr marL="0" indent="0" algn="l">
              <a:buNone/>
              <a:defRPr sz="3200" b="1">
                <a:solidFill>
                  <a:schemeClr val="bg1"/>
                </a:solidFill>
              </a:defRPr>
            </a:lvl1pPr>
          </a:lstStyle>
          <a:p>
            <a:pPr lvl="0"/>
            <a:r>
              <a:rPr kumimoji="1" lang="zh-CN" altLang="en-US"/>
              <a:t>标题</a:t>
            </a:r>
            <a:endParaRPr kumimoji="1" lang="zh-CN" altLang="en-US" dirty="0"/>
          </a:p>
        </p:txBody>
      </p:sp>
      <p:sp>
        <p:nvSpPr>
          <p:cNvPr id="23" name="文本占位符 7"/>
          <p:cNvSpPr>
            <a:spLocks noGrp="1"/>
          </p:cNvSpPr>
          <p:nvPr>
            <p:ph type="body" sz="quarter" idx="15" hasCustomPrompt="1"/>
          </p:nvPr>
        </p:nvSpPr>
        <p:spPr>
          <a:xfrm>
            <a:off x="6773139" y="4304506"/>
            <a:ext cx="2164772" cy="624302"/>
          </a:xfrm>
          <a:prstGeom prst="rect">
            <a:avLst/>
          </a:prstGeom>
          <a:solidFill>
            <a:schemeClr val="tx1">
              <a:lumMod val="75000"/>
              <a:lumOff val="25000"/>
            </a:schemeClr>
          </a:solidFill>
        </p:spPr>
        <p:txBody>
          <a:bodyPr anchor="ctr"/>
          <a:lstStyle>
            <a:lvl1pPr marL="0" indent="0" algn="l">
              <a:buNone/>
              <a:defRPr sz="3200" b="1">
                <a:solidFill>
                  <a:schemeClr val="bg1"/>
                </a:solidFill>
              </a:defRPr>
            </a:lvl1pPr>
          </a:lstStyle>
          <a:p>
            <a:pPr lvl="0"/>
            <a:r>
              <a:rPr kumimoji="1" lang="zh-CN" altLang="en-US" dirty="0"/>
              <a:t>标题</a:t>
            </a:r>
            <a:endParaRPr kumimoji="1" lang="zh-CN" alt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目录页_六项目录">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 name="组 2"/>
          <p:cNvGrpSpPr/>
          <p:nvPr userDrawn="1"/>
        </p:nvGrpSpPr>
        <p:grpSpPr>
          <a:xfrm>
            <a:off x="1" y="812206"/>
            <a:ext cx="12192000" cy="850340"/>
            <a:chOff x="1" y="2266932"/>
            <a:chExt cx="12192000" cy="1446549"/>
          </a:xfrm>
        </p:grpSpPr>
        <p:sp>
          <p:nvSpPr>
            <p:cNvPr id="4" name="矩形 3"/>
            <p:cNvSpPr/>
            <p:nvPr/>
          </p:nvSpPr>
          <p:spPr>
            <a:xfrm rot="16200000">
              <a:off x="5854909" y="-2623610"/>
              <a:ext cx="482183" cy="1219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 name="矩形 4"/>
            <p:cNvSpPr/>
            <p:nvPr/>
          </p:nvSpPr>
          <p:spPr>
            <a:xfrm rot="16200000">
              <a:off x="5854909" y="-3105793"/>
              <a:ext cx="482183" cy="1219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 name="矩形 5"/>
            <p:cNvSpPr/>
            <p:nvPr/>
          </p:nvSpPr>
          <p:spPr>
            <a:xfrm rot="16200000">
              <a:off x="5854909" y="-3587976"/>
              <a:ext cx="482183" cy="1219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
        <p:nvSpPr>
          <p:cNvPr id="10" name="文本占位符 7"/>
          <p:cNvSpPr>
            <a:spLocks noGrp="1"/>
          </p:cNvSpPr>
          <p:nvPr>
            <p:ph type="body" sz="quarter" idx="10"/>
          </p:nvPr>
        </p:nvSpPr>
        <p:spPr>
          <a:xfrm>
            <a:off x="3584865" y="812206"/>
            <a:ext cx="5022272" cy="842459"/>
          </a:xfrm>
          <a:prstGeom prst="rect">
            <a:avLst/>
          </a:prstGeom>
          <a:solidFill>
            <a:schemeClr val="tx1">
              <a:lumMod val="75000"/>
              <a:lumOff val="25000"/>
            </a:schemeClr>
          </a:solidFill>
        </p:spPr>
        <p:txBody>
          <a:bodyPr anchor="ctr"/>
          <a:lstStyle>
            <a:lvl1pPr marL="0" indent="0" algn="ctr">
              <a:buNone/>
              <a:defRPr sz="4400" b="1">
                <a:solidFill>
                  <a:schemeClr val="bg1"/>
                </a:solidFill>
              </a:defRPr>
            </a:lvl1pPr>
          </a:lstStyle>
          <a:p>
            <a:pPr lvl="0"/>
            <a:endParaRPr kumimoji="1" lang="zh-CN" altLang="en-US" dirty="0"/>
          </a:p>
        </p:txBody>
      </p:sp>
      <p:grpSp>
        <p:nvGrpSpPr>
          <p:cNvPr id="11" name="组 10"/>
          <p:cNvGrpSpPr/>
          <p:nvPr userDrawn="1"/>
        </p:nvGrpSpPr>
        <p:grpSpPr>
          <a:xfrm>
            <a:off x="-2" y="4472199"/>
            <a:ext cx="12192001" cy="250400"/>
            <a:chOff x="1" y="2266932"/>
            <a:chExt cx="12192000" cy="1446549"/>
          </a:xfrm>
        </p:grpSpPr>
        <p:sp>
          <p:nvSpPr>
            <p:cNvPr id="12" name="矩形 11"/>
            <p:cNvSpPr/>
            <p:nvPr/>
          </p:nvSpPr>
          <p:spPr>
            <a:xfrm rot="16200000">
              <a:off x="5854909" y="-2623610"/>
              <a:ext cx="482183" cy="1219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3" name="矩形 12"/>
            <p:cNvSpPr/>
            <p:nvPr/>
          </p:nvSpPr>
          <p:spPr>
            <a:xfrm rot="16200000">
              <a:off x="5854909" y="-3105793"/>
              <a:ext cx="482183" cy="1219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4" name="矩形 13"/>
            <p:cNvSpPr/>
            <p:nvPr/>
          </p:nvSpPr>
          <p:spPr>
            <a:xfrm rot="16200000">
              <a:off x="5854909" y="-3587976"/>
              <a:ext cx="482183" cy="1219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grpSp>
        <p:nvGrpSpPr>
          <p:cNvPr id="15" name="组 14"/>
          <p:cNvGrpSpPr/>
          <p:nvPr userDrawn="1"/>
        </p:nvGrpSpPr>
        <p:grpSpPr>
          <a:xfrm>
            <a:off x="-1" y="3075199"/>
            <a:ext cx="12192001" cy="250400"/>
            <a:chOff x="1" y="2266932"/>
            <a:chExt cx="12192000" cy="1446549"/>
          </a:xfrm>
        </p:grpSpPr>
        <p:sp>
          <p:nvSpPr>
            <p:cNvPr id="16" name="矩形 15"/>
            <p:cNvSpPr/>
            <p:nvPr/>
          </p:nvSpPr>
          <p:spPr>
            <a:xfrm rot="16200000">
              <a:off x="5854909" y="-2623610"/>
              <a:ext cx="482183" cy="1219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7" name="矩形 16"/>
            <p:cNvSpPr/>
            <p:nvPr/>
          </p:nvSpPr>
          <p:spPr>
            <a:xfrm rot="16200000">
              <a:off x="5854909" y="-3105793"/>
              <a:ext cx="482183" cy="1219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8" name="矩形 17"/>
            <p:cNvSpPr/>
            <p:nvPr/>
          </p:nvSpPr>
          <p:spPr>
            <a:xfrm rot="16200000">
              <a:off x="5854909" y="-3587976"/>
              <a:ext cx="482183" cy="1219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
        <p:nvSpPr>
          <p:cNvPr id="19" name="文本占位符 7"/>
          <p:cNvSpPr>
            <a:spLocks noGrp="1"/>
          </p:cNvSpPr>
          <p:nvPr>
            <p:ph type="body" sz="quarter" idx="11" hasCustomPrompt="1"/>
          </p:nvPr>
        </p:nvSpPr>
        <p:spPr>
          <a:xfrm>
            <a:off x="1825338" y="2884729"/>
            <a:ext cx="2164772" cy="624302"/>
          </a:xfrm>
          <a:prstGeom prst="rect">
            <a:avLst/>
          </a:prstGeom>
          <a:solidFill>
            <a:schemeClr val="tx1">
              <a:lumMod val="75000"/>
              <a:lumOff val="25000"/>
            </a:schemeClr>
          </a:solidFill>
        </p:spPr>
        <p:txBody>
          <a:bodyPr anchor="ctr"/>
          <a:lstStyle>
            <a:lvl1pPr marL="0" indent="0" algn="l">
              <a:buNone/>
              <a:defRPr sz="3200" b="1">
                <a:solidFill>
                  <a:schemeClr val="bg1"/>
                </a:solidFill>
              </a:defRPr>
            </a:lvl1pPr>
          </a:lstStyle>
          <a:p>
            <a:pPr lvl="0"/>
            <a:r>
              <a:rPr kumimoji="1" lang="zh-CN" altLang="en-US"/>
              <a:t>标题</a:t>
            </a:r>
            <a:endParaRPr kumimoji="1" lang="zh-CN" altLang="en-US" dirty="0"/>
          </a:p>
        </p:txBody>
      </p:sp>
      <p:sp>
        <p:nvSpPr>
          <p:cNvPr id="20" name="文本占位符 7"/>
          <p:cNvSpPr>
            <a:spLocks noGrp="1"/>
          </p:cNvSpPr>
          <p:nvPr>
            <p:ph type="body" sz="quarter" idx="12" hasCustomPrompt="1"/>
          </p:nvPr>
        </p:nvSpPr>
        <p:spPr>
          <a:xfrm>
            <a:off x="5013612" y="2892611"/>
            <a:ext cx="2164772" cy="624302"/>
          </a:xfrm>
          <a:prstGeom prst="rect">
            <a:avLst/>
          </a:prstGeom>
          <a:solidFill>
            <a:schemeClr val="tx1">
              <a:lumMod val="75000"/>
              <a:lumOff val="25000"/>
            </a:schemeClr>
          </a:solidFill>
        </p:spPr>
        <p:txBody>
          <a:bodyPr anchor="ctr"/>
          <a:lstStyle>
            <a:lvl1pPr marL="0" indent="0" algn="l">
              <a:buNone/>
              <a:defRPr sz="3200" b="1">
                <a:solidFill>
                  <a:schemeClr val="bg1"/>
                </a:solidFill>
              </a:defRPr>
            </a:lvl1pPr>
          </a:lstStyle>
          <a:p>
            <a:pPr lvl="0"/>
            <a:r>
              <a:rPr kumimoji="1" lang="zh-CN" altLang="en-US"/>
              <a:t>标题</a:t>
            </a:r>
            <a:endParaRPr kumimoji="1" lang="zh-CN" altLang="en-US" dirty="0"/>
          </a:p>
        </p:txBody>
      </p:sp>
      <p:sp>
        <p:nvSpPr>
          <p:cNvPr id="21" name="文本占位符 7"/>
          <p:cNvSpPr>
            <a:spLocks noGrp="1"/>
          </p:cNvSpPr>
          <p:nvPr>
            <p:ph type="body" sz="quarter" idx="13" hasCustomPrompt="1"/>
          </p:nvPr>
        </p:nvSpPr>
        <p:spPr>
          <a:xfrm>
            <a:off x="8201886" y="2884729"/>
            <a:ext cx="2164772" cy="624302"/>
          </a:xfrm>
          <a:prstGeom prst="rect">
            <a:avLst/>
          </a:prstGeom>
          <a:solidFill>
            <a:schemeClr val="tx1">
              <a:lumMod val="75000"/>
              <a:lumOff val="25000"/>
            </a:schemeClr>
          </a:solidFill>
        </p:spPr>
        <p:txBody>
          <a:bodyPr anchor="ctr"/>
          <a:lstStyle>
            <a:lvl1pPr marL="0" indent="0" algn="l">
              <a:buNone/>
              <a:defRPr sz="3200" b="1">
                <a:solidFill>
                  <a:schemeClr val="bg1"/>
                </a:solidFill>
              </a:defRPr>
            </a:lvl1pPr>
          </a:lstStyle>
          <a:p>
            <a:pPr lvl="0"/>
            <a:r>
              <a:rPr kumimoji="1" lang="zh-CN" altLang="en-US"/>
              <a:t>标题</a:t>
            </a:r>
            <a:endParaRPr kumimoji="1" lang="zh-CN" altLang="en-US" dirty="0"/>
          </a:p>
        </p:txBody>
      </p:sp>
      <p:sp>
        <p:nvSpPr>
          <p:cNvPr id="22" name="文本占位符 7"/>
          <p:cNvSpPr>
            <a:spLocks noGrp="1"/>
          </p:cNvSpPr>
          <p:nvPr>
            <p:ph type="body" sz="quarter" idx="14" hasCustomPrompt="1"/>
          </p:nvPr>
        </p:nvSpPr>
        <p:spPr>
          <a:xfrm>
            <a:off x="1825338" y="4296624"/>
            <a:ext cx="2164772" cy="624302"/>
          </a:xfrm>
          <a:prstGeom prst="rect">
            <a:avLst/>
          </a:prstGeom>
          <a:solidFill>
            <a:schemeClr val="tx1">
              <a:lumMod val="75000"/>
              <a:lumOff val="25000"/>
            </a:schemeClr>
          </a:solidFill>
        </p:spPr>
        <p:txBody>
          <a:bodyPr anchor="ctr"/>
          <a:lstStyle>
            <a:lvl1pPr marL="0" indent="0" algn="l">
              <a:buNone/>
              <a:defRPr sz="3200" b="1">
                <a:solidFill>
                  <a:schemeClr val="bg1"/>
                </a:solidFill>
              </a:defRPr>
            </a:lvl1pPr>
          </a:lstStyle>
          <a:p>
            <a:pPr lvl="0"/>
            <a:r>
              <a:rPr kumimoji="1" lang="zh-CN" altLang="en-US"/>
              <a:t>标题</a:t>
            </a:r>
            <a:endParaRPr kumimoji="1" lang="zh-CN" altLang="en-US" dirty="0"/>
          </a:p>
        </p:txBody>
      </p:sp>
      <p:sp>
        <p:nvSpPr>
          <p:cNvPr id="23" name="文本占位符 7"/>
          <p:cNvSpPr>
            <a:spLocks noGrp="1"/>
          </p:cNvSpPr>
          <p:nvPr>
            <p:ph type="body" sz="quarter" idx="15" hasCustomPrompt="1"/>
          </p:nvPr>
        </p:nvSpPr>
        <p:spPr>
          <a:xfrm>
            <a:off x="5013612" y="4304506"/>
            <a:ext cx="2164772" cy="624302"/>
          </a:xfrm>
          <a:prstGeom prst="rect">
            <a:avLst/>
          </a:prstGeom>
          <a:solidFill>
            <a:schemeClr val="tx1">
              <a:lumMod val="75000"/>
              <a:lumOff val="25000"/>
            </a:schemeClr>
          </a:solidFill>
        </p:spPr>
        <p:txBody>
          <a:bodyPr anchor="ctr"/>
          <a:lstStyle>
            <a:lvl1pPr marL="0" indent="0" algn="l">
              <a:buNone/>
              <a:defRPr sz="3200" b="1">
                <a:solidFill>
                  <a:schemeClr val="bg1"/>
                </a:solidFill>
              </a:defRPr>
            </a:lvl1pPr>
          </a:lstStyle>
          <a:p>
            <a:pPr lvl="0"/>
            <a:r>
              <a:rPr kumimoji="1" lang="zh-CN" altLang="en-US"/>
              <a:t>标题</a:t>
            </a:r>
            <a:endParaRPr kumimoji="1" lang="zh-CN" altLang="en-US" dirty="0"/>
          </a:p>
        </p:txBody>
      </p:sp>
      <p:sp>
        <p:nvSpPr>
          <p:cNvPr id="24" name="文本占位符 7"/>
          <p:cNvSpPr>
            <a:spLocks noGrp="1"/>
          </p:cNvSpPr>
          <p:nvPr>
            <p:ph type="body" sz="quarter" idx="16" hasCustomPrompt="1"/>
          </p:nvPr>
        </p:nvSpPr>
        <p:spPr>
          <a:xfrm>
            <a:off x="8201886" y="4296624"/>
            <a:ext cx="2164772" cy="624302"/>
          </a:xfrm>
          <a:prstGeom prst="rect">
            <a:avLst/>
          </a:prstGeom>
          <a:solidFill>
            <a:schemeClr val="tx1">
              <a:lumMod val="75000"/>
              <a:lumOff val="25000"/>
            </a:schemeClr>
          </a:solidFill>
        </p:spPr>
        <p:txBody>
          <a:bodyPr anchor="ctr"/>
          <a:lstStyle>
            <a:lvl1pPr marL="0" indent="0" algn="l">
              <a:buNone/>
              <a:defRPr sz="3200" b="1">
                <a:solidFill>
                  <a:schemeClr val="bg1"/>
                </a:solidFill>
              </a:defRPr>
            </a:lvl1pPr>
          </a:lstStyle>
          <a:p>
            <a:pPr lvl="0"/>
            <a:r>
              <a:rPr kumimoji="1" lang="zh-CN" altLang="en-US"/>
              <a:t>标题</a:t>
            </a:r>
            <a:endParaRPr kumimoji="1" lang="zh-CN" alt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副标题页">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组 1"/>
          <p:cNvGrpSpPr/>
          <p:nvPr userDrawn="1"/>
        </p:nvGrpSpPr>
        <p:grpSpPr>
          <a:xfrm>
            <a:off x="0" y="4077323"/>
            <a:ext cx="12192000" cy="1446549"/>
            <a:chOff x="1" y="2266932"/>
            <a:chExt cx="12192000" cy="1446549"/>
          </a:xfrm>
        </p:grpSpPr>
        <p:sp>
          <p:nvSpPr>
            <p:cNvPr id="3" name="矩形 2"/>
            <p:cNvSpPr/>
            <p:nvPr/>
          </p:nvSpPr>
          <p:spPr>
            <a:xfrm rot="16200000">
              <a:off x="5854909" y="-2623610"/>
              <a:ext cx="482183" cy="1219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 name="矩形 3"/>
            <p:cNvSpPr/>
            <p:nvPr/>
          </p:nvSpPr>
          <p:spPr>
            <a:xfrm rot="16200000">
              <a:off x="5854909" y="-3105793"/>
              <a:ext cx="482183" cy="1219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 name="矩形 4"/>
            <p:cNvSpPr/>
            <p:nvPr/>
          </p:nvSpPr>
          <p:spPr>
            <a:xfrm rot="16200000">
              <a:off x="5854909" y="-3587976"/>
              <a:ext cx="482183" cy="1219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
        <p:nvSpPr>
          <p:cNvPr id="7" name="文本占位符 7"/>
          <p:cNvSpPr>
            <a:spLocks noGrp="1"/>
          </p:cNvSpPr>
          <p:nvPr>
            <p:ph type="body" sz="quarter" idx="10"/>
          </p:nvPr>
        </p:nvSpPr>
        <p:spPr>
          <a:xfrm>
            <a:off x="988869" y="4077323"/>
            <a:ext cx="9382991" cy="1446550"/>
          </a:xfrm>
          <a:prstGeom prst="rect">
            <a:avLst/>
          </a:prstGeom>
          <a:solidFill>
            <a:schemeClr val="tx1">
              <a:lumMod val="75000"/>
              <a:lumOff val="25000"/>
            </a:schemeClr>
          </a:solidFill>
        </p:spPr>
        <p:txBody>
          <a:bodyPr anchor="ctr"/>
          <a:lstStyle>
            <a:lvl1pPr marL="0" indent="0" algn="l">
              <a:buNone/>
              <a:defRPr sz="8800" b="1">
                <a:solidFill>
                  <a:schemeClr val="bg1"/>
                </a:solidFill>
              </a:defRPr>
            </a:lvl1pPr>
          </a:lstStyle>
          <a:p>
            <a:pPr lvl="0"/>
            <a:endParaRPr kumimoji="1" lang="zh-CN" alt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内容页">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文本占位符 7"/>
          <p:cNvSpPr>
            <a:spLocks noGrp="1"/>
          </p:cNvSpPr>
          <p:nvPr>
            <p:ph type="body" sz="quarter" idx="10" hasCustomPrompt="1"/>
          </p:nvPr>
        </p:nvSpPr>
        <p:spPr>
          <a:xfrm>
            <a:off x="1227883" y="182033"/>
            <a:ext cx="5338017" cy="529569"/>
          </a:xfrm>
          <a:prstGeom prst="rect">
            <a:avLst/>
          </a:prstGeom>
          <a:solidFill>
            <a:schemeClr val="tx1">
              <a:lumMod val="75000"/>
              <a:lumOff val="25000"/>
            </a:schemeClr>
          </a:solidFill>
          <a:ln w="12700" cmpd="sng">
            <a:noFill/>
          </a:ln>
        </p:spPr>
        <p:txBody>
          <a:bodyPr vert="horz" anchor="ctr"/>
          <a:lstStyle>
            <a:lvl1pPr marL="0" indent="0" algn="l">
              <a:buNone/>
              <a:defRPr sz="24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defRPr>
            </a:lvl1pPr>
          </a:lstStyle>
          <a:p>
            <a:pPr lvl="0"/>
            <a:r>
              <a:rPr kumimoji="1" lang="en-US" altLang="zh-CN" dirty="0"/>
              <a:t>CLICK</a:t>
            </a:r>
            <a:r>
              <a:rPr kumimoji="1" lang="zh-CN" altLang="en-US" dirty="0"/>
              <a:t> </a:t>
            </a:r>
            <a:r>
              <a:rPr kumimoji="1" lang="en-US" altLang="zh-CN" dirty="0"/>
              <a:t>HERE</a:t>
            </a:r>
            <a:r>
              <a:rPr kumimoji="1" lang="zh-CN" altLang="en-US" dirty="0"/>
              <a:t> </a:t>
            </a:r>
            <a:r>
              <a:rPr kumimoji="1" lang="en-US" altLang="zh-CN" dirty="0"/>
              <a:t>TO</a:t>
            </a:r>
            <a:r>
              <a:rPr kumimoji="1" lang="zh-CN" altLang="en-US" dirty="0"/>
              <a:t> </a:t>
            </a:r>
            <a:r>
              <a:rPr kumimoji="1" lang="en-US" altLang="zh-CN" dirty="0"/>
              <a:t>ADD</a:t>
            </a:r>
            <a:r>
              <a:rPr kumimoji="1" lang="zh-CN" altLang="en-US" dirty="0"/>
              <a:t> </a:t>
            </a:r>
            <a:r>
              <a:rPr kumimoji="1" lang="en-US" altLang="zh-CN" dirty="0"/>
              <a:t>YOUR</a:t>
            </a:r>
            <a:r>
              <a:rPr kumimoji="1" lang="zh-CN" altLang="en-US" dirty="0"/>
              <a:t> </a:t>
            </a:r>
            <a:r>
              <a:rPr kumimoji="1" lang="en-US" altLang="zh-CN" dirty="0"/>
              <a:t>TITLE</a:t>
            </a:r>
            <a:endParaRPr kumimoji="1" lang="zh-CN" altLang="en-US" dirty="0"/>
          </a:p>
        </p:txBody>
      </p:sp>
      <p:grpSp>
        <p:nvGrpSpPr>
          <p:cNvPr id="6" name="组 5"/>
          <p:cNvGrpSpPr/>
          <p:nvPr userDrawn="1"/>
        </p:nvGrpSpPr>
        <p:grpSpPr>
          <a:xfrm>
            <a:off x="-1" y="182033"/>
            <a:ext cx="1104901" cy="529569"/>
            <a:chOff x="1" y="2266932"/>
            <a:chExt cx="12192000" cy="1446549"/>
          </a:xfrm>
        </p:grpSpPr>
        <p:sp>
          <p:nvSpPr>
            <p:cNvPr id="7" name="矩形 6"/>
            <p:cNvSpPr/>
            <p:nvPr/>
          </p:nvSpPr>
          <p:spPr>
            <a:xfrm rot="16200000">
              <a:off x="5854909" y="-2623610"/>
              <a:ext cx="482183" cy="1219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 name="矩形 7"/>
            <p:cNvSpPr/>
            <p:nvPr/>
          </p:nvSpPr>
          <p:spPr>
            <a:xfrm rot="16200000">
              <a:off x="5854909" y="-3105793"/>
              <a:ext cx="482183" cy="1219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9" name="矩形 8"/>
            <p:cNvSpPr/>
            <p:nvPr/>
          </p:nvSpPr>
          <p:spPr>
            <a:xfrm rot="16200000">
              <a:off x="5854909" y="-3587976"/>
              <a:ext cx="482183" cy="1219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空白页">
    <p:spTree>
      <p:nvGrpSpPr>
        <p:cNvPr id="1" name=""/>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00" y="6245225"/>
            <a:ext cx="2844800" cy="476250"/>
          </a:xfrm>
        </p:spPr>
        <p:txBody>
          <a:bodyPr/>
          <a:lstStyle/>
          <a:p>
            <a:fld id="{D3CA4526-AE6A-4AEA-844F-8AE8FE4D77B4}" type="datetimeFigureOut">
              <a:rPr lang="zh-CN" altLang="en-US" smtClean="0">
                <a:solidFill>
                  <a:prstClr val="black"/>
                </a:solidFill>
              </a:rPr>
            </a:fld>
            <a:endParaRPr lang="zh-CN" altLang="en-US">
              <a:solidFill>
                <a:prstClr val="black"/>
              </a:solidFill>
            </a:endParaRPr>
          </a:p>
        </p:txBody>
      </p:sp>
      <p:sp>
        <p:nvSpPr>
          <p:cNvPr id="3" name="页脚占位符 2"/>
          <p:cNvSpPr>
            <a:spLocks noGrp="1"/>
          </p:cNvSpPr>
          <p:nvPr>
            <p:ph type="ftr" sz="quarter" idx="11"/>
          </p:nvPr>
        </p:nvSpPr>
        <p:spPr>
          <a:xfrm>
            <a:off x="4165600" y="6245225"/>
            <a:ext cx="3860800" cy="476250"/>
          </a:xfrm>
        </p:spPr>
        <p:txBody>
          <a:bodyPr/>
          <a:lstStyle/>
          <a:p>
            <a:endParaRPr lang="zh-CN" altLang="en-US">
              <a:solidFill>
                <a:prstClr val="black"/>
              </a:solidFill>
            </a:endParaRPr>
          </a:p>
        </p:txBody>
      </p:sp>
      <p:sp>
        <p:nvSpPr>
          <p:cNvPr id="4" name="灯片编号占位符 3"/>
          <p:cNvSpPr>
            <a:spLocks noGrp="1"/>
          </p:cNvSpPr>
          <p:nvPr>
            <p:ph type="sldNum" sz="quarter" idx="12"/>
          </p:nvPr>
        </p:nvSpPr>
        <p:spPr>
          <a:xfrm>
            <a:off x="8737600" y="6245225"/>
            <a:ext cx="2844800" cy="476250"/>
          </a:xfrm>
        </p:spPr>
        <p:txBody>
          <a:bodyPr/>
          <a:lstStyle/>
          <a:p>
            <a:fld id="{844B057A-3A0D-4079-A5BF-01CA1B2F1228}" type="slidenum">
              <a:rPr lang="zh-CN" altLang="en-US" smtClean="0">
                <a:solidFill>
                  <a:prstClr val="black"/>
                </a:solidFill>
              </a:rPr>
            </a:fld>
            <a:endParaRPr lang="zh-CN" altLang="en-US">
              <a:solidFill>
                <a:prstClr val="black"/>
              </a:solidFill>
            </a:endParaRPr>
          </a:p>
        </p:txBody>
      </p:sp>
    </p:spTree>
  </p:cSld>
  <p:clrMapOvr>
    <a:masterClrMapping/>
  </p:clrMapOvr>
  <p:hf sldNum="0" hdr="0" ftr="0" dt="0"/>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1" Type="http://schemas.openxmlformats.org/officeDocument/2006/relationships/theme" Target="../theme/theme1.xml"/><Relationship Id="rId10" Type="http://schemas.openxmlformats.org/officeDocument/2006/relationships/image" Target="../media/image2.png"/><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5" Type="http://schemas.openxmlformats.org/officeDocument/2006/relationships/theme" Target="../theme/theme2.xml"/><Relationship Id="rId4" Type="http://schemas.openxmlformats.org/officeDocument/2006/relationships/image" Target="../media/image2.png"/><Relationship Id="rId3" Type="http://schemas.openxmlformats.org/officeDocument/2006/relationships/slideLayout" Target="../slideLayouts/slideLayout12.xml"/><Relationship Id="rId2" Type="http://schemas.openxmlformats.org/officeDocument/2006/relationships/slideLayout" Target="../slideLayouts/slideLayout11.xml"/><Relationship Id="rId1"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图片 11" descr="水印"/>
          <p:cNvPicPr>
            <a:picLocks noChangeAspect="1"/>
          </p:cNvPicPr>
          <p:nvPr userDrawn="1"/>
        </p:nvPicPr>
        <p:blipFill>
          <a:blip r:embed="rId10"/>
          <a:stretch>
            <a:fillRect/>
          </a:stretch>
        </p:blipFill>
        <p:spPr>
          <a:xfrm>
            <a:off x="7186295" y="29845"/>
            <a:ext cx="4902200" cy="158686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2" name="图片 11" descr="水印"/>
          <p:cNvPicPr>
            <a:picLocks noChangeAspect="1"/>
          </p:cNvPicPr>
          <p:nvPr userDrawn="1"/>
        </p:nvPicPr>
        <p:blipFill>
          <a:blip r:embed="rId4"/>
          <a:stretch>
            <a:fillRect/>
          </a:stretch>
        </p:blipFill>
        <p:spPr>
          <a:xfrm>
            <a:off x="7186295" y="29845"/>
            <a:ext cx="4902200" cy="1586865"/>
          </a:xfrm>
          <a:prstGeom prst="rect">
            <a:avLst/>
          </a:prstGeom>
        </p:spPr>
      </p:pic>
    </p:spTree>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image" Target="../media/image2.png"/><Relationship Id="rId1"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1.png"/><Relationship Id="rId1" Type="http://schemas.openxmlformats.org/officeDocument/2006/relationships/tags" Target="../tags/tag1.xml"/></Relationships>
</file>

<file path=ppt/slides/_rels/slide11.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image" Target="../media/image12.png"/></Relationships>
</file>

<file path=ppt/slides/_rels/slide12.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image" Target="../media/image7.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2.xml"/></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7.emf"/></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8.png"/><Relationship Id="rId1" Type="http://schemas.openxmlformats.org/officeDocument/2006/relationships/tags" Target="../tags/tag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6.png"/><Relationship Id="rId1" Type="http://schemas.openxmlformats.org/officeDocument/2006/relationships/image" Target="../media/image5.pn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7.pn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8.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9.pn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0.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矩形 1"/>
          <p:cNvSpPr>
            <a:spLocks noChangeArrowheads="1"/>
          </p:cNvSpPr>
          <p:nvPr/>
        </p:nvSpPr>
        <p:spPr bwMode="auto">
          <a:xfrm>
            <a:off x="762000" y="1246505"/>
            <a:ext cx="6538595" cy="5015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defRPr/>
            </a:pPr>
            <a:r>
              <a:rPr lang="zh-CN" altLang="en-US" sz="4000" b="1">
                <a:solidFill>
                  <a:srgbClr val="FF0000"/>
                </a:solidFill>
                <a:latin typeface="HelveticaNeue" panose="02000503000000020004" pitchFamily="2" charset="0"/>
              </a:rPr>
              <a:t>感恩遇见，相互成就，本课件资料仅供您个人参考、教学使用，严禁自行在网络传播，违者依知识产权法追究法律责任。</a:t>
            </a:r>
            <a:endParaRPr lang="en-US" altLang="zh-CN" sz="4000" b="1">
              <a:solidFill>
                <a:srgbClr val="FF0000"/>
              </a:solidFill>
              <a:latin typeface="HelveticaNeue" panose="02000503000000020004" pitchFamily="2" charset="0"/>
            </a:endParaRPr>
          </a:p>
          <a:p>
            <a:pPr eaLnBrk="1" hangingPunct="1">
              <a:spcBef>
                <a:spcPct val="0"/>
              </a:spcBef>
              <a:buFontTx/>
              <a:buNone/>
              <a:defRPr/>
            </a:pP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更多教学资源请关注</a:t>
            </a: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公众号：溯恩高中英语</a:t>
            </a:r>
            <a:endParaRPr lang="zh-CN" altLang="en-US" sz="4000" b="1">
              <a:solidFill>
                <a:srgbClr val="FF0000"/>
              </a:solidFill>
              <a:latin typeface="HelveticaNeue" panose="02000503000000020004" pitchFamily="2" charset="0"/>
            </a:endParaRPr>
          </a:p>
        </p:txBody>
      </p:sp>
      <p:pic>
        <p:nvPicPr>
          <p:cNvPr id="14338" name="图片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300595" y="2273935"/>
            <a:ext cx="3359150" cy="335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p:cNvSpPr>
            <a:spLocks noChangeArrowheads="1"/>
          </p:cNvSpPr>
          <p:nvPr/>
        </p:nvSpPr>
        <p:spPr bwMode="auto">
          <a:xfrm>
            <a:off x="7311390" y="1616710"/>
            <a:ext cx="3603625"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defRPr/>
            </a:pPr>
            <a:r>
              <a:rPr lang="zh-CN" altLang="en-US" sz="4000" b="1">
                <a:latin typeface="华文新魏" panose="02010800040101010101" pitchFamily="2" charset="-122"/>
              </a:rPr>
              <a:t>知识产权声明</a:t>
            </a:r>
            <a:endParaRPr lang="zh-CN" altLang="en-US" sz="4000" b="1">
              <a:latin typeface="华文新魏" panose="02010800040101010101" pitchFamily="2" charset="-122"/>
            </a:endParaRPr>
          </a:p>
        </p:txBody>
      </p:sp>
      <p:pic>
        <p:nvPicPr>
          <p:cNvPr id="12" name="图片 11" descr="水印"/>
          <p:cNvPicPr>
            <a:picLocks noChangeAspect="1"/>
          </p:cNvPicPr>
          <p:nvPr userDrawn="1"/>
        </p:nvPicPr>
        <p:blipFill>
          <a:blip r:embed="rId2"/>
          <a:stretch>
            <a:fillRect/>
          </a:stretch>
        </p:blipFill>
        <p:spPr>
          <a:xfrm>
            <a:off x="7186295" y="29845"/>
            <a:ext cx="4902200" cy="1586865"/>
          </a:xfrm>
          <a:prstGeom prst="rect">
            <a:avLst/>
          </a:prstGeom>
        </p:spPr>
      </p:pic>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a:xfrm>
            <a:off x="6808470" y="2266315"/>
            <a:ext cx="5043805" cy="1446530"/>
          </a:xfrm>
        </p:spPr>
        <p:txBody>
          <a:bodyPr/>
          <a:lstStyle/>
          <a:p>
            <a:r>
              <a:rPr sz="3200" dirty="0">
                <a:ln w="0"/>
                <a:latin typeface="微软雅黑" panose="020B0503020204020204" pitchFamily="34" charset="-122"/>
                <a:ea typeface="微软雅黑" panose="020B0503020204020204" pitchFamily="34" charset="-122"/>
              </a:rPr>
              <a:t>Criteria set by Mr. Wu</a:t>
            </a:r>
            <a:endParaRPr sz="3200" dirty="0">
              <a:ln w="0"/>
              <a:latin typeface="微软雅黑" panose="020B0503020204020204" pitchFamily="34" charset="-122"/>
              <a:ea typeface="微软雅黑" panose="020B0503020204020204" pitchFamily="34" charset="-122"/>
            </a:endParaRPr>
          </a:p>
        </p:txBody>
      </p:sp>
      <p:pic>
        <p:nvPicPr>
          <p:cNvPr id="5" name="图片 4"/>
          <p:cNvPicPr>
            <a:picLocks noChangeAspect="1"/>
          </p:cNvPicPr>
          <p:nvPr>
            <p:custDataLst>
              <p:tags r:id="rId1"/>
            </p:custDataLst>
          </p:nvPr>
        </p:nvPicPr>
        <p:blipFill>
          <a:blip r:embed="rId2"/>
          <a:srcRect l="55022"/>
          <a:stretch>
            <a:fillRect/>
          </a:stretch>
        </p:blipFill>
        <p:spPr>
          <a:xfrm>
            <a:off x="488315" y="47625"/>
            <a:ext cx="5876925" cy="6763385"/>
          </a:xfrm>
          <a:prstGeom prst="rect">
            <a:avLst/>
          </a:prstGeom>
        </p:spPr>
      </p:pic>
      <p:sp>
        <p:nvSpPr>
          <p:cNvPr id="3" name="文本框 2"/>
          <p:cNvSpPr txBox="1"/>
          <p:nvPr/>
        </p:nvSpPr>
        <p:spPr>
          <a:xfrm>
            <a:off x="6684010" y="4061460"/>
            <a:ext cx="5403850" cy="1924685"/>
          </a:xfrm>
          <a:prstGeom prst="rect">
            <a:avLst/>
          </a:prstGeom>
          <a:noFill/>
        </p:spPr>
        <p:txBody>
          <a:bodyPr wrap="square" rtlCol="0" anchor="t">
            <a:spAutoFit/>
          </a:bodyPr>
          <a:p>
            <a:pPr marL="457200" indent="-457200">
              <a:lnSpc>
                <a:spcPct val="130000"/>
              </a:lnSpc>
              <a:spcBef>
                <a:spcPts val="600"/>
              </a:spcBef>
              <a:buFont typeface="Arial" panose="020B0604020202020204" pitchFamily="34" charset="0"/>
              <a:buChar char="•"/>
            </a:pPr>
            <a:r>
              <a:rPr lang="zh-CN" altLang="en-US" sz="2800" b="1" kern="0" dirty="0">
                <a:solidFill>
                  <a:srgbClr val="002060"/>
                </a:solidFill>
                <a:latin typeface="微软雅黑" panose="020B0503020204020204" pitchFamily="34" charset="-122"/>
                <a:ea typeface="微软雅黑" panose="020B0503020204020204" pitchFamily="34" charset="-122"/>
                <a:cs typeface="+mn-ea"/>
                <a:sym typeface="+mn-lt"/>
              </a:rPr>
              <a:t>自我评价(Self-assessment)</a:t>
            </a:r>
            <a:endParaRPr lang="zh-CN" altLang="en-US" sz="2800" b="1" kern="0" dirty="0">
              <a:solidFill>
                <a:srgbClr val="002060"/>
              </a:solidFill>
              <a:latin typeface="微软雅黑" panose="020B0503020204020204" pitchFamily="34" charset="-122"/>
              <a:ea typeface="微软雅黑" panose="020B0503020204020204" pitchFamily="34" charset="-122"/>
              <a:cs typeface="+mn-ea"/>
              <a:sym typeface="+mn-lt"/>
            </a:endParaRPr>
          </a:p>
          <a:p>
            <a:pPr marL="457200" indent="-457200">
              <a:lnSpc>
                <a:spcPct val="130000"/>
              </a:lnSpc>
              <a:spcBef>
                <a:spcPts val="600"/>
              </a:spcBef>
              <a:buFont typeface="Arial" panose="020B0604020202020204" pitchFamily="34" charset="0"/>
              <a:buChar char="•"/>
            </a:pPr>
            <a:r>
              <a:rPr lang="zh-CN" altLang="en-US" sz="2800" b="1" kern="0" dirty="0">
                <a:solidFill>
                  <a:srgbClr val="002060"/>
                </a:solidFill>
                <a:latin typeface="微软雅黑" panose="020B0503020204020204" pitchFamily="34" charset="-122"/>
                <a:ea typeface="微软雅黑" panose="020B0503020204020204" pitchFamily="34" charset="-122"/>
                <a:cs typeface="+mn-ea"/>
                <a:sym typeface="+mn-lt"/>
              </a:rPr>
              <a:t>同伴评价(Peer assessment)</a:t>
            </a:r>
            <a:endParaRPr lang="zh-CN" altLang="en-US" sz="2800" b="1" kern="0" dirty="0">
              <a:solidFill>
                <a:srgbClr val="002060"/>
              </a:solidFill>
              <a:latin typeface="微软雅黑" panose="020B0503020204020204" pitchFamily="34" charset="-122"/>
              <a:ea typeface="微软雅黑" panose="020B0503020204020204" pitchFamily="34" charset="-122"/>
              <a:cs typeface="+mn-ea"/>
              <a:sym typeface="+mn-lt"/>
            </a:endParaRPr>
          </a:p>
          <a:p>
            <a:pPr marL="457200" indent="-457200">
              <a:lnSpc>
                <a:spcPct val="130000"/>
              </a:lnSpc>
              <a:spcBef>
                <a:spcPts val="600"/>
              </a:spcBef>
            </a:pPr>
            <a:endParaRPr lang="zh-CN" altLang="en-US" sz="2800" b="1" kern="0" dirty="0">
              <a:solidFill>
                <a:srgbClr val="002060"/>
              </a:solidFill>
              <a:latin typeface="微软雅黑" panose="020B0503020204020204" pitchFamily="34" charset="-122"/>
              <a:ea typeface="微软雅黑" panose="020B0503020204020204" pitchFamily="34" charset="-122"/>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1000" fill="hold"/>
                                        <p:tgtEl>
                                          <p:spTgt spid="2">
                                            <p:bg/>
                                          </p:spTgt>
                                        </p:tgtEl>
                                        <p:attrNameLst>
                                          <p:attrName>ppt_x</p:attrName>
                                        </p:attrNameLst>
                                      </p:cBhvr>
                                      <p:tavLst>
                                        <p:tav tm="0">
                                          <p:val>
                                            <p:strVal val="#ppt_x-.2"/>
                                          </p:val>
                                        </p:tav>
                                        <p:tav tm="100000">
                                          <p:val>
                                            <p:strVal val="#ppt_x"/>
                                          </p:val>
                                        </p:tav>
                                      </p:tavLst>
                                    </p:anim>
                                    <p:anim calcmode="lin" valueType="num">
                                      <p:cBhvr>
                                        <p:cTn id="8" dur="1000" fill="hold"/>
                                        <p:tgtEl>
                                          <p:spTgt spid="2">
                                            <p:bg/>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2">
                                            <p:bg/>
                                          </p:spTgt>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 calcmode="lin" valueType="num">
                                      <p:cBhvr>
                                        <p:cTn id="12" dur="1000" fill="hold"/>
                                        <p:tgtEl>
                                          <p:spTgt spid="2">
                                            <p:txEl>
                                              <p:pRg st="0" end="0"/>
                                            </p:txEl>
                                          </p:spTgt>
                                        </p:tgtEl>
                                        <p:attrNameLst>
                                          <p:attrName>ppt_x</p:attrName>
                                        </p:attrNameLst>
                                      </p:cBhvr>
                                      <p:tavLst>
                                        <p:tav tm="0">
                                          <p:val>
                                            <p:strVal val="#ppt_x-.2"/>
                                          </p:val>
                                        </p:tav>
                                        <p:tav tm="100000">
                                          <p:val>
                                            <p:strVal val="#ppt_x"/>
                                          </p:val>
                                        </p:tav>
                                      </p:tavLst>
                                    </p:anim>
                                    <p:anim calcmode="lin" valueType="num">
                                      <p:cBhvr>
                                        <p:cTn id="13" dur="1000" fill="hold"/>
                                        <p:tgtEl>
                                          <p:spTgt spid="2">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14" dur="1000"/>
                                        <p:tgtEl>
                                          <p:spTgt spid="2">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p:tgtEl>
                                          <p:spTgt spid="3"/>
                                        </p:tgtEl>
                                        <p:attrNameLst>
                                          <p:attrName>ppt_y</p:attrName>
                                        </p:attrNameLst>
                                      </p:cBhvr>
                                      <p:tavLst>
                                        <p:tav tm="0">
                                          <p:val>
                                            <p:strVal val="#ppt_y+#ppt_h*1.125000"/>
                                          </p:val>
                                        </p:tav>
                                        <p:tav tm="100000">
                                          <p:val>
                                            <p:strVal val="#ppt_y"/>
                                          </p:val>
                                        </p:tav>
                                      </p:tavLst>
                                    </p:anim>
                                    <p:animEffect transition="in" filter="wipe(up)">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uiExpand="1" build="p"/>
      <p:bldP spid="2" grpId="1" animBg="1" build="p"/>
      <p:bldP spid="3" grpId="0"/>
      <p:bldP spid="3"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srcRect l="2412" r="1881"/>
          <a:stretch>
            <a:fillRect/>
          </a:stretch>
        </p:blipFill>
        <p:spPr>
          <a:xfrm>
            <a:off x="479425" y="570865"/>
            <a:ext cx="10010775" cy="6177280"/>
          </a:xfrm>
          <a:prstGeom prst="rect">
            <a:avLst/>
          </a:prstGeom>
        </p:spPr>
      </p:pic>
      <p:sp>
        <p:nvSpPr>
          <p:cNvPr id="2" name="文本占位符 1"/>
          <p:cNvSpPr>
            <a:spLocks noGrp="1"/>
          </p:cNvSpPr>
          <p:nvPr>
            <p:ph type="body" sz="quarter" idx="10"/>
          </p:nvPr>
        </p:nvSpPr>
        <p:spPr>
          <a:xfrm>
            <a:off x="1228090" y="182245"/>
            <a:ext cx="7538720" cy="529590"/>
          </a:xfrm>
        </p:spPr>
        <p:txBody>
          <a:bodyPr/>
          <a:lstStyle/>
          <a:p>
            <a:pPr algn="ctr"/>
            <a:r>
              <a:rPr kumimoji="1" lang="zh-CN" altLang="en-US" dirty="0">
                <a:sym typeface="+mn-ea"/>
              </a:rPr>
              <a:t>情节逻辑是基点，</a:t>
            </a:r>
            <a:r>
              <a:rPr kumimoji="1" lang="zh-CN" altLang="en-US" dirty="0"/>
              <a:t>语言丰富是看点，</a:t>
            </a:r>
            <a:r>
              <a:rPr kumimoji="1" lang="zh-CN" altLang="en-US" dirty="0">
                <a:sym typeface="+mn-ea"/>
              </a:rPr>
              <a:t>情感主线是亮点</a:t>
            </a:r>
            <a:endParaRPr kumimoji="1" lang="zh-CN" altLang="en-US" dirty="0">
              <a:sym typeface="+mn-ea"/>
            </a:endParaRPr>
          </a:p>
        </p:txBody>
      </p:sp>
      <p:grpSp>
        <p:nvGrpSpPr>
          <p:cNvPr id="54" name="组 53"/>
          <p:cNvGrpSpPr/>
          <p:nvPr/>
        </p:nvGrpSpPr>
        <p:grpSpPr>
          <a:xfrm>
            <a:off x="9423400" y="154"/>
            <a:ext cx="2772036" cy="570865"/>
            <a:chOff x="1227883" y="1226034"/>
            <a:chExt cx="2631587" cy="771177"/>
          </a:xfrm>
        </p:grpSpPr>
        <p:grpSp>
          <p:nvGrpSpPr>
            <p:cNvPr id="56" name="组 55"/>
            <p:cNvGrpSpPr/>
            <p:nvPr/>
          </p:nvGrpSpPr>
          <p:grpSpPr>
            <a:xfrm>
              <a:off x="1227883" y="1237835"/>
              <a:ext cx="2631587" cy="747719"/>
              <a:chOff x="1227883" y="1237835"/>
              <a:chExt cx="2631587" cy="747719"/>
            </a:xfrm>
          </p:grpSpPr>
          <p:sp>
            <p:nvSpPr>
              <p:cNvPr id="58" name="直角三角形 57"/>
              <p:cNvSpPr/>
              <p:nvPr/>
            </p:nvSpPr>
            <p:spPr>
              <a:xfrm>
                <a:off x="1837443" y="1237835"/>
                <a:ext cx="97714" cy="97714"/>
              </a:xfrm>
              <a:prstGeom prst="r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kumimoji="1" lang="zh-CN" altLang="en-US"/>
              </a:p>
            </p:txBody>
          </p:sp>
          <p:sp>
            <p:nvSpPr>
              <p:cNvPr id="59" name="矩形 58"/>
              <p:cNvSpPr/>
              <p:nvPr/>
            </p:nvSpPr>
            <p:spPr>
              <a:xfrm>
                <a:off x="1227883" y="1332412"/>
                <a:ext cx="2631587" cy="65314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lvl="0" algn="ctr" defTabSz="609600">
                  <a:lnSpc>
                    <a:spcPct val="130000"/>
                  </a:lnSpc>
                </a:pPr>
                <a:endParaRPr lang="en-US" altLang="zh-CN" sz="1600" b="1" dirty="0">
                  <a:solidFill>
                    <a:schemeClr val="bg1"/>
                  </a:solidFill>
                  <a:ea typeface="微软雅黑" panose="020B0503020204020204" pitchFamily="34" charset="-122"/>
                </a:endParaRPr>
              </a:p>
            </p:txBody>
          </p:sp>
          <p:sp>
            <p:nvSpPr>
              <p:cNvPr id="60" name="页外连接符 59"/>
              <p:cNvSpPr/>
              <p:nvPr/>
            </p:nvSpPr>
            <p:spPr>
              <a:xfrm>
                <a:off x="1397725" y="1240971"/>
                <a:ext cx="444137" cy="561703"/>
              </a:xfrm>
              <a:prstGeom prst="flowChartOffpageConnector">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kumimoji="1" lang="zh-CN" altLang="en-US"/>
              </a:p>
            </p:txBody>
          </p:sp>
        </p:grpSp>
        <p:sp>
          <p:nvSpPr>
            <p:cNvPr id="57" name="矩形 56"/>
            <p:cNvSpPr/>
            <p:nvPr/>
          </p:nvSpPr>
          <p:spPr>
            <a:xfrm>
              <a:off x="1843930" y="1226034"/>
              <a:ext cx="1826141" cy="771177"/>
            </a:xfrm>
            <a:prstGeom prst="rect">
              <a:avLst/>
            </a:prstGeom>
          </p:spPr>
          <p:txBody>
            <a:bodyPr wrap="square">
              <a:spAutoFit/>
            </a:bodyPr>
            <a:p>
              <a:pPr lvl="0" algn="ctr" defTabSz="609600">
                <a:lnSpc>
                  <a:spcPct val="130000"/>
                </a:lnSpc>
              </a:pPr>
              <a:r>
                <a:rPr lang="zh-CN" altLang="en-US" sz="2400" b="1" dirty="0">
                  <a:solidFill>
                    <a:schemeClr val="bg1"/>
                  </a:solidFill>
                  <a:ea typeface="微软雅黑" panose="020B0503020204020204" pitchFamily="34" charset="-122"/>
                </a:rPr>
                <a:t>评讲反馈</a:t>
              </a:r>
              <a:endParaRPr lang="zh-CN" altLang="en-US" sz="2400" b="1" dirty="0">
                <a:solidFill>
                  <a:schemeClr val="bg1"/>
                </a:solidFill>
                <a:ea typeface="微软雅黑" panose="020B0503020204020204" pitchFamily="34" charset="-122"/>
              </a:endParaRPr>
            </a:p>
          </p:txBody>
        </p:sp>
      </p:grpSp>
      <p:sp>
        <p:nvSpPr>
          <p:cNvPr id="6" name="矩形 5"/>
          <p:cNvSpPr/>
          <p:nvPr/>
        </p:nvSpPr>
        <p:spPr>
          <a:xfrm>
            <a:off x="10490200" y="561975"/>
            <a:ext cx="1505585" cy="604647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lvl="0" algn="ctr" defTabSz="609600">
              <a:lnSpc>
                <a:spcPct val="130000"/>
              </a:lnSpc>
            </a:pPr>
            <a:endParaRPr lang="en-US" altLang="zh-CN" sz="1600" b="1" dirty="0">
              <a:solidFill>
                <a:schemeClr val="bg1"/>
              </a:solidFill>
              <a:ea typeface="微软雅黑" panose="020B0503020204020204" pitchFamily="34" charset="-122"/>
            </a:endParaRPr>
          </a:p>
        </p:txBody>
      </p:sp>
      <p:sp>
        <p:nvSpPr>
          <p:cNvPr id="3" name="文本框 2"/>
          <p:cNvSpPr txBox="1"/>
          <p:nvPr/>
        </p:nvSpPr>
        <p:spPr>
          <a:xfrm rot="5400000">
            <a:off x="8386445" y="3339465"/>
            <a:ext cx="5711825" cy="491490"/>
          </a:xfrm>
          <a:prstGeom prst="rect">
            <a:avLst/>
          </a:prstGeom>
          <a:noFill/>
        </p:spPr>
        <p:txBody>
          <a:bodyPr wrap="square" rtlCol="0" anchor="t">
            <a:spAutoFit/>
          </a:bodyPr>
          <a:p>
            <a:pPr>
              <a:lnSpc>
                <a:spcPct val="130000"/>
              </a:lnSpc>
              <a:spcBef>
                <a:spcPts val="600"/>
              </a:spcBef>
            </a:pPr>
            <a:r>
              <a:rPr lang="zh-CN" altLang="en-US" sz="2000" b="1" kern="0" dirty="0">
                <a:solidFill>
                  <a:schemeClr val="bg1"/>
                </a:solidFill>
                <a:latin typeface="微软雅黑" panose="020B0503020204020204" pitchFamily="34" charset="-122"/>
                <a:ea typeface="微软雅黑" panose="020B0503020204020204" pitchFamily="34" charset="-122"/>
                <a:cs typeface="+mn-ea"/>
                <a:sym typeface="+mn-lt"/>
              </a:rPr>
              <a:t>Can you comment on this composition?</a:t>
            </a:r>
            <a:endParaRPr lang="zh-CN" altLang="en-US" sz="2000" b="1" kern="0" dirty="0">
              <a:solidFill>
                <a:schemeClr val="bg1"/>
              </a:solidFill>
              <a:latin typeface="微软雅黑" panose="020B0503020204020204" pitchFamily="34" charset="-122"/>
              <a:ea typeface="微软雅黑" panose="020B0503020204020204" pitchFamily="34" charset="-122"/>
              <a:cs typeface="+mn-ea"/>
              <a:sym typeface="+mn-lt"/>
            </a:endParaRPr>
          </a:p>
        </p:txBody>
      </p:sp>
      <p:pic>
        <p:nvPicPr>
          <p:cNvPr id="4" name="图片 3"/>
          <p:cNvPicPr>
            <a:picLocks noChangeAspect="1"/>
          </p:cNvPicPr>
          <p:nvPr/>
        </p:nvPicPr>
        <p:blipFill>
          <a:blip r:embed="rId2"/>
          <a:stretch>
            <a:fillRect/>
          </a:stretch>
        </p:blipFill>
        <p:spPr>
          <a:xfrm>
            <a:off x="605155" y="3713480"/>
            <a:ext cx="9779000" cy="2894965"/>
          </a:xfrm>
          <a:prstGeom prst="rect">
            <a:avLst/>
          </a:prstGeom>
        </p:spPr>
      </p:pic>
      <p:pic>
        <p:nvPicPr>
          <p:cNvPr id="7" name="图片 6"/>
          <p:cNvPicPr>
            <a:picLocks noChangeAspect="1"/>
          </p:cNvPicPr>
          <p:nvPr/>
        </p:nvPicPr>
        <p:blipFill>
          <a:blip r:embed="rId3"/>
          <a:stretch>
            <a:fillRect/>
          </a:stretch>
        </p:blipFill>
        <p:spPr>
          <a:xfrm>
            <a:off x="594995" y="3713480"/>
            <a:ext cx="9779000" cy="30346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withEffect">
                                  <p:stCondLst>
                                    <p:cond delay="0"/>
                                  </p:stCondLst>
                                  <p:childTnLst>
                                    <p:set>
                                      <p:cBhvr>
                                        <p:cTn id="6" dur="1" fill="hold">
                                          <p:stCondLst>
                                            <p:cond delay="0"/>
                                          </p:stCondLst>
                                        </p:cTn>
                                        <p:tgtEl>
                                          <p:spTgt spid="54"/>
                                        </p:tgtEl>
                                        <p:attrNameLst>
                                          <p:attrName>style.visibility</p:attrName>
                                        </p:attrNameLst>
                                      </p:cBhvr>
                                      <p:to>
                                        <p:strVal val="visible"/>
                                      </p:to>
                                    </p:set>
                                    <p:anim calcmode="lin" valueType="num">
                                      <p:cBhvr>
                                        <p:cTn id="7" dur="1000" fill="hold"/>
                                        <p:tgtEl>
                                          <p:spTgt spid="54"/>
                                        </p:tgtEl>
                                        <p:attrNameLst>
                                          <p:attrName>ppt_x</p:attrName>
                                        </p:attrNameLst>
                                      </p:cBhvr>
                                      <p:tavLst>
                                        <p:tav tm="0">
                                          <p:val>
                                            <p:strVal val="#ppt_x-.2"/>
                                          </p:val>
                                        </p:tav>
                                        <p:tav tm="100000">
                                          <p:val>
                                            <p:strVal val="#ppt_x"/>
                                          </p:val>
                                        </p:tav>
                                      </p:tavLst>
                                    </p:anim>
                                    <p:anim calcmode="lin" valueType="num">
                                      <p:cBhvr>
                                        <p:cTn id="8" dur="1000" fill="hold"/>
                                        <p:tgtEl>
                                          <p:spTgt spid="54"/>
                                        </p:tgtEl>
                                        <p:attrNameLst>
                                          <p:attrName>ppt_y</p:attrName>
                                        </p:attrNameLst>
                                      </p:cBhvr>
                                      <p:tavLst>
                                        <p:tav tm="0">
                                          <p:val>
                                            <p:strVal val="#ppt_y"/>
                                          </p:val>
                                        </p:tav>
                                        <p:tav tm="100000">
                                          <p:val>
                                            <p:strVal val="#ppt_y"/>
                                          </p:val>
                                        </p:tav>
                                      </p:tavLst>
                                    </p:anim>
                                    <p:animEffect transition="in" filter="wipe(right)" prLst="gradientSize: 0.1">
                                      <p:cBhvr>
                                        <p:cTn id="9" dur="1000"/>
                                        <p:tgtEl>
                                          <p:spTgt spid="54"/>
                                        </p:tgtEl>
                                      </p:cBhvr>
                                    </p:animEffect>
                                  </p:childTnLst>
                                </p:cTn>
                              </p:par>
                              <p:par>
                                <p:cTn id="10" presetID="12" presetClass="entr" presetSubtype="4"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p:tgtEl>
                                          <p:spTgt spid="3"/>
                                        </p:tgtEl>
                                        <p:attrNameLst>
                                          <p:attrName>ppt_y</p:attrName>
                                        </p:attrNameLst>
                                      </p:cBhvr>
                                      <p:tavLst>
                                        <p:tav tm="0">
                                          <p:val>
                                            <p:strVal val="#ppt_y+#ppt_h*1.125000"/>
                                          </p:val>
                                        </p:tav>
                                        <p:tav tm="100000">
                                          <p:val>
                                            <p:strVal val="#ppt_y"/>
                                          </p:val>
                                        </p:tav>
                                      </p:tavLst>
                                    </p:anim>
                                    <p:animEffect transition="in" filter="wipe(up)">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2" presetClass="entr" presetSubtype="4"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p:tgtEl>
                                          <p:spTgt spid="4"/>
                                        </p:tgtEl>
                                        <p:attrNameLst>
                                          <p:attrName>ppt_y</p:attrName>
                                        </p:attrNameLst>
                                      </p:cBhvr>
                                      <p:tavLst>
                                        <p:tav tm="0">
                                          <p:val>
                                            <p:strVal val="#ppt_y+#ppt_h*1.125000"/>
                                          </p:val>
                                        </p:tav>
                                        <p:tav tm="100000">
                                          <p:val>
                                            <p:strVal val="#ppt_y"/>
                                          </p:val>
                                        </p:tav>
                                      </p:tavLst>
                                    </p:anim>
                                    <p:animEffect transition="in" filter="wipe(up)">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2" presetClass="entr" presetSubtype="4"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p:tgtEl>
                                          <p:spTgt spid="7"/>
                                        </p:tgtEl>
                                        <p:attrNameLst>
                                          <p:attrName>ppt_y</p:attrName>
                                        </p:attrNameLst>
                                      </p:cBhvr>
                                      <p:tavLst>
                                        <p:tav tm="0">
                                          <p:val>
                                            <p:strVal val="#ppt_y+#ppt_h*1.125000"/>
                                          </p:val>
                                        </p:tav>
                                        <p:tav tm="100000">
                                          <p:val>
                                            <p:strVal val="#ppt_y"/>
                                          </p:val>
                                        </p:tav>
                                      </p:tavLst>
                                    </p:anim>
                                    <p:animEffect transition="in" filter="wipe(up)">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rcRect l="2041" t="4891" r="1304"/>
          <a:stretch>
            <a:fillRect/>
          </a:stretch>
        </p:blipFill>
        <p:spPr>
          <a:xfrm>
            <a:off x="412750" y="711200"/>
            <a:ext cx="10236200" cy="6147435"/>
          </a:xfrm>
          <a:prstGeom prst="rect">
            <a:avLst/>
          </a:prstGeom>
        </p:spPr>
      </p:pic>
      <p:sp>
        <p:nvSpPr>
          <p:cNvPr id="2" name="文本占位符 1"/>
          <p:cNvSpPr>
            <a:spLocks noGrp="1"/>
          </p:cNvSpPr>
          <p:nvPr>
            <p:ph type="body" sz="quarter" idx="10"/>
          </p:nvPr>
        </p:nvSpPr>
        <p:spPr>
          <a:xfrm>
            <a:off x="1228090" y="182245"/>
            <a:ext cx="7538720" cy="529590"/>
          </a:xfrm>
        </p:spPr>
        <p:txBody>
          <a:bodyPr/>
          <a:lstStyle/>
          <a:p>
            <a:pPr algn="ctr"/>
            <a:r>
              <a:rPr kumimoji="1" lang="zh-CN" altLang="en-US" dirty="0">
                <a:sym typeface="+mn-ea"/>
              </a:rPr>
              <a:t>情节逻辑是基点，</a:t>
            </a:r>
            <a:r>
              <a:rPr kumimoji="1" lang="zh-CN" altLang="en-US" dirty="0"/>
              <a:t>语言丰富是看点，</a:t>
            </a:r>
            <a:r>
              <a:rPr kumimoji="1" lang="zh-CN" altLang="en-US" dirty="0">
                <a:sym typeface="+mn-ea"/>
              </a:rPr>
              <a:t>情感主线是亮点</a:t>
            </a:r>
            <a:endParaRPr kumimoji="1" lang="zh-CN" altLang="en-US" dirty="0">
              <a:sym typeface="+mn-ea"/>
            </a:endParaRPr>
          </a:p>
        </p:txBody>
      </p:sp>
      <p:grpSp>
        <p:nvGrpSpPr>
          <p:cNvPr id="54" name="组 53"/>
          <p:cNvGrpSpPr/>
          <p:nvPr/>
        </p:nvGrpSpPr>
        <p:grpSpPr>
          <a:xfrm>
            <a:off x="9423400" y="154"/>
            <a:ext cx="2772036" cy="570865"/>
            <a:chOff x="1227883" y="1226034"/>
            <a:chExt cx="2631587" cy="771177"/>
          </a:xfrm>
        </p:grpSpPr>
        <p:grpSp>
          <p:nvGrpSpPr>
            <p:cNvPr id="56" name="组 55"/>
            <p:cNvGrpSpPr/>
            <p:nvPr/>
          </p:nvGrpSpPr>
          <p:grpSpPr>
            <a:xfrm>
              <a:off x="1227883" y="1237835"/>
              <a:ext cx="2631587" cy="747719"/>
              <a:chOff x="1227883" y="1237835"/>
              <a:chExt cx="2631587" cy="747719"/>
            </a:xfrm>
          </p:grpSpPr>
          <p:sp>
            <p:nvSpPr>
              <p:cNvPr id="58" name="直角三角形 57"/>
              <p:cNvSpPr/>
              <p:nvPr/>
            </p:nvSpPr>
            <p:spPr>
              <a:xfrm>
                <a:off x="1837443" y="1237835"/>
                <a:ext cx="97714" cy="97714"/>
              </a:xfrm>
              <a:prstGeom prst="r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kumimoji="1" lang="zh-CN" altLang="en-US"/>
              </a:p>
            </p:txBody>
          </p:sp>
          <p:sp>
            <p:nvSpPr>
              <p:cNvPr id="59" name="矩形 58"/>
              <p:cNvSpPr/>
              <p:nvPr/>
            </p:nvSpPr>
            <p:spPr>
              <a:xfrm>
                <a:off x="1227883" y="1332412"/>
                <a:ext cx="2631587" cy="65314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lvl="0" algn="ctr" defTabSz="609600">
                  <a:lnSpc>
                    <a:spcPct val="130000"/>
                  </a:lnSpc>
                </a:pPr>
                <a:endParaRPr lang="en-US" altLang="zh-CN" sz="1600" b="1" dirty="0">
                  <a:solidFill>
                    <a:schemeClr val="bg1"/>
                  </a:solidFill>
                  <a:ea typeface="微软雅黑" panose="020B0503020204020204" pitchFamily="34" charset="-122"/>
                </a:endParaRPr>
              </a:p>
            </p:txBody>
          </p:sp>
          <p:sp>
            <p:nvSpPr>
              <p:cNvPr id="60" name="页外连接符 59"/>
              <p:cNvSpPr/>
              <p:nvPr/>
            </p:nvSpPr>
            <p:spPr>
              <a:xfrm>
                <a:off x="1397725" y="1240971"/>
                <a:ext cx="444137" cy="561703"/>
              </a:xfrm>
              <a:prstGeom prst="flowChartOffpageConnector">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kumimoji="1" lang="zh-CN" altLang="en-US"/>
              </a:p>
            </p:txBody>
          </p:sp>
        </p:grpSp>
        <p:sp>
          <p:nvSpPr>
            <p:cNvPr id="57" name="矩形 56"/>
            <p:cNvSpPr/>
            <p:nvPr/>
          </p:nvSpPr>
          <p:spPr>
            <a:xfrm>
              <a:off x="1843930" y="1226034"/>
              <a:ext cx="1826141" cy="771177"/>
            </a:xfrm>
            <a:prstGeom prst="rect">
              <a:avLst/>
            </a:prstGeom>
          </p:spPr>
          <p:txBody>
            <a:bodyPr wrap="square">
              <a:spAutoFit/>
            </a:bodyPr>
            <a:p>
              <a:pPr lvl="0" algn="ctr" defTabSz="609600">
                <a:lnSpc>
                  <a:spcPct val="130000"/>
                </a:lnSpc>
              </a:pPr>
              <a:r>
                <a:rPr lang="zh-CN" altLang="en-US" sz="2400" b="1" dirty="0">
                  <a:solidFill>
                    <a:schemeClr val="bg1"/>
                  </a:solidFill>
                  <a:ea typeface="微软雅黑" panose="020B0503020204020204" pitchFamily="34" charset="-122"/>
                </a:rPr>
                <a:t>评讲反馈</a:t>
              </a:r>
              <a:endParaRPr lang="zh-CN" altLang="en-US" sz="2400" b="1" dirty="0">
                <a:solidFill>
                  <a:schemeClr val="bg1"/>
                </a:solidFill>
                <a:ea typeface="微软雅黑" panose="020B0503020204020204" pitchFamily="34" charset="-122"/>
              </a:endParaRPr>
            </a:p>
          </p:txBody>
        </p:sp>
      </p:grpSp>
      <p:sp>
        <p:nvSpPr>
          <p:cNvPr id="6" name="矩形 5"/>
          <p:cNvSpPr/>
          <p:nvPr/>
        </p:nvSpPr>
        <p:spPr>
          <a:xfrm>
            <a:off x="10490200" y="561975"/>
            <a:ext cx="1505585" cy="604647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lvl="0" algn="ctr" defTabSz="609600">
              <a:lnSpc>
                <a:spcPct val="130000"/>
              </a:lnSpc>
            </a:pPr>
            <a:endParaRPr lang="en-US" altLang="zh-CN" sz="1600" b="1" dirty="0">
              <a:solidFill>
                <a:schemeClr val="bg1"/>
              </a:solidFill>
              <a:ea typeface="微软雅黑" panose="020B0503020204020204" pitchFamily="34" charset="-122"/>
            </a:endParaRPr>
          </a:p>
        </p:txBody>
      </p:sp>
      <p:sp>
        <p:nvSpPr>
          <p:cNvPr id="3" name="文本框 2"/>
          <p:cNvSpPr txBox="1"/>
          <p:nvPr/>
        </p:nvSpPr>
        <p:spPr>
          <a:xfrm rot="5400000">
            <a:off x="8386445" y="3339465"/>
            <a:ext cx="5711825" cy="491490"/>
          </a:xfrm>
          <a:prstGeom prst="rect">
            <a:avLst/>
          </a:prstGeom>
          <a:noFill/>
        </p:spPr>
        <p:txBody>
          <a:bodyPr wrap="square" rtlCol="0" anchor="t">
            <a:spAutoFit/>
          </a:bodyPr>
          <a:p>
            <a:pPr>
              <a:lnSpc>
                <a:spcPct val="130000"/>
              </a:lnSpc>
              <a:spcBef>
                <a:spcPts val="600"/>
              </a:spcBef>
            </a:pPr>
            <a:r>
              <a:rPr lang="zh-CN" altLang="en-US" sz="2000" b="1" kern="0" dirty="0">
                <a:solidFill>
                  <a:schemeClr val="bg1"/>
                </a:solidFill>
                <a:latin typeface="微软雅黑" panose="020B0503020204020204" pitchFamily="34" charset="-122"/>
                <a:ea typeface="微软雅黑" panose="020B0503020204020204" pitchFamily="34" charset="-122"/>
                <a:cs typeface="+mn-ea"/>
                <a:sym typeface="+mn-lt"/>
              </a:rPr>
              <a:t>Can you comment on this composition?</a:t>
            </a:r>
            <a:endParaRPr lang="zh-CN" altLang="en-US" sz="2000" b="1" kern="0" dirty="0">
              <a:solidFill>
                <a:schemeClr val="bg1"/>
              </a:solidFill>
              <a:latin typeface="微软雅黑" panose="020B0503020204020204" pitchFamily="34" charset="-122"/>
              <a:ea typeface="微软雅黑" panose="020B0503020204020204" pitchFamily="34" charset="-122"/>
              <a:cs typeface="+mn-ea"/>
              <a:sym typeface="+mn-lt"/>
            </a:endParaRPr>
          </a:p>
        </p:txBody>
      </p:sp>
      <p:pic>
        <p:nvPicPr>
          <p:cNvPr id="5" name="图片 4"/>
          <p:cNvPicPr>
            <a:picLocks noChangeAspect="1"/>
          </p:cNvPicPr>
          <p:nvPr/>
        </p:nvPicPr>
        <p:blipFill>
          <a:blip r:embed="rId2"/>
          <a:stretch>
            <a:fillRect/>
          </a:stretch>
        </p:blipFill>
        <p:spPr>
          <a:xfrm>
            <a:off x="558165" y="3295015"/>
            <a:ext cx="9932035" cy="3562985"/>
          </a:xfrm>
          <a:prstGeom prst="rect">
            <a:avLst/>
          </a:prstGeom>
        </p:spPr>
      </p:pic>
      <p:pic>
        <p:nvPicPr>
          <p:cNvPr id="7" name="图片 6"/>
          <p:cNvPicPr>
            <a:picLocks noChangeAspect="1"/>
          </p:cNvPicPr>
          <p:nvPr/>
        </p:nvPicPr>
        <p:blipFill>
          <a:blip r:embed="rId3"/>
          <a:stretch>
            <a:fillRect/>
          </a:stretch>
        </p:blipFill>
        <p:spPr>
          <a:xfrm>
            <a:off x="651510" y="3356610"/>
            <a:ext cx="9838055" cy="343916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withEffect">
                                  <p:stCondLst>
                                    <p:cond delay="0"/>
                                  </p:stCondLst>
                                  <p:childTnLst>
                                    <p:set>
                                      <p:cBhvr>
                                        <p:cTn id="6" dur="1" fill="hold">
                                          <p:stCondLst>
                                            <p:cond delay="0"/>
                                          </p:stCondLst>
                                        </p:cTn>
                                        <p:tgtEl>
                                          <p:spTgt spid="54"/>
                                        </p:tgtEl>
                                        <p:attrNameLst>
                                          <p:attrName>style.visibility</p:attrName>
                                        </p:attrNameLst>
                                      </p:cBhvr>
                                      <p:to>
                                        <p:strVal val="visible"/>
                                      </p:to>
                                    </p:set>
                                    <p:anim calcmode="lin" valueType="num">
                                      <p:cBhvr>
                                        <p:cTn id="7" dur="1000" fill="hold"/>
                                        <p:tgtEl>
                                          <p:spTgt spid="54"/>
                                        </p:tgtEl>
                                        <p:attrNameLst>
                                          <p:attrName>ppt_x</p:attrName>
                                        </p:attrNameLst>
                                      </p:cBhvr>
                                      <p:tavLst>
                                        <p:tav tm="0">
                                          <p:val>
                                            <p:strVal val="#ppt_x-.2"/>
                                          </p:val>
                                        </p:tav>
                                        <p:tav tm="100000">
                                          <p:val>
                                            <p:strVal val="#ppt_x"/>
                                          </p:val>
                                        </p:tav>
                                      </p:tavLst>
                                    </p:anim>
                                    <p:anim calcmode="lin" valueType="num">
                                      <p:cBhvr>
                                        <p:cTn id="8" dur="1000" fill="hold"/>
                                        <p:tgtEl>
                                          <p:spTgt spid="54"/>
                                        </p:tgtEl>
                                        <p:attrNameLst>
                                          <p:attrName>ppt_y</p:attrName>
                                        </p:attrNameLst>
                                      </p:cBhvr>
                                      <p:tavLst>
                                        <p:tav tm="0">
                                          <p:val>
                                            <p:strVal val="#ppt_y"/>
                                          </p:val>
                                        </p:tav>
                                        <p:tav tm="100000">
                                          <p:val>
                                            <p:strVal val="#ppt_y"/>
                                          </p:val>
                                        </p:tav>
                                      </p:tavLst>
                                    </p:anim>
                                    <p:animEffect transition="in" filter="wipe(right)" prLst="gradientSize: 0.1">
                                      <p:cBhvr>
                                        <p:cTn id="9" dur="1000"/>
                                        <p:tgtEl>
                                          <p:spTgt spid="54"/>
                                        </p:tgtEl>
                                      </p:cBhvr>
                                    </p:animEffect>
                                  </p:childTnLst>
                                </p:cTn>
                              </p:par>
                              <p:par>
                                <p:cTn id="10" presetID="12" presetClass="entr" presetSubtype="4"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p:tgtEl>
                                          <p:spTgt spid="3"/>
                                        </p:tgtEl>
                                        <p:attrNameLst>
                                          <p:attrName>ppt_y</p:attrName>
                                        </p:attrNameLst>
                                      </p:cBhvr>
                                      <p:tavLst>
                                        <p:tav tm="0">
                                          <p:val>
                                            <p:strVal val="#ppt_y+#ppt_h*1.125000"/>
                                          </p:val>
                                        </p:tav>
                                        <p:tav tm="100000">
                                          <p:val>
                                            <p:strVal val="#ppt_y"/>
                                          </p:val>
                                        </p:tav>
                                      </p:tavLst>
                                    </p:anim>
                                    <p:animEffect transition="in" filter="wipe(up)">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2" presetClass="entr" presetSubtype="4"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p:tgtEl>
                                          <p:spTgt spid="5"/>
                                        </p:tgtEl>
                                        <p:attrNameLst>
                                          <p:attrName>ppt_y</p:attrName>
                                        </p:attrNameLst>
                                      </p:cBhvr>
                                      <p:tavLst>
                                        <p:tav tm="0">
                                          <p:val>
                                            <p:strVal val="#ppt_y+#ppt_h*1.125000"/>
                                          </p:val>
                                        </p:tav>
                                        <p:tav tm="100000">
                                          <p:val>
                                            <p:strVal val="#ppt_y"/>
                                          </p:val>
                                        </p:tav>
                                      </p:tavLst>
                                    </p:anim>
                                    <p:animEffect transition="in" filter="wipe(up)">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2" presetClass="entr" presetSubtype="4"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p:tgtEl>
                                          <p:spTgt spid="7"/>
                                        </p:tgtEl>
                                        <p:attrNameLst>
                                          <p:attrName>ppt_y</p:attrName>
                                        </p:attrNameLst>
                                      </p:cBhvr>
                                      <p:tavLst>
                                        <p:tav tm="0">
                                          <p:val>
                                            <p:strVal val="#ppt_y+#ppt_h*1.125000"/>
                                          </p:val>
                                        </p:tav>
                                        <p:tav tm="100000">
                                          <p:val>
                                            <p:strVal val="#ppt_y"/>
                                          </p:val>
                                        </p:tav>
                                      </p:tavLst>
                                    </p:anim>
                                    <p:animEffect transition="in" filter="wipe(up)">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a:xfrm>
            <a:off x="988695" y="4077335"/>
            <a:ext cx="10299700" cy="1446530"/>
          </a:xfrm>
        </p:spPr>
        <p:txBody>
          <a:bodyPr/>
          <a:lstStyle/>
          <a:p>
            <a:pPr algn="l"/>
            <a:r>
              <a:rPr lang="en-US" altLang="zh-CN" sz="4400" dirty="0">
                <a:ln w="0"/>
                <a:latin typeface="微软雅黑" panose="020B0503020204020204" pitchFamily="34" charset="-122"/>
                <a:ea typeface="微软雅黑" panose="020B0503020204020204" pitchFamily="34" charset="-122"/>
              </a:rPr>
              <a:t>       </a:t>
            </a:r>
            <a:r>
              <a:rPr lang="zh-CN" altLang="en-US" sz="4400" dirty="0">
                <a:ln w="0"/>
                <a:latin typeface="微软雅黑" panose="020B0503020204020204" pitchFamily="34" charset="-122"/>
                <a:ea typeface="微软雅黑" panose="020B0503020204020204" pitchFamily="34" charset="-122"/>
              </a:rPr>
              <a:t>整合学生好作品，落实读写微技能</a:t>
            </a:r>
            <a:endParaRPr lang="zh-CN" altLang="en-US" sz="4400" dirty="0">
              <a:ln w="0"/>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a:xfrm>
            <a:off x="1227884" y="182033"/>
            <a:ext cx="1834806" cy="529569"/>
          </a:xfrm>
        </p:spPr>
        <p:txBody>
          <a:bodyPr/>
          <a:lstStyle/>
          <a:p>
            <a:r>
              <a:rPr kumimoji="1" dirty="0"/>
              <a:t>读写微技能</a:t>
            </a:r>
            <a:endParaRPr kumimoji="1" dirty="0"/>
          </a:p>
        </p:txBody>
      </p:sp>
      <p:grpSp>
        <p:nvGrpSpPr>
          <p:cNvPr id="7" name="组 6"/>
          <p:cNvGrpSpPr/>
          <p:nvPr/>
        </p:nvGrpSpPr>
        <p:grpSpPr>
          <a:xfrm>
            <a:off x="2581275" y="1017905"/>
            <a:ext cx="9610725" cy="5493385"/>
            <a:chOff x="2580968" y="1356852"/>
            <a:chExt cx="9611032" cy="4660490"/>
          </a:xfrm>
        </p:grpSpPr>
        <p:sp>
          <p:nvSpPr>
            <p:cNvPr id="8" name="矩形 7"/>
            <p:cNvSpPr/>
            <p:nvPr/>
          </p:nvSpPr>
          <p:spPr>
            <a:xfrm>
              <a:off x="2580968" y="1356852"/>
              <a:ext cx="9611032" cy="4660490"/>
            </a:xfrm>
            <a:prstGeom prst="rect">
              <a:avLst/>
            </a:prstGeom>
            <a:solidFill>
              <a:schemeClr val="accent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9" name="矩形 8"/>
            <p:cNvSpPr/>
            <p:nvPr/>
          </p:nvSpPr>
          <p:spPr>
            <a:xfrm>
              <a:off x="2580968" y="1489587"/>
              <a:ext cx="9611032" cy="589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0" name="矩形 9"/>
            <p:cNvSpPr/>
            <p:nvPr/>
          </p:nvSpPr>
          <p:spPr>
            <a:xfrm>
              <a:off x="2580968" y="5825613"/>
              <a:ext cx="9611032" cy="589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grpSp>
        <p:nvGrpSpPr>
          <p:cNvPr id="11" name="组 10"/>
          <p:cNvGrpSpPr/>
          <p:nvPr/>
        </p:nvGrpSpPr>
        <p:grpSpPr>
          <a:xfrm>
            <a:off x="665986" y="1971383"/>
            <a:ext cx="3289579" cy="2638702"/>
            <a:chOff x="610741" y="1986345"/>
            <a:chExt cx="3289579" cy="2638702"/>
          </a:xfrm>
        </p:grpSpPr>
        <p:sp>
          <p:nvSpPr>
            <p:cNvPr id="12" name="椭圆 11"/>
            <p:cNvSpPr/>
            <p:nvPr/>
          </p:nvSpPr>
          <p:spPr>
            <a:xfrm>
              <a:off x="1261616" y="1986345"/>
              <a:ext cx="2638704" cy="263870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4400" b="1"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7" name="同心圆 16"/>
            <p:cNvSpPr/>
            <p:nvPr/>
          </p:nvSpPr>
          <p:spPr>
            <a:xfrm>
              <a:off x="610741" y="1986345"/>
              <a:ext cx="3289300" cy="2638425"/>
            </a:xfrm>
            <a:prstGeom prst="donut">
              <a:avLst>
                <a:gd name="adj" fmla="val 3267"/>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00">
                <a:solidFill>
                  <a:schemeClr val="tx1"/>
                </a:solidFill>
              </a:endParaRPr>
            </a:p>
          </p:txBody>
        </p:sp>
        <p:sp>
          <p:nvSpPr>
            <p:cNvPr id="18" name="椭圆 17"/>
            <p:cNvSpPr/>
            <p:nvPr/>
          </p:nvSpPr>
          <p:spPr>
            <a:xfrm>
              <a:off x="773936" y="2129855"/>
              <a:ext cx="2982595" cy="2351405"/>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2800" b="1" dirty="0">
                  <a:latin typeface="微软雅黑" panose="020B0503020204020204" pitchFamily="34" charset="-122"/>
                  <a:ea typeface="微软雅黑" panose="020B0503020204020204" pitchFamily="34" charset="-122"/>
                  <a:cs typeface="微软雅黑" panose="020B0503020204020204" pitchFamily="34" charset="-122"/>
                </a:rPr>
                <a:t>Writing Microskills</a:t>
              </a:r>
              <a:endParaRPr kumimoji="1" lang="zh-CN" altLang="en-US" sz="2800" b="1" dirty="0">
                <a:latin typeface="微软雅黑" panose="020B0503020204020204" pitchFamily="34" charset="-122"/>
                <a:ea typeface="微软雅黑" panose="020B0503020204020204" pitchFamily="34" charset="-122"/>
                <a:cs typeface="微软雅黑" panose="020B0503020204020204" pitchFamily="34" charset="-122"/>
              </a:endParaRPr>
            </a:p>
          </p:txBody>
        </p:sp>
      </p:grpSp>
      <p:sp>
        <p:nvSpPr>
          <p:cNvPr id="20" name="矩形 19"/>
          <p:cNvSpPr/>
          <p:nvPr/>
        </p:nvSpPr>
        <p:spPr>
          <a:xfrm>
            <a:off x="4031615" y="1549400"/>
            <a:ext cx="7927975" cy="4407535"/>
          </a:xfrm>
          <a:prstGeom prst="rect">
            <a:avLst/>
          </a:prstGeom>
        </p:spPr>
        <p:txBody>
          <a:bodyPr wrap="square">
            <a:spAutoFit/>
          </a:bodyPr>
          <a:lstStyle/>
          <a:p>
            <a:pPr algn="l" defTabSz="609600">
              <a:lnSpc>
                <a:spcPct val="130000"/>
              </a:lnSpc>
            </a:pPr>
            <a:r>
              <a:rPr lang="zh-CN" altLang="en-US" sz="2400" b="1" dirty="0">
                <a:solidFill>
                  <a:schemeClr val="bg1"/>
                </a:solidFill>
                <a:ea typeface="微软雅黑" panose="020B0503020204020204" pitchFamily="34" charset="-122"/>
              </a:rPr>
              <a:t>读写微技能-1  重视语言赏析用，积累真实语料库</a:t>
            </a:r>
            <a:endParaRPr lang="zh-CN" altLang="en-US" sz="2400" b="1" dirty="0">
              <a:solidFill>
                <a:schemeClr val="bg1"/>
              </a:solidFill>
              <a:ea typeface="微软雅黑" panose="020B0503020204020204" pitchFamily="34" charset="-122"/>
            </a:endParaRPr>
          </a:p>
          <a:p>
            <a:pPr algn="l" defTabSz="609600">
              <a:lnSpc>
                <a:spcPct val="130000"/>
              </a:lnSpc>
            </a:pPr>
            <a:r>
              <a:rPr lang="zh-CN" altLang="en-US" sz="2400" b="1" dirty="0">
                <a:solidFill>
                  <a:schemeClr val="bg1"/>
                </a:solidFill>
                <a:ea typeface="微软雅黑" panose="020B0503020204020204" pitchFamily="34" charset="-122"/>
              </a:rPr>
              <a:t>读写微技能-2  理顺叙事元素</a:t>
            </a:r>
            <a:endParaRPr lang="zh-CN" altLang="en-US" sz="2400" b="1" dirty="0">
              <a:solidFill>
                <a:schemeClr val="bg1"/>
              </a:solidFill>
              <a:ea typeface="微软雅黑" panose="020B0503020204020204" pitchFamily="34" charset="-122"/>
            </a:endParaRPr>
          </a:p>
          <a:p>
            <a:pPr algn="l" defTabSz="609600">
              <a:lnSpc>
                <a:spcPct val="130000"/>
              </a:lnSpc>
            </a:pPr>
            <a:r>
              <a:rPr lang="zh-CN" altLang="en-US" sz="2400" b="1" dirty="0">
                <a:solidFill>
                  <a:schemeClr val="bg1"/>
                </a:solidFill>
                <a:ea typeface="微软雅黑" panose="020B0503020204020204" pitchFamily="34" charset="-122"/>
              </a:rPr>
              <a:t>读写微技能-3  顺理协同成章</a:t>
            </a:r>
            <a:endParaRPr lang="zh-CN" altLang="en-US" sz="2400" b="1" dirty="0">
              <a:solidFill>
                <a:schemeClr val="bg1"/>
              </a:solidFill>
              <a:ea typeface="微软雅黑" panose="020B0503020204020204" pitchFamily="34" charset="-122"/>
            </a:endParaRPr>
          </a:p>
          <a:p>
            <a:pPr algn="l" defTabSz="609600">
              <a:lnSpc>
                <a:spcPct val="130000"/>
              </a:lnSpc>
            </a:pPr>
            <a:r>
              <a:rPr lang="zh-CN" altLang="en-US" sz="2400" b="1" dirty="0">
                <a:solidFill>
                  <a:schemeClr val="bg1"/>
                </a:solidFill>
                <a:ea typeface="微软雅黑" panose="020B0503020204020204" pitchFamily="34" charset="-122"/>
              </a:rPr>
              <a:t>读写微技能-4  善用形容词、副词、doing/done、介词短</a:t>
            </a:r>
            <a:endParaRPr lang="zh-CN" altLang="en-US" sz="2400" b="1" dirty="0">
              <a:solidFill>
                <a:schemeClr val="bg1"/>
              </a:solidFill>
              <a:ea typeface="微软雅黑" panose="020B0503020204020204" pitchFamily="34" charset="-122"/>
            </a:endParaRPr>
          </a:p>
          <a:p>
            <a:pPr algn="l" defTabSz="609600">
              <a:lnSpc>
                <a:spcPct val="130000"/>
              </a:lnSpc>
            </a:pPr>
            <a:r>
              <a:rPr lang="zh-CN" altLang="en-US" sz="2400" b="1" dirty="0">
                <a:solidFill>
                  <a:schemeClr val="bg1"/>
                </a:solidFill>
                <a:ea typeface="微软雅黑" panose="020B0503020204020204" pitchFamily="34" charset="-122"/>
              </a:rPr>
              <a:t>            语，做伴随状语，在关键处驻足，避免流水</a:t>
            </a:r>
            <a:endParaRPr lang="zh-CN" altLang="en-US" sz="2400" b="1" dirty="0">
              <a:solidFill>
                <a:schemeClr val="bg1"/>
              </a:solidFill>
              <a:ea typeface="微软雅黑" panose="020B0503020204020204" pitchFamily="34" charset="-122"/>
            </a:endParaRPr>
          </a:p>
          <a:p>
            <a:pPr algn="l" defTabSz="609600">
              <a:lnSpc>
                <a:spcPct val="130000"/>
              </a:lnSpc>
            </a:pPr>
            <a:r>
              <a:rPr lang="zh-CN" altLang="en-US" sz="2400" b="1" dirty="0">
                <a:solidFill>
                  <a:schemeClr val="bg1"/>
                </a:solidFill>
                <a:ea typeface="微软雅黑" panose="020B0503020204020204" pitchFamily="34" charset="-122"/>
              </a:rPr>
              <a:t>            账，细化动作延缓过程，立体动感show出鲜</a:t>
            </a:r>
            <a:endParaRPr lang="zh-CN" altLang="en-US" sz="2400" b="1" dirty="0">
              <a:solidFill>
                <a:schemeClr val="bg1"/>
              </a:solidFill>
              <a:ea typeface="微软雅黑" panose="020B0503020204020204" pitchFamily="34" charset="-122"/>
            </a:endParaRPr>
          </a:p>
          <a:p>
            <a:pPr algn="l" defTabSz="609600">
              <a:lnSpc>
                <a:spcPct val="130000"/>
              </a:lnSpc>
            </a:pPr>
            <a:r>
              <a:rPr lang="zh-CN" altLang="en-US" sz="2400" b="1" dirty="0">
                <a:solidFill>
                  <a:schemeClr val="bg1"/>
                </a:solidFill>
                <a:ea typeface="微软雅黑" panose="020B0503020204020204" pitchFamily="34" charset="-122"/>
              </a:rPr>
              <a:t>            活</a:t>
            </a:r>
            <a:endParaRPr lang="zh-CN" altLang="en-US" sz="2400" b="1" dirty="0">
              <a:solidFill>
                <a:schemeClr val="bg1"/>
              </a:solidFill>
              <a:ea typeface="微软雅黑" panose="020B0503020204020204" pitchFamily="34" charset="-122"/>
            </a:endParaRPr>
          </a:p>
          <a:p>
            <a:pPr algn="l" defTabSz="609600">
              <a:lnSpc>
                <a:spcPct val="130000"/>
              </a:lnSpc>
            </a:pPr>
            <a:r>
              <a:rPr lang="zh-CN" altLang="en-US" sz="2400" b="1" dirty="0">
                <a:solidFill>
                  <a:schemeClr val="bg1"/>
                </a:solidFill>
                <a:ea typeface="微软雅黑" panose="020B0503020204020204" pitchFamily="34" charset="-122"/>
              </a:rPr>
              <a:t>读写微技能-5  高分开头，吸引眼球</a:t>
            </a:r>
            <a:endParaRPr lang="zh-CN" altLang="en-US" sz="2400" b="1" dirty="0">
              <a:solidFill>
                <a:schemeClr val="bg1"/>
              </a:solidFill>
              <a:ea typeface="微软雅黑" panose="020B0503020204020204" pitchFamily="34" charset="-122"/>
            </a:endParaRPr>
          </a:p>
          <a:p>
            <a:pPr algn="l" defTabSz="609600">
              <a:lnSpc>
                <a:spcPct val="130000"/>
              </a:lnSpc>
            </a:pPr>
            <a:r>
              <a:rPr lang="zh-CN" altLang="en-US" sz="2400" b="1" dirty="0">
                <a:solidFill>
                  <a:schemeClr val="bg1"/>
                </a:solidFill>
                <a:ea typeface="微软雅黑" panose="020B0503020204020204" pitchFamily="34" charset="-122"/>
              </a:rPr>
              <a:t>读写微技能-6  抓住文章中心词，首尾呼应，主题升华</a:t>
            </a:r>
            <a:endParaRPr lang="zh-CN" altLang="en-US" sz="2400" b="1" dirty="0">
              <a:solidFill>
                <a:schemeClr val="bg1"/>
              </a:solidFill>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a:xfrm>
            <a:off x="1228090" y="182245"/>
            <a:ext cx="7176135" cy="529590"/>
          </a:xfrm>
        </p:spPr>
        <p:txBody>
          <a:bodyPr/>
          <a:lstStyle/>
          <a:p>
            <a:r>
              <a:rPr kumimoji="1" dirty="0"/>
              <a:t>读写微技能-1  重视语言赏析用，积累真实语料库</a:t>
            </a:r>
            <a:endParaRPr kumimoji="1" dirty="0"/>
          </a:p>
        </p:txBody>
      </p:sp>
      <p:sp>
        <p:nvSpPr>
          <p:cNvPr id="4" name="文本框 3"/>
          <p:cNvSpPr txBox="1"/>
          <p:nvPr/>
        </p:nvSpPr>
        <p:spPr>
          <a:xfrm>
            <a:off x="979805" y="857250"/>
            <a:ext cx="11120120" cy="6000750"/>
          </a:xfrm>
          <a:prstGeom prst="rect">
            <a:avLst/>
          </a:prstGeom>
          <a:noFill/>
        </p:spPr>
        <p:txBody>
          <a:bodyPr wrap="square" rtlCol="0" anchor="t">
            <a:spAutoFit/>
          </a:bodyPr>
          <a:p>
            <a:pPr>
              <a:lnSpc>
                <a:spcPct val="130000"/>
              </a:lnSpc>
              <a:spcBef>
                <a:spcPts val="600"/>
              </a:spcBef>
            </a:pPr>
            <a:r>
              <a:rPr lang="zh-CN" altLang="en-US" sz="2400" kern="0" dirty="0">
                <a:latin typeface="微软雅黑" panose="020B0503020204020204" pitchFamily="34" charset="-122"/>
                <a:ea typeface="微软雅黑" panose="020B0503020204020204" pitchFamily="34" charset="-122"/>
                <a:cs typeface="+mn-ea"/>
                <a:sym typeface="+mn-lt"/>
              </a:rPr>
              <a:t>1.The lights </a:t>
            </a:r>
            <a:r>
              <a:rPr lang="zh-CN" altLang="en-US" sz="2400" kern="0" dirty="0">
                <a:solidFill>
                  <a:srgbClr val="002060"/>
                </a:solidFill>
                <a:latin typeface="微软雅黑" panose="020B0503020204020204" pitchFamily="34" charset="-122"/>
                <a:ea typeface="微软雅黑" panose="020B0503020204020204" pitchFamily="34" charset="-122"/>
                <a:cs typeface="+mn-ea"/>
                <a:sym typeface="+mn-lt"/>
              </a:rPr>
              <a:t>dimmed</a:t>
            </a:r>
            <a:r>
              <a:rPr lang="zh-CN" altLang="en-US" sz="2400" kern="0" dirty="0">
                <a:latin typeface="微软雅黑" panose="020B0503020204020204" pitchFamily="34" charset="-122"/>
                <a:ea typeface="微软雅黑" panose="020B0503020204020204" pitchFamily="34" charset="-122"/>
                <a:cs typeface="+mn-ea"/>
                <a:sym typeface="+mn-lt"/>
              </a:rPr>
              <a:t>, and Ms. Wolff walked onto the stage </a:t>
            </a:r>
            <a:r>
              <a:rPr lang="zh-CN" altLang="en-US" sz="2400" kern="0" dirty="0">
                <a:solidFill>
                  <a:srgbClr val="002060"/>
                </a:solidFill>
                <a:latin typeface="微软雅黑" panose="020B0503020204020204" pitchFamily="34" charset="-122"/>
                <a:ea typeface="微软雅黑" panose="020B0503020204020204" pitchFamily="34" charset="-122"/>
                <a:cs typeface="+mn-ea"/>
                <a:sym typeface="+mn-lt"/>
              </a:rPr>
              <a:t>wearing a black gown</a:t>
            </a:r>
            <a:r>
              <a:rPr lang="zh-CN" altLang="en-US" sz="2400" kern="0" dirty="0">
                <a:latin typeface="微软雅黑" panose="020B0503020204020204" pitchFamily="34" charset="-122"/>
                <a:ea typeface="微软雅黑" panose="020B0503020204020204" pitchFamily="34" charset="-122"/>
                <a:cs typeface="+mn-ea"/>
                <a:sym typeface="+mn-lt"/>
              </a:rPr>
              <a:t>. </a:t>
            </a:r>
            <a:r>
              <a:rPr lang="zh-CN" altLang="en-US" sz="2400" kern="0" dirty="0">
                <a:solidFill>
                  <a:srgbClr val="002060"/>
                </a:solidFill>
                <a:latin typeface="微软雅黑" panose="020B0503020204020204" pitchFamily="34" charset="-122"/>
                <a:ea typeface="微软雅黑" panose="020B0503020204020204" pitchFamily="34" charset="-122"/>
                <a:cs typeface="+mn-ea"/>
                <a:sym typeface="+mn-lt"/>
              </a:rPr>
              <a:t>Smiling</a:t>
            </a:r>
            <a:r>
              <a:rPr lang="zh-CN" altLang="en-US" sz="2400" kern="0" dirty="0">
                <a:latin typeface="微软雅黑" panose="020B0503020204020204" pitchFamily="34" charset="-122"/>
                <a:ea typeface="微软雅黑" panose="020B0503020204020204" pitchFamily="34" charset="-122"/>
                <a:cs typeface="+mn-ea"/>
                <a:sym typeface="+mn-lt"/>
              </a:rPr>
              <a:t>, she </a:t>
            </a:r>
            <a:r>
              <a:rPr lang="zh-CN" altLang="en-US" sz="2400" kern="0" dirty="0">
                <a:solidFill>
                  <a:srgbClr val="002060"/>
                </a:solidFill>
                <a:latin typeface="微软雅黑" panose="020B0503020204020204" pitchFamily="34" charset="-122"/>
                <a:ea typeface="微软雅黑" panose="020B0503020204020204" pitchFamily="34" charset="-122"/>
                <a:cs typeface="+mn-ea"/>
                <a:sym typeface="+mn-lt"/>
              </a:rPr>
              <a:t>bowed</a:t>
            </a:r>
            <a:r>
              <a:rPr lang="zh-CN" altLang="en-US" sz="2400" kern="0" baseline="-25000" dirty="0">
                <a:solidFill>
                  <a:srgbClr val="002060"/>
                </a:solidFill>
                <a:latin typeface="微软雅黑" panose="020B0503020204020204" pitchFamily="34" charset="-122"/>
                <a:ea typeface="微软雅黑" panose="020B0503020204020204" pitchFamily="34" charset="-122"/>
                <a:cs typeface="+mn-ea"/>
                <a:sym typeface="+mn-lt"/>
              </a:rPr>
              <a:t>环境+外貌+神态+动作描写</a:t>
            </a:r>
            <a:r>
              <a:rPr lang="zh-CN" altLang="en-US" sz="2400" kern="0" dirty="0">
                <a:latin typeface="微软雅黑" panose="020B0503020204020204" pitchFamily="34" charset="-122"/>
                <a:ea typeface="微软雅黑" panose="020B0503020204020204" pitchFamily="34" charset="-122"/>
                <a:cs typeface="+mn-ea"/>
                <a:sym typeface="+mn-lt"/>
              </a:rPr>
              <a:t>. 灯光暗了下来，沃尔夫穿着一件黑色礼服走上舞台。她笑着鞠躬。</a:t>
            </a:r>
            <a:endParaRPr lang="zh-CN" altLang="en-US" sz="2400" kern="0" dirty="0">
              <a:latin typeface="微软雅黑" panose="020B0503020204020204" pitchFamily="34" charset="-122"/>
              <a:ea typeface="微软雅黑" panose="020B0503020204020204" pitchFamily="34" charset="-122"/>
              <a:cs typeface="+mn-ea"/>
              <a:sym typeface="+mn-lt"/>
            </a:endParaRPr>
          </a:p>
          <a:p>
            <a:pPr>
              <a:lnSpc>
                <a:spcPct val="130000"/>
              </a:lnSpc>
              <a:spcBef>
                <a:spcPts val="600"/>
              </a:spcBef>
            </a:pPr>
            <a:r>
              <a:rPr lang="zh-CN" altLang="en-US" sz="2400" kern="0" dirty="0">
                <a:latin typeface="微软雅黑" panose="020B0503020204020204" pitchFamily="34" charset="-122"/>
                <a:ea typeface="微软雅黑" panose="020B0503020204020204" pitchFamily="34" charset="-122"/>
                <a:cs typeface="+mn-ea"/>
                <a:sym typeface="+mn-lt"/>
              </a:rPr>
              <a:t>2.Ms. Wolff </a:t>
            </a:r>
            <a:r>
              <a:rPr lang="zh-CN" altLang="en-US" sz="2400" u="sng" kern="0" dirty="0">
                <a:solidFill>
                  <a:srgbClr val="C00000"/>
                </a:solidFill>
                <a:latin typeface="微软雅黑" panose="020B0503020204020204" pitchFamily="34" charset="-122"/>
                <a:ea typeface="微软雅黑" panose="020B0503020204020204" pitchFamily="34" charset="-122"/>
                <a:cs typeface="+mn-ea"/>
                <a:sym typeface="+mn-lt"/>
              </a:rPr>
              <a:t>made</a:t>
            </a:r>
            <a:r>
              <a:rPr lang="zh-CN" altLang="en-US" sz="2400" kern="0" dirty="0">
                <a:solidFill>
                  <a:srgbClr val="C00000"/>
                </a:solidFill>
                <a:latin typeface="微软雅黑" panose="020B0503020204020204" pitchFamily="34" charset="-122"/>
                <a:ea typeface="微软雅黑" panose="020B0503020204020204" pitchFamily="34" charset="-122"/>
                <a:cs typeface="+mn-ea"/>
                <a:sym typeface="+mn-lt"/>
              </a:rPr>
              <a:t> her graceful way to</a:t>
            </a:r>
            <a:r>
              <a:rPr lang="zh-CN" altLang="en-US" sz="2400" kern="0" dirty="0">
                <a:latin typeface="微软雅黑" panose="020B0503020204020204" pitchFamily="34" charset="-122"/>
                <a:ea typeface="微软雅黑" panose="020B0503020204020204" pitchFamily="34" charset="-122"/>
                <a:cs typeface="+mn-ea"/>
                <a:sym typeface="+mn-lt"/>
              </a:rPr>
              <a:t> the piano, </a:t>
            </a:r>
            <a:r>
              <a:rPr lang="zh-CN" altLang="en-US" sz="2400" u="sng" kern="0" dirty="0">
                <a:solidFill>
                  <a:srgbClr val="C00000"/>
                </a:solidFill>
                <a:latin typeface="微软雅黑" panose="020B0503020204020204" pitchFamily="34" charset="-122"/>
                <a:ea typeface="微软雅黑" panose="020B0503020204020204" pitchFamily="34" charset="-122"/>
                <a:cs typeface="+mn-ea"/>
                <a:sym typeface="+mn-lt"/>
              </a:rPr>
              <a:t>took</a:t>
            </a:r>
            <a:r>
              <a:rPr lang="zh-CN" altLang="en-US" sz="2400" kern="0" dirty="0">
                <a:solidFill>
                  <a:srgbClr val="C00000"/>
                </a:solidFill>
                <a:latin typeface="微软雅黑" panose="020B0503020204020204" pitchFamily="34" charset="-122"/>
                <a:ea typeface="微软雅黑" panose="020B0503020204020204" pitchFamily="34" charset="-122"/>
                <a:cs typeface="+mn-ea"/>
                <a:sym typeface="+mn-lt"/>
              </a:rPr>
              <a:t> </a:t>
            </a:r>
            <a:r>
              <a:rPr lang="zh-CN" altLang="en-US" sz="2400" kern="0" dirty="0">
                <a:latin typeface="微软雅黑" panose="020B0503020204020204" pitchFamily="34" charset="-122"/>
                <a:ea typeface="微软雅黑" panose="020B0503020204020204" pitchFamily="34" charset="-122"/>
                <a:cs typeface="+mn-ea"/>
                <a:sym typeface="+mn-lt"/>
              </a:rPr>
              <a:t>her seat and then </a:t>
            </a:r>
            <a:r>
              <a:rPr lang="zh-CN" altLang="en-US" sz="2400" u="sng" kern="0" dirty="0">
                <a:solidFill>
                  <a:srgbClr val="C00000"/>
                </a:solidFill>
                <a:latin typeface="微软雅黑" panose="020B0503020204020204" pitchFamily="34" charset="-122"/>
                <a:ea typeface="微软雅黑" panose="020B0503020204020204" pitchFamily="34" charset="-122"/>
                <a:cs typeface="+mn-ea"/>
                <a:sym typeface="+mn-lt"/>
              </a:rPr>
              <a:t>began</a:t>
            </a:r>
            <a:r>
              <a:rPr lang="zh-CN" altLang="en-US" sz="2400" kern="0" dirty="0">
                <a:latin typeface="微软雅黑" panose="020B0503020204020204" pitchFamily="34" charset="-122"/>
                <a:ea typeface="微软雅黑" panose="020B0503020204020204" pitchFamily="34" charset="-122"/>
                <a:cs typeface="+mn-ea"/>
                <a:sym typeface="+mn-lt"/>
              </a:rPr>
              <a:t> to play</a:t>
            </a:r>
            <a:r>
              <a:rPr lang="zh-CN" altLang="en-US" sz="2400" kern="0" baseline="-25000" dirty="0">
                <a:solidFill>
                  <a:srgbClr val="C00000"/>
                </a:solidFill>
                <a:latin typeface="微软雅黑" panose="020B0503020204020204" pitchFamily="34" charset="-122"/>
                <a:ea typeface="微软雅黑" panose="020B0503020204020204" pitchFamily="34" charset="-122"/>
                <a:cs typeface="+mn-ea"/>
                <a:sym typeface="+mn-lt"/>
              </a:rPr>
              <a:t>三个并列谓语动词表一连串动作，说明舞台经验丰富，台风稳健</a:t>
            </a:r>
            <a:r>
              <a:rPr lang="en-US" altLang="zh-CN" sz="2400" kern="0" dirty="0">
                <a:latin typeface="微软雅黑" panose="020B0503020204020204" pitchFamily="34" charset="-122"/>
                <a:ea typeface="微软雅黑" panose="020B0503020204020204" pitchFamily="34" charset="-122"/>
                <a:cs typeface="+mn-ea"/>
                <a:sym typeface="+mn-lt"/>
              </a:rPr>
              <a:t>.</a:t>
            </a:r>
            <a:r>
              <a:rPr lang="zh-CN" altLang="en-US" sz="2400" kern="0" dirty="0">
                <a:latin typeface="微软雅黑" panose="020B0503020204020204" pitchFamily="34" charset="-122"/>
                <a:ea typeface="微软雅黑" panose="020B0503020204020204" pitchFamily="34" charset="-122"/>
                <a:cs typeface="+mn-ea"/>
                <a:sym typeface="+mn-lt"/>
              </a:rPr>
              <a:t> Her fingers </a:t>
            </a:r>
            <a:r>
              <a:rPr lang="zh-CN" altLang="en-US" sz="2400" kern="0" dirty="0">
                <a:solidFill>
                  <a:srgbClr val="7030A0"/>
                </a:solidFill>
                <a:latin typeface="微软雅黑" panose="020B0503020204020204" pitchFamily="34" charset="-122"/>
                <a:ea typeface="微软雅黑" panose="020B0503020204020204" pitchFamily="34" charset="-122"/>
                <a:cs typeface="+mn-ea"/>
                <a:sym typeface="+mn-lt"/>
              </a:rPr>
              <a:t>danced</a:t>
            </a:r>
            <a:r>
              <a:rPr lang="zh-CN" altLang="en-US" sz="2400" kern="0" baseline="-25000" dirty="0">
                <a:solidFill>
                  <a:srgbClr val="7030A0"/>
                </a:solidFill>
                <a:latin typeface="微软雅黑" panose="020B0503020204020204" pitchFamily="34" charset="-122"/>
                <a:ea typeface="微软雅黑" panose="020B0503020204020204" pitchFamily="34" charset="-122"/>
                <a:cs typeface="+mn-ea"/>
                <a:sym typeface="+mn-lt"/>
              </a:rPr>
              <a:t>拟人</a:t>
            </a:r>
            <a:r>
              <a:rPr lang="zh-CN" altLang="en-US" sz="2400" kern="0" dirty="0">
                <a:latin typeface="微软雅黑" panose="020B0503020204020204" pitchFamily="34" charset="-122"/>
                <a:ea typeface="微软雅黑" panose="020B0503020204020204" pitchFamily="34" charset="-122"/>
                <a:cs typeface="+mn-ea"/>
                <a:sym typeface="+mn-lt"/>
              </a:rPr>
              <a:t> across the keys. She </a:t>
            </a:r>
            <a:r>
              <a:rPr lang="zh-CN" altLang="en-US" sz="2400" kern="0" dirty="0">
                <a:solidFill>
                  <a:srgbClr val="386144"/>
                </a:solidFill>
                <a:latin typeface="微软雅黑" panose="020B0503020204020204" pitchFamily="34" charset="-122"/>
                <a:ea typeface="微软雅黑" panose="020B0503020204020204" pitchFamily="34" charset="-122"/>
                <a:cs typeface="+mn-ea"/>
                <a:sym typeface="+mn-lt"/>
              </a:rPr>
              <a:t>swayed and nodded</a:t>
            </a:r>
            <a:r>
              <a:rPr lang="zh-CN" altLang="en-US" sz="2400" kern="0" dirty="0">
                <a:latin typeface="微软雅黑" panose="020B0503020204020204" pitchFamily="34" charset="-122"/>
                <a:ea typeface="微软雅黑" panose="020B0503020204020204" pitchFamily="34" charset="-122"/>
                <a:cs typeface="+mn-ea"/>
                <a:sym typeface="+mn-lt"/>
              </a:rPr>
              <a:t>, and her shiny black ponytail </a:t>
            </a:r>
            <a:r>
              <a:rPr lang="zh-CN" altLang="en-US" sz="2400" kern="0" dirty="0">
                <a:solidFill>
                  <a:srgbClr val="386144"/>
                </a:solidFill>
                <a:latin typeface="微软雅黑" panose="020B0503020204020204" pitchFamily="34" charset="-122"/>
                <a:ea typeface="微软雅黑" panose="020B0503020204020204" pitchFamily="34" charset="-122"/>
                <a:cs typeface="+mn-ea"/>
                <a:sym typeface="+mn-lt"/>
              </a:rPr>
              <a:t>bobbed</a:t>
            </a:r>
            <a:r>
              <a:rPr lang="zh-CN" altLang="en-US" sz="2400" kern="0" dirty="0">
                <a:latin typeface="微软雅黑" panose="020B0503020204020204" pitchFamily="34" charset="-122"/>
                <a:ea typeface="微软雅黑" panose="020B0503020204020204" pitchFamily="34" charset="-122"/>
                <a:cs typeface="+mn-ea"/>
                <a:sym typeface="+mn-lt"/>
              </a:rPr>
              <a:t>. Back and forth she </a:t>
            </a:r>
            <a:r>
              <a:rPr lang="zh-CN" altLang="en-US" sz="2400" kern="0" dirty="0">
                <a:solidFill>
                  <a:srgbClr val="386144"/>
                </a:solidFill>
                <a:latin typeface="微软雅黑" panose="020B0503020204020204" pitchFamily="34" charset="-122"/>
                <a:ea typeface="微软雅黑" panose="020B0503020204020204" pitchFamily="34" charset="-122"/>
                <a:cs typeface="+mn-ea"/>
                <a:sym typeface="+mn-lt"/>
              </a:rPr>
              <a:t>raced her feet</a:t>
            </a:r>
            <a:r>
              <a:rPr lang="zh-CN" altLang="en-US" sz="2400" kern="0" dirty="0">
                <a:latin typeface="微软雅黑" panose="020B0503020204020204" pitchFamily="34" charset="-122"/>
                <a:ea typeface="微软雅黑" panose="020B0503020204020204" pitchFamily="34" charset="-122"/>
                <a:cs typeface="+mn-ea"/>
                <a:sym typeface="+mn-lt"/>
              </a:rPr>
              <a:t> among the pedals</a:t>
            </a:r>
            <a:r>
              <a:rPr lang="zh-CN" altLang="en-US" sz="2400" kern="0" baseline="-25000" dirty="0">
                <a:solidFill>
                  <a:srgbClr val="386144"/>
                </a:solidFill>
                <a:latin typeface="微软雅黑" panose="020B0503020204020204" pitchFamily="34" charset="-122"/>
                <a:ea typeface="微软雅黑" panose="020B0503020204020204" pitchFamily="34" charset="-122"/>
                <a:cs typeface="+mn-ea"/>
                <a:sym typeface="+mn-lt"/>
              </a:rPr>
              <a:t>弹钢琴的动作描写细腻真实，生动形象</a:t>
            </a:r>
            <a:r>
              <a:rPr lang="zh-CN" altLang="en-US" sz="2400" kern="0" dirty="0">
                <a:solidFill>
                  <a:srgbClr val="386144"/>
                </a:solidFill>
                <a:latin typeface="微软雅黑" panose="020B0503020204020204" pitchFamily="34" charset="-122"/>
                <a:ea typeface="微软雅黑" panose="020B0503020204020204" pitchFamily="34" charset="-122"/>
                <a:cs typeface="+mn-ea"/>
                <a:sym typeface="+mn-lt"/>
              </a:rPr>
              <a:t>.</a:t>
            </a:r>
            <a:r>
              <a:rPr lang="zh-CN" altLang="en-US" sz="2400" kern="0" dirty="0">
                <a:latin typeface="微软雅黑" panose="020B0503020204020204" pitchFamily="34" charset="-122"/>
                <a:ea typeface="微软雅黑" panose="020B0503020204020204" pitchFamily="34" charset="-122"/>
                <a:cs typeface="+mn-ea"/>
                <a:sym typeface="+mn-lt"/>
              </a:rPr>
              <a:t>  沃尔夫女士优雅地走向钢琴，坐到座位上，然后开始弹奏。她的手指在琴键上翩翩起舞。她时而摇摆, 时而点头, 乌黑发亮的马尾辫跟着起伏摆动。她的双脚在踏板间来回穿梭。</a:t>
            </a:r>
            <a:endParaRPr lang="zh-CN" altLang="en-US" sz="2400" kern="0" dirty="0">
              <a:latin typeface="微软雅黑" panose="020B0503020204020204" pitchFamily="34" charset="-122"/>
              <a:ea typeface="微软雅黑" panose="020B0503020204020204" pitchFamily="34" charset="-122"/>
              <a:cs typeface="+mn-ea"/>
              <a:sym typeface="+mn-lt"/>
            </a:endParaRPr>
          </a:p>
          <a:p>
            <a:pPr>
              <a:lnSpc>
                <a:spcPct val="130000"/>
              </a:lnSpc>
              <a:spcBef>
                <a:spcPts val="600"/>
              </a:spcBef>
            </a:pPr>
            <a:r>
              <a:rPr lang="zh-CN" altLang="en-US" sz="2400" kern="0" dirty="0">
                <a:latin typeface="微软雅黑" panose="020B0503020204020204" pitchFamily="34" charset="-122"/>
                <a:ea typeface="微软雅黑" panose="020B0503020204020204" pitchFamily="34" charset="-122"/>
                <a:cs typeface="+mn-ea"/>
                <a:sym typeface="+mn-lt"/>
              </a:rPr>
              <a:t>3.</a:t>
            </a:r>
            <a:r>
              <a:rPr lang="zh-CN" altLang="en-US" sz="2400" u="sng" kern="0" dirty="0">
                <a:solidFill>
                  <a:srgbClr val="002060"/>
                </a:solidFill>
                <a:latin typeface="微软雅黑" panose="020B0503020204020204" pitchFamily="34" charset="-122"/>
                <a:ea typeface="微软雅黑" panose="020B0503020204020204" pitchFamily="34" charset="-122"/>
                <a:cs typeface="+mn-ea"/>
                <a:sym typeface="+mn-lt"/>
              </a:rPr>
              <a:t>A burst of thunderous applause</a:t>
            </a:r>
            <a:r>
              <a:rPr lang="zh-CN" altLang="en-US" sz="2400" kern="0" baseline="-25000" dirty="0">
                <a:solidFill>
                  <a:srgbClr val="002060"/>
                </a:solidFill>
                <a:latin typeface="微软雅黑" panose="020B0503020204020204" pitchFamily="34" charset="-122"/>
                <a:ea typeface="微软雅黑" panose="020B0503020204020204" pitchFamily="34" charset="-122"/>
                <a:cs typeface="+mn-ea"/>
                <a:sym typeface="+mn-lt"/>
              </a:rPr>
              <a:t>无灵主语</a:t>
            </a:r>
            <a:r>
              <a:rPr lang="zh-CN" altLang="en-US" sz="2400" kern="0" dirty="0">
                <a:latin typeface="微软雅黑" panose="020B0503020204020204" pitchFamily="34" charset="-122"/>
                <a:ea typeface="微软雅黑" panose="020B0503020204020204" pitchFamily="34" charset="-122"/>
                <a:cs typeface="+mn-ea"/>
                <a:sym typeface="+mn-lt"/>
              </a:rPr>
              <a:t> suddenly brought Elizabeth to reality. 一阵雷鸣般的掌声突然使伊丽莎白清醒过来。</a:t>
            </a:r>
            <a:endParaRPr lang="zh-CN" altLang="en-US" sz="2400" kern="0" dirty="0">
              <a:latin typeface="微软雅黑" panose="020B0503020204020204" pitchFamily="34" charset="-122"/>
              <a:ea typeface="微软雅黑" panose="020B0503020204020204" pitchFamily="34" charset="-122"/>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a:xfrm>
            <a:off x="1228090" y="182245"/>
            <a:ext cx="4053205" cy="529590"/>
          </a:xfrm>
        </p:spPr>
        <p:txBody>
          <a:bodyPr/>
          <a:lstStyle/>
          <a:p>
            <a:r>
              <a:rPr kumimoji="1" dirty="0"/>
              <a:t>读写微技能-2 理顺叙事元素</a:t>
            </a:r>
            <a:endParaRPr kumimoji="1" dirty="0"/>
          </a:p>
        </p:txBody>
      </p:sp>
      <p:graphicFrame>
        <p:nvGraphicFramePr>
          <p:cNvPr id="5" name="表格 4"/>
          <p:cNvGraphicFramePr/>
          <p:nvPr>
            <p:custDataLst>
              <p:tags r:id="rId1"/>
            </p:custDataLst>
          </p:nvPr>
        </p:nvGraphicFramePr>
        <p:xfrm>
          <a:off x="518795" y="904240"/>
          <a:ext cx="11360150" cy="5760720"/>
        </p:xfrm>
        <a:graphic>
          <a:graphicData uri="http://schemas.openxmlformats.org/drawingml/2006/table">
            <a:tbl>
              <a:tblPr firstRow="1" bandRow="1">
                <a:tableStyleId>{5C22544A-7EE6-4342-B048-85BDC9FD1C3A}</a:tableStyleId>
              </a:tblPr>
              <a:tblGrid>
                <a:gridCol w="493395"/>
                <a:gridCol w="2653030"/>
                <a:gridCol w="8213725"/>
              </a:tblGrid>
              <a:tr h="960120">
                <a:tc rowSpan="6">
                  <a:txBody>
                    <a:bodyPr/>
                    <a:p>
                      <a:pPr>
                        <a:buNone/>
                      </a:pPr>
                      <a:r>
                        <a:rPr lang="zh-CN" altLang="en-US" sz="2400"/>
                        <a:t>叙事元素和结构</a:t>
                      </a:r>
                      <a:endParaRPr lang="zh-CN" altLang="en-US" sz="2400"/>
                    </a:p>
                  </a:txBody>
                  <a:tcPr anchor="ctr" anchorCtr="0">
                    <a:solidFill>
                      <a:schemeClr val="accent2"/>
                    </a:solidFill>
                  </a:tcPr>
                </a:tc>
                <a:tc>
                  <a:txBody>
                    <a:bodyPr/>
                    <a:p>
                      <a:pPr algn="ctr" fontAlgn="auto">
                        <a:buNone/>
                      </a:pPr>
                      <a:r>
                        <a:rPr lang="zh-CN" altLang="en-US" b="1">
                          <a:solidFill>
                            <a:srgbClr val="386144"/>
                          </a:solidFill>
                          <a:latin typeface="微软雅黑" panose="020B0503020204020204" pitchFamily="34" charset="-122"/>
                          <a:ea typeface="微软雅黑" panose="020B0503020204020204" pitchFamily="34" charset="-122"/>
                          <a:cs typeface="微软雅黑" panose="020B0503020204020204" pitchFamily="34" charset="-122"/>
                        </a:rPr>
                        <a:t>故事背景</a:t>
                      </a:r>
                      <a:endParaRPr lang="zh-CN" altLang="en-US" b="1">
                        <a:solidFill>
                          <a:srgbClr val="386144"/>
                        </a:solidFill>
                        <a:latin typeface="微软雅黑" panose="020B0503020204020204" pitchFamily="34" charset="-122"/>
                        <a:ea typeface="微软雅黑" panose="020B0503020204020204" pitchFamily="34" charset="-122"/>
                        <a:cs typeface="微软雅黑" panose="020B0503020204020204" pitchFamily="34" charset="-122"/>
                      </a:endParaRPr>
                    </a:p>
                    <a:p>
                      <a:pPr algn="ctr" fontAlgn="auto">
                        <a:buNone/>
                      </a:pPr>
                      <a:r>
                        <a:rPr lang="zh-CN" altLang="en-US" b="1">
                          <a:solidFill>
                            <a:srgbClr val="386144"/>
                          </a:solidFill>
                          <a:latin typeface="微软雅黑" panose="020B0503020204020204" pitchFamily="34" charset="-122"/>
                          <a:ea typeface="微软雅黑" panose="020B0503020204020204" pitchFamily="34" charset="-122"/>
                          <a:cs typeface="微软雅黑" panose="020B0503020204020204" pitchFamily="34" charset="-122"/>
                        </a:rPr>
                        <a:t>setting</a:t>
                      </a:r>
                      <a:endParaRPr lang="zh-CN" altLang="en-US" b="1">
                        <a:solidFill>
                          <a:srgbClr val="386144"/>
                        </a:solidFill>
                        <a:latin typeface="微软雅黑" panose="020B0503020204020204" pitchFamily="34" charset="-122"/>
                        <a:ea typeface="微软雅黑" panose="020B0503020204020204" pitchFamily="34" charset="-122"/>
                        <a:cs typeface="微软雅黑" panose="020B0503020204020204" pitchFamily="34" charset="-122"/>
                      </a:endParaRPr>
                    </a:p>
                    <a:p>
                      <a:pPr algn="ctr">
                        <a:buNone/>
                      </a:pPr>
                      <a:endParaRPr lang="zh-CN" altLang="en-US" b="1">
                        <a:solidFill>
                          <a:srgbClr val="386144"/>
                        </a:solidFill>
                        <a:latin typeface="微软雅黑" panose="020B0503020204020204" pitchFamily="34" charset="-122"/>
                        <a:ea typeface="微软雅黑" panose="020B0503020204020204" pitchFamily="34" charset="-122"/>
                        <a:cs typeface="微软雅黑" panose="020B0503020204020204" pitchFamily="34" charset="-122"/>
                      </a:endParaRPr>
                    </a:p>
                  </a:txBody>
                  <a:tcPr anchor="ctr" anchorCtr="0">
                    <a:solidFill>
                      <a:schemeClr val="accent1">
                        <a:lumMod val="40000"/>
                        <a:lumOff val="60000"/>
                      </a:schemeClr>
                    </a:solidFill>
                  </a:tcPr>
                </a:tc>
                <a:tc>
                  <a:txBody>
                    <a:bodyPr/>
                    <a:p>
                      <a:pPr>
                        <a:buNone/>
                      </a:pPr>
                      <a:endParaRPr lang="zh-CN" altLang="en-US"/>
                    </a:p>
                  </a:txBody>
                  <a:tcPr>
                    <a:solidFill>
                      <a:schemeClr val="accent1">
                        <a:lumMod val="40000"/>
                        <a:lumOff val="60000"/>
                      </a:schemeClr>
                    </a:solidFill>
                  </a:tcPr>
                </a:tc>
              </a:tr>
              <a:tr h="960120">
                <a:tc vMerge="1">
                  <a:tcPr/>
                </a:tc>
                <a:tc>
                  <a:txBody>
                    <a:bodyPr/>
                    <a:p>
                      <a:pPr algn="ctr">
                        <a:buNone/>
                      </a:pPr>
                      <a:r>
                        <a:rPr lang="zh-CN" altLang="en-US" sz="1800" b="1">
                          <a:solidFill>
                            <a:srgbClr val="386144"/>
                          </a:solidFill>
                          <a:latin typeface="微软雅黑" panose="020B0503020204020204" pitchFamily="34" charset="-122"/>
                          <a:ea typeface="微软雅黑" panose="020B0503020204020204" pitchFamily="34" charset="-122"/>
                          <a:cs typeface="微软雅黑" panose="020B0503020204020204" pitchFamily="34" charset="-122"/>
                          <a:sym typeface="+mn-ea"/>
                        </a:rPr>
                        <a:t>人物性格</a:t>
                      </a:r>
                      <a:endParaRPr lang="zh-CN" altLang="en-US" sz="1800" b="1">
                        <a:solidFill>
                          <a:srgbClr val="386144"/>
                        </a:solidFill>
                        <a:latin typeface="微软雅黑" panose="020B0503020204020204" pitchFamily="34" charset="-122"/>
                        <a:ea typeface="微软雅黑" panose="020B0503020204020204" pitchFamily="34" charset="-122"/>
                        <a:cs typeface="微软雅黑" panose="020B0503020204020204" pitchFamily="34" charset="-122"/>
                      </a:endParaRPr>
                    </a:p>
                    <a:p>
                      <a:pPr algn="ctr">
                        <a:buNone/>
                      </a:pPr>
                      <a:r>
                        <a:rPr lang="zh-CN" altLang="en-US" sz="1800" b="1">
                          <a:solidFill>
                            <a:srgbClr val="386144"/>
                          </a:solidFill>
                          <a:latin typeface="微软雅黑" panose="020B0503020204020204" pitchFamily="34" charset="-122"/>
                          <a:ea typeface="微软雅黑" panose="020B0503020204020204" pitchFamily="34" charset="-122"/>
                          <a:cs typeface="微软雅黑" panose="020B0503020204020204" pitchFamily="34" charset="-122"/>
                          <a:sym typeface="+mn-ea"/>
                        </a:rPr>
                        <a:t>personal character</a:t>
                      </a:r>
                      <a:endParaRPr lang="zh-CN" altLang="en-US" sz="1800" b="1">
                        <a:solidFill>
                          <a:srgbClr val="386144"/>
                        </a:solidFill>
                        <a:latin typeface="微软雅黑" panose="020B0503020204020204" pitchFamily="34" charset="-122"/>
                        <a:ea typeface="微软雅黑" panose="020B0503020204020204" pitchFamily="34" charset="-122"/>
                        <a:cs typeface="微软雅黑" panose="020B0503020204020204" pitchFamily="34" charset="-122"/>
                      </a:endParaRPr>
                    </a:p>
                    <a:p>
                      <a:pPr algn="ctr">
                        <a:buNone/>
                      </a:pPr>
                      <a:endParaRPr lang="zh-CN" altLang="en-US" sz="1800" b="1">
                        <a:solidFill>
                          <a:srgbClr val="386144"/>
                        </a:solidFill>
                        <a:latin typeface="微软雅黑" panose="020B0503020204020204" pitchFamily="34" charset="-122"/>
                        <a:ea typeface="微软雅黑" panose="020B0503020204020204" pitchFamily="34" charset="-122"/>
                        <a:cs typeface="微软雅黑" panose="020B0503020204020204" pitchFamily="34" charset="-122"/>
                      </a:endParaRPr>
                    </a:p>
                  </a:txBody>
                  <a:tcPr anchor="ctr" anchorCtr="0"/>
                </a:tc>
                <a:tc>
                  <a:txBody>
                    <a:bodyPr/>
                    <a:p>
                      <a:pPr>
                        <a:buNone/>
                      </a:pPr>
                      <a:endParaRPr lang="zh-CN" altLang="en-US"/>
                    </a:p>
                  </a:txBody>
                  <a:tcPr/>
                </a:tc>
              </a:tr>
              <a:tr h="960120">
                <a:tc vMerge="1">
                  <a:tcPr/>
                </a:tc>
                <a:tc>
                  <a:txBody>
                    <a:bodyPr/>
                    <a:p>
                      <a:pPr algn="ctr">
                        <a:buNone/>
                      </a:pPr>
                      <a:r>
                        <a:rPr lang="zh-CN" altLang="en-US" sz="1800" b="1">
                          <a:solidFill>
                            <a:srgbClr val="386144"/>
                          </a:solidFill>
                          <a:latin typeface="微软雅黑" panose="020B0503020204020204" pitchFamily="34" charset="-122"/>
                          <a:ea typeface="微软雅黑" panose="020B0503020204020204" pitchFamily="34" charset="-122"/>
                          <a:cs typeface="微软雅黑" panose="020B0503020204020204" pitchFamily="34" charset="-122"/>
                          <a:sym typeface="+mn-ea"/>
                        </a:rPr>
                        <a:t>冲突</a:t>
                      </a:r>
                      <a:endParaRPr lang="zh-CN" altLang="en-US" sz="1800" b="1">
                        <a:solidFill>
                          <a:srgbClr val="386144"/>
                        </a:solidFill>
                        <a:latin typeface="微软雅黑" panose="020B0503020204020204" pitchFamily="34" charset="-122"/>
                        <a:ea typeface="微软雅黑" panose="020B0503020204020204" pitchFamily="34" charset="-122"/>
                        <a:cs typeface="微软雅黑" panose="020B0503020204020204" pitchFamily="34" charset="-122"/>
                      </a:endParaRPr>
                    </a:p>
                    <a:p>
                      <a:pPr algn="ctr">
                        <a:buNone/>
                      </a:pPr>
                      <a:r>
                        <a:rPr lang="zh-CN" altLang="en-US" sz="1800" b="1">
                          <a:solidFill>
                            <a:srgbClr val="386144"/>
                          </a:solidFill>
                          <a:latin typeface="微软雅黑" panose="020B0503020204020204" pitchFamily="34" charset="-122"/>
                          <a:ea typeface="微软雅黑" panose="020B0503020204020204" pitchFamily="34" charset="-122"/>
                          <a:cs typeface="微软雅黑" panose="020B0503020204020204" pitchFamily="34" charset="-122"/>
                          <a:sym typeface="+mn-ea"/>
                        </a:rPr>
                        <a:t>conflict</a:t>
                      </a:r>
                      <a:endParaRPr lang="zh-CN" altLang="en-US" sz="1800" b="1">
                        <a:solidFill>
                          <a:srgbClr val="386144"/>
                        </a:solidFill>
                        <a:latin typeface="微软雅黑" panose="020B0503020204020204" pitchFamily="34" charset="-122"/>
                        <a:ea typeface="微软雅黑" panose="020B0503020204020204" pitchFamily="34" charset="-122"/>
                        <a:cs typeface="微软雅黑" panose="020B0503020204020204" pitchFamily="34" charset="-122"/>
                      </a:endParaRPr>
                    </a:p>
                    <a:p>
                      <a:pPr algn="ctr">
                        <a:buNone/>
                      </a:pPr>
                      <a:endParaRPr lang="zh-CN" altLang="en-US" sz="1800" b="1">
                        <a:solidFill>
                          <a:srgbClr val="386144"/>
                        </a:solidFill>
                        <a:latin typeface="微软雅黑" panose="020B0503020204020204" pitchFamily="34" charset="-122"/>
                        <a:ea typeface="微软雅黑" panose="020B0503020204020204" pitchFamily="34" charset="-122"/>
                        <a:cs typeface="微软雅黑" panose="020B0503020204020204" pitchFamily="34" charset="-122"/>
                      </a:endParaRPr>
                    </a:p>
                  </a:txBody>
                  <a:tcPr anchor="ctr" anchorCtr="0"/>
                </a:tc>
                <a:tc>
                  <a:txBody>
                    <a:bodyPr/>
                    <a:p>
                      <a:pPr>
                        <a:buNone/>
                      </a:pPr>
                      <a:endParaRPr lang="zh-CN" altLang="en-US"/>
                    </a:p>
                  </a:txBody>
                  <a:tcPr/>
                </a:tc>
              </a:tr>
              <a:tr h="960120">
                <a:tc vMerge="1">
                  <a:tcPr/>
                </a:tc>
                <a:tc>
                  <a:txBody>
                    <a:bodyPr/>
                    <a:p>
                      <a:pPr algn="ctr">
                        <a:buNone/>
                      </a:pPr>
                      <a:r>
                        <a:rPr lang="zh-CN" altLang="en-US" sz="1800" b="1">
                          <a:solidFill>
                            <a:srgbClr val="386144"/>
                          </a:solidFill>
                          <a:latin typeface="微软雅黑" panose="020B0503020204020204" pitchFamily="34" charset="-122"/>
                          <a:ea typeface="微软雅黑" panose="020B0503020204020204" pitchFamily="34" charset="-122"/>
                          <a:cs typeface="微软雅黑" panose="020B0503020204020204" pitchFamily="34" charset="-122"/>
                          <a:sym typeface="+mn-ea"/>
                        </a:rPr>
                        <a:t>铺垫</a:t>
                      </a:r>
                      <a:endParaRPr lang="zh-CN" altLang="en-US" sz="1800" b="1">
                        <a:solidFill>
                          <a:srgbClr val="386144"/>
                        </a:solidFill>
                        <a:latin typeface="微软雅黑" panose="020B0503020204020204" pitchFamily="34" charset="-122"/>
                        <a:ea typeface="微软雅黑" panose="020B0503020204020204" pitchFamily="34" charset="-122"/>
                        <a:cs typeface="微软雅黑" panose="020B0503020204020204" pitchFamily="34" charset="-122"/>
                      </a:endParaRPr>
                    </a:p>
                    <a:p>
                      <a:pPr algn="ctr">
                        <a:buNone/>
                      </a:pPr>
                      <a:r>
                        <a:rPr lang="zh-CN" altLang="en-US" sz="1800" b="1">
                          <a:solidFill>
                            <a:srgbClr val="386144"/>
                          </a:solidFill>
                          <a:latin typeface="微软雅黑" panose="020B0503020204020204" pitchFamily="34" charset="-122"/>
                          <a:ea typeface="微软雅黑" panose="020B0503020204020204" pitchFamily="34" charset="-122"/>
                          <a:cs typeface="微软雅黑" panose="020B0503020204020204" pitchFamily="34" charset="-122"/>
                          <a:sym typeface="+mn-ea"/>
                        </a:rPr>
                        <a:t>foreshadowing</a:t>
                      </a:r>
                      <a:endParaRPr lang="zh-CN" altLang="en-US" sz="1800" b="1">
                        <a:solidFill>
                          <a:srgbClr val="386144"/>
                        </a:solidFill>
                        <a:latin typeface="微软雅黑" panose="020B0503020204020204" pitchFamily="34" charset="-122"/>
                        <a:ea typeface="微软雅黑" panose="020B0503020204020204" pitchFamily="34" charset="-122"/>
                        <a:cs typeface="微软雅黑" panose="020B0503020204020204" pitchFamily="34" charset="-122"/>
                      </a:endParaRPr>
                    </a:p>
                    <a:p>
                      <a:pPr algn="ctr">
                        <a:buNone/>
                      </a:pPr>
                      <a:endParaRPr lang="zh-CN" altLang="en-US" sz="1800" b="1">
                        <a:solidFill>
                          <a:srgbClr val="386144"/>
                        </a:solidFill>
                        <a:latin typeface="微软雅黑" panose="020B0503020204020204" pitchFamily="34" charset="-122"/>
                        <a:ea typeface="微软雅黑" panose="020B0503020204020204" pitchFamily="34" charset="-122"/>
                        <a:cs typeface="微软雅黑" panose="020B0503020204020204" pitchFamily="34" charset="-122"/>
                      </a:endParaRPr>
                    </a:p>
                  </a:txBody>
                  <a:tcPr anchor="ctr" anchorCtr="0"/>
                </a:tc>
                <a:tc>
                  <a:txBody>
                    <a:bodyPr/>
                    <a:p>
                      <a:pPr>
                        <a:buNone/>
                      </a:pPr>
                      <a:endParaRPr lang="zh-CN" altLang="en-US"/>
                    </a:p>
                  </a:txBody>
                  <a:tcPr/>
                </a:tc>
              </a:tr>
              <a:tr h="960120">
                <a:tc vMerge="1">
                  <a:tcPr/>
                </a:tc>
                <a:tc>
                  <a:txBody>
                    <a:bodyPr/>
                    <a:p>
                      <a:pPr algn="ctr">
                        <a:buNone/>
                      </a:pPr>
                      <a:r>
                        <a:rPr lang="zh-CN" altLang="en-US" sz="1800" b="1">
                          <a:solidFill>
                            <a:srgbClr val="386144"/>
                          </a:solidFill>
                          <a:latin typeface="微软雅黑" panose="020B0503020204020204" pitchFamily="34" charset="-122"/>
                          <a:ea typeface="微软雅黑" panose="020B0503020204020204" pitchFamily="34" charset="-122"/>
                          <a:cs typeface="微软雅黑" panose="020B0503020204020204" pitchFamily="34" charset="-122"/>
                          <a:sym typeface="+mn-ea"/>
                        </a:rPr>
                        <a:t>悬念</a:t>
                      </a:r>
                      <a:endParaRPr lang="zh-CN" altLang="en-US" sz="1800" b="1">
                        <a:solidFill>
                          <a:srgbClr val="386144"/>
                        </a:solidFill>
                        <a:latin typeface="微软雅黑" panose="020B0503020204020204" pitchFamily="34" charset="-122"/>
                        <a:ea typeface="微软雅黑" panose="020B0503020204020204" pitchFamily="34" charset="-122"/>
                        <a:cs typeface="微软雅黑" panose="020B0503020204020204" pitchFamily="34" charset="-122"/>
                      </a:endParaRPr>
                    </a:p>
                    <a:p>
                      <a:pPr algn="ctr">
                        <a:buNone/>
                      </a:pPr>
                      <a:r>
                        <a:rPr lang="zh-CN" altLang="en-US" sz="1800" b="1">
                          <a:solidFill>
                            <a:srgbClr val="386144"/>
                          </a:solidFill>
                          <a:latin typeface="微软雅黑" panose="020B0503020204020204" pitchFamily="34" charset="-122"/>
                          <a:ea typeface="微软雅黑" panose="020B0503020204020204" pitchFamily="34" charset="-122"/>
                          <a:cs typeface="微软雅黑" panose="020B0503020204020204" pitchFamily="34" charset="-122"/>
                          <a:sym typeface="+mn-ea"/>
                        </a:rPr>
                        <a:t>suspense</a:t>
                      </a:r>
                      <a:endParaRPr lang="zh-CN" altLang="en-US" sz="1800" b="1">
                        <a:solidFill>
                          <a:srgbClr val="386144"/>
                        </a:solidFill>
                        <a:latin typeface="微软雅黑" panose="020B0503020204020204" pitchFamily="34" charset="-122"/>
                        <a:ea typeface="微软雅黑" panose="020B0503020204020204" pitchFamily="34" charset="-122"/>
                        <a:cs typeface="微软雅黑" panose="020B0503020204020204" pitchFamily="34" charset="-122"/>
                      </a:endParaRPr>
                    </a:p>
                    <a:p>
                      <a:pPr algn="ctr">
                        <a:buNone/>
                      </a:pPr>
                      <a:endParaRPr lang="zh-CN" altLang="en-US" sz="1800" b="1">
                        <a:solidFill>
                          <a:srgbClr val="386144"/>
                        </a:solidFill>
                        <a:latin typeface="微软雅黑" panose="020B0503020204020204" pitchFamily="34" charset="-122"/>
                        <a:ea typeface="微软雅黑" panose="020B0503020204020204" pitchFamily="34" charset="-122"/>
                        <a:cs typeface="微软雅黑" panose="020B0503020204020204" pitchFamily="34" charset="-122"/>
                      </a:endParaRPr>
                    </a:p>
                  </a:txBody>
                  <a:tcPr anchor="ctr" anchorCtr="0"/>
                </a:tc>
                <a:tc>
                  <a:txBody>
                    <a:bodyPr/>
                    <a:p>
                      <a:pPr>
                        <a:buNone/>
                      </a:pPr>
                      <a:endParaRPr lang="zh-CN" altLang="en-US"/>
                    </a:p>
                  </a:txBody>
                  <a:tcPr/>
                </a:tc>
              </a:tr>
              <a:tr h="960120">
                <a:tc vMerge="1">
                  <a:tcPr/>
                </a:tc>
                <a:tc>
                  <a:txBody>
                    <a:bodyPr/>
                    <a:p>
                      <a:pPr algn="ctr">
                        <a:buNone/>
                      </a:pPr>
                      <a:r>
                        <a:rPr lang="zh-CN" altLang="en-US" sz="1800" b="1">
                          <a:solidFill>
                            <a:srgbClr val="386144"/>
                          </a:solidFill>
                          <a:latin typeface="微软雅黑" panose="020B0503020204020204" pitchFamily="34" charset="-122"/>
                          <a:ea typeface="微软雅黑" panose="020B0503020204020204" pitchFamily="34" charset="-122"/>
                          <a:cs typeface="微软雅黑" panose="020B0503020204020204" pitchFamily="34" charset="-122"/>
                          <a:sym typeface="+mn-ea"/>
                        </a:rPr>
                        <a:t>首尾呼应</a:t>
                      </a:r>
                      <a:endParaRPr lang="zh-CN" altLang="en-US" sz="1800" b="1">
                        <a:solidFill>
                          <a:srgbClr val="386144"/>
                        </a:solidFill>
                        <a:latin typeface="微软雅黑" panose="020B0503020204020204" pitchFamily="34" charset="-122"/>
                        <a:ea typeface="微软雅黑" panose="020B0503020204020204" pitchFamily="34" charset="-122"/>
                        <a:cs typeface="微软雅黑" panose="020B0503020204020204" pitchFamily="34" charset="-122"/>
                      </a:endParaRPr>
                    </a:p>
                    <a:p>
                      <a:pPr algn="ctr">
                        <a:buNone/>
                      </a:pPr>
                      <a:r>
                        <a:rPr lang="zh-CN" altLang="en-US" sz="1800" b="1">
                          <a:solidFill>
                            <a:srgbClr val="386144"/>
                          </a:solidFill>
                          <a:latin typeface="微软雅黑" panose="020B0503020204020204" pitchFamily="34" charset="-122"/>
                          <a:ea typeface="微软雅黑" panose="020B0503020204020204" pitchFamily="34" charset="-122"/>
                          <a:cs typeface="微软雅黑" panose="020B0503020204020204" pitchFamily="34" charset="-122"/>
                          <a:sym typeface="+mn-ea"/>
                        </a:rPr>
                        <a:t>inclusio</a:t>
                      </a:r>
                      <a:endParaRPr lang="zh-CN" altLang="en-US" sz="1800" b="1">
                        <a:solidFill>
                          <a:srgbClr val="386144"/>
                        </a:solidFill>
                        <a:latin typeface="微软雅黑" panose="020B0503020204020204" pitchFamily="34" charset="-122"/>
                        <a:ea typeface="微软雅黑" panose="020B0503020204020204" pitchFamily="34" charset="-122"/>
                        <a:cs typeface="微软雅黑" panose="020B0503020204020204" pitchFamily="34" charset="-122"/>
                      </a:endParaRPr>
                    </a:p>
                    <a:p>
                      <a:pPr algn="ctr">
                        <a:buNone/>
                      </a:pPr>
                      <a:endParaRPr lang="zh-CN" altLang="en-US" sz="1800" b="1">
                        <a:solidFill>
                          <a:srgbClr val="386144"/>
                        </a:solidFill>
                        <a:latin typeface="微软雅黑" panose="020B0503020204020204" pitchFamily="34" charset="-122"/>
                        <a:ea typeface="微软雅黑" panose="020B0503020204020204" pitchFamily="34" charset="-122"/>
                        <a:cs typeface="微软雅黑" panose="020B0503020204020204" pitchFamily="34" charset="-122"/>
                      </a:endParaRPr>
                    </a:p>
                  </a:txBody>
                  <a:tcPr anchor="ctr" anchorCtr="0"/>
                </a:tc>
                <a:tc>
                  <a:txBody>
                    <a:bodyPr/>
                    <a:p>
                      <a:pPr>
                        <a:buNone/>
                      </a:pPr>
                      <a:endParaRPr lang="zh-CN" altLang="en-US"/>
                    </a:p>
                  </a:txBody>
                  <a:tcPr/>
                </a:tc>
              </a:tr>
            </a:tbl>
          </a:graphicData>
        </a:graphic>
      </p:graphicFrame>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a:xfrm>
            <a:off x="1228090" y="182245"/>
            <a:ext cx="4053205" cy="529590"/>
          </a:xfrm>
        </p:spPr>
        <p:txBody>
          <a:bodyPr/>
          <a:lstStyle/>
          <a:p>
            <a:r>
              <a:rPr kumimoji="1" dirty="0"/>
              <a:t>读写微技能-</a:t>
            </a:r>
            <a:r>
              <a:rPr kumimoji="1" lang="en-US" dirty="0"/>
              <a:t>3</a:t>
            </a:r>
            <a:r>
              <a:rPr kumimoji="1" dirty="0"/>
              <a:t> 顺理协同成章</a:t>
            </a:r>
            <a:endParaRPr kumimoji="1" dirty="0"/>
          </a:p>
        </p:txBody>
      </p:sp>
      <p:pic>
        <p:nvPicPr>
          <p:cNvPr id="3" name="图片 2"/>
          <p:cNvPicPr>
            <a:picLocks noChangeAspect="1"/>
          </p:cNvPicPr>
          <p:nvPr/>
        </p:nvPicPr>
        <p:blipFill>
          <a:blip r:embed="rId1"/>
          <a:srcRect l="1464" r="20270" b="5061"/>
          <a:stretch>
            <a:fillRect/>
          </a:stretch>
        </p:blipFill>
        <p:spPr>
          <a:xfrm>
            <a:off x="1009650" y="983615"/>
            <a:ext cx="11182985" cy="5874385"/>
          </a:xfrm>
          <a:prstGeom prst="rect">
            <a:avLst/>
          </a:prstGeom>
          <a:ln>
            <a:solidFill>
              <a:srgbClr val="002060"/>
            </a:solidFill>
          </a:ln>
        </p:spPr>
      </p:pic>
      <p:sp>
        <p:nvSpPr>
          <p:cNvPr id="4" name="文本框 3"/>
          <p:cNvSpPr txBox="1"/>
          <p:nvPr/>
        </p:nvSpPr>
        <p:spPr>
          <a:xfrm>
            <a:off x="5080000" y="1335405"/>
            <a:ext cx="3286125" cy="450850"/>
          </a:xfrm>
          <a:prstGeom prst="rect">
            <a:avLst/>
          </a:prstGeom>
          <a:noFill/>
        </p:spPr>
        <p:txBody>
          <a:bodyPr wrap="square" rtlCol="0" anchor="t">
            <a:spAutoFit/>
          </a:bodyPr>
          <a:p>
            <a:pPr>
              <a:lnSpc>
                <a:spcPct val="130000"/>
              </a:lnSpc>
              <a:spcBef>
                <a:spcPts val="600"/>
              </a:spcBef>
            </a:pPr>
            <a:r>
              <a:rPr lang="zh-CN" altLang="en-US" b="1" kern="0" dirty="0">
                <a:solidFill>
                  <a:srgbClr val="002060"/>
                </a:solidFill>
                <a:latin typeface="微软雅黑" panose="020B0503020204020204" pitchFamily="34" charset="-122"/>
                <a:ea typeface="微软雅黑" panose="020B0503020204020204" pitchFamily="34" charset="-122"/>
                <a:cs typeface="+mn-ea"/>
                <a:sym typeface="+mn-lt"/>
              </a:rPr>
              <a:t>Elizabeth</a:t>
            </a:r>
            <a:r>
              <a:rPr lang="en-US" altLang="zh-CN" b="1" kern="0" dirty="0">
                <a:solidFill>
                  <a:srgbClr val="002060"/>
                </a:solidFill>
                <a:latin typeface="微软雅黑" panose="020B0503020204020204" pitchFamily="34" charset="-122"/>
                <a:ea typeface="微软雅黑" panose="020B0503020204020204" pitchFamily="34" charset="-122"/>
                <a:cs typeface="+mn-ea"/>
                <a:sym typeface="+mn-lt"/>
              </a:rPr>
              <a:t>; </a:t>
            </a:r>
            <a:r>
              <a:rPr lang="zh-CN" altLang="en-US" b="1" kern="0" dirty="0">
                <a:solidFill>
                  <a:srgbClr val="002060"/>
                </a:solidFill>
                <a:latin typeface="微软雅黑" panose="020B0503020204020204" pitchFamily="34" charset="-122"/>
                <a:ea typeface="微软雅黑" panose="020B0503020204020204" pitchFamily="34" charset="-122"/>
                <a:cs typeface="+mn-ea"/>
                <a:sym typeface="+mn-lt"/>
              </a:rPr>
              <a:t>Ana Wolff, </a:t>
            </a:r>
            <a:endParaRPr lang="zh-CN" altLang="en-US" b="1" kern="0" dirty="0">
              <a:solidFill>
                <a:srgbClr val="002060"/>
              </a:solidFill>
              <a:latin typeface="微软雅黑" panose="020B0503020204020204" pitchFamily="34" charset="-122"/>
              <a:ea typeface="微软雅黑" panose="020B0503020204020204" pitchFamily="34" charset="-122"/>
              <a:cs typeface="+mn-ea"/>
              <a:sym typeface="+mn-lt"/>
            </a:endParaRPr>
          </a:p>
        </p:txBody>
      </p:sp>
      <p:sp>
        <p:nvSpPr>
          <p:cNvPr id="6" name="文本框 5"/>
          <p:cNvSpPr txBox="1"/>
          <p:nvPr/>
        </p:nvSpPr>
        <p:spPr>
          <a:xfrm>
            <a:off x="5080000" y="1786255"/>
            <a:ext cx="3499485" cy="450850"/>
          </a:xfrm>
          <a:prstGeom prst="rect">
            <a:avLst/>
          </a:prstGeom>
          <a:noFill/>
        </p:spPr>
        <p:txBody>
          <a:bodyPr wrap="square" rtlCol="0" anchor="t">
            <a:spAutoFit/>
          </a:bodyPr>
          <a:p>
            <a:pPr>
              <a:lnSpc>
                <a:spcPct val="130000"/>
              </a:lnSpc>
              <a:spcBef>
                <a:spcPts val="600"/>
              </a:spcBef>
            </a:pPr>
            <a:r>
              <a:rPr lang="zh-CN" altLang="en-US" b="1" kern="0" dirty="0">
                <a:solidFill>
                  <a:srgbClr val="002060"/>
                </a:solidFill>
                <a:latin typeface="微软雅黑" panose="020B0503020204020204" pitchFamily="34" charset="-122"/>
                <a:ea typeface="微软雅黑" panose="020B0503020204020204" pitchFamily="34" charset="-122"/>
                <a:cs typeface="+mn-ea"/>
                <a:sym typeface="+mn-lt"/>
              </a:rPr>
              <a:t>roses</a:t>
            </a:r>
            <a:r>
              <a:rPr lang="en-US" altLang="zh-CN" b="1" kern="0" dirty="0">
                <a:solidFill>
                  <a:srgbClr val="002060"/>
                </a:solidFill>
                <a:latin typeface="微软雅黑" panose="020B0503020204020204" pitchFamily="34" charset="-122"/>
                <a:ea typeface="微软雅黑" panose="020B0503020204020204" pitchFamily="34" charset="-122"/>
                <a:cs typeface="+mn-ea"/>
                <a:sym typeface="+mn-lt"/>
              </a:rPr>
              <a:t>; </a:t>
            </a:r>
            <a:r>
              <a:rPr lang="zh-CN" altLang="en-US" b="1" kern="0" dirty="0">
                <a:solidFill>
                  <a:srgbClr val="002060"/>
                </a:solidFill>
                <a:latin typeface="微软雅黑" panose="020B0503020204020204" pitchFamily="34" charset="-122"/>
                <a:ea typeface="微软雅黑" panose="020B0503020204020204" pitchFamily="34" charset="-122"/>
                <a:cs typeface="+mn-ea"/>
                <a:sym typeface="+mn-lt"/>
              </a:rPr>
              <a:t>performance</a:t>
            </a:r>
            <a:r>
              <a:rPr lang="en-US" altLang="zh-CN" b="1" kern="0" dirty="0">
                <a:solidFill>
                  <a:srgbClr val="002060"/>
                </a:solidFill>
                <a:latin typeface="微软雅黑" panose="020B0503020204020204" pitchFamily="34" charset="-122"/>
                <a:ea typeface="微软雅黑" panose="020B0503020204020204" pitchFamily="34" charset="-122"/>
                <a:cs typeface="+mn-ea"/>
                <a:sym typeface="+mn-lt"/>
              </a:rPr>
              <a:t>; </a:t>
            </a:r>
            <a:r>
              <a:rPr lang="zh-CN" altLang="en-US" b="1" kern="0" dirty="0">
                <a:solidFill>
                  <a:srgbClr val="002060"/>
                </a:solidFill>
                <a:latin typeface="微软雅黑" panose="020B0503020204020204" pitchFamily="34" charset="-122"/>
                <a:ea typeface="微软雅黑" panose="020B0503020204020204" pitchFamily="34" charset="-122"/>
                <a:cs typeface="+mn-ea"/>
                <a:sym typeface="+mn-lt"/>
              </a:rPr>
              <a:t>words</a:t>
            </a:r>
            <a:endParaRPr lang="zh-CN" altLang="en-US" b="1" kern="0" dirty="0">
              <a:solidFill>
                <a:srgbClr val="002060"/>
              </a:solidFill>
              <a:latin typeface="微软雅黑" panose="020B0503020204020204" pitchFamily="34" charset="-122"/>
              <a:ea typeface="微软雅黑" panose="020B0503020204020204" pitchFamily="34" charset="-122"/>
              <a:cs typeface="+mn-ea"/>
              <a:sym typeface="+mn-lt"/>
            </a:endParaRPr>
          </a:p>
        </p:txBody>
      </p:sp>
      <p:sp>
        <p:nvSpPr>
          <p:cNvPr id="7" name="文本框 6"/>
          <p:cNvSpPr txBox="1"/>
          <p:nvPr/>
        </p:nvSpPr>
        <p:spPr>
          <a:xfrm>
            <a:off x="8804910" y="1884680"/>
            <a:ext cx="1454150" cy="450850"/>
          </a:xfrm>
          <a:prstGeom prst="rect">
            <a:avLst/>
          </a:prstGeom>
          <a:noFill/>
        </p:spPr>
        <p:txBody>
          <a:bodyPr wrap="square" rtlCol="0" anchor="t">
            <a:spAutoFit/>
          </a:bodyPr>
          <a:p>
            <a:pPr>
              <a:lnSpc>
                <a:spcPct val="130000"/>
              </a:lnSpc>
              <a:spcBef>
                <a:spcPts val="600"/>
              </a:spcBef>
            </a:pPr>
            <a:r>
              <a:rPr lang="zh-CN" altLang="en-US" b="1" kern="0" dirty="0">
                <a:solidFill>
                  <a:srgbClr val="FF0000"/>
                </a:solidFill>
                <a:latin typeface="微软雅黑" panose="020B0503020204020204" pitchFamily="34" charset="-122"/>
                <a:ea typeface="微软雅黑" panose="020B0503020204020204" pitchFamily="34" charset="-122"/>
                <a:cs typeface="+mn-ea"/>
                <a:sym typeface="+mn-lt"/>
              </a:rPr>
              <a:t> terrified</a:t>
            </a:r>
            <a:endParaRPr lang="zh-CN" altLang="en-US" b="1" kern="0" dirty="0">
              <a:solidFill>
                <a:srgbClr val="FF0000"/>
              </a:solidFill>
              <a:latin typeface="微软雅黑" panose="020B0503020204020204" pitchFamily="34" charset="-122"/>
              <a:ea typeface="微软雅黑" panose="020B0503020204020204" pitchFamily="34" charset="-122"/>
              <a:cs typeface="+mn-ea"/>
              <a:sym typeface="+mn-lt"/>
            </a:endParaRPr>
          </a:p>
        </p:txBody>
      </p:sp>
      <p:sp>
        <p:nvSpPr>
          <p:cNvPr id="8" name="文本框 7"/>
          <p:cNvSpPr txBox="1"/>
          <p:nvPr/>
        </p:nvSpPr>
        <p:spPr>
          <a:xfrm>
            <a:off x="5080000" y="2237105"/>
            <a:ext cx="3498850" cy="450850"/>
          </a:xfrm>
          <a:prstGeom prst="rect">
            <a:avLst/>
          </a:prstGeom>
          <a:noFill/>
        </p:spPr>
        <p:txBody>
          <a:bodyPr wrap="square" rtlCol="0" anchor="t">
            <a:spAutoFit/>
          </a:bodyPr>
          <a:p>
            <a:pPr>
              <a:lnSpc>
                <a:spcPct val="130000"/>
              </a:lnSpc>
              <a:spcBef>
                <a:spcPts val="600"/>
              </a:spcBef>
            </a:pPr>
            <a:r>
              <a:rPr lang="zh-CN" altLang="en-US" b="1" kern="0" dirty="0">
                <a:solidFill>
                  <a:srgbClr val="002060"/>
                </a:solidFill>
                <a:latin typeface="微软雅黑" panose="020B0503020204020204" pitchFamily="34" charset="-122"/>
                <a:ea typeface="微软雅黑" panose="020B0503020204020204" pitchFamily="34" charset="-122"/>
                <a:cs typeface="+mn-ea"/>
                <a:sym typeface="+mn-lt"/>
              </a:rPr>
              <a:t>present</a:t>
            </a:r>
            <a:r>
              <a:rPr lang="en-US" altLang="zh-CN" b="1" kern="0" dirty="0">
                <a:solidFill>
                  <a:srgbClr val="002060"/>
                </a:solidFill>
                <a:latin typeface="微软雅黑" panose="020B0503020204020204" pitchFamily="34" charset="-122"/>
                <a:ea typeface="微软雅黑" panose="020B0503020204020204" pitchFamily="34" charset="-122"/>
                <a:cs typeface="+mn-ea"/>
                <a:sym typeface="+mn-lt"/>
              </a:rPr>
              <a:t>; </a:t>
            </a:r>
            <a:r>
              <a:rPr lang="zh-CN" altLang="en-US" b="1" kern="0" dirty="0">
                <a:solidFill>
                  <a:srgbClr val="002060"/>
                </a:solidFill>
                <a:latin typeface="微软雅黑" panose="020B0503020204020204" pitchFamily="34" charset="-122"/>
                <a:ea typeface="微软雅黑" panose="020B0503020204020204" pitchFamily="34" charset="-122"/>
                <a:cs typeface="+mn-ea"/>
                <a:sym typeface="+mn-lt"/>
              </a:rPr>
              <a:t>forgot</a:t>
            </a:r>
            <a:r>
              <a:rPr lang="en-US" altLang="zh-CN" b="1" kern="0" dirty="0">
                <a:solidFill>
                  <a:srgbClr val="002060"/>
                </a:solidFill>
                <a:latin typeface="微软雅黑" panose="020B0503020204020204" pitchFamily="34" charset="-122"/>
                <a:ea typeface="微软雅黑" panose="020B0503020204020204" pitchFamily="34" charset="-122"/>
                <a:cs typeface="+mn-ea"/>
                <a:sym typeface="+mn-lt"/>
              </a:rPr>
              <a:t>; applause </a:t>
            </a:r>
            <a:endParaRPr lang="en-US" altLang="zh-CN" b="1" kern="0" dirty="0">
              <a:solidFill>
                <a:srgbClr val="002060"/>
              </a:solidFill>
              <a:latin typeface="微软雅黑" panose="020B0503020204020204" pitchFamily="34" charset="-122"/>
              <a:ea typeface="微软雅黑" panose="020B0503020204020204" pitchFamily="34" charset="-122"/>
              <a:cs typeface="+mn-ea"/>
              <a:sym typeface="+mn-lt"/>
            </a:endParaRPr>
          </a:p>
        </p:txBody>
      </p:sp>
      <p:sp>
        <p:nvSpPr>
          <p:cNvPr id="10" name="文本框 9"/>
          <p:cNvSpPr txBox="1"/>
          <p:nvPr/>
        </p:nvSpPr>
        <p:spPr>
          <a:xfrm>
            <a:off x="1985010" y="1786255"/>
            <a:ext cx="1172210" cy="450850"/>
          </a:xfrm>
          <a:prstGeom prst="rect">
            <a:avLst/>
          </a:prstGeom>
          <a:noFill/>
        </p:spPr>
        <p:txBody>
          <a:bodyPr wrap="square" rtlCol="0" anchor="t">
            <a:spAutoFit/>
          </a:bodyPr>
          <a:p>
            <a:pPr>
              <a:lnSpc>
                <a:spcPct val="130000"/>
              </a:lnSpc>
              <a:spcBef>
                <a:spcPts val="600"/>
              </a:spcBef>
            </a:pPr>
            <a:r>
              <a:rPr lang="zh-CN" altLang="en-US" b="1" kern="0" dirty="0">
                <a:solidFill>
                  <a:srgbClr val="00B050"/>
                </a:solidFill>
                <a:latin typeface="微软雅黑" panose="020B0503020204020204" pitchFamily="34" charset="-122"/>
                <a:ea typeface="微软雅黑" panose="020B0503020204020204" pitchFamily="34" charset="-122"/>
                <a:cs typeface="+mn-ea"/>
                <a:sym typeface="+mn-lt"/>
              </a:rPr>
              <a:t>stage</a:t>
            </a:r>
            <a:endParaRPr lang="zh-CN" altLang="en-US" b="1" kern="0" dirty="0">
              <a:solidFill>
                <a:srgbClr val="00B050"/>
              </a:solidFill>
              <a:latin typeface="微软雅黑" panose="020B0503020204020204" pitchFamily="34" charset="-122"/>
              <a:ea typeface="微软雅黑" panose="020B0503020204020204" pitchFamily="34" charset="-122"/>
              <a:cs typeface="+mn-ea"/>
              <a:sym typeface="+mn-lt"/>
            </a:endParaRPr>
          </a:p>
        </p:txBody>
      </p:sp>
      <p:sp>
        <p:nvSpPr>
          <p:cNvPr id="11" name="文本框 10"/>
          <p:cNvSpPr txBox="1"/>
          <p:nvPr/>
        </p:nvSpPr>
        <p:spPr>
          <a:xfrm>
            <a:off x="1862455" y="5838190"/>
            <a:ext cx="7252335" cy="450850"/>
          </a:xfrm>
          <a:prstGeom prst="rect">
            <a:avLst/>
          </a:prstGeom>
          <a:noFill/>
        </p:spPr>
        <p:txBody>
          <a:bodyPr wrap="square" rtlCol="0" anchor="t">
            <a:spAutoFit/>
          </a:bodyPr>
          <a:p>
            <a:pPr>
              <a:lnSpc>
                <a:spcPct val="130000"/>
              </a:lnSpc>
              <a:spcBef>
                <a:spcPts val="600"/>
              </a:spcBef>
            </a:pPr>
            <a:r>
              <a:rPr lang="zh-CN" altLang="en-US" b="1" kern="0" dirty="0">
                <a:latin typeface="微软雅黑" panose="020B0503020204020204" pitchFamily="34" charset="-122"/>
                <a:ea typeface="微软雅黑" panose="020B0503020204020204" pitchFamily="34" charset="-122"/>
                <a:cs typeface="+mn-ea"/>
                <a:sym typeface="+mn-lt"/>
              </a:rPr>
              <a:t> “Beautiful flowers for a beautiful performance...” </a:t>
            </a:r>
            <a:endParaRPr lang="zh-CN" altLang="en-US" b="1" kern="0" dirty="0">
              <a:latin typeface="微软雅黑" panose="020B0503020204020204" pitchFamily="34" charset="-122"/>
              <a:ea typeface="微软雅黑" panose="020B0503020204020204" pitchFamily="34" charset="-122"/>
              <a:cs typeface="+mn-ea"/>
              <a:sym typeface="+mn-lt"/>
            </a:endParaRPr>
          </a:p>
        </p:txBody>
      </p:sp>
      <p:sp>
        <p:nvSpPr>
          <p:cNvPr id="5" name="圆角矩形 4"/>
          <p:cNvSpPr/>
          <p:nvPr/>
        </p:nvSpPr>
        <p:spPr>
          <a:xfrm>
            <a:off x="4980305" y="2893060"/>
            <a:ext cx="1195705" cy="394970"/>
          </a:xfrm>
          <a:prstGeom prst="roundRect">
            <a:avLst/>
          </a:prstGeom>
          <a:noFill/>
          <a:ln w="1905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30000"/>
              </a:lnSpc>
            </a:pPr>
            <a:endParaRPr lang="zh-CN" altLang="en-US" sz="1200" dirty="0">
              <a:latin typeface="微软雅黑" panose="020B0503020204020204" pitchFamily="34" charset="-122"/>
              <a:ea typeface="微软雅黑" panose="020B0503020204020204" pitchFamily="34" charset="-122"/>
            </a:endParaRPr>
          </a:p>
        </p:txBody>
      </p:sp>
      <p:sp>
        <p:nvSpPr>
          <p:cNvPr id="9" name="圆角矩形 8"/>
          <p:cNvSpPr/>
          <p:nvPr/>
        </p:nvSpPr>
        <p:spPr>
          <a:xfrm>
            <a:off x="8948420" y="2893060"/>
            <a:ext cx="1167130" cy="394970"/>
          </a:xfrm>
          <a:prstGeom prst="roundRect">
            <a:avLst/>
          </a:prstGeom>
          <a:noFill/>
          <a:ln w="1905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30000"/>
              </a:lnSpc>
            </a:pPr>
            <a:endParaRPr lang="zh-CN" altLang="en-US" sz="1200" dirty="0">
              <a:latin typeface="微软雅黑" panose="020B0503020204020204" pitchFamily="34" charset="-122"/>
              <a:ea typeface="微软雅黑" panose="020B0503020204020204" pitchFamily="34" charset="-122"/>
            </a:endParaRPr>
          </a:p>
        </p:txBody>
      </p:sp>
      <p:sp>
        <p:nvSpPr>
          <p:cNvPr id="12" name="圆角矩形 11"/>
          <p:cNvSpPr/>
          <p:nvPr/>
        </p:nvSpPr>
        <p:spPr>
          <a:xfrm>
            <a:off x="2327910" y="4191000"/>
            <a:ext cx="1153795" cy="394970"/>
          </a:xfrm>
          <a:prstGeom prst="roundRect">
            <a:avLst/>
          </a:prstGeom>
          <a:noFill/>
          <a:ln w="19050">
            <a:solidFill>
              <a:srgbClr val="00206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30000"/>
              </a:lnSpc>
            </a:pPr>
            <a:endParaRPr lang="zh-CN" altLang="en-US" sz="1200" dirty="0">
              <a:latin typeface="微软雅黑" panose="020B0503020204020204" pitchFamily="34" charset="-122"/>
              <a:ea typeface="微软雅黑" panose="020B0503020204020204" pitchFamily="34" charset="-122"/>
            </a:endParaRPr>
          </a:p>
        </p:txBody>
      </p:sp>
      <p:sp>
        <p:nvSpPr>
          <p:cNvPr id="14" name="圆角矩形 13"/>
          <p:cNvSpPr/>
          <p:nvPr/>
        </p:nvSpPr>
        <p:spPr>
          <a:xfrm>
            <a:off x="5631815" y="4191000"/>
            <a:ext cx="984885" cy="394970"/>
          </a:xfrm>
          <a:prstGeom prst="roundRect">
            <a:avLst/>
          </a:prstGeom>
          <a:noFill/>
          <a:ln w="19050">
            <a:solidFill>
              <a:srgbClr val="00206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30000"/>
              </a:lnSpc>
            </a:pPr>
            <a:endParaRPr lang="zh-CN" altLang="en-US" sz="1200" dirty="0">
              <a:latin typeface="微软雅黑" panose="020B0503020204020204" pitchFamily="34" charset="-122"/>
              <a:ea typeface="微软雅黑" panose="020B0503020204020204" pitchFamily="34" charset="-122"/>
            </a:endParaRPr>
          </a:p>
        </p:txBody>
      </p:sp>
      <p:sp>
        <p:nvSpPr>
          <p:cNvPr id="15" name="圆角矩形 14"/>
          <p:cNvSpPr/>
          <p:nvPr/>
        </p:nvSpPr>
        <p:spPr>
          <a:xfrm>
            <a:off x="6702425" y="4191000"/>
            <a:ext cx="3242310" cy="394970"/>
          </a:xfrm>
          <a:prstGeom prst="roundRect">
            <a:avLst/>
          </a:prstGeom>
          <a:noFill/>
          <a:ln w="19050">
            <a:solidFill>
              <a:srgbClr val="00206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30000"/>
              </a:lnSpc>
            </a:pPr>
            <a:endParaRPr lang="zh-CN" altLang="en-US" sz="1200" dirty="0">
              <a:latin typeface="微软雅黑" panose="020B0503020204020204" pitchFamily="34" charset="-122"/>
              <a:ea typeface="微软雅黑" panose="020B0503020204020204" pitchFamily="34" charset="-122"/>
            </a:endParaRPr>
          </a:p>
        </p:txBody>
      </p:sp>
      <p:sp>
        <p:nvSpPr>
          <p:cNvPr id="16" name="文本框 15"/>
          <p:cNvSpPr txBox="1"/>
          <p:nvPr/>
        </p:nvSpPr>
        <p:spPr>
          <a:xfrm>
            <a:off x="3396615" y="3288030"/>
            <a:ext cx="8796020" cy="670560"/>
          </a:xfrm>
          <a:prstGeom prst="rect">
            <a:avLst/>
          </a:prstGeom>
          <a:noFill/>
        </p:spPr>
        <p:txBody>
          <a:bodyPr wrap="square" rtlCol="0" anchor="t">
            <a:spAutoFit/>
          </a:bodyPr>
          <a:p>
            <a:pPr fontAlgn="auto">
              <a:lnSpc>
                <a:spcPts val="1960"/>
              </a:lnSpc>
              <a:spcBef>
                <a:spcPts val="600"/>
              </a:spcBef>
            </a:pPr>
            <a:r>
              <a:rPr lang="en-US" altLang="zh-CN" b="1" kern="0" dirty="0">
                <a:solidFill>
                  <a:srgbClr val="FF0000"/>
                </a:solidFill>
                <a:latin typeface="微软雅黑" panose="020B0503020204020204" pitchFamily="34" charset="-122"/>
                <a:ea typeface="微软雅黑" panose="020B0503020204020204" pitchFamily="34" charset="-122"/>
                <a:cs typeface="+mn-ea"/>
                <a:sym typeface="+mn-lt"/>
              </a:rPr>
              <a:t>Did she make it to present flowers and express appreciation to Ms. Wolff?</a:t>
            </a:r>
            <a:endParaRPr lang="en-US" altLang="zh-CN" b="1" kern="0" dirty="0">
              <a:solidFill>
                <a:srgbClr val="FF0000"/>
              </a:solidFill>
              <a:latin typeface="微软雅黑" panose="020B0503020204020204" pitchFamily="34" charset="-122"/>
              <a:ea typeface="微软雅黑" panose="020B0503020204020204" pitchFamily="34" charset="-122"/>
              <a:cs typeface="+mn-ea"/>
              <a:sym typeface="+mn-lt"/>
            </a:endParaRPr>
          </a:p>
          <a:p>
            <a:pPr fontAlgn="auto">
              <a:lnSpc>
                <a:spcPts val="1960"/>
              </a:lnSpc>
              <a:spcBef>
                <a:spcPts val="600"/>
              </a:spcBef>
            </a:pPr>
            <a:r>
              <a:rPr lang="en-US" altLang="zh-CN" b="1" kern="0" dirty="0">
                <a:solidFill>
                  <a:srgbClr val="FF0000"/>
                </a:solidFill>
                <a:latin typeface="微软雅黑" panose="020B0503020204020204" pitchFamily="34" charset="-122"/>
                <a:ea typeface="微软雅黑" panose="020B0503020204020204" pitchFamily="34" charset="-122"/>
                <a:cs typeface="+mn-ea"/>
                <a:sym typeface="+mn-lt"/>
              </a:rPr>
              <a:t>What happened to Elizabeth? </a:t>
            </a:r>
            <a:r>
              <a:rPr lang="en-US" altLang="zh-CN" b="1" u="sng" kern="0" dirty="0">
                <a:solidFill>
                  <a:srgbClr val="FF0000"/>
                </a:solidFill>
                <a:latin typeface="微软雅黑" panose="020B0503020204020204" pitchFamily="34" charset="-122"/>
                <a:ea typeface="微软雅黑" panose="020B0503020204020204" pitchFamily="34" charset="-122"/>
                <a:cs typeface="+mn-ea"/>
                <a:sym typeface="+mn-lt"/>
              </a:rPr>
              <a:t>Was she in an awkward situation</a:t>
            </a:r>
            <a:r>
              <a:rPr lang="en-US" altLang="zh-CN" b="1" kern="0" dirty="0">
                <a:solidFill>
                  <a:srgbClr val="FF0000"/>
                </a:solidFill>
                <a:latin typeface="微软雅黑" panose="020B0503020204020204" pitchFamily="34" charset="-122"/>
                <a:ea typeface="微软雅黑" panose="020B0503020204020204" pitchFamily="34" charset="-122"/>
                <a:cs typeface="+mn-ea"/>
                <a:sym typeface="+mn-lt"/>
              </a:rPr>
              <a:t>? </a:t>
            </a:r>
            <a:endParaRPr lang="zh-CN" altLang="en-US" b="1" kern="0" dirty="0">
              <a:solidFill>
                <a:srgbClr val="FF0000"/>
              </a:solidFill>
              <a:latin typeface="微软雅黑" panose="020B0503020204020204" pitchFamily="34" charset="-122"/>
              <a:ea typeface="微软雅黑" panose="020B0503020204020204" pitchFamily="34" charset="-122"/>
              <a:cs typeface="+mn-ea"/>
              <a:sym typeface="+mn-lt"/>
            </a:endParaRPr>
          </a:p>
        </p:txBody>
      </p:sp>
      <p:sp>
        <p:nvSpPr>
          <p:cNvPr id="17" name="文本框 16"/>
          <p:cNvSpPr txBox="1"/>
          <p:nvPr/>
        </p:nvSpPr>
        <p:spPr>
          <a:xfrm>
            <a:off x="2327910" y="4712970"/>
            <a:ext cx="9864725" cy="670560"/>
          </a:xfrm>
          <a:prstGeom prst="rect">
            <a:avLst/>
          </a:prstGeom>
          <a:noFill/>
        </p:spPr>
        <p:txBody>
          <a:bodyPr wrap="square" rtlCol="0" anchor="t">
            <a:spAutoFit/>
          </a:bodyPr>
          <a:p>
            <a:pPr fontAlgn="auto">
              <a:lnSpc>
                <a:spcPts val="1960"/>
              </a:lnSpc>
              <a:spcBef>
                <a:spcPts val="600"/>
              </a:spcBef>
            </a:pPr>
            <a:r>
              <a:rPr lang="en-US" altLang="zh-CN" b="1" kern="0" dirty="0">
                <a:solidFill>
                  <a:srgbClr val="002060"/>
                </a:solidFill>
                <a:latin typeface="微软雅黑" panose="020B0503020204020204" pitchFamily="34" charset="-122"/>
                <a:ea typeface="微软雅黑" panose="020B0503020204020204" pitchFamily="34" charset="-122"/>
                <a:cs typeface="+mn-ea"/>
                <a:sym typeface="+mn-lt"/>
              </a:rPr>
              <a:t>Who patted Elizabeth and what did he/she do?</a:t>
            </a:r>
            <a:endParaRPr lang="en-US" altLang="zh-CN" b="1" kern="0" dirty="0">
              <a:solidFill>
                <a:srgbClr val="002060"/>
              </a:solidFill>
              <a:latin typeface="微软雅黑" panose="020B0503020204020204" pitchFamily="34" charset="-122"/>
              <a:ea typeface="微软雅黑" panose="020B0503020204020204" pitchFamily="34" charset="-122"/>
              <a:cs typeface="+mn-ea"/>
              <a:sym typeface="+mn-lt"/>
            </a:endParaRPr>
          </a:p>
          <a:p>
            <a:pPr fontAlgn="auto">
              <a:lnSpc>
                <a:spcPts val="1960"/>
              </a:lnSpc>
              <a:spcBef>
                <a:spcPts val="600"/>
              </a:spcBef>
            </a:pPr>
            <a:r>
              <a:rPr lang="en-US" altLang="zh-CN" b="1" kern="0" dirty="0">
                <a:solidFill>
                  <a:srgbClr val="002060"/>
                </a:solidFill>
                <a:latin typeface="微软雅黑" panose="020B0503020204020204" pitchFamily="34" charset="-122"/>
                <a:ea typeface="微软雅黑" panose="020B0503020204020204" pitchFamily="34" charset="-122"/>
                <a:cs typeface="+mn-ea"/>
                <a:sym typeface="+mn-lt"/>
              </a:rPr>
              <a:t>How did Elizabeth turn around the situation? What is the internal or external cause</a:t>
            </a:r>
            <a:r>
              <a:rPr lang="zh-CN" altLang="en-US" b="1" kern="0" dirty="0">
                <a:solidFill>
                  <a:srgbClr val="002060"/>
                </a:solidFill>
                <a:latin typeface="微软雅黑" panose="020B0503020204020204" pitchFamily="34" charset="-122"/>
                <a:ea typeface="微软雅黑" panose="020B0503020204020204" pitchFamily="34" charset="-122"/>
                <a:cs typeface="+mn-ea"/>
                <a:sym typeface="+mn-lt"/>
              </a:rPr>
              <a:t> </a:t>
            </a:r>
            <a:r>
              <a:rPr lang="en-US" altLang="zh-CN" b="1" kern="0" dirty="0">
                <a:solidFill>
                  <a:srgbClr val="002060"/>
                </a:solidFill>
                <a:latin typeface="微软雅黑" panose="020B0503020204020204" pitchFamily="34" charset="-122"/>
                <a:ea typeface="微软雅黑" panose="020B0503020204020204" pitchFamily="34" charset="-122"/>
                <a:cs typeface="+mn-ea"/>
                <a:sym typeface="+mn-lt"/>
              </a:rPr>
              <a:t>?</a:t>
            </a:r>
            <a:endParaRPr lang="en-US" altLang="zh-CN" b="1" kern="0" dirty="0">
              <a:solidFill>
                <a:srgbClr val="002060"/>
              </a:solidFill>
              <a:latin typeface="微软雅黑" panose="020B0503020204020204" pitchFamily="34" charset="-122"/>
              <a:ea typeface="微软雅黑" panose="020B0503020204020204" pitchFamily="34" charset="-122"/>
              <a:cs typeface="+mn-ea"/>
              <a:sym typeface="+mn-lt"/>
            </a:endParaRPr>
          </a:p>
        </p:txBody>
      </p:sp>
      <p:cxnSp>
        <p:nvCxnSpPr>
          <p:cNvPr id="18" name="直接箭头连接符 17"/>
          <p:cNvCxnSpPr/>
          <p:nvPr/>
        </p:nvCxnSpPr>
        <p:spPr>
          <a:xfrm flipV="1">
            <a:off x="3503930" y="3958590"/>
            <a:ext cx="5610860" cy="274320"/>
          </a:xfrm>
          <a:prstGeom prst="straightConnector1">
            <a:avLst/>
          </a:prstGeom>
          <a:ln w="19050">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19" name="直接箭头连接符 18"/>
          <p:cNvCxnSpPr/>
          <p:nvPr/>
        </p:nvCxnSpPr>
        <p:spPr>
          <a:xfrm flipV="1">
            <a:off x="7553960" y="4043045"/>
            <a:ext cx="1560830" cy="274320"/>
          </a:xfrm>
          <a:prstGeom prst="straightConnector1">
            <a:avLst/>
          </a:prstGeom>
          <a:ln w="19050">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20" name="直接箭头连接符 19"/>
          <p:cNvCxnSpPr/>
          <p:nvPr/>
        </p:nvCxnSpPr>
        <p:spPr>
          <a:xfrm flipH="1">
            <a:off x="2880995" y="4585970"/>
            <a:ext cx="2750820" cy="208915"/>
          </a:xfrm>
          <a:prstGeom prst="straightConnector1">
            <a:avLst/>
          </a:prstGeom>
          <a:ln w="19050">
            <a:solidFill>
              <a:srgbClr val="00206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p:tgtEl>
                                          <p:spTgt spid="10"/>
                                        </p:tgtEl>
                                        <p:attrNameLst>
                                          <p:attrName>ppt_y</p:attrName>
                                        </p:attrNameLst>
                                      </p:cBhvr>
                                      <p:tavLst>
                                        <p:tav tm="0">
                                          <p:val>
                                            <p:strVal val="#ppt_y+#ppt_h*1.125000"/>
                                          </p:val>
                                        </p:tav>
                                        <p:tav tm="100000">
                                          <p:val>
                                            <p:strVal val="#ppt_y"/>
                                          </p:val>
                                        </p:tav>
                                      </p:tavLst>
                                    </p:anim>
                                    <p:animEffect transition="in" filter="wipe(up)">
                                      <p:cBhvr>
                                        <p:cTn id="8" dur="500"/>
                                        <p:tgtEl>
                                          <p:spTgt spid="10"/>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p:tgtEl>
                                          <p:spTgt spid="6"/>
                                        </p:tgtEl>
                                        <p:attrNameLst>
                                          <p:attrName>ppt_y</p:attrName>
                                        </p:attrNameLst>
                                      </p:cBhvr>
                                      <p:tavLst>
                                        <p:tav tm="0">
                                          <p:val>
                                            <p:strVal val="#ppt_y+#ppt_h*1.125000"/>
                                          </p:val>
                                        </p:tav>
                                        <p:tav tm="100000">
                                          <p:val>
                                            <p:strVal val="#ppt_y"/>
                                          </p:val>
                                        </p:tav>
                                      </p:tavLst>
                                    </p:anim>
                                    <p:animEffect transition="in" filter="wipe(up)">
                                      <p:cBhvr>
                                        <p:cTn id="14" dur="500"/>
                                        <p:tgtEl>
                                          <p:spTgt spid="6"/>
                                        </p:tgtEl>
                                      </p:cBhvr>
                                    </p:animEffect>
                                  </p:childTnLst>
                                </p:cTn>
                              </p:par>
                              <p:par>
                                <p:cTn id="15" presetID="12" presetClass="entr" presetSubtype="4"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p:tgtEl>
                                          <p:spTgt spid="4"/>
                                        </p:tgtEl>
                                        <p:attrNameLst>
                                          <p:attrName>ppt_y</p:attrName>
                                        </p:attrNameLst>
                                      </p:cBhvr>
                                      <p:tavLst>
                                        <p:tav tm="0">
                                          <p:val>
                                            <p:strVal val="#ppt_y+#ppt_h*1.125000"/>
                                          </p:val>
                                        </p:tav>
                                        <p:tav tm="100000">
                                          <p:val>
                                            <p:strVal val="#ppt_y"/>
                                          </p:val>
                                        </p:tav>
                                      </p:tavLst>
                                    </p:anim>
                                    <p:animEffect transition="in" filter="wipe(up)">
                                      <p:cBhvr>
                                        <p:cTn id="18" dur="500"/>
                                        <p:tgtEl>
                                          <p:spTgt spid="4"/>
                                        </p:tgtEl>
                                      </p:cBhvr>
                                    </p:animEffect>
                                  </p:childTnLst>
                                </p:cTn>
                              </p:par>
                              <p:par>
                                <p:cTn id="19" presetID="12" presetClass="entr" presetSubtype="4"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p:tgtEl>
                                          <p:spTgt spid="8"/>
                                        </p:tgtEl>
                                        <p:attrNameLst>
                                          <p:attrName>ppt_y</p:attrName>
                                        </p:attrNameLst>
                                      </p:cBhvr>
                                      <p:tavLst>
                                        <p:tav tm="0">
                                          <p:val>
                                            <p:strVal val="#ppt_y+#ppt_h*1.125000"/>
                                          </p:val>
                                        </p:tav>
                                        <p:tav tm="100000">
                                          <p:val>
                                            <p:strVal val="#ppt_y"/>
                                          </p:val>
                                        </p:tav>
                                      </p:tavLst>
                                    </p:anim>
                                    <p:animEffect transition="in" filter="wipe(up)">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p:tgtEl>
                                          <p:spTgt spid="7"/>
                                        </p:tgtEl>
                                        <p:attrNameLst>
                                          <p:attrName>ppt_y</p:attrName>
                                        </p:attrNameLst>
                                      </p:cBhvr>
                                      <p:tavLst>
                                        <p:tav tm="0">
                                          <p:val>
                                            <p:strVal val="#ppt_y+#ppt_h*1.125000"/>
                                          </p:val>
                                        </p:tav>
                                        <p:tav tm="100000">
                                          <p:val>
                                            <p:strVal val="#ppt_y"/>
                                          </p:val>
                                        </p:tav>
                                      </p:tavLst>
                                    </p:anim>
                                    <p:animEffect transition="in" filter="wipe(up)">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21" presetClass="entr" presetSubtype="1"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wheel(1)">
                                      <p:cBhvr>
                                        <p:cTn id="33" dur="2000"/>
                                        <p:tgtEl>
                                          <p:spTgt spid="5"/>
                                        </p:tgtEl>
                                      </p:cBhvr>
                                    </p:animEffect>
                                  </p:childTnLst>
                                </p:cTn>
                              </p:par>
                              <p:par>
                                <p:cTn id="34" presetID="21" presetClass="entr" presetSubtype="1" fill="hold" grpId="0"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wheel(1)">
                                      <p:cBhvr>
                                        <p:cTn id="36" dur="20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12" presetClass="entr" presetSubtype="4"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additive="base">
                                        <p:cTn id="41" dur="500"/>
                                        <p:tgtEl>
                                          <p:spTgt spid="16"/>
                                        </p:tgtEl>
                                        <p:attrNameLst>
                                          <p:attrName>ppt_y</p:attrName>
                                        </p:attrNameLst>
                                      </p:cBhvr>
                                      <p:tavLst>
                                        <p:tav tm="0">
                                          <p:val>
                                            <p:strVal val="#ppt_y+#ppt_h*1.125000"/>
                                          </p:val>
                                        </p:tav>
                                        <p:tav tm="100000">
                                          <p:val>
                                            <p:strVal val="#ppt_y"/>
                                          </p:val>
                                        </p:tav>
                                      </p:tavLst>
                                    </p:anim>
                                    <p:animEffect transition="in" filter="wipe(up)">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21" presetClass="entr" presetSubtype="1"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wheel(1)">
                                      <p:cBhvr>
                                        <p:cTn id="47" dur="2000"/>
                                        <p:tgtEl>
                                          <p:spTgt spid="12"/>
                                        </p:tgtEl>
                                      </p:cBhvr>
                                    </p:animEffect>
                                  </p:childTnLst>
                                </p:cTn>
                              </p:par>
                              <p:par>
                                <p:cTn id="48" presetID="21" presetClass="entr" presetSubtype="1" fill="hold" grpId="0" nodeType="with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wheel(1)">
                                      <p:cBhvr>
                                        <p:cTn id="50" dur="2000"/>
                                        <p:tgtEl>
                                          <p:spTgt spid="15"/>
                                        </p:tgtEl>
                                      </p:cBhvr>
                                    </p:animEffect>
                                  </p:childTnLst>
                                </p:cTn>
                              </p:par>
                              <p:par>
                                <p:cTn id="51" presetID="16" presetClass="entr" presetSubtype="21" fill="hold" nodeType="with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barn(inVertical)">
                                      <p:cBhvr>
                                        <p:cTn id="53" dur="500"/>
                                        <p:tgtEl>
                                          <p:spTgt spid="18"/>
                                        </p:tgtEl>
                                      </p:cBhvr>
                                    </p:animEffect>
                                  </p:childTnLst>
                                </p:cTn>
                              </p:par>
                              <p:par>
                                <p:cTn id="54" presetID="16" presetClass="entr" presetSubtype="21" fill="hold" nodeType="with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barn(inVertical)">
                                      <p:cBhvr>
                                        <p:cTn id="56" dur="500"/>
                                        <p:tgtEl>
                                          <p:spTgt spid="19"/>
                                        </p:tgtEl>
                                      </p:cBhvr>
                                    </p:animEffect>
                                  </p:childTnLst>
                                </p:cTn>
                              </p:par>
                            </p:childTnLst>
                          </p:cTn>
                        </p:par>
                      </p:childTnLst>
                    </p:cTn>
                  </p:par>
                  <p:par>
                    <p:cTn id="57" fill="hold">
                      <p:stCondLst>
                        <p:cond delay="indefinite"/>
                      </p:stCondLst>
                      <p:childTnLst>
                        <p:par>
                          <p:cTn id="58" fill="hold">
                            <p:stCondLst>
                              <p:cond delay="0"/>
                            </p:stCondLst>
                            <p:childTnLst>
                              <p:par>
                                <p:cTn id="59" presetID="21" presetClass="entr" presetSubtype="1" fill="hold" grpId="0" nodeType="clickEffect">
                                  <p:stCondLst>
                                    <p:cond delay="0"/>
                                  </p:stCondLst>
                                  <p:childTnLst>
                                    <p:set>
                                      <p:cBhvr>
                                        <p:cTn id="60" dur="1" fill="hold">
                                          <p:stCondLst>
                                            <p:cond delay="0"/>
                                          </p:stCondLst>
                                        </p:cTn>
                                        <p:tgtEl>
                                          <p:spTgt spid="14"/>
                                        </p:tgtEl>
                                        <p:attrNameLst>
                                          <p:attrName>style.visibility</p:attrName>
                                        </p:attrNameLst>
                                      </p:cBhvr>
                                      <p:to>
                                        <p:strVal val="visible"/>
                                      </p:to>
                                    </p:set>
                                    <p:animEffect transition="in" filter="wheel(1)">
                                      <p:cBhvr>
                                        <p:cTn id="61" dur="2000"/>
                                        <p:tgtEl>
                                          <p:spTgt spid="14"/>
                                        </p:tgtEl>
                                      </p:cBhvr>
                                    </p:animEffect>
                                  </p:childTnLst>
                                </p:cTn>
                              </p:par>
                              <p:par>
                                <p:cTn id="62" presetID="16" presetClass="entr" presetSubtype="21" fill="hold" nodeType="withEffect">
                                  <p:stCondLst>
                                    <p:cond delay="0"/>
                                  </p:stCondLst>
                                  <p:childTnLst>
                                    <p:set>
                                      <p:cBhvr>
                                        <p:cTn id="63" dur="1" fill="hold">
                                          <p:stCondLst>
                                            <p:cond delay="0"/>
                                          </p:stCondLst>
                                        </p:cTn>
                                        <p:tgtEl>
                                          <p:spTgt spid="20"/>
                                        </p:tgtEl>
                                        <p:attrNameLst>
                                          <p:attrName>style.visibility</p:attrName>
                                        </p:attrNameLst>
                                      </p:cBhvr>
                                      <p:to>
                                        <p:strVal val="visible"/>
                                      </p:to>
                                    </p:set>
                                    <p:animEffect transition="in" filter="barn(inVertical)">
                                      <p:cBhvr>
                                        <p:cTn id="64" dur="500"/>
                                        <p:tgtEl>
                                          <p:spTgt spid="20"/>
                                        </p:tgtEl>
                                      </p:cBhvr>
                                    </p:animEffect>
                                  </p:childTnLst>
                                </p:cTn>
                              </p:par>
                            </p:childTnLst>
                          </p:cTn>
                        </p:par>
                      </p:childTnLst>
                    </p:cTn>
                  </p:par>
                  <p:par>
                    <p:cTn id="65" fill="hold">
                      <p:stCondLst>
                        <p:cond delay="indefinite"/>
                      </p:stCondLst>
                      <p:childTnLst>
                        <p:par>
                          <p:cTn id="66" fill="hold">
                            <p:stCondLst>
                              <p:cond delay="0"/>
                            </p:stCondLst>
                            <p:childTnLst>
                              <p:par>
                                <p:cTn id="67" presetID="12" presetClass="entr" presetSubtype="4" fill="hold" grpId="0" nodeType="clickEffect">
                                  <p:stCondLst>
                                    <p:cond delay="0"/>
                                  </p:stCondLst>
                                  <p:childTnLst>
                                    <p:set>
                                      <p:cBhvr>
                                        <p:cTn id="68" dur="1" fill="hold">
                                          <p:stCondLst>
                                            <p:cond delay="0"/>
                                          </p:stCondLst>
                                        </p:cTn>
                                        <p:tgtEl>
                                          <p:spTgt spid="17"/>
                                        </p:tgtEl>
                                        <p:attrNameLst>
                                          <p:attrName>style.visibility</p:attrName>
                                        </p:attrNameLst>
                                      </p:cBhvr>
                                      <p:to>
                                        <p:strVal val="visible"/>
                                      </p:to>
                                    </p:set>
                                    <p:anim calcmode="lin" valueType="num">
                                      <p:cBhvr additive="base">
                                        <p:cTn id="69" dur="500"/>
                                        <p:tgtEl>
                                          <p:spTgt spid="17"/>
                                        </p:tgtEl>
                                        <p:attrNameLst>
                                          <p:attrName>ppt_y</p:attrName>
                                        </p:attrNameLst>
                                      </p:cBhvr>
                                      <p:tavLst>
                                        <p:tav tm="0">
                                          <p:val>
                                            <p:strVal val="#ppt_y+#ppt_h*1.125000"/>
                                          </p:val>
                                        </p:tav>
                                        <p:tav tm="100000">
                                          <p:val>
                                            <p:strVal val="#ppt_y"/>
                                          </p:val>
                                        </p:tav>
                                      </p:tavLst>
                                    </p:anim>
                                    <p:animEffect transition="in" filter="wipe(up)">
                                      <p:cBhvr>
                                        <p:cTn id="70" dur="500"/>
                                        <p:tgtEl>
                                          <p:spTgt spid="17"/>
                                        </p:tgtEl>
                                      </p:cBhvr>
                                    </p:animEffect>
                                  </p:childTnLst>
                                </p:cTn>
                              </p:par>
                            </p:childTnLst>
                          </p:cTn>
                        </p:par>
                      </p:childTnLst>
                    </p:cTn>
                  </p:par>
                  <p:par>
                    <p:cTn id="71" fill="hold">
                      <p:stCondLst>
                        <p:cond delay="indefinite"/>
                      </p:stCondLst>
                      <p:childTnLst>
                        <p:par>
                          <p:cTn id="72" fill="hold">
                            <p:stCondLst>
                              <p:cond delay="0"/>
                            </p:stCondLst>
                            <p:childTnLst>
                              <p:par>
                                <p:cTn id="73" presetID="12" presetClass="entr" presetSubtype="4" fill="hold" grpId="0" nodeType="clickEffect">
                                  <p:stCondLst>
                                    <p:cond delay="0"/>
                                  </p:stCondLst>
                                  <p:childTnLst>
                                    <p:set>
                                      <p:cBhvr>
                                        <p:cTn id="74" dur="1" fill="hold">
                                          <p:stCondLst>
                                            <p:cond delay="0"/>
                                          </p:stCondLst>
                                        </p:cTn>
                                        <p:tgtEl>
                                          <p:spTgt spid="11"/>
                                        </p:tgtEl>
                                        <p:attrNameLst>
                                          <p:attrName>style.visibility</p:attrName>
                                        </p:attrNameLst>
                                      </p:cBhvr>
                                      <p:to>
                                        <p:strVal val="visible"/>
                                      </p:to>
                                    </p:set>
                                    <p:anim calcmode="lin" valueType="num">
                                      <p:cBhvr additive="base">
                                        <p:cTn id="75" dur="500"/>
                                        <p:tgtEl>
                                          <p:spTgt spid="11"/>
                                        </p:tgtEl>
                                        <p:attrNameLst>
                                          <p:attrName>ppt_y</p:attrName>
                                        </p:attrNameLst>
                                      </p:cBhvr>
                                      <p:tavLst>
                                        <p:tav tm="0">
                                          <p:val>
                                            <p:strVal val="#ppt_y+#ppt_h*1.125000"/>
                                          </p:val>
                                        </p:tav>
                                        <p:tav tm="100000">
                                          <p:val>
                                            <p:strVal val="#ppt_y"/>
                                          </p:val>
                                        </p:tav>
                                      </p:tavLst>
                                    </p:anim>
                                    <p:animEffect transition="in" filter="wipe(up)">
                                      <p:cBhvr>
                                        <p:cTn id="7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6" grpId="0"/>
      <p:bldP spid="6" grpId="1"/>
      <p:bldP spid="4" grpId="0"/>
      <p:bldP spid="4" grpId="1"/>
      <p:bldP spid="8" grpId="0"/>
      <p:bldP spid="8" grpId="1"/>
      <p:bldP spid="7" grpId="0"/>
      <p:bldP spid="7" grpId="1"/>
      <p:bldP spid="5" grpId="0" animBg="1"/>
      <p:bldP spid="5" grpId="1" animBg="1"/>
      <p:bldP spid="9" grpId="0" animBg="1"/>
      <p:bldP spid="9" grpId="1" animBg="1"/>
      <p:bldP spid="16" grpId="0"/>
      <p:bldP spid="16" grpId="1"/>
      <p:bldP spid="12" grpId="0" animBg="1"/>
      <p:bldP spid="15" grpId="0" animBg="1"/>
      <p:bldP spid="15" grpId="1" animBg="1"/>
      <p:bldP spid="14" grpId="0" animBg="1"/>
      <p:bldP spid="14" grpId="1" animBg="1"/>
      <p:bldP spid="17" grpId="0"/>
      <p:bldP spid="17" grpId="1"/>
      <p:bldP spid="11" grpId="0"/>
      <p:bldP spid="11"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a:xfrm>
            <a:off x="1242695" y="111760"/>
            <a:ext cx="10477500" cy="769620"/>
          </a:xfrm>
        </p:spPr>
        <p:txBody>
          <a:bodyPr/>
          <a:lstStyle/>
          <a:p>
            <a:r>
              <a:rPr kumimoji="1" dirty="0"/>
              <a:t>读写微技能-4  善用形容词、副词、doing/done、介词短语，做伴随状语，在关键处驻足，避免流水账，细化动作延缓过程，立体动感show出鲜活</a:t>
            </a:r>
            <a:endParaRPr kumimoji="1" dirty="0"/>
          </a:p>
        </p:txBody>
      </p:sp>
      <p:pic>
        <p:nvPicPr>
          <p:cNvPr id="23" name="图片 23" descr="搜狗截图20201117192318"/>
          <p:cNvPicPr>
            <a:picLocks noChangeAspect="1"/>
          </p:cNvPicPr>
          <p:nvPr>
            <p:custDataLst>
              <p:tags r:id="rId1"/>
            </p:custDataLst>
          </p:nvPr>
        </p:nvPicPr>
        <p:blipFill>
          <a:blip r:embed="rId2"/>
          <a:stretch>
            <a:fillRect/>
          </a:stretch>
        </p:blipFill>
        <p:spPr>
          <a:xfrm>
            <a:off x="1003935" y="881380"/>
            <a:ext cx="10716260" cy="3111500"/>
          </a:xfrm>
          <a:prstGeom prst="rect">
            <a:avLst/>
          </a:prstGeom>
        </p:spPr>
      </p:pic>
      <p:sp>
        <p:nvSpPr>
          <p:cNvPr id="3" name="文本框 2"/>
          <p:cNvSpPr txBox="1"/>
          <p:nvPr/>
        </p:nvSpPr>
        <p:spPr>
          <a:xfrm>
            <a:off x="1056640" y="4109085"/>
            <a:ext cx="10849610" cy="2566035"/>
          </a:xfrm>
          <a:prstGeom prst="rect">
            <a:avLst/>
          </a:prstGeom>
          <a:noFill/>
        </p:spPr>
        <p:txBody>
          <a:bodyPr wrap="square" rtlCol="0" anchor="t">
            <a:spAutoFit/>
          </a:bodyPr>
          <a:p>
            <a:pPr>
              <a:lnSpc>
                <a:spcPct val="130000"/>
              </a:lnSpc>
              <a:spcBef>
                <a:spcPts val="600"/>
              </a:spcBef>
            </a:pPr>
            <a:r>
              <a:rPr lang="zh-CN" altLang="en-US" sz="2400" kern="0" dirty="0">
                <a:latin typeface="微软雅黑" panose="020B0503020204020204" pitchFamily="34" charset="-122"/>
                <a:ea typeface="微软雅黑" panose="020B0503020204020204" pitchFamily="34" charset="-122"/>
                <a:cs typeface="+mn-ea"/>
                <a:sym typeface="+mn-lt"/>
              </a:rPr>
              <a:t>1. </a:t>
            </a:r>
            <a:r>
              <a:rPr lang="zh-CN" altLang="en-US" sz="2400" u="sng" kern="0" dirty="0">
                <a:solidFill>
                  <a:srgbClr val="C00000"/>
                </a:solidFill>
                <a:latin typeface="微软雅黑" panose="020B0503020204020204" pitchFamily="34" charset="-122"/>
                <a:ea typeface="微软雅黑" panose="020B0503020204020204" pitchFamily="34" charset="-122"/>
                <a:cs typeface="+mn-ea"/>
                <a:sym typeface="+mn-lt"/>
              </a:rPr>
              <a:t>Clutching the roses</a:t>
            </a:r>
            <a:r>
              <a:rPr lang="zh-CN" altLang="en-US" sz="2400" kern="0" baseline="-25000" dirty="0">
                <a:solidFill>
                  <a:srgbClr val="C00000"/>
                </a:solidFill>
                <a:latin typeface="微软雅黑" panose="020B0503020204020204" pitchFamily="34" charset="-122"/>
                <a:ea typeface="微软雅黑" panose="020B0503020204020204" pitchFamily="34" charset="-122"/>
                <a:cs typeface="+mn-ea"/>
                <a:sym typeface="+mn-lt"/>
              </a:rPr>
              <a:t>现在分词做伴随状语</a:t>
            </a:r>
            <a:r>
              <a:rPr lang="zh-CN" altLang="en-US" sz="2400" kern="0" dirty="0">
                <a:latin typeface="微软雅黑" panose="020B0503020204020204" pitchFamily="34" charset="-122"/>
                <a:ea typeface="微软雅黑" panose="020B0503020204020204" pitchFamily="34" charset="-122"/>
                <a:cs typeface="+mn-ea"/>
                <a:sym typeface="+mn-lt"/>
              </a:rPr>
              <a:t>, Elizabeth</a:t>
            </a:r>
            <a:r>
              <a:rPr lang="zh-CN" altLang="en-US" sz="2400" kern="0" baseline="-25000" dirty="0">
                <a:latin typeface="微软雅黑" panose="020B0503020204020204" pitchFamily="34" charset="-122"/>
                <a:ea typeface="微软雅黑" panose="020B0503020204020204" pitchFamily="34" charset="-122"/>
                <a:cs typeface="+mn-ea"/>
                <a:sym typeface="+mn-lt"/>
              </a:rPr>
              <a:t>主语</a:t>
            </a:r>
            <a:r>
              <a:rPr lang="zh-CN" altLang="en-US" sz="2400" kern="0" dirty="0">
                <a:latin typeface="微软雅黑" panose="020B0503020204020204" pitchFamily="34" charset="-122"/>
                <a:ea typeface="微软雅黑" panose="020B0503020204020204" pitchFamily="34" charset="-122"/>
                <a:cs typeface="+mn-ea"/>
                <a:sym typeface="+mn-lt"/>
              </a:rPr>
              <a:t> walked</a:t>
            </a:r>
            <a:r>
              <a:rPr lang="zh-CN" altLang="en-US" sz="2400" kern="0" baseline="-25000" dirty="0">
                <a:latin typeface="微软雅黑" panose="020B0503020204020204" pitchFamily="34" charset="-122"/>
                <a:ea typeface="微软雅黑" panose="020B0503020204020204" pitchFamily="34" charset="-122"/>
                <a:cs typeface="+mn-ea"/>
                <a:sym typeface="+mn-lt"/>
              </a:rPr>
              <a:t>谓语</a:t>
            </a:r>
            <a:r>
              <a:rPr lang="zh-CN" altLang="en-US" sz="2400" kern="0" dirty="0">
                <a:latin typeface="微软雅黑" panose="020B0503020204020204" pitchFamily="34" charset="-122"/>
                <a:ea typeface="微软雅黑" panose="020B0503020204020204" pitchFamily="34" charset="-122"/>
                <a:cs typeface="+mn-ea"/>
                <a:sym typeface="+mn-lt"/>
              </a:rPr>
              <a:t> slowly towards Ms. Wolff，</a:t>
            </a:r>
            <a:r>
              <a:rPr lang="zh-CN" altLang="en-US" sz="2400" u="sng" kern="0" dirty="0">
                <a:solidFill>
                  <a:srgbClr val="002060"/>
                </a:solidFill>
                <a:latin typeface="微软雅黑" panose="020B0503020204020204" pitchFamily="34" charset="-122"/>
                <a:ea typeface="微软雅黑" panose="020B0503020204020204" pitchFamily="34" charset="-122"/>
                <a:cs typeface="+mn-ea"/>
                <a:sym typeface="+mn-lt"/>
              </a:rPr>
              <a:t>the stage lights </a:t>
            </a:r>
            <a:r>
              <a:rPr lang="zh-CN" altLang="en-US" sz="2400" b="1" u="sng" kern="0" dirty="0">
                <a:solidFill>
                  <a:srgbClr val="002060"/>
                </a:solidFill>
                <a:latin typeface="微软雅黑" panose="020B0503020204020204" pitchFamily="34" charset="-122"/>
                <a:ea typeface="微软雅黑" panose="020B0503020204020204" pitchFamily="34" charset="-122"/>
                <a:cs typeface="+mn-ea"/>
                <a:sym typeface="+mn-lt"/>
              </a:rPr>
              <a:t>blazing</a:t>
            </a:r>
            <a:r>
              <a:rPr lang="zh-CN" altLang="en-US" sz="2400" u="sng" kern="0" dirty="0">
                <a:solidFill>
                  <a:srgbClr val="002060"/>
                </a:solidFill>
                <a:latin typeface="微软雅黑" panose="020B0503020204020204" pitchFamily="34" charset="-122"/>
                <a:ea typeface="微软雅黑" panose="020B0503020204020204" pitchFamily="34" charset="-122"/>
                <a:cs typeface="+mn-ea"/>
                <a:sym typeface="+mn-lt"/>
              </a:rPr>
              <a:t> hot</a:t>
            </a:r>
            <a:r>
              <a:rPr lang="zh-CN" altLang="en-US" sz="2400" kern="0" dirty="0">
                <a:latin typeface="微软雅黑" panose="020B0503020204020204" pitchFamily="34" charset="-122"/>
                <a:ea typeface="微软雅黑" panose="020B0503020204020204" pitchFamily="34" charset="-122"/>
                <a:cs typeface="+mn-ea"/>
                <a:sym typeface="+mn-lt"/>
              </a:rPr>
              <a:t> and </a:t>
            </a:r>
            <a:r>
              <a:rPr lang="zh-CN" altLang="en-US" sz="2400" u="sng" kern="0" dirty="0">
                <a:solidFill>
                  <a:srgbClr val="002060"/>
                </a:solidFill>
                <a:latin typeface="微软雅黑" panose="020B0503020204020204" pitchFamily="34" charset="-122"/>
                <a:ea typeface="微软雅黑" panose="020B0503020204020204" pitchFamily="34" charset="-122"/>
                <a:cs typeface="+mn-ea"/>
                <a:sym typeface="+mn-lt"/>
              </a:rPr>
              <a:t>beads of perspiration </a:t>
            </a:r>
            <a:r>
              <a:rPr lang="zh-CN" altLang="en-US" sz="2400" b="1" u="sng" kern="0" dirty="0">
                <a:solidFill>
                  <a:srgbClr val="002060"/>
                </a:solidFill>
                <a:latin typeface="微软雅黑" panose="020B0503020204020204" pitchFamily="34" charset="-122"/>
                <a:ea typeface="微软雅黑" panose="020B0503020204020204" pitchFamily="34" charset="-122"/>
                <a:cs typeface="+mn-ea"/>
                <a:sym typeface="+mn-lt"/>
              </a:rPr>
              <a:t>trickling</a:t>
            </a:r>
            <a:r>
              <a:rPr lang="zh-CN" altLang="en-US" sz="2400" u="sng" kern="0" dirty="0">
                <a:solidFill>
                  <a:srgbClr val="002060"/>
                </a:solidFill>
                <a:latin typeface="微软雅黑" panose="020B0503020204020204" pitchFamily="34" charset="-122"/>
                <a:ea typeface="微软雅黑" panose="020B0503020204020204" pitchFamily="34" charset="-122"/>
                <a:cs typeface="+mn-ea"/>
                <a:sym typeface="+mn-lt"/>
              </a:rPr>
              <a:t> down Elizabeth</a:t>
            </a:r>
            <a:r>
              <a:rPr lang="en-US" altLang="zh-CN" sz="2400" u="sng" kern="0" dirty="0">
                <a:solidFill>
                  <a:srgbClr val="002060"/>
                </a:solidFill>
                <a:latin typeface="微软雅黑" panose="020B0503020204020204" pitchFamily="34" charset="-122"/>
                <a:ea typeface="微软雅黑" panose="020B0503020204020204" pitchFamily="34" charset="-122"/>
                <a:cs typeface="+mn-ea"/>
                <a:sym typeface="+mn-lt"/>
              </a:rPr>
              <a:t>'</a:t>
            </a:r>
            <a:r>
              <a:rPr lang="zh-CN" altLang="en-US" sz="2400" u="sng" kern="0" dirty="0">
                <a:solidFill>
                  <a:srgbClr val="002060"/>
                </a:solidFill>
                <a:latin typeface="微软雅黑" panose="020B0503020204020204" pitchFamily="34" charset="-122"/>
                <a:ea typeface="微软雅黑" panose="020B0503020204020204" pitchFamily="34" charset="-122"/>
                <a:cs typeface="+mn-ea"/>
                <a:sym typeface="+mn-lt"/>
              </a:rPr>
              <a:t>s face</a:t>
            </a:r>
            <a:r>
              <a:rPr lang="zh-CN" altLang="en-US" sz="2400" kern="0" baseline="-25000" dirty="0">
                <a:solidFill>
                  <a:srgbClr val="002060"/>
                </a:solidFill>
                <a:latin typeface="微软雅黑" panose="020B0503020204020204" pitchFamily="34" charset="-122"/>
                <a:ea typeface="微软雅黑" panose="020B0503020204020204" pitchFamily="34" charset="-122"/>
                <a:cs typeface="+mn-ea"/>
                <a:sym typeface="+mn-lt"/>
              </a:rPr>
              <a:t>两个独立主格结构</a:t>
            </a:r>
            <a:r>
              <a:rPr lang="zh-CN" altLang="en-US" sz="2400" kern="0" dirty="0">
                <a:latin typeface="微软雅黑" panose="020B0503020204020204" pitchFamily="34" charset="-122"/>
                <a:ea typeface="微软雅黑" panose="020B0503020204020204" pitchFamily="34" charset="-122"/>
                <a:cs typeface="+mn-ea"/>
                <a:sym typeface="+mn-lt"/>
              </a:rPr>
              <a:t>.       </a:t>
            </a:r>
            <a:endParaRPr lang="zh-CN" altLang="en-US" sz="2400" kern="0" dirty="0">
              <a:latin typeface="微软雅黑" panose="020B0503020204020204" pitchFamily="34" charset="-122"/>
              <a:ea typeface="微软雅黑" panose="020B0503020204020204" pitchFamily="34" charset="-122"/>
              <a:cs typeface="+mn-ea"/>
              <a:sym typeface="+mn-lt"/>
            </a:endParaRPr>
          </a:p>
          <a:p>
            <a:pPr>
              <a:lnSpc>
                <a:spcPct val="130000"/>
              </a:lnSpc>
              <a:spcBef>
                <a:spcPts val="600"/>
              </a:spcBef>
            </a:pPr>
            <a:r>
              <a:rPr lang="zh-CN" altLang="en-US" sz="2400" kern="0" dirty="0">
                <a:latin typeface="微软雅黑" panose="020B0503020204020204" pitchFamily="34" charset="-122"/>
                <a:ea typeface="微软雅黑" panose="020B0503020204020204" pitchFamily="34" charset="-122"/>
                <a:cs typeface="+mn-ea"/>
                <a:sym typeface="+mn-lt"/>
              </a:rPr>
              <a:t>  伊丽莎白手里拿着玫瑰花，慢慢走向沃尔夫，舞台灯光灼热，汗珠顺着伊丽莎白的脸上滴下来。</a:t>
            </a:r>
            <a:endParaRPr lang="zh-CN" altLang="en-US" sz="2400" kern="0" dirty="0">
              <a:latin typeface="微软雅黑" panose="020B0503020204020204" pitchFamily="34" charset="-122"/>
              <a:ea typeface="微软雅黑" panose="020B0503020204020204" pitchFamily="34" charset="-122"/>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a:xfrm>
            <a:off x="1242695" y="111760"/>
            <a:ext cx="10477500" cy="769620"/>
          </a:xfrm>
        </p:spPr>
        <p:txBody>
          <a:bodyPr/>
          <a:lstStyle/>
          <a:p>
            <a:r>
              <a:rPr kumimoji="1" dirty="0"/>
              <a:t>读写微技能-4  善用形容词、副词、doing/done、介词短语，做伴随状语，在关键处驻足，避免流水账，细化动作延缓过程，立体动感show出鲜活</a:t>
            </a:r>
            <a:endParaRPr kumimoji="1" dirty="0"/>
          </a:p>
        </p:txBody>
      </p:sp>
      <p:sp>
        <p:nvSpPr>
          <p:cNvPr id="4" name="文本框 3"/>
          <p:cNvSpPr txBox="1"/>
          <p:nvPr/>
        </p:nvSpPr>
        <p:spPr>
          <a:xfrm>
            <a:off x="1038860" y="1142365"/>
            <a:ext cx="10885170" cy="4964430"/>
          </a:xfrm>
          <a:prstGeom prst="rect">
            <a:avLst/>
          </a:prstGeom>
          <a:noFill/>
        </p:spPr>
        <p:txBody>
          <a:bodyPr wrap="square" rtlCol="0" anchor="t">
            <a:spAutoFit/>
          </a:bodyPr>
          <a:p>
            <a:pPr>
              <a:lnSpc>
                <a:spcPct val="130000"/>
              </a:lnSpc>
              <a:spcBef>
                <a:spcPts val="600"/>
              </a:spcBef>
            </a:pPr>
            <a:r>
              <a:rPr lang="zh-CN" altLang="en-US" sz="2400" kern="0" dirty="0">
                <a:latin typeface="微软雅黑" panose="020B0503020204020204" pitchFamily="34" charset="-122"/>
                <a:ea typeface="微软雅黑" panose="020B0503020204020204" pitchFamily="34" charset="-122"/>
                <a:cs typeface="+mn-ea"/>
                <a:sym typeface="+mn-lt"/>
              </a:rPr>
              <a:t>2. Ana Wolff came to her </a:t>
            </a:r>
            <a:r>
              <a:rPr lang="zh-CN" altLang="en-US" sz="2400" u="sng" kern="0" dirty="0">
                <a:solidFill>
                  <a:srgbClr val="002060"/>
                </a:solidFill>
                <a:latin typeface="微软雅黑" panose="020B0503020204020204" pitchFamily="34" charset="-122"/>
                <a:ea typeface="微软雅黑" panose="020B0503020204020204" pitchFamily="34" charset="-122"/>
                <a:cs typeface="+mn-ea"/>
                <a:sym typeface="+mn-lt"/>
              </a:rPr>
              <a:t>with a radiant smile</a:t>
            </a:r>
            <a:r>
              <a:rPr lang="zh-CN" altLang="en-US" sz="2400" kern="0" baseline="-25000" dirty="0">
                <a:solidFill>
                  <a:srgbClr val="002060"/>
                </a:solidFill>
                <a:latin typeface="微软雅黑" panose="020B0503020204020204" pitchFamily="34" charset="-122"/>
                <a:ea typeface="微软雅黑" panose="020B0503020204020204" pitchFamily="34" charset="-122"/>
                <a:cs typeface="+mn-ea"/>
                <a:sym typeface="+mn-lt"/>
              </a:rPr>
              <a:t>介词短语</a:t>
            </a:r>
            <a:r>
              <a:rPr lang="zh-CN" altLang="en-US" sz="2400" kern="0" dirty="0">
                <a:latin typeface="微软雅黑" panose="020B0503020204020204" pitchFamily="34" charset="-122"/>
                <a:ea typeface="微软雅黑" panose="020B0503020204020204" pitchFamily="34" charset="-122"/>
                <a:cs typeface="+mn-ea"/>
                <a:sym typeface="+mn-lt"/>
              </a:rPr>
              <a:t>.“Do you want to give me the roses?”with a gentle voice, </a:t>
            </a:r>
            <a:r>
              <a:rPr lang="zh-CN" altLang="en-US" sz="2400" u="sng" kern="0" dirty="0">
                <a:solidFill>
                  <a:srgbClr val="C00000"/>
                </a:solidFill>
                <a:latin typeface="微软雅黑" panose="020B0503020204020204" pitchFamily="34" charset="-122"/>
                <a:ea typeface="微软雅黑" panose="020B0503020204020204" pitchFamily="34" charset="-122"/>
                <a:cs typeface="+mn-ea"/>
                <a:sym typeface="+mn-lt"/>
              </a:rPr>
              <a:t>smooth and mollified</a:t>
            </a:r>
            <a:r>
              <a:rPr lang="zh-CN" altLang="en-US" sz="2400" kern="0" baseline="-25000" dirty="0">
                <a:solidFill>
                  <a:srgbClr val="C00000"/>
                </a:solidFill>
                <a:latin typeface="微软雅黑" panose="020B0503020204020204" pitchFamily="34" charset="-122"/>
                <a:ea typeface="微软雅黑" panose="020B0503020204020204" pitchFamily="34" charset="-122"/>
                <a:cs typeface="+mn-ea"/>
                <a:sym typeface="+mn-lt"/>
              </a:rPr>
              <a:t>形容词/done做伴随状语</a:t>
            </a:r>
            <a:r>
              <a:rPr lang="zh-CN" altLang="en-US" sz="2400" kern="0" dirty="0">
                <a:latin typeface="微软雅黑" panose="020B0503020204020204" pitchFamily="34" charset="-122"/>
                <a:ea typeface="微软雅黑" panose="020B0503020204020204" pitchFamily="34" charset="-122"/>
                <a:cs typeface="+mn-ea"/>
                <a:sym typeface="+mn-lt"/>
              </a:rPr>
              <a:t>. The voice </a:t>
            </a:r>
            <a:r>
              <a:rPr lang="zh-CN" altLang="en-US" sz="2400" u="sng" kern="0" dirty="0">
                <a:solidFill>
                  <a:srgbClr val="7030A0"/>
                </a:solidFill>
                <a:latin typeface="微软雅黑" panose="020B0503020204020204" pitchFamily="34" charset="-122"/>
                <a:ea typeface="微软雅黑" panose="020B0503020204020204" pitchFamily="34" charset="-122"/>
                <a:cs typeface="+mn-ea"/>
                <a:sym typeface="+mn-lt"/>
              </a:rPr>
              <a:t>blew away</a:t>
            </a:r>
            <a:r>
              <a:rPr lang="zh-CN" altLang="en-US" sz="2400" kern="0" dirty="0">
                <a:latin typeface="微软雅黑" panose="020B0503020204020204" pitchFamily="34" charset="-122"/>
                <a:ea typeface="微软雅黑" panose="020B0503020204020204" pitchFamily="34" charset="-122"/>
                <a:cs typeface="+mn-ea"/>
                <a:sym typeface="+mn-lt"/>
              </a:rPr>
              <a:t> the fear </a:t>
            </a:r>
            <a:r>
              <a:rPr lang="zh-CN" altLang="en-US" sz="2400" u="sng" kern="0" dirty="0">
                <a:solidFill>
                  <a:srgbClr val="7030A0"/>
                </a:solidFill>
                <a:latin typeface="微软雅黑" panose="020B0503020204020204" pitchFamily="34" charset="-122"/>
                <a:ea typeface="微软雅黑" panose="020B0503020204020204" pitchFamily="34" charset="-122"/>
                <a:cs typeface="+mn-ea"/>
                <a:sym typeface="+mn-lt"/>
              </a:rPr>
              <a:t>hovering</a:t>
            </a:r>
            <a:r>
              <a:rPr lang="zh-CN" altLang="en-US" sz="2400" kern="0" dirty="0">
                <a:latin typeface="微软雅黑" panose="020B0503020204020204" pitchFamily="34" charset="-122"/>
                <a:ea typeface="微软雅黑" panose="020B0503020204020204" pitchFamily="34" charset="-122"/>
                <a:cs typeface="+mn-ea"/>
                <a:sym typeface="+mn-lt"/>
              </a:rPr>
              <a:t> </a:t>
            </a:r>
            <a:r>
              <a:rPr lang="en-US" altLang="zh-CN" sz="2400" kern="0" dirty="0">
                <a:latin typeface="微软雅黑" panose="020B0503020204020204" pitchFamily="34" charset="-122"/>
                <a:ea typeface="微软雅黑" panose="020B0503020204020204" pitchFamily="34" charset="-122"/>
                <a:cs typeface="+mn-ea"/>
                <a:sym typeface="+mn-lt"/>
              </a:rPr>
              <a:t>over </a:t>
            </a:r>
            <a:r>
              <a:rPr lang="zh-CN" altLang="en-US" sz="2400" kern="0" dirty="0">
                <a:latin typeface="微软雅黑" panose="020B0503020204020204" pitchFamily="34" charset="-122"/>
                <a:ea typeface="微软雅黑" panose="020B0503020204020204" pitchFamily="34" charset="-122"/>
                <a:cs typeface="+mn-ea"/>
                <a:sym typeface="+mn-lt"/>
              </a:rPr>
              <a:t>her head</a:t>
            </a:r>
            <a:r>
              <a:rPr lang="zh-CN" altLang="en-US" sz="2400" kern="0" baseline="-25000" dirty="0">
                <a:solidFill>
                  <a:srgbClr val="7030A0"/>
                </a:solidFill>
                <a:latin typeface="微软雅黑" panose="020B0503020204020204" pitchFamily="34" charset="-122"/>
                <a:ea typeface="微软雅黑" panose="020B0503020204020204" pitchFamily="34" charset="-122"/>
                <a:cs typeface="+mn-ea"/>
                <a:sym typeface="+mn-lt"/>
              </a:rPr>
              <a:t>拟人修辞</a:t>
            </a:r>
            <a:r>
              <a:rPr lang="zh-CN" altLang="en-US" sz="2400" kern="0" dirty="0">
                <a:latin typeface="微软雅黑" panose="020B0503020204020204" pitchFamily="34" charset="-122"/>
                <a:ea typeface="微软雅黑" panose="020B0503020204020204" pitchFamily="34" charset="-122"/>
                <a:cs typeface="+mn-ea"/>
                <a:sym typeface="+mn-lt"/>
              </a:rPr>
              <a:t>. “Yes, lady. Beautiful flowers for your beautiful performance.” Elizabeth answered </a:t>
            </a:r>
            <a:r>
              <a:rPr lang="zh-CN" altLang="en-US" sz="2400" u="sng" kern="0" dirty="0">
                <a:solidFill>
                  <a:srgbClr val="FF0000"/>
                </a:solidFill>
                <a:latin typeface="微软雅黑" panose="020B0503020204020204" pitchFamily="34" charset="-122"/>
                <a:ea typeface="微软雅黑" panose="020B0503020204020204" pitchFamily="34" charset="-122"/>
                <a:cs typeface="+mn-ea"/>
                <a:sym typeface="+mn-lt"/>
              </a:rPr>
              <a:t>promptly</a:t>
            </a:r>
            <a:r>
              <a:rPr lang="zh-CN" altLang="en-US" sz="2400" kern="0" baseline="-25000" dirty="0">
                <a:solidFill>
                  <a:srgbClr val="FF0000"/>
                </a:solidFill>
                <a:latin typeface="微软雅黑" panose="020B0503020204020204" pitchFamily="34" charset="-122"/>
                <a:ea typeface="微软雅黑" panose="020B0503020204020204" pitchFamily="34" charset="-122"/>
                <a:cs typeface="+mn-ea"/>
                <a:sym typeface="+mn-lt"/>
              </a:rPr>
              <a:t>副词</a:t>
            </a:r>
            <a:r>
              <a:rPr lang="zh-CN" altLang="en-US" sz="2400" kern="0" dirty="0">
                <a:latin typeface="微软雅黑" panose="020B0503020204020204" pitchFamily="34" charset="-122"/>
                <a:ea typeface="微软雅黑" panose="020B0503020204020204" pitchFamily="34" charset="-122"/>
                <a:cs typeface="+mn-ea"/>
                <a:sym typeface="+mn-lt"/>
              </a:rPr>
              <a:t>, </a:t>
            </a:r>
            <a:r>
              <a:rPr lang="zh-CN" altLang="en-US" sz="2400" u="sng" kern="0" dirty="0">
                <a:solidFill>
                  <a:srgbClr val="0070C0"/>
                </a:solidFill>
                <a:latin typeface="微软雅黑" panose="020B0503020204020204" pitchFamily="34" charset="-122"/>
                <a:ea typeface="微软雅黑" panose="020B0503020204020204" pitchFamily="34" charset="-122"/>
                <a:cs typeface="+mn-ea"/>
                <a:sym typeface="+mn-lt"/>
              </a:rPr>
              <a:t>a surge of excitement </a:t>
            </a:r>
            <a:r>
              <a:rPr lang="zh-CN" altLang="en-US" sz="2400" b="1" u="sng" kern="0" dirty="0">
                <a:solidFill>
                  <a:srgbClr val="0070C0"/>
                </a:solidFill>
                <a:latin typeface="微软雅黑" panose="020B0503020204020204" pitchFamily="34" charset="-122"/>
                <a:ea typeface="微软雅黑" panose="020B0503020204020204" pitchFamily="34" charset="-122"/>
                <a:cs typeface="+mn-ea"/>
                <a:sym typeface="+mn-lt"/>
              </a:rPr>
              <a:t>sweeping</a:t>
            </a:r>
            <a:r>
              <a:rPr lang="zh-CN" altLang="en-US" sz="2400" u="sng" kern="0" dirty="0">
                <a:solidFill>
                  <a:srgbClr val="0070C0"/>
                </a:solidFill>
                <a:latin typeface="微软雅黑" panose="020B0503020204020204" pitchFamily="34" charset="-122"/>
                <a:ea typeface="微软雅黑" panose="020B0503020204020204" pitchFamily="34" charset="-122"/>
                <a:cs typeface="+mn-ea"/>
                <a:sym typeface="+mn-lt"/>
              </a:rPr>
              <a:t> over her</a:t>
            </a:r>
            <a:r>
              <a:rPr lang="zh-CN" altLang="en-US" sz="2400" kern="0" baseline="-25000" dirty="0">
                <a:solidFill>
                  <a:srgbClr val="0070C0"/>
                </a:solidFill>
                <a:latin typeface="微软雅黑" panose="020B0503020204020204" pitchFamily="34" charset="-122"/>
                <a:ea typeface="微软雅黑" panose="020B0503020204020204" pitchFamily="34" charset="-122"/>
                <a:cs typeface="+mn-ea"/>
                <a:sym typeface="+mn-lt"/>
              </a:rPr>
              <a:t>独立主格结构</a:t>
            </a:r>
            <a:r>
              <a:rPr lang="zh-CN" altLang="en-US" sz="2400" kern="0" dirty="0">
                <a:latin typeface="微软雅黑" panose="020B0503020204020204" pitchFamily="34" charset="-122"/>
                <a:ea typeface="微软雅黑" panose="020B0503020204020204" pitchFamily="34" charset="-122"/>
                <a:cs typeface="+mn-ea"/>
                <a:sym typeface="+mn-lt"/>
              </a:rPr>
              <a:t>. In the blink of an eye, </a:t>
            </a:r>
            <a:r>
              <a:rPr lang="zh-CN" altLang="en-US" sz="2400" u="sng" kern="0" dirty="0">
                <a:solidFill>
                  <a:srgbClr val="C00000"/>
                </a:solidFill>
                <a:latin typeface="微软雅黑" panose="020B0503020204020204" pitchFamily="34" charset="-122"/>
                <a:ea typeface="微软雅黑" panose="020B0503020204020204" pitchFamily="34" charset="-122"/>
                <a:cs typeface="+mn-ea"/>
                <a:sym typeface="+mn-lt"/>
              </a:rPr>
              <a:t>all of audience were boiling</a:t>
            </a:r>
            <a:r>
              <a:rPr lang="zh-CN" altLang="en-US" sz="2400" kern="0" baseline="-25000" dirty="0">
                <a:solidFill>
                  <a:srgbClr val="C00000"/>
                </a:solidFill>
                <a:latin typeface="微软雅黑" panose="020B0503020204020204" pitchFamily="34" charset="-122"/>
                <a:ea typeface="微软雅黑" panose="020B0503020204020204" pitchFamily="34" charset="-122"/>
                <a:cs typeface="+mn-ea"/>
                <a:sym typeface="+mn-lt"/>
              </a:rPr>
              <a:t>比喻修辞</a:t>
            </a:r>
            <a:r>
              <a:rPr lang="zh-CN" altLang="en-US" sz="2400" kern="0" dirty="0">
                <a:latin typeface="微软雅黑" panose="020B0503020204020204" pitchFamily="34" charset="-122"/>
                <a:ea typeface="微软雅黑" panose="020B0503020204020204" pitchFamily="34" charset="-122"/>
                <a:cs typeface="+mn-ea"/>
                <a:sym typeface="+mn-lt"/>
              </a:rPr>
              <a:t>. </a:t>
            </a:r>
            <a:endParaRPr lang="zh-CN" altLang="en-US" sz="2400" kern="0" dirty="0">
              <a:latin typeface="微软雅黑" panose="020B0503020204020204" pitchFamily="34" charset="-122"/>
              <a:ea typeface="微软雅黑" panose="020B0503020204020204" pitchFamily="34" charset="-122"/>
              <a:cs typeface="+mn-ea"/>
              <a:sym typeface="+mn-lt"/>
            </a:endParaRPr>
          </a:p>
          <a:p>
            <a:pPr>
              <a:lnSpc>
                <a:spcPct val="130000"/>
              </a:lnSpc>
              <a:spcBef>
                <a:spcPts val="600"/>
              </a:spcBef>
            </a:pPr>
            <a:r>
              <a:rPr lang="zh-CN" altLang="en-US" sz="2400" kern="0" dirty="0">
                <a:latin typeface="微软雅黑" panose="020B0503020204020204" pitchFamily="34" charset="-122"/>
                <a:ea typeface="微软雅黑" panose="020B0503020204020204" pitchFamily="34" charset="-122"/>
                <a:cs typeface="+mn-ea"/>
                <a:sym typeface="+mn-lt"/>
              </a:rPr>
              <a:t>    安娜·沃尔夫容光焕发地朝她走来。“你想送我玫瑰吗?”她的声音很温和，很平静。这声音驱散了盘旋在她头上的恐惧。“是的，女士”。伊丽莎白立刻回答道。“美丽的花朵，感谢您美丽的表演。”一阵激动的情绪席卷了她的全身。瞬间，台下的观众沸腾了。(</a:t>
            </a:r>
            <a:r>
              <a:rPr lang="en-US" altLang="zh-CN" sz="2400" kern="0" dirty="0">
                <a:latin typeface="微软雅黑" panose="020B0503020204020204" pitchFamily="34" charset="-122"/>
                <a:ea typeface="微软雅黑" panose="020B0503020204020204" pitchFamily="34" charset="-122"/>
                <a:cs typeface="+mn-ea"/>
                <a:sym typeface="+mn-lt"/>
              </a:rPr>
              <a:t>14</a:t>
            </a:r>
            <a:r>
              <a:rPr lang="zh-CN" altLang="en-US" sz="2400" kern="0" dirty="0">
                <a:latin typeface="微软雅黑" panose="020B0503020204020204" pitchFamily="34" charset="-122"/>
                <a:ea typeface="微软雅黑" panose="020B0503020204020204" pitchFamily="34" charset="-122"/>
                <a:cs typeface="+mn-ea"/>
                <a:sym typeface="+mn-lt"/>
              </a:rPr>
              <a:t>班 汪亦可 同学)</a:t>
            </a:r>
            <a:endParaRPr lang="zh-CN" altLang="en-US" sz="2400" kern="0" dirty="0">
              <a:latin typeface="微软雅黑" panose="020B0503020204020204" pitchFamily="34" charset="-122"/>
              <a:ea typeface="微软雅黑" panose="020B0503020204020204" pitchFamily="34" charset="-122"/>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a:xfrm>
            <a:off x="1573530" y="2295525"/>
            <a:ext cx="8749030" cy="1376680"/>
          </a:xfrm>
        </p:spPr>
        <p:txBody>
          <a:bodyPr/>
          <a:lstStyle/>
          <a:p>
            <a:r>
              <a:rPr lang="zh-CN" altLang="en-US" sz="7200">
                <a:ln w="0"/>
                <a:latin typeface="微软雅黑" panose="020B0503020204020204" pitchFamily="34" charset="-122"/>
                <a:ea typeface="微软雅黑" panose="020B0503020204020204" pitchFamily="34" charset="-122"/>
              </a:rPr>
              <a:t>衢州五校期中联考</a:t>
            </a:r>
            <a:endParaRPr lang="zh-CN" altLang="en-US" sz="7200">
              <a:ln w="0"/>
              <a:latin typeface="微软雅黑" panose="020B0503020204020204" pitchFamily="34" charset="-122"/>
              <a:ea typeface="微软雅黑" panose="020B0503020204020204" pitchFamily="34" charset="-122"/>
            </a:endParaRPr>
          </a:p>
        </p:txBody>
      </p:sp>
      <p:sp>
        <p:nvSpPr>
          <p:cNvPr id="3" name="文本占位符 2"/>
          <p:cNvSpPr>
            <a:spLocks noGrp="1"/>
          </p:cNvSpPr>
          <p:nvPr>
            <p:ph type="body" sz="quarter" idx="11"/>
          </p:nvPr>
        </p:nvSpPr>
        <p:spPr>
          <a:xfrm>
            <a:off x="579755" y="3919220"/>
            <a:ext cx="11493500" cy="1791970"/>
          </a:xfrm>
        </p:spPr>
        <p:txBody>
          <a:bodyPr/>
          <a:lstStyle/>
          <a:p>
            <a:pPr algn="l">
              <a:buFont typeface="Wingdings" panose="05000000000000000000" charset="0"/>
            </a:pPr>
            <a:r>
              <a:rPr kumimoji="1" lang="en-US" altLang="zh-CN" sz="3600" dirty="0">
                <a:latin typeface="微软雅黑" panose="020B0503020204020204" pitchFamily="34" charset="-122"/>
                <a:ea typeface="微软雅黑" panose="020B0503020204020204" pitchFamily="34" charset="-122"/>
                <a:cs typeface="微软雅黑" panose="020B0503020204020204" pitchFamily="34" charset="-122"/>
              </a:rPr>
              <a:t>   Continuation writing——A Rose for Elizabeth </a:t>
            </a:r>
            <a:endParaRPr kumimoji="1" lang="en-US" altLang="zh-CN" sz="3600" dirty="0">
              <a:latin typeface="微软雅黑" panose="020B0503020204020204" pitchFamily="34" charset="-122"/>
              <a:ea typeface="微软雅黑" panose="020B0503020204020204" pitchFamily="34" charset="-122"/>
              <a:cs typeface="微软雅黑" panose="020B0503020204020204" pitchFamily="34" charset="-122"/>
            </a:endParaRPr>
          </a:p>
          <a:p>
            <a:pPr algn="l">
              <a:buFont typeface="Wingdings" panose="05000000000000000000" charset="0"/>
            </a:pPr>
            <a:r>
              <a:rPr kumimoji="1" lang="en-US" altLang="zh-CN" sz="3600" dirty="0">
                <a:latin typeface="微软雅黑" panose="020B0503020204020204" pitchFamily="34" charset="-122"/>
                <a:ea typeface="微软雅黑" panose="020B0503020204020204" pitchFamily="34" charset="-122"/>
                <a:cs typeface="微软雅黑" panose="020B0503020204020204" pitchFamily="34" charset="-122"/>
              </a:rPr>
              <a:t>                                               致伊丽莎白的玫瑰</a:t>
            </a:r>
            <a:endParaRPr kumimoji="1" lang="en-US" altLang="zh-CN" sz="360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 name="文本占位符 3"/>
          <p:cNvSpPr>
            <a:spLocks noGrp="1"/>
          </p:cNvSpPr>
          <p:nvPr>
            <p:ph type="body" sz="quarter" idx="12"/>
          </p:nvPr>
        </p:nvSpPr>
        <p:spPr>
          <a:xfrm>
            <a:off x="1099185" y="5584190"/>
            <a:ext cx="9382760" cy="1096645"/>
          </a:xfrm>
        </p:spPr>
        <p:txBody>
          <a:bodyPr/>
          <a:lstStyle/>
          <a:p>
            <a:pPr>
              <a:lnSpc>
                <a:spcPct val="130000"/>
              </a:lnSpc>
            </a:pPr>
            <a:r>
              <a:rPr lang="zh-CN" altLang="en-US" sz="2400" dirty="0" smtClean="0">
                <a:latin typeface="微软雅黑" panose="020B0503020204020204" pitchFamily="34" charset="-122"/>
                <a:ea typeface="微软雅黑" panose="020B0503020204020204" pitchFamily="34" charset="-122"/>
              </a:rPr>
              <a:t>浙江省常山一中</a:t>
            </a:r>
            <a:endParaRPr lang="zh-CN" altLang="en-US" sz="2400" dirty="0">
              <a:latin typeface="微软雅黑" panose="020B0503020204020204" pitchFamily="34" charset="-122"/>
              <a:ea typeface="微软雅黑" panose="020B0503020204020204" pitchFamily="34" charset="-122"/>
            </a:endParaRPr>
          </a:p>
          <a:p>
            <a:pPr>
              <a:lnSpc>
                <a:spcPct val="130000"/>
              </a:lnSpc>
            </a:pPr>
            <a:r>
              <a:rPr lang="zh-CN" altLang="en-US" sz="2400" dirty="0">
                <a:latin typeface="微软雅黑" panose="020B0503020204020204" pitchFamily="34" charset="-122"/>
                <a:ea typeface="微软雅黑" panose="020B0503020204020204" pitchFamily="34" charset="-122"/>
              </a:rPr>
              <a:t>吴俊峰</a:t>
            </a:r>
            <a:endParaRPr lang="zh-CN" altLang="en-US" sz="2400" dirty="0">
              <a:latin typeface="微软雅黑" panose="020B0503020204020204" pitchFamily="34" charset="-122"/>
              <a:ea typeface="微软雅黑" panose="020B0503020204020204" pitchFamily="34" charset="-122"/>
            </a:endParaRPr>
          </a:p>
        </p:txBody>
      </p:sp>
      <p:grpSp>
        <p:nvGrpSpPr>
          <p:cNvPr id="35" name="组 34"/>
          <p:cNvGrpSpPr/>
          <p:nvPr/>
        </p:nvGrpSpPr>
        <p:grpSpPr>
          <a:xfrm rot="0">
            <a:off x="423545" y="332740"/>
            <a:ext cx="981075" cy="459105"/>
            <a:chOff x="1" y="2266932"/>
            <a:chExt cx="12192000" cy="1446549"/>
          </a:xfrm>
        </p:grpSpPr>
        <p:sp>
          <p:nvSpPr>
            <p:cNvPr id="36" name="矩形 35"/>
            <p:cNvSpPr/>
            <p:nvPr/>
          </p:nvSpPr>
          <p:spPr>
            <a:xfrm rot="16200000">
              <a:off x="5854909" y="-2623610"/>
              <a:ext cx="482183" cy="1219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kumimoji="1" lang="zh-CN" altLang="en-US"/>
            </a:p>
          </p:txBody>
        </p:sp>
        <p:sp>
          <p:nvSpPr>
            <p:cNvPr id="37" name="矩形 36"/>
            <p:cNvSpPr/>
            <p:nvPr/>
          </p:nvSpPr>
          <p:spPr>
            <a:xfrm rot="16200000">
              <a:off x="5854909" y="-3105793"/>
              <a:ext cx="482183" cy="1219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kumimoji="1" lang="zh-CN" altLang="en-US"/>
            </a:p>
          </p:txBody>
        </p:sp>
        <p:sp>
          <p:nvSpPr>
            <p:cNvPr id="38" name="矩形 37"/>
            <p:cNvSpPr/>
            <p:nvPr/>
          </p:nvSpPr>
          <p:spPr>
            <a:xfrm rot="16200000">
              <a:off x="5854909" y="-3587976"/>
              <a:ext cx="482183" cy="1219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kumimoji="1" lang="zh-CN" altLang="en-US"/>
            </a:p>
          </p:txBody>
        </p:sp>
      </p:grpSp>
      <p:sp>
        <p:nvSpPr>
          <p:cNvPr id="7" name="文本框 6"/>
          <p:cNvSpPr txBox="1"/>
          <p:nvPr/>
        </p:nvSpPr>
        <p:spPr>
          <a:xfrm>
            <a:off x="1404620" y="332740"/>
            <a:ext cx="2399030" cy="491490"/>
          </a:xfrm>
          <a:prstGeom prst="rect">
            <a:avLst/>
          </a:prstGeom>
          <a:noFill/>
        </p:spPr>
        <p:txBody>
          <a:bodyPr wrap="square" rtlCol="0">
            <a:spAutoFit/>
          </a:bodyPr>
          <a:p>
            <a:pPr>
              <a:lnSpc>
                <a:spcPct val="130000"/>
              </a:lnSpc>
              <a:spcBef>
                <a:spcPts val="600"/>
              </a:spcBef>
            </a:pPr>
            <a:r>
              <a:rPr lang="en-US" altLang="zh-CN" sz="2000" i="1" kern="0" dirty="0">
                <a:latin typeface="微软雅黑" panose="020B0503020204020204" pitchFamily="34" charset="-122"/>
                <a:ea typeface="微软雅黑" panose="020B0503020204020204" pitchFamily="34" charset="-122"/>
                <a:cs typeface="+mn-ea"/>
                <a:sym typeface="+mn-lt"/>
              </a:rPr>
              <a:t>2020</a:t>
            </a:r>
            <a:r>
              <a:rPr lang="zh-CN" altLang="en-US" sz="2000" i="1" kern="0" dirty="0">
                <a:latin typeface="微软雅黑" panose="020B0503020204020204" pitchFamily="34" charset="-122"/>
                <a:ea typeface="微软雅黑" panose="020B0503020204020204" pitchFamily="34" charset="-122"/>
                <a:cs typeface="+mn-ea"/>
                <a:sym typeface="+mn-lt"/>
              </a:rPr>
              <a:t>学年第一学期</a:t>
            </a:r>
            <a:endParaRPr lang="zh-CN" altLang="en-US" sz="2000" i="1" kern="0" dirty="0">
              <a:latin typeface="微软雅黑" panose="020B0503020204020204" pitchFamily="34" charset="-122"/>
              <a:ea typeface="微软雅黑" panose="020B0503020204020204" pitchFamily="34" charset="-122"/>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a:xfrm>
            <a:off x="1242695" y="154305"/>
            <a:ext cx="5227955" cy="572770"/>
          </a:xfrm>
        </p:spPr>
        <p:txBody>
          <a:bodyPr/>
          <a:lstStyle/>
          <a:p>
            <a:r>
              <a:rPr kumimoji="1" dirty="0"/>
              <a:t>读写微技能-5 高分开头，吸引眼球</a:t>
            </a:r>
            <a:endParaRPr kumimoji="1" dirty="0"/>
          </a:p>
        </p:txBody>
      </p:sp>
      <p:sp>
        <p:nvSpPr>
          <p:cNvPr id="4" name="文本框 3"/>
          <p:cNvSpPr txBox="1"/>
          <p:nvPr/>
        </p:nvSpPr>
        <p:spPr>
          <a:xfrm>
            <a:off x="1038860" y="1142365"/>
            <a:ext cx="10885170" cy="4944110"/>
          </a:xfrm>
          <a:prstGeom prst="rect">
            <a:avLst/>
          </a:prstGeom>
          <a:noFill/>
        </p:spPr>
        <p:txBody>
          <a:bodyPr wrap="square" rtlCol="0" anchor="t">
            <a:spAutoFit/>
          </a:bodyPr>
          <a:p>
            <a:pPr>
              <a:lnSpc>
                <a:spcPct val="130000"/>
              </a:lnSpc>
              <a:spcBef>
                <a:spcPts val="600"/>
              </a:spcBef>
            </a:pPr>
            <a:r>
              <a:rPr sz="2400" kern="0" dirty="0">
                <a:latin typeface="微软雅黑" panose="020B0503020204020204" pitchFamily="34" charset="-122"/>
                <a:ea typeface="微软雅黑" panose="020B0503020204020204" pitchFamily="34" charset="-122"/>
                <a:cs typeface="+mn-ea"/>
                <a:sym typeface="+mn-lt"/>
              </a:rPr>
              <a:t>1</a:t>
            </a:r>
            <a:r>
              <a:rPr sz="2400" kern="0" dirty="0">
                <a:solidFill>
                  <a:srgbClr val="C00000"/>
                </a:solidFill>
                <a:latin typeface="微软雅黑" panose="020B0503020204020204" pitchFamily="34" charset="-122"/>
                <a:ea typeface="微软雅黑" panose="020B0503020204020204" pitchFamily="34" charset="-122"/>
                <a:cs typeface="+mn-ea"/>
                <a:sym typeface="+mn-lt"/>
              </a:rPr>
              <a:t>（倒装句开头）</a:t>
            </a:r>
            <a:r>
              <a:rPr sz="2400" i="1" kern="0" dirty="0">
                <a:latin typeface="微软雅黑" panose="020B0503020204020204" pitchFamily="34" charset="-122"/>
                <a:ea typeface="微软雅黑" panose="020B0503020204020204" pitchFamily="34" charset="-122"/>
                <a:cs typeface="+mn-ea"/>
                <a:sym typeface="+mn-lt"/>
              </a:rPr>
              <a:t>Taking a deep breath, Elizabeth walked slowly towards Ms. Wolf, with roses tight in hand.</a:t>
            </a:r>
            <a:r>
              <a:rPr sz="2400" kern="0" dirty="0">
                <a:latin typeface="微软雅黑" panose="020B0503020204020204" pitchFamily="34" charset="-122"/>
                <a:ea typeface="微软雅黑" panose="020B0503020204020204" pitchFamily="34" charset="-122"/>
                <a:cs typeface="+mn-ea"/>
                <a:sym typeface="+mn-lt"/>
              </a:rPr>
              <a:t> </a:t>
            </a:r>
            <a:r>
              <a:rPr sz="2400" u="sng" kern="0" dirty="0">
                <a:solidFill>
                  <a:srgbClr val="C00000"/>
                </a:solidFill>
                <a:latin typeface="微软雅黑" panose="020B0503020204020204" pitchFamily="34" charset="-122"/>
                <a:ea typeface="微软雅黑" panose="020B0503020204020204" pitchFamily="34" charset="-122"/>
                <a:cs typeface="+mn-ea"/>
                <a:sym typeface="+mn-lt"/>
              </a:rPr>
              <a:t>So</a:t>
            </a:r>
            <a:r>
              <a:rPr sz="2400" kern="0" dirty="0">
                <a:solidFill>
                  <a:srgbClr val="C00000"/>
                </a:solidFill>
                <a:latin typeface="微软雅黑" panose="020B0503020204020204" pitchFamily="34" charset="-122"/>
                <a:ea typeface="微软雅黑" panose="020B0503020204020204" pitchFamily="34" charset="-122"/>
                <a:cs typeface="+mn-ea"/>
                <a:sym typeface="+mn-lt"/>
              </a:rPr>
              <a:t> nervous </a:t>
            </a:r>
            <a:r>
              <a:rPr sz="2400" b="1" kern="0" dirty="0">
                <a:solidFill>
                  <a:srgbClr val="C00000"/>
                </a:solidFill>
                <a:latin typeface="微软雅黑" panose="020B0503020204020204" pitchFamily="34" charset="-122"/>
                <a:ea typeface="微软雅黑" panose="020B0503020204020204" pitchFamily="34" charset="-122"/>
                <a:cs typeface="+mn-ea"/>
                <a:sym typeface="+mn-lt"/>
              </a:rPr>
              <a:t>was she</a:t>
            </a:r>
            <a:r>
              <a:rPr sz="2400" u="sng" kern="0" dirty="0">
                <a:solidFill>
                  <a:srgbClr val="C00000"/>
                </a:solidFill>
                <a:latin typeface="微软雅黑" panose="020B0503020204020204" pitchFamily="34" charset="-122"/>
                <a:ea typeface="微软雅黑" panose="020B0503020204020204" pitchFamily="34" charset="-122"/>
                <a:cs typeface="+mn-ea"/>
                <a:sym typeface="+mn-lt"/>
              </a:rPr>
              <a:t> that</a:t>
            </a:r>
            <a:r>
              <a:rPr sz="2400" kern="0" dirty="0">
                <a:solidFill>
                  <a:srgbClr val="C00000"/>
                </a:solidFill>
                <a:latin typeface="微软雅黑" panose="020B0503020204020204" pitchFamily="34" charset="-122"/>
                <a:ea typeface="微软雅黑" panose="020B0503020204020204" pitchFamily="34" charset="-122"/>
                <a:cs typeface="+mn-ea"/>
                <a:sym typeface="+mn-lt"/>
              </a:rPr>
              <a:t> </a:t>
            </a:r>
            <a:r>
              <a:rPr sz="2400" kern="0" dirty="0">
                <a:latin typeface="微软雅黑" panose="020B0503020204020204" pitchFamily="34" charset="-122"/>
                <a:ea typeface="微软雅黑" panose="020B0503020204020204" pitchFamily="34" charset="-122"/>
                <a:cs typeface="+mn-ea"/>
                <a:sym typeface="+mn-lt"/>
              </a:rPr>
              <a:t>she was tripped and fell, with the roses on the stage. Everyone was shocked.The silence in the concert hall was deafening.</a:t>
            </a:r>
            <a:endParaRPr sz="2400" kern="0" dirty="0">
              <a:latin typeface="微软雅黑" panose="020B0503020204020204" pitchFamily="34" charset="-122"/>
              <a:ea typeface="微软雅黑" panose="020B0503020204020204" pitchFamily="34" charset="-122"/>
              <a:cs typeface="+mn-ea"/>
              <a:sym typeface="+mn-lt"/>
            </a:endParaRPr>
          </a:p>
          <a:p>
            <a:pPr>
              <a:lnSpc>
                <a:spcPct val="130000"/>
              </a:lnSpc>
              <a:spcBef>
                <a:spcPts val="600"/>
              </a:spcBef>
            </a:pPr>
            <a:r>
              <a:rPr sz="2400" kern="0" dirty="0">
                <a:latin typeface="微软雅黑" panose="020B0503020204020204" pitchFamily="34" charset="-122"/>
                <a:ea typeface="微软雅黑" panose="020B0503020204020204" pitchFamily="34" charset="-122"/>
                <a:cs typeface="+mn-ea"/>
                <a:sym typeface="+mn-lt"/>
              </a:rPr>
              <a:t>     她因太紧张而被绊倒，玫瑰花洒落在舞台上。每个人都很震惊。音乐厅里的寂静得可怕。(14班 刘雨洁 同学)</a:t>
            </a:r>
            <a:endParaRPr sz="2400" kern="0" dirty="0">
              <a:latin typeface="微软雅黑" panose="020B0503020204020204" pitchFamily="34" charset="-122"/>
              <a:ea typeface="微软雅黑" panose="020B0503020204020204" pitchFamily="34" charset="-122"/>
              <a:cs typeface="+mn-ea"/>
              <a:sym typeface="+mn-lt"/>
            </a:endParaRPr>
          </a:p>
          <a:p>
            <a:pPr fontAlgn="auto">
              <a:lnSpc>
                <a:spcPts val="1780"/>
              </a:lnSpc>
              <a:spcBef>
                <a:spcPts val="600"/>
              </a:spcBef>
            </a:pPr>
            <a:endParaRPr sz="2400" kern="0" dirty="0">
              <a:latin typeface="微软雅黑" panose="020B0503020204020204" pitchFamily="34" charset="-122"/>
              <a:ea typeface="微软雅黑" panose="020B0503020204020204" pitchFamily="34" charset="-122"/>
              <a:cs typeface="+mn-ea"/>
              <a:sym typeface="+mn-lt"/>
            </a:endParaRPr>
          </a:p>
          <a:p>
            <a:pPr>
              <a:lnSpc>
                <a:spcPct val="130000"/>
              </a:lnSpc>
              <a:spcBef>
                <a:spcPts val="600"/>
              </a:spcBef>
            </a:pPr>
            <a:r>
              <a:rPr sz="2400" kern="0" dirty="0">
                <a:latin typeface="微软雅黑" panose="020B0503020204020204" pitchFamily="34" charset="-122"/>
                <a:ea typeface="微软雅黑" panose="020B0503020204020204" pitchFamily="34" charset="-122"/>
                <a:cs typeface="+mn-ea"/>
                <a:sym typeface="+mn-lt"/>
              </a:rPr>
              <a:t>2</a:t>
            </a:r>
            <a:r>
              <a:rPr sz="2400" kern="0" dirty="0">
                <a:solidFill>
                  <a:srgbClr val="C00000"/>
                </a:solidFill>
                <a:latin typeface="微软雅黑" panose="020B0503020204020204" pitchFamily="34" charset="-122"/>
                <a:ea typeface="微软雅黑" panose="020B0503020204020204" pitchFamily="34" charset="-122"/>
                <a:cs typeface="+mn-ea"/>
                <a:sym typeface="+mn-lt"/>
              </a:rPr>
              <a:t>（介词短语开头）</a:t>
            </a:r>
            <a:r>
              <a:rPr sz="2400" i="1" kern="0" dirty="0">
                <a:latin typeface="微软雅黑" panose="020B0503020204020204" pitchFamily="34" charset="-122"/>
                <a:ea typeface="微软雅黑" panose="020B0503020204020204" pitchFamily="34" charset="-122"/>
                <a:cs typeface="+mn-ea"/>
                <a:sym typeface="+mn-lt"/>
              </a:rPr>
              <a:t>Just then, Elizabeth sensed someone patting her on the shoulder</a:t>
            </a:r>
            <a:r>
              <a:rPr sz="2400" kern="0" dirty="0">
                <a:latin typeface="微软雅黑" panose="020B0503020204020204" pitchFamily="34" charset="-122"/>
                <a:ea typeface="微软雅黑" panose="020B0503020204020204" pitchFamily="34" charset="-122"/>
                <a:cs typeface="+mn-ea"/>
                <a:sym typeface="+mn-lt"/>
              </a:rPr>
              <a:t>. </a:t>
            </a:r>
            <a:r>
              <a:rPr sz="2400" kern="0" dirty="0">
                <a:solidFill>
                  <a:srgbClr val="C00000"/>
                </a:solidFill>
                <a:latin typeface="微软雅黑" panose="020B0503020204020204" pitchFamily="34" charset="-122"/>
                <a:ea typeface="微软雅黑" panose="020B0503020204020204" pitchFamily="34" charset="-122"/>
                <a:cs typeface="+mn-ea"/>
                <a:sym typeface="+mn-lt"/>
              </a:rPr>
              <a:t>With blurry eyes</a:t>
            </a:r>
            <a:r>
              <a:rPr sz="2400" kern="0" dirty="0">
                <a:latin typeface="微软雅黑" panose="020B0503020204020204" pitchFamily="34" charset="-122"/>
                <a:ea typeface="微软雅黑" panose="020B0503020204020204" pitchFamily="34" charset="-122"/>
                <a:cs typeface="+mn-ea"/>
                <a:sym typeface="+mn-lt"/>
              </a:rPr>
              <a:t>, she slowly swung around. It was Ana Wolff! </a:t>
            </a:r>
            <a:endParaRPr sz="2400" kern="0" dirty="0">
              <a:latin typeface="微软雅黑" panose="020B0503020204020204" pitchFamily="34" charset="-122"/>
              <a:ea typeface="微软雅黑" panose="020B0503020204020204" pitchFamily="34" charset="-122"/>
              <a:cs typeface="+mn-ea"/>
              <a:sym typeface="+mn-lt"/>
            </a:endParaRPr>
          </a:p>
          <a:p>
            <a:pPr>
              <a:lnSpc>
                <a:spcPct val="130000"/>
              </a:lnSpc>
              <a:spcBef>
                <a:spcPts val="600"/>
              </a:spcBef>
            </a:pPr>
            <a:r>
              <a:rPr sz="2400" kern="0" dirty="0">
                <a:latin typeface="微软雅黑" panose="020B0503020204020204" pitchFamily="34" charset="-122"/>
                <a:ea typeface="微软雅黑" panose="020B0503020204020204" pitchFamily="34" charset="-122"/>
                <a:cs typeface="+mn-ea"/>
                <a:sym typeface="+mn-lt"/>
              </a:rPr>
              <a:t>   眼睛模糊，她慢慢地转过身来。是安娜·沃尔夫！(</a:t>
            </a:r>
            <a:r>
              <a:rPr lang="en-US" altLang="zh-CN" sz="2400" kern="0" dirty="0">
                <a:latin typeface="微软雅黑" panose="020B0503020204020204" pitchFamily="34" charset="-122"/>
                <a:ea typeface="微软雅黑" panose="020B0503020204020204" pitchFamily="34" charset="-122"/>
                <a:cs typeface="+mn-ea"/>
                <a:sym typeface="+mn-lt"/>
              </a:rPr>
              <a:t>14</a:t>
            </a:r>
            <a:r>
              <a:rPr lang="zh-CN" altLang="en-US" sz="2400" kern="0" dirty="0">
                <a:latin typeface="微软雅黑" panose="020B0503020204020204" pitchFamily="34" charset="-122"/>
                <a:ea typeface="微软雅黑" panose="020B0503020204020204" pitchFamily="34" charset="-122"/>
                <a:cs typeface="+mn-ea"/>
                <a:sym typeface="+mn-lt"/>
              </a:rPr>
              <a:t>班 </a:t>
            </a:r>
            <a:r>
              <a:rPr sz="2400" kern="0" dirty="0">
                <a:latin typeface="微软雅黑" panose="020B0503020204020204" pitchFamily="34" charset="-122"/>
                <a:ea typeface="微软雅黑" panose="020B0503020204020204" pitchFamily="34" charset="-122"/>
                <a:cs typeface="+mn-ea"/>
                <a:sym typeface="+mn-lt"/>
              </a:rPr>
              <a:t>刘雨洁 </a:t>
            </a:r>
            <a:r>
              <a:rPr lang="zh-CN" altLang="en-US" sz="2400" kern="0" dirty="0">
                <a:latin typeface="微软雅黑" panose="020B0503020204020204" pitchFamily="34" charset="-122"/>
                <a:ea typeface="微软雅黑" panose="020B0503020204020204" pitchFamily="34" charset="-122"/>
                <a:cs typeface="+mn-ea"/>
                <a:sym typeface="+mn-lt"/>
              </a:rPr>
              <a:t>同学</a:t>
            </a:r>
            <a:r>
              <a:rPr sz="2400" kern="0" dirty="0">
                <a:latin typeface="微软雅黑" panose="020B0503020204020204" pitchFamily="34" charset="-122"/>
                <a:ea typeface="微软雅黑" panose="020B0503020204020204" pitchFamily="34" charset="-122"/>
                <a:cs typeface="+mn-ea"/>
                <a:sym typeface="+mn-lt"/>
              </a:rPr>
              <a:t>)</a:t>
            </a:r>
            <a:endParaRPr lang="zh-CN" altLang="en-US" sz="2400" kern="0" dirty="0">
              <a:latin typeface="微软雅黑" panose="020B0503020204020204" pitchFamily="34" charset="-122"/>
              <a:ea typeface="微软雅黑" panose="020B0503020204020204" pitchFamily="34" charset="-122"/>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a:xfrm>
            <a:off x="1242695" y="154305"/>
            <a:ext cx="8063865" cy="572770"/>
          </a:xfrm>
        </p:spPr>
        <p:txBody>
          <a:bodyPr/>
          <a:lstStyle/>
          <a:p>
            <a:r>
              <a:rPr kumimoji="1" dirty="0"/>
              <a:t>读写微技能-6  抓住文章中心词，首尾呼应，主题升华</a:t>
            </a:r>
            <a:endParaRPr kumimoji="1" dirty="0"/>
          </a:p>
        </p:txBody>
      </p:sp>
      <p:sp>
        <p:nvSpPr>
          <p:cNvPr id="4" name="文本框 3"/>
          <p:cNvSpPr txBox="1"/>
          <p:nvPr/>
        </p:nvSpPr>
        <p:spPr>
          <a:xfrm>
            <a:off x="1024890" y="973455"/>
            <a:ext cx="10885170" cy="4081780"/>
          </a:xfrm>
          <a:prstGeom prst="rect">
            <a:avLst/>
          </a:prstGeom>
          <a:noFill/>
        </p:spPr>
        <p:txBody>
          <a:bodyPr wrap="square" rtlCol="0" anchor="t">
            <a:spAutoFit/>
          </a:bodyPr>
          <a:p>
            <a:pPr>
              <a:lnSpc>
                <a:spcPct val="130000"/>
              </a:lnSpc>
              <a:spcBef>
                <a:spcPts val="600"/>
              </a:spcBef>
            </a:pPr>
            <a:r>
              <a:rPr sz="2400" kern="0" dirty="0">
                <a:latin typeface="微软雅黑" panose="020B0503020204020204" pitchFamily="34" charset="-122"/>
                <a:ea typeface="微软雅黑" panose="020B0503020204020204" pitchFamily="34" charset="-122"/>
                <a:cs typeface="+mn-ea"/>
                <a:sym typeface="+mn-lt"/>
              </a:rPr>
              <a:t>  “You swallow that fear and go out there anyway,” said Ms. Wolff, smiling. “Just the way you did tonight.” Then the great Ana Wolff gently drew a single red rose from her bouquet and gave it to Elizabeth.</a:t>
            </a:r>
            <a:endParaRPr sz="2400" kern="0" dirty="0">
              <a:latin typeface="微软雅黑" panose="020B0503020204020204" pitchFamily="34" charset="-122"/>
              <a:ea typeface="微软雅黑" panose="020B0503020204020204" pitchFamily="34" charset="-122"/>
              <a:cs typeface="+mn-ea"/>
              <a:sym typeface="+mn-lt"/>
            </a:endParaRPr>
          </a:p>
          <a:p>
            <a:pPr>
              <a:lnSpc>
                <a:spcPct val="130000"/>
              </a:lnSpc>
              <a:spcBef>
                <a:spcPts val="600"/>
              </a:spcBef>
            </a:pPr>
            <a:r>
              <a:rPr sz="2400" kern="0" dirty="0">
                <a:latin typeface="微软雅黑" panose="020B0503020204020204" pitchFamily="34" charset="-122"/>
                <a:ea typeface="微软雅黑" panose="020B0503020204020204" pitchFamily="34" charset="-122"/>
                <a:cs typeface="+mn-ea"/>
                <a:sym typeface="+mn-lt"/>
              </a:rPr>
              <a:t>  “你最终还是咽下恐惧，大胆走出。”沃尔夫笑着说，“就像你今晚做的那样。”伟大的安娜·沃尔夫从花束中抽出一朵红玫瑰，送给伊丽莎白。</a:t>
            </a:r>
            <a:endParaRPr sz="2400" kern="0" dirty="0">
              <a:latin typeface="微软雅黑" panose="020B0503020204020204" pitchFamily="34" charset="-122"/>
              <a:ea typeface="微软雅黑" panose="020B0503020204020204" pitchFamily="34" charset="-122"/>
              <a:cs typeface="+mn-ea"/>
              <a:sym typeface="+mn-lt"/>
            </a:endParaRPr>
          </a:p>
          <a:p>
            <a:pPr marL="342900" indent="-342900">
              <a:lnSpc>
                <a:spcPct val="130000"/>
              </a:lnSpc>
              <a:spcBef>
                <a:spcPts val="600"/>
              </a:spcBef>
              <a:buFont typeface="Arial" panose="020B0604020202020204" pitchFamily="34" charset="0"/>
              <a:buChar char="•"/>
            </a:pPr>
            <a:r>
              <a:rPr sz="2400" i="1" kern="0" dirty="0">
                <a:solidFill>
                  <a:srgbClr val="002060"/>
                </a:solidFill>
                <a:latin typeface="微软雅黑" panose="020B0503020204020204" pitchFamily="34" charset="-122"/>
                <a:ea typeface="微软雅黑" panose="020B0503020204020204" pitchFamily="34" charset="-122"/>
                <a:cs typeface="+mn-ea"/>
                <a:sym typeface="+mn-lt"/>
              </a:rPr>
              <a:t>（由事及理，虽然伊丽莎白道贺时，仍是紧张万分，但是她还是得到了沃尔夫女士的肯定。最终，她不但得到了偶像的拥抱，还得到了一朵象征勇气的玫瑰，并呼应前文。）</a:t>
            </a:r>
            <a:endParaRPr sz="2400" i="1" kern="0" dirty="0">
              <a:solidFill>
                <a:srgbClr val="002060"/>
              </a:solidFill>
              <a:latin typeface="微软雅黑" panose="020B0503020204020204" pitchFamily="34" charset="-122"/>
              <a:ea typeface="微软雅黑" panose="020B0503020204020204" pitchFamily="34" charset="-122"/>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a:xfrm>
            <a:off x="1242695" y="154305"/>
            <a:ext cx="8063865" cy="572770"/>
          </a:xfrm>
        </p:spPr>
        <p:txBody>
          <a:bodyPr/>
          <a:lstStyle/>
          <a:p>
            <a:r>
              <a:rPr kumimoji="1" dirty="0"/>
              <a:t>读写微技能-6  抓住文章中心词，首尾呼应，主题升华</a:t>
            </a:r>
            <a:endParaRPr kumimoji="1" dirty="0"/>
          </a:p>
        </p:txBody>
      </p:sp>
      <p:sp>
        <p:nvSpPr>
          <p:cNvPr id="4" name="文本框 3"/>
          <p:cNvSpPr txBox="1"/>
          <p:nvPr/>
        </p:nvSpPr>
        <p:spPr>
          <a:xfrm>
            <a:off x="1024890" y="857250"/>
            <a:ext cx="10885170" cy="6000750"/>
          </a:xfrm>
          <a:prstGeom prst="rect">
            <a:avLst/>
          </a:prstGeom>
          <a:noFill/>
        </p:spPr>
        <p:txBody>
          <a:bodyPr wrap="square" rtlCol="0" anchor="t">
            <a:spAutoFit/>
          </a:bodyPr>
          <a:p>
            <a:pPr>
              <a:lnSpc>
                <a:spcPct val="130000"/>
              </a:lnSpc>
              <a:spcBef>
                <a:spcPts val="600"/>
              </a:spcBef>
            </a:pPr>
            <a:r>
              <a:rPr sz="2400" kern="0" dirty="0">
                <a:latin typeface="微软雅黑" panose="020B0503020204020204" pitchFamily="34" charset="-122"/>
                <a:ea typeface="微软雅黑" panose="020B0503020204020204" pitchFamily="34" charset="-122"/>
                <a:cs typeface="+mn-ea"/>
                <a:sym typeface="+mn-lt"/>
              </a:rPr>
              <a:t>  To her great astonishment, Ana Wolff threw her arms around her tightly, “Nothing matters, sweetie When I was at your age, I share the same experience with you. It’s called ‘stage fright’.” Ana Wolff smiled in a gentle tone. Not until then did Elizabeth realize that everyone has an embarrassed experience, but the most important thing is to overcome it, and you will find yourself fragrant like the most beautiful rose! </a:t>
            </a:r>
            <a:endParaRPr sz="2400" kern="0" dirty="0">
              <a:latin typeface="微软雅黑" panose="020B0503020204020204" pitchFamily="34" charset="-122"/>
              <a:ea typeface="微软雅黑" panose="020B0503020204020204" pitchFamily="34" charset="-122"/>
              <a:cs typeface="+mn-ea"/>
              <a:sym typeface="+mn-lt"/>
            </a:endParaRPr>
          </a:p>
          <a:p>
            <a:pPr>
              <a:lnSpc>
                <a:spcPct val="130000"/>
              </a:lnSpc>
              <a:spcBef>
                <a:spcPts val="600"/>
              </a:spcBef>
            </a:pPr>
            <a:r>
              <a:rPr sz="2400" kern="0" dirty="0">
                <a:latin typeface="微软雅黑" panose="020B0503020204020204" pitchFamily="34" charset="-122"/>
                <a:ea typeface="微软雅黑" panose="020B0503020204020204" pitchFamily="34" charset="-122"/>
                <a:cs typeface="+mn-ea"/>
                <a:sym typeface="+mn-lt"/>
              </a:rPr>
              <a:t>    令她惊讶的是，安娜·沃尔夫紧紧地搂着她说: “亲爱的，没什么，我像你这么大的时候，也有同样的经历叫做“怯场”。” 安娜·沃尔夫温柔地笑了笑。直到那时，伊丽莎白才意识到每个人都有尴尬的经历，但最重要的是克服它，你会发现自己像最美丽的玫瑰一样芬芳! ( 14班 刘雨洁 同学 )</a:t>
            </a:r>
            <a:endParaRPr sz="2400" kern="0" dirty="0">
              <a:latin typeface="微软雅黑" panose="020B0503020204020204" pitchFamily="34" charset="-122"/>
              <a:ea typeface="微软雅黑" panose="020B0503020204020204" pitchFamily="34" charset="-122"/>
              <a:cs typeface="+mn-ea"/>
              <a:sym typeface="+mn-lt"/>
            </a:endParaRPr>
          </a:p>
          <a:p>
            <a:pPr marL="342900" indent="-342900">
              <a:lnSpc>
                <a:spcPct val="130000"/>
              </a:lnSpc>
              <a:spcBef>
                <a:spcPts val="600"/>
              </a:spcBef>
              <a:buFont typeface="Arial" panose="020B0604020202020204" pitchFamily="34" charset="0"/>
              <a:buChar char="•"/>
            </a:pPr>
            <a:r>
              <a:rPr sz="2400" i="1" kern="0" dirty="0">
                <a:solidFill>
                  <a:srgbClr val="002060"/>
                </a:solidFill>
                <a:latin typeface="微软雅黑" panose="020B0503020204020204" pitchFamily="34" charset="-122"/>
                <a:ea typeface="微软雅黑" panose="020B0503020204020204" pitchFamily="34" charset="-122"/>
                <a:cs typeface="+mn-ea"/>
                <a:sym typeface="+mn-lt"/>
              </a:rPr>
              <a:t>（由点到面，呼应前文，并使主题的境界得到提升“成长经历人生轨迹和前辈鼓励终生受益”。）</a:t>
            </a:r>
            <a:endParaRPr sz="2400" i="1" kern="0" dirty="0">
              <a:solidFill>
                <a:srgbClr val="002060"/>
              </a:solidFill>
              <a:latin typeface="微软雅黑" panose="020B0503020204020204" pitchFamily="34" charset="-122"/>
              <a:ea typeface="微软雅黑" panose="020B0503020204020204" pitchFamily="34" charset="-122"/>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a:xfrm>
            <a:off x="1228090" y="182245"/>
            <a:ext cx="4565650" cy="529590"/>
          </a:xfrm>
        </p:spPr>
        <p:txBody>
          <a:bodyPr/>
          <a:lstStyle/>
          <a:p>
            <a:pPr algn="ctr"/>
            <a:r>
              <a:rPr kumimoji="1" lang="en-US" altLang="zh-CN" dirty="0"/>
              <a:t>S</a:t>
            </a:r>
            <a:r>
              <a:rPr kumimoji="1" lang="zh-CN" altLang="en-US" dirty="0"/>
              <a:t>ample and appreciation</a:t>
            </a:r>
            <a:endParaRPr kumimoji="1" lang="zh-CN" altLang="en-US" dirty="0"/>
          </a:p>
        </p:txBody>
      </p:sp>
      <p:grpSp>
        <p:nvGrpSpPr>
          <p:cNvPr id="54" name="组 53"/>
          <p:cNvGrpSpPr/>
          <p:nvPr/>
        </p:nvGrpSpPr>
        <p:grpSpPr>
          <a:xfrm>
            <a:off x="1012190" y="5493385"/>
            <a:ext cx="10836275" cy="1145540"/>
            <a:chOff x="1294797" y="1226034"/>
            <a:chExt cx="10139548" cy="1547292"/>
          </a:xfrm>
        </p:grpSpPr>
        <p:sp>
          <p:nvSpPr>
            <p:cNvPr id="61" name="矩形 60"/>
            <p:cNvSpPr/>
            <p:nvPr/>
          </p:nvSpPr>
          <p:spPr>
            <a:xfrm>
              <a:off x="1398160" y="1601346"/>
              <a:ext cx="10036185" cy="117198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lvl="0" algn="ctr" defTabSz="609600">
                <a:lnSpc>
                  <a:spcPct val="130000"/>
                </a:lnSpc>
              </a:pPr>
              <a:endParaRPr lang="en-US" altLang="zh-CN" sz="1600" b="1" dirty="0">
                <a:solidFill>
                  <a:schemeClr val="bg1"/>
                </a:solidFill>
                <a:ea typeface="微软雅黑" panose="020B0503020204020204" pitchFamily="34" charset="-122"/>
              </a:endParaRPr>
            </a:p>
          </p:txBody>
        </p:sp>
        <p:grpSp>
          <p:nvGrpSpPr>
            <p:cNvPr id="56" name="组 55"/>
            <p:cNvGrpSpPr/>
            <p:nvPr/>
          </p:nvGrpSpPr>
          <p:grpSpPr>
            <a:xfrm>
              <a:off x="1294797" y="1237835"/>
              <a:ext cx="2631587" cy="759729"/>
              <a:chOff x="1294797" y="1237835"/>
              <a:chExt cx="2631587" cy="759729"/>
            </a:xfrm>
          </p:grpSpPr>
          <p:sp>
            <p:nvSpPr>
              <p:cNvPr id="58" name="直角三角形 57"/>
              <p:cNvSpPr/>
              <p:nvPr/>
            </p:nvSpPr>
            <p:spPr>
              <a:xfrm>
                <a:off x="1837443" y="1237835"/>
                <a:ext cx="97714" cy="97714"/>
              </a:xfrm>
              <a:prstGeom prst="r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kumimoji="1" lang="zh-CN" altLang="en-US"/>
              </a:p>
            </p:txBody>
          </p:sp>
          <p:sp>
            <p:nvSpPr>
              <p:cNvPr id="59" name="矩形 58"/>
              <p:cNvSpPr/>
              <p:nvPr/>
            </p:nvSpPr>
            <p:spPr>
              <a:xfrm>
                <a:off x="1294797" y="1344422"/>
                <a:ext cx="2631587" cy="65314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lvl="0" algn="ctr" defTabSz="609600">
                  <a:lnSpc>
                    <a:spcPct val="130000"/>
                  </a:lnSpc>
                </a:pPr>
                <a:endParaRPr lang="en-US" altLang="zh-CN" sz="1600" b="1" dirty="0">
                  <a:solidFill>
                    <a:schemeClr val="bg1"/>
                  </a:solidFill>
                  <a:ea typeface="微软雅黑" panose="020B0503020204020204" pitchFamily="34" charset="-122"/>
                </a:endParaRPr>
              </a:p>
            </p:txBody>
          </p:sp>
          <p:sp>
            <p:nvSpPr>
              <p:cNvPr id="60" name="页外连接符 59"/>
              <p:cNvSpPr/>
              <p:nvPr/>
            </p:nvSpPr>
            <p:spPr>
              <a:xfrm>
                <a:off x="1397725" y="1240971"/>
                <a:ext cx="444137" cy="561703"/>
              </a:xfrm>
              <a:prstGeom prst="flowChartOffpageConnector">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kumimoji="1" lang="zh-CN" altLang="en-US"/>
              </a:p>
            </p:txBody>
          </p:sp>
        </p:grpSp>
        <p:sp>
          <p:nvSpPr>
            <p:cNvPr id="57" name="矩形 56"/>
            <p:cNvSpPr/>
            <p:nvPr/>
          </p:nvSpPr>
          <p:spPr>
            <a:xfrm>
              <a:off x="1843930" y="1226034"/>
              <a:ext cx="1826141" cy="771073"/>
            </a:xfrm>
            <a:prstGeom prst="rect">
              <a:avLst/>
            </a:prstGeom>
          </p:spPr>
          <p:txBody>
            <a:bodyPr wrap="square">
              <a:spAutoFit/>
            </a:bodyPr>
            <a:p>
              <a:pPr lvl="0" algn="ctr" defTabSz="609600">
                <a:lnSpc>
                  <a:spcPct val="130000"/>
                </a:lnSpc>
              </a:pPr>
              <a:r>
                <a:rPr lang="en-US" altLang="zh-CN" sz="2400" b="1" dirty="0">
                  <a:solidFill>
                    <a:schemeClr val="bg1"/>
                  </a:solidFill>
                  <a:ea typeface="微软雅黑" panose="020B0503020204020204" pitchFamily="34" charset="-122"/>
                </a:rPr>
                <a:t>Homework</a:t>
              </a:r>
              <a:endParaRPr lang="en-US" altLang="zh-CN" sz="2400" b="1" dirty="0">
                <a:solidFill>
                  <a:schemeClr val="bg1"/>
                </a:solidFill>
                <a:ea typeface="微软雅黑" panose="020B0503020204020204" pitchFamily="34" charset="-122"/>
              </a:endParaRPr>
            </a:p>
          </p:txBody>
        </p:sp>
      </p:grpSp>
      <p:sp>
        <p:nvSpPr>
          <p:cNvPr id="3" name="文本框 2"/>
          <p:cNvSpPr txBox="1"/>
          <p:nvPr/>
        </p:nvSpPr>
        <p:spPr>
          <a:xfrm>
            <a:off x="3768090" y="5919470"/>
            <a:ext cx="8080375" cy="570865"/>
          </a:xfrm>
          <a:prstGeom prst="rect">
            <a:avLst/>
          </a:prstGeom>
          <a:noFill/>
        </p:spPr>
        <p:txBody>
          <a:bodyPr wrap="square" rtlCol="0" anchor="t">
            <a:spAutoFit/>
          </a:bodyPr>
          <a:p>
            <a:pPr>
              <a:lnSpc>
                <a:spcPct val="130000"/>
              </a:lnSpc>
              <a:spcBef>
                <a:spcPts val="600"/>
              </a:spcBef>
            </a:pPr>
            <a:r>
              <a:rPr lang="zh-CN" altLang="en-US" sz="2400" b="1" kern="0" dirty="0">
                <a:solidFill>
                  <a:schemeClr val="bg1"/>
                </a:solidFill>
                <a:latin typeface="微软雅黑" panose="020B0503020204020204" pitchFamily="34" charset="-122"/>
                <a:ea typeface="微软雅黑" panose="020B0503020204020204" pitchFamily="34" charset="-122"/>
                <a:cs typeface="+mn-ea"/>
                <a:sym typeface="+mn-lt"/>
              </a:rPr>
              <a:t>Find out the writing microskills in </a:t>
            </a:r>
            <a:r>
              <a:rPr lang="en-US" altLang="zh-CN" sz="2400" b="1" kern="0" dirty="0">
                <a:solidFill>
                  <a:schemeClr val="bg1"/>
                </a:solidFill>
                <a:latin typeface="微软雅黑" panose="020B0503020204020204" pitchFamily="34" charset="-122"/>
                <a:ea typeface="微软雅黑" panose="020B0503020204020204" pitchFamily="34" charset="-122"/>
                <a:cs typeface="+mn-ea"/>
                <a:sym typeface="+mn-lt"/>
              </a:rPr>
              <a:t>this composition.</a:t>
            </a:r>
            <a:endParaRPr lang="en-US" altLang="zh-CN" sz="2400" b="1" kern="0" dirty="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5" name="文本框 4"/>
          <p:cNvSpPr txBox="1"/>
          <p:nvPr/>
        </p:nvSpPr>
        <p:spPr>
          <a:xfrm>
            <a:off x="1012190" y="856615"/>
            <a:ext cx="11015345" cy="4764405"/>
          </a:xfrm>
          <a:prstGeom prst="rect">
            <a:avLst/>
          </a:prstGeom>
          <a:noFill/>
        </p:spPr>
        <p:txBody>
          <a:bodyPr wrap="square" rtlCol="0" anchor="t">
            <a:spAutoFit/>
          </a:bodyPr>
          <a:p>
            <a:pPr fontAlgn="auto">
              <a:lnSpc>
                <a:spcPts val="2560"/>
              </a:lnSpc>
              <a:spcBef>
                <a:spcPts val="600"/>
              </a:spcBef>
            </a:pPr>
            <a:r>
              <a:rPr lang="en-US" altLang="zh-CN" b="1" kern="0" dirty="0">
                <a:latin typeface="微软雅黑" panose="020B0503020204020204" pitchFamily="34" charset="-122"/>
                <a:ea typeface="微软雅黑" panose="020B0503020204020204" pitchFamily="34" charset="-122"/>
                <a:cs typeface="+mn-ea"/>
                <a:sym typeface="+mn-lt"/>
              </a:rPr>
              <a:t>     </a:t>
            </a:r>
            <a:r>
              <a:rPr lang="zh-CN" altLang="en-US" b="1" i="1" kern="0" dirty="0">
                <a:solidFill>
                  <a:srgbClr val="0070C0"/>
                </a:solidFill>
                <a:latin typeface="微软雅黑" panose="020B0503020204020204" pitchFamily="34" charset="-122"/>
                <a:ea typeface="微软雅黑" panose="020B0503020204020204" pitchFamily="34" charset="-122"/>
                <a:cs typeface="+mn-ea"/>
                <a:sym typeface="+mn-lt"/>
              </a:rPr>
              <a:t>Taking a deep breath, Elizabeth w alked slow ly towards Ms. Wolff , w ith roses tight in hand</a:t>
            </a:r>
            <a:r>
              <a:rPr lang="zh-CN" altLang="en-US" b="1" kern="0" dirty="0">
                <a:solidFill>
                  <a:srgbClr val="0070C0"/>
                </a:solidFill>
                <a:latin typeface="微软雅黑" panose="020B0503020204020204" pitchFamily="34" charset="-122"/>
                <a:ea typeface="微软雅黑" panose="020B0503020204020204" pitchFamily="34" charset="-122"/>
                <a:cs typeface="+mn-ea"/>
                <a:sym typeface="+mn-lt"/>
              </a:rPr>
              <a:t> .</a:t>
            </a:r>
            <a:r>
              <a:rPr lang="zh-CN" altLang="en-US" b="1" kern="0" dirty="0">
                <a:latin typeface="微软雅黑" panose="020B0503020204020204" pitchFamily="34" charset="-122"/>
                <a:ea typeface="微软雅黑" panose="020B0503020204020204" pitchFamily="34" charset="-122"/>
                <a:cs typeface="+mn-ea"/>
                <a:sym typeface="+mn-lt"/>
              </a:rPr>
              <a:t> The stage lights felt blazing hot. Beads of sweat trickled down her face. Finally she struggled to the spot where </a:t>
            </a:r>
            <a:r>
              <a:rPr lang="zh-CN" altLang="en-US" b="1" u="sng" kern="0" dirty="0">
                <a:latin typeface="微软雅黑" panose="020B0503020204020204" pitchFamily="34" charset="-122"/>
                <a:ea typeface="微软雅黑" panose="020B0503020204020204" pitchFamily="34" charset="-122"/>
                <a:cs typeface="+mn-ea"/>
                <a:sym typeface="+mn-lt"/>
              </a:rPr>
              <a:t>Ms.  Wolff</a:t>
            </a:r>
            <a:r>
              <a:rPr lang="zh-CN" altLang="en-US" b="1" kern="0" dirty="0">
                <a:latin typeface="微软雅黑" panose="020B0503020204020204" pitchFamily="34" charset="-122"/>
                <a:ea typeface="微软雅黑" panose="020B0503020204020204" pitchFamily="34" charset="-122"/>
                <a:cs typeface="+mn-ea"/>
                <a:sym typeface="+mn-lt"/>
              </a:rPr>
              <a:t> was standing. </a:t>
            </a:r>
            <a:r>
              <a:rPr lang="zh-CN" altLang="en-US" b="1" u="sng" kern="0" dirty="0">
                <a:latin typeface="微软雅黑" panose="020B0503020204020204" pitchFamily="34" charset="-122"/>
                <a:ea typeface="微软雅黑" panose="020B0503020204020204" pitchFamily="34" charset="-122"/>
                <a:cs typeface="+mn-ea"/>
                <a:sym typeface="+mn-lt"/>
              </a:rPr>
              <a:t>Elizabeth</a:t>
            </a:r>
            <a:r>
              <a:rPr lang="zh-CN" altLang="en-US" b="1" kern="0" dirty="0">
                <a:latin typeface="微软雅黑" panose="020B0503020204020204" pitchFamily="34" charset="-122"/>
                <a:ea typeface="微软雅黑" panose="020B0503020204020204" pitchFamily="34" charset="-122"/>
                <a:cs typeface="+mn-ea"/>
                <a:sym typeface="+mn-lt"/>
              </a:rPr>
              <a:t> opened her mouth. She mouthed the </a:t>
            </a:r>
            <a:r>
              <a:rPr lang="zh-CN" altLang="en-US" b="1" u="sng" kern="0" dirty="0">
                <a:latin typeface="微软雅黑" panose="020B0503020204020204" pitchFamily="34" charset="-122"/>
                <a:ea typeface="微软雅黑" panose="020B0503020204020204" pitchFamily="34" charset="-122"/>
                <a:cs typeface="+mn-ea"/>
                <a:sym typeface="+mn-lt"/>
              </a:rPr>
              <a:t>words</a:t>
            </a:r>
            <a:r>
              <a:rPr lang="zh-CN" altLang="en-US" b="1" kern="0" dirty="0">
                <a:latin typeface="微软雅黑" panose="020B0503020204020204" pitchFamily="34" charset="-122"/>
                <a:ea typeface="微软雅黑" panose="020B0503020204020204" pitchFamily="34" charset="-122"/>
                <a:cs typeface="+mn-ea"/>
                <a:sym typeface="+mn-lt"/>
              </a:rPr>
              <a:t>, but no sound came out. Murmurs and scattered coughs came from the front row. Elizabeth tried again but the words felt stuck in her windpipe. She lowered her head, trying to block out the sadness erupting inside.</a:t>
            </a:r>
            <a:endParaRPr lang="zh-CN" altLang="en-US" b="1" kern="0" dirty="0">
              <a:latin typeface="微软雅黑" panose="020B0503020204020204" pitchFamily="34" charset="-122"/>
              <a:ea typeface="微软雅黑" panose="020B0503020204020204" pitchFamily="34" charset="-122"/>
              <a:cs typeface="+mn-ea"/>
              <a:sym typeface="+mn-lt"/>
            </a:endParaRPr>
          </a:p>
          <a:p>
            <a:pPr fontAlgn="auto">
              <a:lnSpc>
                <a:spcPts val="2560"/>
              </a:lnSpc>
              <a:spcBef>
                <a:spcPts val="600"/>
              </a:spcBef>
            </a:pPr>
            <a:r>
              <a:rPr lang="zh-CN" altLang="en-US" b="1" kern="0" dirty="0">
                <a:latin typeface="微软雅黑" panose="020B0503020204020204" pitchFamily="34" charset="-122"/>
                <a:ea typeface="微软雅黑" panose="020B0503020204020204" pitchFamily="34" charset="-122"/>
                <a:cs typeface="+mn-ea"/>
                <a:sym typeface="+mn-lt"/>
              </a:rPr>
              <a:t>     </a:t>
            </a:r>
            <a:r>
              <a:rPr lang="zh-CN" altLang="en-US" b="1" i="1" kern="0" dirty="0">
                <a:latin typeface="微软雅黑" panose="020B0503020204020204" pitchFamily="34" charset="-122"/>
                <a:ea typeface="微软雅黑" panose="020B0503020204020204" pitchFamily="34" charset="-122"/>
                <a:cs typeface="+mn-ea"/>
                <a:sym typeface="+mn-lt"/>
              </a:rPr>
              <a:t> </a:t>
            </a:r>
            <a:r>
              <a:rPr lang="zh-CN" altLang="en-US" b="1" i="1" kern="0" dirty="0">
                <a:solidFill>
                  <a:srgbClr val="0070C0"/>
                </a:solidFill>
                <a:latin typeface="微软雅黑" panose="020B0503020204020204" pitchFamily="34" charset="-122"/>
                <a:ea typeface="微软雅黑" panose="020B0503020204020204" pitchFamily="34" charset="-122"/>
                <a:cs typeface="+mn-ea"/>
                <a:sym typeface="+mn-lt"/>
              </a:rPr>
              <a:t>Just then, Elizabeth sensed someone patting her on the shoulder.</a:t>
            </a:r>
            <a:r>
              <a:rPr lang="zh-CN" altLang="en-US" b="1" kern="0" dirty="0">
                <a:latin typeface="微软雅黑" panose="020B0503020204020204" pitchFamily="34" charset="-122"/>
                <a:ea typeface="微软雅黑" panose="020B0503020204020204" pitchFamily="34" charset="-122"/>
                <a:cs typeface="+mn-ea"/>
                <a:sym typeface="+mn-lt"/>
              </a:rPr>
              <a:t> She raised her head and saw Ms. Wolff looking at her with a warm smile. Ms. Wolff ruffled Elizabeth</a:t>
            </a:r>
            <a:r>
              <a:rPr lang="en-US" altLang="zh-CN" b="1" kern="0" dirty="0">
                <a:latin typeface="微软雅黑" panose="020B0503020204020204" pitchFamily="34" charset="-122"/>
                <a:ea typeface="微软雅黑" panose="020B0503020204020204" pitchFamily="34" charset="-122"/>
                <a:cs typeface="+mn-ea"/>
                <a:sym typeface="+mn-lt"/>
              </a:rPr>
              <a:t>'</a:t>
            </a:r>
            <a:r>
              <a:rPr lang="zh-CN" altLang="en-US" b="1" kern="0" dirty="0">
                <a:latin typeface="微软雅黑" panose="020B0503020204020204" pitchFamily="34" charset="-122"/>
                <a:ea typeface="微软雅黑" panose="020B0503020204020204" pitchFamily="34" charset="-122"/>
                <a:cs typeface="+mn-ea"/>
                <a:sym typeface="+mn-lt"/>
              </a:rPr>
              <a:t>s hair and whispered in her ear, “Now you know how I feel every time I am on the </a:t>
            </a:r>
            <a:r>
              <a:rPr lang="zh-CN" altLang="en-US" b="1" u="sng" kern="0" dirty="0">
                <a:latin typeface="微软雅黑" panose="020B0503020204020204" pitchFamily="34" charset="-122"/>
                <a:ea typeface="微软雅黑" panose="020B0503020204020204" pitchFamily="34" charset="-122"/>
                <a:cs typeface="+mn-ea"/>
                <a:sym typeface="+mn-lt"/>
              </a:rPr>
              <a:t>stage</a:t>
            </a:r>
            <a:r>
              <a:rPr lang="zh-CN" altLang="en-US" b="1" kern="0" dirty="0">
                <a:latin typeface="微软雅黑" panose="020B0503020204020204" pitchFamily="34" charset="-122"/>
                <a:ea typeface="微软雅黑" panose="020B0503020204020204" pitchFamily="34" charset="-122"/>
                <a:cs typeface="+mn-ea"/>
                <a:sym typeface="+mn-lt"/>
              </a:rPr>
              <a:t>! ” “You mean…you get terrified, too” asked Elizabeth. “I do. Just swallow that fear and smile,” soothed Ms. Wolf. Hearing that, Elizabeth gathered up her courage and said, “Beaut… Beautiful flowers for a beautiful </a:t>
            </a:r>
            <a:r>
              <a:rPr lang="zh-CN" altLang="en-US" b="1" u="sng" kern="0" dirty="0">
                <a:latin typeface="微软雅黑" panose="020B0503020204020204" pitchFamily="34" charset="-122"/>
                <a:ea typeface="微软雅黑" panose="020B0503020204020204" pitchFamily="34" charset="-122"/>
                <a:cs typeface="+mn-ea"/>
                <a:sym typeface="+mn-lt"/>
              </a:rPr>
              <a:t>performance</a:t>
            </a:r>
            <a:r>
              <a:rPr lang="zh-CN" altLang="en-US" b="1" kern="0" dirty="0">
                <a:latin typeface="微软雅黑" panose="020B0503020204020204" pitchFamily="34" charset="-122"/>
                <a:ea typeface="微软雅黑" panose="020B0503020204020204" pitchFamily="34" charset="-122"/>
                <a:cs typeface="+mn-ea"/>
                <a:sym typeface="+mn-lt"/>
              </a:rPr>
              <a:t>! ” She handed the </a:t>
            </a:r>
            <a:r>
              <a:rPr lang="zh-CN" altLang="en-US" b="1" u="sng" kern="0" dirty="0">
                <a:latin typeface="微软雅黑" panose="020B0503020204020204" pitchFamily="34" charset="-122"/>
                <a:ea typeface="微软雅黑" panose="020B0503020204020204" pitchFamily="34" charset="-122"/>
                <a:cs typeface="+mn-ea"/>
                <a:sym typeface="+mn-lt"/>
              </a:rPr>
              <a:t>roses</a:t>
            </a:r>
            <a:r>
              <a:rPr lang="zh-CN" altLang="en-US" b="1" kern="0" dirty="0">
                <a:latin typeface="微软雅黑" panose="020B0503020204020204" pitchFamily="34" charset="-122"/>
                <a:ea typeface="微软雅黑" panose="020B0503020204020204" pitchFamily="34" charset="-122"/>
                <a:cs typeface="+mn-ea"/>
                <a:sym typeface="+mn-lt"/>
              </a:rPr>
              <a:t> to Ana Wolff. The audience cheered. Ms. Wolff wrapped Elizabeth in a big hug. Scents of roses and Ms. Wolff</a:t>
            </a:r>
            <a:r>
              <a:rPr lang="en-US" altLang="zh-CN" b="1" kern="0" dirty="0">
                <a:latin typeface="微软雅黑" panose="020B0503020204020204" pitchFamily="34" charset="-122"/>
                <a:ea typeface="微软雅黑" panose="020B0503020204020204" pitchFamily="34" charset="-122"/>
                <a:cs typeface="+mn-ea"/>
                <a:sym typeface="+mn-lt"/>
              </a:rPr>
              <a:t>'</a:t>
            </a:r>
            <a:r>
              <a:rPr lang="zh-CN" altLang="en-US" b="1" kern="0" dirty="0">
                <a:latin typeface="微软雅黑" panose="020B0503020204020204" pitchFamily="34" charset="-122"/>
                <a:ea typeface="微软雅黑" panose="020B0503020204020204" pitchFamily="34" charset="-122"/>
                <a:cs typeface="+mn-ea"/>
                <a:sym typeface="+mn-lt"/>
              </a:rPr>
              <a:t>s flowery perfume mingled.</a:t>
            </a:r>
            <a:endParaRPr lang="zh-CN" altLang="en-US" b="1" kern="0" dirty="0">
              <a:latin typeface="微软雅黑" panose="020B0503020204020204" pitchFamily="34" charset="-122"/>
              <a:ea typeface="微软雅黑" panose="020B0503020204020204" pitchFamily="34" charset="-122"/>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54"/>
                                        </p:tgtEl>
                                        <p:attrNameLst>
                                          <p:attrName>style.visibility</p:attrName>
                                        </p:attrNameLst>
                                      </p:cBhvr>
                                      <p:to>
                                        <p:strVal val="visible"/>
                                      </p:to>
                                    </p:set>
                                    <p:anim calcmode="lin" valueType="num">
                                      <p:cBhvr>
                                        <p:cTn id="7" dur="1000" fill="hold"/>
                                        <p:tgtEl>
                                          <p:spTgt spid="54"/>
                                        </p:tgtEl>
                                        <p:attrNameLst>
                                          <p:attrName>ppt_x</p:attrName>
                                        </p:attrNameLst>
                                      </p:cBhvr>
                                      <p:tavLst>
                                        <p:tav tm="0">
                                          <p:val>
                                            <p:strVal val="#ppt_x-.2"/>
                                          </p:val>
                                        </p:tav>
                                        <p:tav tm="100000">
                                          <p:val>
                                            <p:strVal val="#ppt_x"/>
                                          </p:val>
                                        </p:tav>
                                      </p:tavLst>
                                    </p:anim>
                                    <p:anim calcmode="lin" valueType="num">
                                      <p:cBhvr>
                                        <p:cTn id="8" dur="1000" fill="hold"/>
                                        <p:tgtEl>
                                          <p:spTgt spid="54"/>
                                        </p:tgtEl>
                                        <p:attrNameLst>
                                          <p:attrName>ppt_y</p:attrName>
                                        </p:attrNameLst>
                                      </p:cBhvr>
                                      <p:tavLst>
                                        <p:tav tm="0">
                                          <p:val>
                                            <p:strVal val="#ppt_y"/>
                                          </p:val>
                                        </p:tav>
                                        <p:tav tm="100000">
                                          <p:val>
                                            <p:strVal val="#ppt_y"/>
                                          </p:val>
                                        </p:tav>
                                      </p:tavLst>
                                    </p:anim>
                                    <p:animEffect transition="in" filter="wipe(right)" prLst="gradientSize: 0.1">
                                      <p:cBhvr>
                                        <p:cTn id="9" dur="10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a:xfrm>
            <a:off x="2489813" y="2266933"/>
            <a:ext cx="7212376" cy="1446550"/>
          </a:xfrm>
        </p:spPr>
        <p:txBody>
          <a:bodyPr/>
          <a:lstStyle/>
          <a:p>
            <a:r>
              <a:rPr lang="en-US" altLang="zh-CN" dirty="0">
                <a:ln w="0"/>
                <a:latin typeface="微软雅黑" panose="020B0503020204020204" pitchFamily="34" charset="-122"/>
                <a:ea typeface="微软雅黑" panose="020B0503020204020204" pitchFamily="34" charset="-122"/>
              </a:rPr>
              <a:t>THANK</a:t>
            </a:r>
            <a:r>
              <a:rPr lang="zh-CN" altLang="en-US" dirty="0">
                <a:ln w="0"/>
                <a:latin typeface="微软雅黑" panose="020B0503020204020204" pitchFamily="34" charset="-122"/>
                <a:ea typeface="微软雅黑" panose="020B0503020204020204" pitchFamily="34" charset="-122"/>
              </a:rPr>
              <a:t> </a:t>
            </a:r>
            <a:r>
              <a:rPr lang="en-US" altLang="zh-CN" dirty="0">
                <a:ln w="0"/>
                <a:latin typeface="微软雅黑" panose="020B0503020204020204" pitchFamily="34" charset="-122"/>
                <a:ea typeface="微软雅黑" panose="020B0503020204020204" pitchFamily="34" charset="-122"/>
              </a:rPr>
              <a:t>YOU</a:t>
            </a:r>
            <a:endParaRPr lang="zh-CN" altLang="en-US" dirty="0">
              <a:ln w="0"/>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a:xfrm>
            <a:off x="988695" y="4077335"/>
            <a:ext cx="10299700" cy="1446530"/>
          </a:xfrm>
        </p:spPr>
        <p:txBody>
          <a:bodyPr/>
          <a:lstStyle/>
          <a:p>
            <a:pPr algn="l"/>
            <a:r>
              <a:rPr lang="en-US" altLang="zh-CN" sz="4400" dirty="0">
                <a:ln w="0"/>
                <a:latin typeface="微软雅黑" panose="020B0503020204020204" pitchFamily="34" charset="-122"/>
                <a:ea typeface="微软雅黑" panose="020B0503020204020204" pitchFamily="34" charset="-122"/>
              </a:rPr>
              <a:t>       </a:t>
            </a:r>
            <a:r>
              <a:rPr lang="zh-CN" altLang="en-US" sz="4400" u="sng" dirty="0">
                <a:ln w="0"/>
                <a:latin typeface="微软雅黑" panose="020B0503020204020204" pitchFamily="34" charset="-122"/>
                <a:ea typeface="微软雅黑" panose="020B0503020204020204" pitchFamily="34" charset="-122"/>
              </a:rPr>
              <a:t>理顺</a:t>
            </a:r>
            <a:r>
              <a:rPr lang="zh-CN" altLang="en-US" sz="4400" dirty="0">
                <a:ln w="0"/>
                <a:latin typeface="微软雅黑" panose="020B0503020204020204" pitchFamily="34" charset="-122"/>
                <a:ea typeface="微软雅黑" panose="020B0503020204020204" pitchFamily="34" charset="-122"/>
              </a:rPr>
              <a:t>叙事元素，   </a:t>
            </a:r>
            <a:r>
              <a:rPr lang="zh-CN" altLang="en-US" sz="4400" u="sng" dirty="0">
                <a:ln w="0"/>
                <a:latin typeface="微软雅黑" panose="020B0503020204020204" pitchFamily="34" charset="-122"/>
                <a:ea typeface="微软雅黑" panose="020B0503020204020204" pitchFamily="34" charset="-122"/>
              </a:rPr>
              <a:t>顺理</a:t>
            </a:r>
            <a:r>
              <a:rPr lang="zh-CN" altLang="en-US" sz="4400" dirty="0">
                <a:ln w="0"/>
                <a:latin typeface="微软雅黑" panose="020B0503020204020204" pitchFamily="34" charset="-122"/>
                <a:ea typeface="微软雅黑" panose="020B0503020204020204" pitchFamily="34" charset="-122"/>
              </a:rPr>
              <a:t>协同成章</a:t>
            </a:r>
            <a:endParaRPr lang="zh-CN" altLang="en-US" sz="4400" dirty="0">
              <a:ln w="0"/>
              <a:latin typeface="微软雅黑" panose="020B0503020204020204" pitchFamily="34" charset="-122"/>
              <a:ea typeface="微软雅黑" panose="020B0503020204020204" pitchFamily="34" charset="-122"/>
            </a:endParaRPr>
          </a:p>
        </p:txBody>
      </p:sp>
      <p:grpSp>
        <p:nvGrpSpPr>
          <p:cNvPr id="33" name="组 32"/>
          <p:cNvGrpSpPr/>
          <p:nvPr/>
        </p:nvGrpSpPr>
        <p:grpSpPr>
          <a:xfrm>
            <a:off x="988695" y="527685"/>
            <a:ext cx="10634980" cy="1551940"/>
            <a:chOff x="1227882" y="3136900"/>
            <a:chExt cx="10227517" cy="1168400"/>
          </a:xfrm>
        </p:grpSpPr>
        <p:sp>
          <p:nvSpPr>
            <p:cNvPr id="34" name="右箭头 33"/>
            <p:cNvSpPr/>
            <p:nvPr/>
          </p:nvSpPr>
          <p:spPr>
            <a:xfrm>
              <a:off x="1227882" y="3136900"/>
              <a:ext cx="10227517" cy="1168400"/>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nvGrpSpPr>
            <p:cNvPr id="35" name="组 34"/>
            <p:cNvGrpSpPr/>
            <p:nvPr/>
          </p:nvGrpSpPr>
          <p:grpSpPr>
            <a:xfrm>
              <a:off x="1227882" y="3415666"/>
              <a:ext cx="9656018" cy="572135"/>
              <a:chOff x="1" y="2265326"/>
              <a:chExt cx="12192000" cy="1448156"/>
            </a:xfrm>
          </p:grpSpPr>
          <p:sp>
            <p:nvSpPr>
              <p:cNvPr id="36" name="矩形 35"/>
              <p:cNvSpPr/>
              <p:nvPr/>
            </p:nvSpPr>
            <p:spPr>
              <a:xfrm rot="16200000">
                <a:off x="5854909" y="-2623610"/>
                <a:ext cx="482183" cy="121920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7" name="矩形 36"/>
              <p:cNvSpPr/>
              <p:nvPr/>
            </p:nvSpPr>
            <p:spPr>
              <a:xfrm rot="16200000">
                <a:off x="5854909" y="-3105793"/>
                <a:ext cx="482183" cy="12192000"/>
              </a:xfrm>
              <a:prstGeom prst="rect">
                <a:avLst/>
              </a:prstGeom>
              <a:solidFill>
                <a:schemeClr val="accent2">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8" name="矩形 37"/>
              <p:cNvSpPr/>
              <p:nvPr/>
            </p:nvSpPr>
            <p:spPr>
              <a:xfrm rot="16200000">
                <a:off x="5854909" y="-3589583"/>
                <a:ext cx="482183" cy="12192000"/>
              </a:xfrm>
              <a:prstGeom prst="rect">
                <a:avLst/>
              </a:prstGeom>
              <a:solidFill>
                <a:schemeClr val="accent3">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grpSp>
      <p:sp>
        <p:nvSpPr>
          <p:cNvPr id="40" name="矩形 39"/>
          <p:cNvSpPr/>
          <p:nvPr/>
        </p:nvSpPr>
        <p:spPr>
          <a:xfrm>
            <a:off x="2413183" y="5946993"/>
            <a:ext cx="2091690" cy="570865"/>
          </a:xfrm>
          <a:prstGeom prst="rect">
            <a:avLst/>
          </a:prstGeom>
          <a:solidFill>
            <a:schemeClr val="accent3"/>
          </a:solidFill>
        </p:spPr>
        <p:txBody>
          <a:bodyPr wrap="square">
            <a:spAutoFit/>
          </a:bodyPr>
          <a:lstStyle/>
          <a:p>
            <a:pPr algn="l" defTabSz="609600">
              <a:lnSpc>
                <a:spcPct val="130000"/>
              </a:lnSpc>
            </a:pPr>
            <a:r>
              <a:rPr lang="zh-CN" altLang="en-US" sz="2400" b="1" dirty="0">
                <a:solidFill>
                  <a:schemeClr val="bg1"/>
                </a:solidFill>
                <a:latin typeface="微软雅黑" panose="020B0503020204020204" pitchFamily="34" charset="-122"/>
                <a:ea typeface="微软雅黑" panose="020B0503020204020204" pitchFamily="34" charset="-122"/>
              </a:rPr>
              <a:t>components</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grpSp>
        <p:nvGrpSpPr>
          <p:cNvPr id="41" name="组 40"/>
          <p:cNvGrpSpPr/>
          <p:nvPr/>
        </p:nvGrpSpPr>
        <p:grpSpPr>
          <a:xfrm flipV="1">
            <a:off x="3228975" y="1656715"/>
            <a:ext cx="241300" cy="4284345"/>
            <a:chOff x="1346200" y="1476269"/>
            <a:chExt cx="241300" cy="1647929"/>
          </a:xfrm>
        </p:grpSpPr>
        <p:sp>
          <p:nvSpPr>
            <p:cNvPr id="42" name="椭圆 41"/>
            <p:cNvSpPr/>
            <p:nvPr/>
          </p:nvSpPr>
          <p:spPr>
            <a:xfrm>
              <a:off x="1346200" y="1476269"/>
              <a:ext cx="241300" cy="2413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cxnSp>
          <p:nvCxnSpPr>
            <p:cNvPr id="43" name="直线连接符 42"/>
            <p:cNvCxnSpPr/>
            <p:nvPr/>
          </p:nvCxnSpPr>
          <p:spPr>
            <a:xfrm>
              <a:off x="1463675" y="1666769"/>
              <a:ext cx="0" cy="1457429"/>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grpSp>
      <p:sp>
        <p:nvSpPr>
          <p:cNvPr id="50" name="矩形 49"/>
          <p:cNvSpPr/>
          <p:nvPr/>
        </p:nvSpPr>
        <p:spPr>
          <a:xfrm>
            <a:off x="6886213" y="5946738"/>
            <a:ext cx="2097405" cy="570865"/>
          </a:xfrm>
          <a:prstGeom prst="rect">
            <a:avLst/>
          </a:prstGeom>
          <a:solidFill>
            <a:schemeClr val="accent1"/>
          </a:solidFill>
        </p:spPr>
        <p:txBody>
          <a:bodyPr wrap="none">
            <a:spAutoFit/>
          </a:bodyPr>
          <a:lstStyle/>
          <a:p>
            <a:pPr algn="l" defTabSz="609600">
              <a:lnSpc>
                <a:spcPct val="130000"/>
              </a:lnSpc>
            </a:pPr>
            <a:r>
              <a:rPr lang="zh-CN" altLang="en-US" sz="2400" b="1" dirty="0">
                <a:solidFill>
                  <a:schemeClr val="bg1"/>
                </a:solidFill>
                <a:latin typeface="微软雅黑" panose="020B0503020204020204" pitchFamily="34" charset="-122"/>
                <a:ea typeface="微软雅黑" panose="020B0503020204020204" pitchFamily="34" charset="-122"/>
              </a:rPr>
              <a:t>composition</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grpSp>
        <p:nvGrpSpPr>
          <p:cNvPr id="51" name="组 50"/>
          <p:cNvGrpSpPr/>
          <p:nvPr/>
        </p:nvGrpSpPr>
        <p:grpSpPr>
          <a:xfrm flipV="1">
            <a:off x="7724140" y="1687830"/>
            <a:ext cx="241300" cy="4229100"/>
            <a:chOff x="1346200" y="1476269"/>
            <a:chExt cx="241300" cy="2033630"/>
          </a:xfrm>
        </p:grpSpPr>
        <p:sp>
          <p:nvSpPr>
            <p:cNvPr id="52" name="椭圆 51"/>
            <p:cNvSpPr/>
            <p:nvPr/>
          </p:nvSpPr>
          <p:spPr>
            <a:xfrm>
              <a:off x="1346200" y="1476269"/>
              <a:ext cx="241300" cy="241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cxnSp>
          <p:nvCxnSpPr>
            <p:cNvPr id="53" name="直线连接符 52"/>
            <p:cNvCxnSpPr/>
            <p:nvPr/>
          </p:nvCxnSpPr>
          <p:spPr>
            <a:xfrm>
              <a:off x="1463675" y="1666769"/>
              <a:ext cx="0" cy="184313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6" name="文本框 5"/>
          <p:cNvSpPr txBox="1"/>
          <p:nvPr/>
        </p:nvSpPr>
        <p:spPr>
          <a:xfrm>
            <a:off x="1285875" y="965835"/>
            <a:ext cx="5902325" cy="721995"/>
          </a:xfrm>
          <a:prstGeom prst="rect">
            <a:avLst/>
          </a:prstGeom>
          <a:noFill/>
        </p:spPr>
        <p:txBody>
          <a:bodyPr wrap="square" rtlCol="0" anchor="t">
            <a:spAutoFit/>
          </a:bodyPr>
          <a:p>
            <a:pPr fontAlgn="auto">
              <a:lnSpc>
                <a:spcPts val="1240"/>
              </a:lnSpc>
              <a:spcBef>
                <a:spcPts val="600"/>
              </a:spcBef>
            </a:pPr>
            <a:r>
              <a:rPr lang="zh-CN" altLang="en-US" sz="2000" b="1" kern="0" dirty="0">
                <a:solidFill>
                  <a:schemeClr val="tx1"/>
                </a:solidFill>
                <a:latin typeface="微软雅黑" panose="020B0503020204020204" pitchFamily="34" charset="-122"/>
                <a:ea typeface="微软雅黑" panose="020B0503020204020204" pitchFamily="34" charset="-122"/>
                <a:cs typeface="+mn-ea"/>
                <a:sym typeface="+mn-lt"/>
              </a:rPr>
              <a:t>故事背景 setting  人物性格 personal character</a:t>
            </a:r>
            <a:endParaRPr lang="zh-CN" altLang="en-US" sz="2000" b="1" kern="0" dirty="0">
              <a:solidFill>
                <a:schemeClr val="tx1"/>
              </a:solidFill>
              <a:latin typeface="微软雅黑" panose="020B0503020204020204" pitchFamily="34" charset="-122"/>
              <a:ea typeface="微软雅黑" panose="020B0503020204020204" pitchFamily="34" charset="-122"/>
              <a:cs typeface="+mn-ea"/>
              <a:sym typeface="+mn-lt"/>
            </a:endParaRPr>
          </a:p>
          <a:p>
            <a:pPr fontAlgn="auto">
              <a:lnSpc>
                <a:spcPts val="1240"/>
              </a:lnSpc>
              <a:spcBef>
                <a:spcPts val="600"/>
              </a:spcBef>
            </a:pPr>
            <a:r>
              <a:rPr lang="zh-CN" altLang="en-US" sz="2000" b="1" kern="0" dirty="0">
                <a:solidFill>
                  <a:schemeClr val="tx1"/>
                </a:solidFill>
                <a:latin typeface="微软雅黑" panose="020B0503020204020204" pitchFamily="34" charset="-122"/>
                <a:ea typeface="微软雅黑" panose="020B0503020204020204" pitchFamily="34" charset="-122"/>
                <a:cs typeface="+mn-ea"/>
                <a:sym typeface="+mn-lt"/>
              </a:rPr>
              <a:t>冲突 conflict        铺垫 foreshadowing</a:t>
            </a:r>
            <a:endParaRPr lang="zh-CN" altLang="en-US" sz="2000" b="1" kern="0" dirty="0">
              <a:solidFill>
                <a:schemeClr val="tx1"/>
              </a:solidFill>
              <a:latin typeface="微软雅黑" panose="020B0503020204020204" pitchFamily="34" charset="-122"/>
              <a:ea typeface="微软雅黑" panose="020B0503020204020204" pitchFamily="34" charset="-122"/>
              <a:cs typeface="+mn-ea"/>
              <a:sym typeface="+mn-lt"/>
            </a:endParaRPr>
          </a:p>
          <a:p>
            <a:pPr fontAlgn="auto">
              <a:lnSpc>
                <a:spcPts val="1240"/>
              </a:lnSpc>
              <a:spcBef>
                <a:spcPts val="600"/>
              </a:spcBef>
            </a:pPr>
            <a:r>
              <a:rPr lang="zh-CN" altLang="en-US" sz="2000" b="1" kern="0" dirty="0">
                <a:solidFill>
                  <a:schemeClr val="tx1"/>
                </a:solidFill>
                <a:latin typeface="微软雅黑" panose="020B0503020204020204" pitchFamily="34" charset="-122"/>
                <a:ea typeface="微软雅黑" panose="020B0503020204020204" pitchFamily="34" charset="-122"/>
                <a:cs typeface="+mn-ea"/>
                <a:sym typeface="+mn-lt"/>
              </a:rPr>
              <a:t>悬念 suspense     首尾呼应 inclusio</a:t>
            </a:r>
            <a:endParaRPr lang="zh-CN" altLang="en-US" sz="2000" b="1" kern="0" dirty="0">
              <a:solidFill>
                <a:schemeClr val="tx1"/>
              </a:solidFill>
              <a:latin typeface="微软雅黑" panose="020B0503020204020204" pitchFamily="34" charset="-122"/>
              <a:ea typeface="微软雅黑" panose="020B0503020204020204" pitchFamily="34" charset="-122"/>
              <a:cs typeface="+mn-ea"/>
              <a:sym typeface="+mn-lt"/>
            </a:endParaRPr>
          </a:p>
        </p:txBody>
      </p:sp>
      <p:sp>
        <p:nvSpPr>
          <p:cNvPr id="7" name="文本框 6"/>
          <p:cNvSpPr txBox="1"/>
          <p:nvPr/>
        </p:nvSpPr>
        <p:spPr>
          <a:xfrm>
            <a:off x="7403465" y="897890"/>
            <a:ext cx="2540000" cy="730885"/>
          </a:xfrm>
          <a:prstGeom prst="rect">
            <a:avLst/>
          </a:prstGeom>
          <a:noFill/>
        </p:spPr>
        <p:txBody>
          <a:bodyPr wrap="square" rtlCol="0" anchor="t">
            <a:spAutoFit/>
          </a:bodyPr>
          <a:p>
            <a:pPr>
              <a:lnSpc>
                <a:spcPct val="130000"/>
              </a:lnSpc>
              <a:spcBef>
                <a:spcPts val="600"/>
              </a:spcBef>
            </a:pPr>
            <a:r>
              <a:rPr lang="zh-CN" altLang="en-US" sz="3200" b="1" kern="0" dirty="0">
                <a:latin typeface="微软雅黑" panose="020B0503020204020204" pitchFamily="34" charset="-122"/>
                <a:ea typeface="微软雅黑" panose="020B0503020204020204" pitchFamily="34" charset="-122"/>
                <a:cs typeface="+mn-ea"/>
                <a:sym typeface="+mn-lt"/>
              </a:rPr>
              <a:t>implant</a:t>
            </a:r>
            <a:endParaRPr lang="zh-CN" altLang="en-US" sz="3200" b="1" kern="0" dirty="0">
              <a:latin typeface="微软雅黑" panose="020B0503020204020204" pitchFamily="34" charset="-122"/>
              <a:ea typeface="微软雅黑" panose="020B0503020204020204" pitchFamily="34" charset="-122"/>
              <a:cs typeface="+mn-ea"/>
              <a:sym typeface="+mn-lt"/>
            </a:endParaRPr>
          </a:p>
        </p:txBody>
      </p:sp>
      <p:sp>
        <p:nvSpPr>
          <p:cNvPr id="4" name="文本框 3"/>
          <p:cNvSpPr txBox="1"/>
          <p:nvPr/>
        </p:nvSpPr>
        <p:spPr>
          <a:xfrm>
            <a:off x="3228975" y="4187825"/>
            <a:ext cx="2418080" cy="970915"/>
          </a:xfrm>
          <a:prstGeom prst="rect">
            <a:avLst/>
          </a:prstGeom>
          <a:noFill/>
        </p:spPr>
        <p:txBody>
          <a:bodyPr wrap="none" rtlCol="0" anchor="t">
            <a:spAutoFit/>
          </a:bodyPr>
          <a:p>
            <a:pPr>
              <a:lnSpc>
                <a:spcPct val="130000"/>
              </a:lnSpc>
              <a:spcBef>
                <a:spcPts val="600"/>
              </a:spcBef>
            </a:pPr>
            <a:r>
              <a:rPr lang="zh-CN" altLang="en-US" sz="4400" b="1" dirty="0">
                <a:ln w="0"/>
                <a:solidFill>
                  <a:srgbClr val="FF0000"/>
                </a:solidFill>
                <a:latin typeface="微软雅黑" panose="020B0503020204020204" pitchFamily="34" charset="-122"/>
                <a:ea typeface="微软雅黑" panose="020B0503020204020204" pitchFamily="34" charset="-122"/>
                <a:sym typeface="+mn-ea"/>
              </a:rPr>
              <a:t>叙事元素</a:t>
            </a:r>
            <a:endParaRPr lang="zh-CN" altLang="en-US" sz="4400" b="1" kern="0" dirty="0">
              <a:ln w="0"/>
              <a:solidFill>
                <a:srgbClr val="FF0000"/>
              </a:solidFill>
              <a:latin typeface="微软雅黑" panose="020B0503020204020204" pitchFamily="34" charset="-122"/>
              <a:ea typeface="微软雅黑" panose="020B0503020204020204" pitchFamily="34" charset="-122"/>
              <a:cs typeface="+mn-ea"/>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up)">
                                      <p:cBhvr>
                                        <p:cTn id="8" dur="500"/>
                                        <p:tgtEl>
                                          <p:spTgt spid="6"/>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p:tgtEl>
                                          <p:spTgt spid="4"/>
                                        </p:tgtEl>
                                        <p:attrNameLst>
                                          <p:attrName>ppt_y</p:attrName>
                                        </p:attrNameLst>
                                      </p:cBhvr>
                                      <p:tavLst>
                                        <p:tav tm="0">
                                          <p:val>
                                            <p:strVal val="#ppt_y+#ppt_h*1.125000"/>
                                          </p:val>
                                        </p:tav>
                                        <p:tav tm="100000">
                                          <p:val>
                                            <p:strVal val="#ppt_y"/>
                                          </p:val>
                                        </p:tav>
                                      </p:tavLst>
                                    </p:anim>
                                    <p:animEffect transition="in" filter="wipe(up)">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40"/>
                                        </p:tgtEl>
                                        <p:attrNameLst>
                                          <p:attrName>style.visibility</p:attrName>
                                        </p:attrNameLst>
                                      </p:cBhvr>
                                      <p:to>
                                        <p:strVal val="visible"/>
                                      </p:to>
                                    </p:set>
                                    <p:anim calcmode="lin" valueType="num">
                                      <p:cBhvr additive="base">
                                        <p:cTn id="17" dur="500"/>
                                        <p:tgtEl>
                                          <p:spTgt spid="40"/>
                                        </p:tgtEl>
                                        <p:attrNameLst>
                                          <p:attrName>ppt_y</p:attrName>
                                        </p:attrNameLst>
                                      </p:cBhvr>
                                      <p:tavLst>
                                        <p:tav tm="0">
                                          <p:val>
                                            <p:strVal val="#ppt_y+#ppt_h*1.125000"/>
                                          </p:val>
                                        </p:tav>
                                        <p:tav tm="100000">
                                          <p:val>
                                            <p:strVal val="#ppt_y"/>
                                          </p:val>
                                        </p:tav>
                                      </p:tavLst>
                                    </p:anim>
                                    <p:animEffect transition="in" filter="wipe(up)">
                                      <p:cBhvr>
                                        <p:cTn id="18" dur="500"/>
                                        <p:tgtEl>
                                          <p:spTgt spid="40"/>
                                        </p:tgtEl>
                                      </p:cBhvr>
                                    </p:animEffect>
                                  </p:childTnLst>
                                </p:cTn>
                              </p:par>
                              <p:par>
                                <p:cTn id="19" presetID="12" presetClass="entr" presetSubtype="4" fill="hold" nodeType="withEffect">
                                  <p:stCondLst>
                                    <p:cond delay="0"/>
                                  </p:stCondLst>
                                  <p:childTnLst>
                                    <p:set>
                                      <p:cBhvr>
                                        <p:cTn id="20" dur="1" fill="hold">
                                          <p:stCondLst>
                                            <p:cond delay="0"/>
                                          </p:stCondLst>
                                        </p:cTn>
                                        <p:tgtEl>
                                          <p:spTgt spid="41"/>
                                        </p:tgtEl>
                                        <p:attrNameLst>
                                          <p:attrName>style.visibility</p:attrName>
                                        </p:attrNameLst>
                                      </p:cBhvr>
                                      <p:to>
                                        <p:strVal val="visible"/>
                                      </p:to>
                                    </p:set>
                                    <p:anim calcmode="lin" valueType="num">
                                      <p:cBhvr additive="base">
                                        <p:cTn id="21" dur="500"/>
                                        <p:tgtEl>
                                          <p:spTgt spid="41"/>
                                        </p:tgtEl>
                                        <p:attrNameLst>
                                          <p:attrName>ppt_y</p:attrName>
                                        </p:attrNameLst>
                                      </p:cBhvr>
                                      <p:tavLst>
                                        <p:tav tm="0">
                                          <p:val>
                                            <p:strVal val="#ppt_y+#ppt_h*1.125000"/>
                                          </p:val>
                                        </p:tav>
                                        <p:tav tm="100000">
                                          <p:val>
                                            <p:strVal val="#ppt_y"/>
                                          </p:val>
                                        </p:tav>
                                      </p:tavLst>
                                    </p:anim>
                                    <p:animEffect transition="in" filter="wipe(up)">
                                      <p:cBhvr>
                                        <p:cTn id="22" dur="500"/>
                                        <p:tgtEl>
                                          <p:spTgt spid="41"/>
                                        </p:tgtEl>
                                      </p:cBhvr>
                                    </p:animEffect>
                                  </p:childTnLst>
                                </p:cTn>
                              </p:par>
                            </p:childTnLst>
                          </p:cTn>
                        </p:par>
                      </p:childTnLst>
                    </p:cTn>
                  </p:par>
                  <p:par>
                    <p:cTn id="23" fill="hold">
                      <p:stCondLst>
                        <p:cond delay="indefinite"/>
                      </p:stCondLst>
                      <p:childTnLst>
                        <p:par>
                          <p:cTn id="24" fill="hold">
                            <p:stCondLst>
                              <p:cond delay="0"/>
                            </p:stCondLst>
                            <p:childTnLst>
                              <p:par>
                                <p:cTn id="25" presetID="29" presetClass="entr" presetSubtype="0" fill="hold" nodeType="clickEffect">
                                  <p:stCondLst>
                                    <p:cond delay="0"/>
                                  </p:stCondLst>
                                  <p:childTnLst>
                                    <p:set>
                                      <p:cBhvr>
                                        <p:cTn id="26" dur="1" fill="hold">
                                          <p:stCondLst>
                                            <p:cond delay="0"/>
                                          </p:stCondLst>
                                        </p:cTn>
                                        <p:tgtEl>
                                          <p:spTgt spid="33"/>
                                        </p:tgtEl>
                                        <p:attrNameLst>
                                          <p:attrName>style.visibility</p:attrName>
                                        </p:attrNameLst>
                                      </p:cBhvr>
                                      <p:to>
                                        <p:strVal val="visible"/>
                                      </p:to>
                                    </p:set>
                                    <p:anim calcmode="lin" valueType="num">
                                      <p:cBhvr>
                                        <p:cTn id="27" dur="1000" fill="hold"/>
                                        <p:tgtEl>
                                          <p:spTgt spid="33"/>
                                        </p:tgtEl>
                                        <p:attrNameLst>
                                          <p:attrName>ppt_x</p:attrName>
                                        </p:attrNameLst>
                                      </p:cBhvr>
                                      <p:tavLst>
                                        <p:tav tm="0">
                                          <p:val>
                                            <p:strVal val="#ppt_x-.2"/>
                                          </p:val>
                                        </p:tav>
                                        <p:tav tm="100000">
                                          <p:val>
                                            <p:strVal val="#ppt_x"/>
                                          </p:val>
                                        </p:tav>
                                      </p:tavLst>
                                    </p:anim>
                                    <p:anim calcmode="lin" valueType="num">
                                      <p:cBhvr>
                                        <p:cTn id="28" dur="1000" fill="hold"/>
                                        <p:tgtEl>
                                          <p:spTgt spid="33"/>
                                        </p:tgtEl>
                                        <p:attrNameLst>
                                          <p:attrName>ppt_y</p:attrName>
                                        </p:attrNameLst>
                                      </p:cBhvr>
                                      <p:tavLst>
                                        <p:tav tm="0">
                                          <p:val>
                                            <p:strVal val="#ppt_y"/>
                                          </p:val>
                                        </p:tav>
                                        <p:tav tm="100000">
                                          <p:val>
                                            <p:strVal val="#ppt_y"/>
                                          </p:val>
                                        </p:tav>
                                      </p:tavLst>
                                    </p:anim>
                                    <p:animEffect transition="in" filter="wipe(right)" prLst="gradientSize: 0.1">
                                      <p:cBhvr>
                                        <p:cTn id="29" dur="1000"/>
                                        <p:tgtEl>
                                          <p:spTgt spid="33"/>
                                        </p:tgtEl>
                                      </p:cBhvr>
                                    </p:animEffect>
                                  </p:childTnLst>
                                </p:cTn>
                              </p:par>
                              <p:par>
                                <p:cTn id="30" presetID="12" presetClass="entr" presetSubtype="4" fill="hold" grpId="0" nodeType="with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additive="base">
                                        <p:cTn id="32" dur="500"/>
                                        <p:tgtEl>
                                          <p:spTgt spid="7"/>
                                        </p:tgtEl>
                                        <p:attrNameLst>
                                          <p:attrName>ppt_y</p:attrName>
                                        </p:attrNameLst>
                                      </p:cBhvr>
                                      <p:tavLst>
                                        <p:tav tm="0">
                                          <p:val>
                                            <p:strVal val="#ppt_y+#ppt_h*1.125000"/>
                                          </p:val>
                                        </p:tav>
                                        <p:tav tm="100000">
                                          <p:val>
                                            <p:strVal val="#ppt_y"/>
                                          </p:val>
                                        </p:tav>
                                      </p:tavLst>
                                    </p:anim>
                                    <p:animEffect transition="in" filter="wipe(up)">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12" presetClass="entr" presetSubtype="4" fill="hold" nodeType="clickEffect">
                                  <p:stCondLst>
                                    <p:cond delay="0"/>
                                  </p:stCondLst>
                                  <p:childTnLst>
                                    <p:set>
                                      <p:cBhvr>
                                        <p:cTn id="37" dur="1" fill="hold">
                                          <p:stCondLst>
                                            <p:cond delay="0"/>
                                          </p:stCondLst>
                                        </p:cTn>
                                        <p:tgtEl>
                                          <p:spTgt spid="51"/>
                                        </p:tgtEl>
                                        <p:attrNameLst>
                                          <p:attrName>style.visibility</p:attrName>
                                        </p:attrNameLst>
                                      </p:cBhvr>
                                      <p:to>
                                        <p:strVal val="visible"/>
                                      </p:to>
                                    </p:set>
                                    <p:anim calcmode="lin" valueType="num">
                                      <p:cBhvr additive="base">
                                        <p:cTn id="38" dur="500"/>
                                        <p:tgtEl>
                                          <p:spTgt spid="51"/>
                                        </p:tgtEl>
                                        <p:attrNameLst>
                                          <p:attrName>ppt_y</p:attrName>
                                        </p:attrNameLst>
                                      </p:cBhvr>
                                      <p:tavLst>
                                        <p:tav tm="0">
                                          <p:val>
                                            <p:strVal val="#ppt_y+#ppt_h*1.125000"/>
                                          </p:val>
                                        </p:tav>
                                        <p:tav tm="100000">
                                          <p:val>
                                            <p:strVal val="#ppt_y"/>
                                          </p:val>
                                        </p:tav>
                                      </p:tavLst>
                                    </p:anim>
                                    <p:animEffect transition="in" filter="wipe(up)">
                                      <p:cBhvr>
                                        <p:cTn id="39" dur="500"/>
                                        <p:tgtEl>
                                          <p:spTgt spid="51"/>
                                        </p:tgtEl>
                                      </p:cBhvr>
                                    </p:animEffect>
                                  </p:childTnLst>
                                </p:cTn>
                              </p:par>
                              <p:par>
                                <p:cTn id="40" presetID="12" presetClass="entr" presetSubtype="4" fill="hold" grpId="0" nodeType="withEffect">
                                  <p:stCondLst>
                                    <p:cond delay="0"/>
                                  </p:stCondLst>
                                  <p:childTnLst>
                                    <p:set>
                                      <p:cBhvr>
                                        <p:cTn id="41" dur="1" fill="hold">
                                          <p:stCondLst>
                                            <p:cond delay="0"/>
                                          </p:stCondLst>
                                        </p:cTn>
                                        <p:tgtEl>
                                          <p:spTgt spid="50"/>
                                        </p:tgtEl>
                                        <p:attrNameLst>
                                          <p:attrName>style.visibility</p:attrName>
                                        </p:attrNameLst>
                                      </p:cBhvr>
                                      <p:to>
                                        <p:strVal val="visible"/>
                                      </p:to>
                                    </p:set>
                                    <p:anim calcmode="lin" valueType="num">
                                      <p:cBhvr additive="base">
                                        <p:cTn id="42" dur="500"/>
                                        <p:tgtEl>
                                          <p:spTgt spid="50"/>
                                        </p:tgtEl>
                                        <p:attrNameLst>
                                          <p:attrName>ppt_y</p:attrName>
                                        </p:attrNameLst>
                                      </p:cBhvr>
                                      <p:tavLst>
                                        <p:tav tm="0">
                                          <p:val>
                                            <p:strVal val="#ppt_y+#ppt_h*1.125000"/>
                                          </p:val>
                                        </p:tav>
                                        <p:tav tm="100000">
                                          <p:val>
                                            <p:strVal val="#ppt_y"/>
                                          </p:val>
                                        </p:tav>
                                      </p:tavLst>
                                    </p:anim>
                                    <p:animEffect transition="in" filter="wipe(up)">
                                      <p:cBhvr>
                                        <p:cTn id="43"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bldLvl="0" animBg="1"/>
      <p:bldP spid="40" grpId="1" animBg="1"/>
      <p:bldP spid="50" grpId="0" bldLvl="0" animBg="1"/>
      <p:bldP spid="50" grpId="1" animBg="1"/>
      <p:bldP spid="7" grpId="0"/>
      <p:bldP spid="7" grpId="1"/>
      <p:bldP spid="4" grpId="0"/>
      <p:bldP spid="4" grpId="1"/>
      <p:bldP spid="6" grpId="0"/>
      <p:bldP spid="6"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a:xfrm>
            <a:off x="1228090" y="182245"/>
            <a:ext cx="6370955" cy="529590"/>
          </a:xfrm>
        </p:spPr>
        <p:txBody>
          <a:bodyPr/>
          <a:lstStyle/>
          <a:p>
            <a:pPr algn="l"/>
            <a:r>
              <a:rPr kumimoji="1" dirty="0"/>
              <a:t>Continuation writing</a:t>
            </a:r>
            <a:r>
              <a:rPr kumimoji="1" lang="en-US" dirty="0"/>
              <a:t>—</a:t>
            </a:r>
            <a:r>
              <a:rPr kumimoji="1" dirty="0"/>
              <a:t>conflict</a:t>
            </a:r>
            <a:r>
              <a:rPr kumimoji="1" lang="zh-CN" dirty="0"/>
              <a:t>（</a:t>
            </a:r>
            <a:r>
              <a:rPr kumimoji="1" dirty="0">
                <a:sym typeface="+mn-ea"/>
              </a:rPr>
              <a:t>冲突</a:t>
            </a:r>
            <a:r>
              <a:rPr kumimoji="1" lang="zh-CN" dirty="0"/>
              <a:t>）</a:t>
            </a:r>
            <a:endParaRPr kumimoji="1" lang="zh-CN" dirty="0"/>
          </a:p>
        </p:txBody>
      </p:sp>
      <p:sp>
        <p:nvSpPr>
          <p:cNvPr id="5" name="文本框 4"/>
          <p:cNvSpPr txBox="1"/>
          <p:nvPr/>
        </p:nvSpPr>
        <p:spPr>
          <a:xfrm>
            <a:off x="610235" y="805180"/>
            <a:ext cx="11273155" cy="5739130"/>
          </a:xfrm>
          <a:prstGeom prst="rect">
            <a:avLst/>
          </a:prstGeom>
          <a:solidFill>
            <a:schemeClr val="bg1"/>
          </a:solidFill>
        </p:spPr>
        <p:txBody>
          <a:bodyPr wrap="square" rtlCol="0" anchor="t">
            <a:spAutoFit/>
          </a:bodyPr>
          <a:p>
            <a:pPr fontAlgn="auto">
              <a:lnSpc>
                <a:spcPts val="1680"/>
              </a:lnSpc>
              <a:spcBef>
                <a:spcPts val="600"/>
              </a:spcBef>
            </a:pPr>
            <a:r>
              <a:rPr lang="en-US" altLang="zh-CN" sz="1600" kern="0" dirty="0">
                <a:latin typeface="微软雅黑" panose="020B0503020204020204" pitchFamily="34" charset="-122"/>
                <a:ea typeface="微软雅黑" panose="020B0503020204020204" pitchFamily="34" charset="-122"/>
                <a:cs typeface="+mn-ea"/>
                <a:sym typeface="+mn-lt"/>
              </a:rPr>
              <a:t>     </a:t>
            </a:r>
            <a:r>
              <a:rPr lang="zh-CN" altLang="en-US" sz="1600" u="sng" kern="0" dirty="0">
                <a:latin typeface="微软雅黑" panose="020B0503020204020204" pitchFamily="34" charset="-122"/>
                <a:ea typeface="微软雅黑" panose="020B0503020204020204" pitchFamily="34" charset="-122"/>
                <a:cs typeface="+mn-ea"/>
                <a:sym typeface="+mn-lt"/>
              </a:rPr>
              <a:t>Elizabeth</a:t>
            </a:r>
            <a:r>
              <a:rPr lang="zh-CN" altLang="en-US" sz="1600" kern="0" dirty="0">
                <a:latin typeface="微软雅黑" panose="020B0503020204020204" pitchFamily="34" charset="-122"/>
                <a:ea typeface="微软雅黑" panose="020B0503020204020204" pitchFamily="34" charset="-122"/>
                <a:cs typeface="+mn-ea"/>
                <a:sym typeface="+mn-lt"/>
              </a:rPr>
              <a:t> walked into the yard, carrying a bunch of roses.</a:t>
            </a:r>
            <a:endParaRPr lang="zh-CN" altLang="en-US" sz="1600" kern="0" dirty="0">
              <a:latin typeface="微软雅黑" panose="020B0503020204020204" pitchFamily="34" charset="-122"/>
              <a:ea typeface="微软雅黑" panose="020B0503020204020204" pitchFamily="34" charset="-122"/>
              <a:cs typeface="+mn-ea"/>
              <a:sym typeface="+mn-lt"/>
            </a:endParaRPr>
          </a:p>
          <a:p>
            <a:pPr fontAlgn="auto">
              <a:lnSpc>
                <a:spcPts val="1680"/>
              </a:lnSpc>
              <a:spcBef>
                <a:spcPts val="600"/>
              </a:spcBef>
            </a:pPr>
            <a:r>
              <a:rPr lang="zh-CN" altLang="en-US" sz="1600" kern="0" dirty="0">
                <a:latin typeface="微软雅黑" panose="020B0503020204020204" pitchFamily="34" charset="-122"/>
                <a:ea typeface="微软雅黑" panose="020B0503020204020204" pitchFamily="34" charset="-122"/>
                <a:cs typeface="+mn-ea"/>
                <a:sym typeface="+mn-lt"/>
              </a:rPr>
              <a:t>   “Beautiful flowers for...or..., I'll never get it right!” she cried, throwing the roses on the ground.</a:t>
            </a:r>
            <a:endParaRPr lang="zh-CN" altLang="en-US" sz="1600" kern="0" dirty="0">
              <a:latin typeface="微软雅黑" panose="020B0503020204020204" pitchFamily="34" charset="-122"/>
              <a:ea typeface="微软雅黑" panose="020B0503020204020204" pitchFamily="34" charset="-122"/>
              <a:cs typeface="+mn-ea"/>
              <a:sym typeface="+mn-lt"/>
            </a:endParaRPr>
          </a:p>
          <a:p>
            <a:pPr fontAlgn="auto">
              <a:lnSpc>
                <a:spcPts val="1680"/>
              </a:lnSpc>
              <a:spcBef>
                <a:spcPts val="600"/>
              </a:spcBef>
            </a:pPr>
            <a:r>
              <a:rPr lang="zh-CN" altLang="en-US" sz="1600" kern="0" dirty="0">
                <a:latin typeface="微软雅黑" panose="020B0503020204020204" pitchFamily="34" charset="-122"/>
                <a:ea typeface="微软雅黑" panose="020B0503020204020204" pitchFamily="34" charset="-122"/>
                <a:cs typeface="+mn-ea"/>
                <a:sym typeface="+mn-lt"/>
              </a:rPr>
              <a:t>     Elizabeth had been practising her speech for a week. She'd presented flowers to the dog, the cat, and the statue in the garden.</a:t>
            </a:r>
            <a:endParaRPr lang="zh-CN" altLang="en-US" sz="1600" kern="0" dirty="0">
              <a:latin typeface="微软雅黑" panose="020B0503020204020204" pitchFamily="34" charset="-122"/>
              <a:ea typeface="微软雅黑" panose="020B0503020204020204" pitchFamily="34" charset="-122"/>
              <a:cs typeface="+mn-ea"/>
              <a:sym typeface="+mn-lt"/>
            </a:endParaRPr>
          </a:p>
          <a:p>
            <a:pPr fontAlgn="auto">
              <a:lnSpc>
                <a:spcPts val="1680"/>
              </a:lnSpc>
              <a:spcBef>
                <a:spcPts val="600"/>
              </a:spcBef>
            </a:pPr>
            <a:r>
              <a:rPr lang="zh-CN" altLang="en-US" sz="1600" kern="0" dirty="0">
                <a:latin typeface="微软雅黑" panose="020B0503020204020204" pitchFamily="34" charset="-122"/>
                <a:ea typeface="微软雅黑" panose="020B0503020204020204" pitchFamily="34" charset="-122"/>
                <a:cs typeface="+mn-ea"/>
                <a:sym typeface="+mn-lt"/>
              </a:rPr>
              <a:t>    Part of her couldn't wait. This Saturday, the great </a:t>
            </a:r>
            <a:r>
              <a:rPr lang="zh-CN" altLang="en-US" sz="1600" u="sng" kern="0" dirty="0">
                <a:latin typeface="微软雅黑" panose="020B0503020204020204" pitchFamily="34" charset="-122"/>
                <a:ea typeface="微软雅黑" panose="020B0503020204020204" pitchFamily="34" charset="-122"/>
                <a:cs typeface="+mn-ea"/>
                <a:sym typeface="+mn-lt"/>
              </a:rPr>
              <a:t>Ana Wolff,</a:t>
            </a:r>
            <a:r>
              <a:rPr lang="zh-CN" altLang="en-US" sz="1600" kern="0" dirty="0">
                <a:latin typeface="微软雅黑" panose="020B0503020204020204" pitchFamily="34" charset="-122"/>
                <a:ea typeface="微软雅黑" panose="020B0503020204020204" pitchFamily="34" charset="-122"/>
                <a:cs typeface="+mn-ea"/>
                <a:sym typeface="+mn-lt"/>
              </a:rPr>
              <a:t> famous pianist, would perform at the concert hall in town. For four years, Elizabeth had taken piano lessons. She'd listened to Ms. Wolff's recordings over and over again loving the way the notes tumbled like a rushing mountain stream.</a:t>
            </a:r>
            <a:endParaRPr lang="zh-CN" altLang="en-US" sz="1600" kern="0" dirty="0">
              <a:latin typeface="微软雅黑" panose="020B0503020204020204" pitchFamily="34" charset="-122"/>
              <a:ea typeface="微软雅黑" panose="020B0503020204020204" pitchFamily="34" charset="-122"/>
              <a:cs typeface="+mn-ea"/>
              <a:sym typeface="+mn-lt"/>
            </a:endParaRPr>
          </a:p>
          <a:p>
            <a:pPr fontAlgn="auto">
              <a:lnSpc>
                <a:spcPts val="1680"/>
              </a:lnSpc>
              <a:spcBef>
                <a:spcPts val="600"/>
              </a:spcBef>
            </a:pPr>
            <a:r>
              <a:rPr lang="zh-CN" altLang="en-US" sz="1600" kern="0" dirty="0">
                <a:latin typeface="微软雅黑" panose="020B0503020204020204" pitchFamily="34" charset="-122"/>
                <a:ea typeface="微软雅黑" panose="020B0503020204020204" pitchFamily="34" charset="-122"/>
                <a:cs typeface="+mn-ea"/>
                <a:sym typeface="+mn-lt"/>
              </a:rPr>
              <a:t>    Part of Elizabeth was terrified. Her music teacher at school, Mr. Leaf, had asked Elizabeth to present the flowers to Ms. Wolff after the performance. Why did he have to choose her? Elizabeth hated talking in front of people.</a:t>
            </a:r>
            <a:endParaRPr lang="zh-CN" altLang="en-US" sz="1600" kern="0" dirty="0">
              <a:latin typeface="微软雅黑" panose="020B0503020204020204" pitchFamily="34" charset="-122"/>
              <a:ea typeface="微软雅黑" panose="020B0503020204020204" pitchFamily="34" charset="-122"/>
              <a:cs typeface="+mn-ea"/>
              <a:sym typeface="+mn-lt"/>
            </a:endParaRPr>
          </a:p>
          <a:p>
            <a:pPr fontAlgn="auto">
              <a:lnSpc>
                <a:spcPts val="1680"/>
              </a:lnSpc>
              <a:spcBef>
                <a:spcPts val="600"/>
              </a:spcBef>
            </a:pPr>
            <a:r>
              <a:rPr lang="zh-CN" altLang="en-US" sz="1600" kern="0" dirty="0">
                <a:latin typeface="微软雅黑" panose="020B0503020204020204" pitchFamily="34" charset="-122"/>
                <a:ea typeface="微软雅黑" panose="020B0503020204020204" pitchFamily="34" charset="-122"/>
                <a:cs typeface="+mn-ea"/>
                <a:sym typeface="+mn-lt"/>
              </a:rPr>
              <a:t>    Each night, Elizabeth dreamt about music, spotlights, and shining grand piano. Sometimes she tripped</a:t>
            </a:r>
            <a:r>
              <a:rPr lang="zh-CN" altLang="en-US" sz="1400" kern="0" dirty="0">
                <a:latin typeface="微软雅黑" panose="020B0503020204020204" pitchFamily="34" charset="-122"/>
                <a:ea typeface="微软雅黑" panose="020B0503020204020204" pitchFamily="34" charset="-122"/>
                <a:cs typeface="+mn-ea"/>
                <a:sym typeface="+mn-lt"/>
              </a:rPr>
              <a:t>（绊倒）</a:t>
            </a:r>
            <a:r>
              <a:rPr lang="zh-CN" altLang="en-US" sz="1600" kern="0" dirty="0">
                <a:latin typeface="微软雅黑" panose="020B0503020204020204" pitchFamily="34" charset="-122"/>
                <a:ea typeface="微软雅黑" panose="020B0503020204020204" pitchFamily="34" charset="-122"/>
                <a:cs typeface="+mn-ea"/>
                <a:sym typeface="+mn-lt"/>
              </a:rPr>
              <a:t> and fell. Other times she forgot the words. Once the dream ended with Ms. Wolff rushing offstage before Elizabeth could say anything!</a:t>
            </a:r>
            <a:endParaRPr lang="zh-CN" altLang="en-US" sz="1600" kern="0" dirty="0">
              <a:latin typeface="微软雅黑" panose="020B0503020204020204" pitchFamily="34" charset="-122"/>
              <a:ea typeface="微软雅黑" panose="020B0503020204020204" pitchFamily="34" charset="-122"/>
              <a:cs typeface="+mn-ea"/>
              <a:sym typeface="+mn-lt"/>
            </a:endParaRPr>
          </a:p>
          <a:p>
            <a:pPr fontAlgn="auto">
              <a:lnSpc>
                <a:spcPts val="1680"/>
              </a:lnSpc>
              <a:spcBef>
                <a:spcPts val="600"/>
              </a:spcBef>
            </a:pPr>
            <a:r>
              <a:rPr lang="zh-CN" altLang="en-US" sz="1600" kern="0" dirty="0">
                <a:latin typeface="微软雅黑" panose="020B0503020204020204" pitchFamily="34" charset="-122"/>
                <a:ea typeface="微软雅黑" panose="020B0503020204020204" pitchFamily="34" charset="-122"/>
                <a:cs typeface="+mn-ea"/>
                <a:sym typeface="+mn-lt"/>
              </a:rPr>
              <a:t>   Despite all these, Elizabeth kept practicing. “Beautiful flowers for a beautiful performance...” After all, it was an honor to share the stage with Ana Wolff.</a:t>
            </a:r>
            <a:endParaRPr lang="zh-CN" altLang="en-US" sz="1600" kern="0" dirty="0">
              <a:latin typeface="微软雅黑" panose="020B0503020204020204" pitchFamily="34" charset="-122"/>
              <a:ea typeface="微软雅黑" panose="020B0503020204020204" pitchFamily="34" charset="-122"/>
              <a:cs typeface="+mn-ea"/>
              <a:sym typeface="+mn-lt"/>
            </a:endParaRPr>
          </a:p>
          <a:p>
            <a:pPr fontAlgn="auto">
              <a:lnSpc>
                <a:spcPts val="1680"/>
              </a:lnSpc>
              <a:spcBef>
                <a:spcPts val="600"/>
              </a:spcBef>
            </a:pPr>
            <a:r>
              <a:rPr lang="zh-CN" altLang="en-US" sz="1600" kern="0" dirty="0">
                <a:latin typeface="微软雅黑" panose="020B0503020204020204" pitchFamily="34" charset="-122"/>
                <a:ea typeface="微软雅黑" panose="020B0503020204020204" pitchFamily="34" charset="-122"/>
                <a:cs typeface="+mn-ea"/>
                <a:sym typeface="+mn-lt"/>
              </a:rPr>
              <a:t>    Then, finally, the big day came. “All set, Elizabeth?” Mr. Leaf asked. “Her stomach tightened, but Elizabeth nodded at him.”</a:t>
            </a:r>
            <a:endParaRPr lang="zh-CN" altLang="en-US" sz="1600" kern="0" dirty="0">
              <a:latin typeface="微软雅黑" panose="020B0503020204020204" pitchFamily="34" charset="-122"/>
              <a:ea typeface="微软雅黑" panose="020B0503020204020204" pitchFamily="34" charset="-122"/>
              <a:cs typeface="+mn-ea"/>
              <a:sym typeface="+mn-lt"/>
            </a:endParaRPr>
          </a:p>
          <a:p>
            <a:pPr fontAlgn="auto">
              <a:lnSpc>
                <a:spcPts val="1680"/>
              </a:lnSpc>
              <a:spcBef>
                <a:spcPts val="600"/>
              </a:spcBef>
            </a:pPr>
            <a:r>
              <a:rPr lang="zh-CN" altLang="en-US" sz="1600" kern="0" dirty="0">
                <a:latin typeface="微软雅黑" panose="020B0503020204020204" pitchFamily="34" charset="-122"/>
                <a:ea typeface="微软雅黑" panose="020B0503020204020204" pitchFamily="34" charset="-122"/>
                <a:cs typeface="+mn-ea"/>
                <a:sym typeface="+mn-lt"/>
              </a:rPr>
              <a:t>     The lights dimmed, and Ms. Wolff walked onto the stage wearing a black gown. Smiling, she bowed. The audience clapped loudly. Ms. Wolff made her graceful way to the piano, took her seat and then began to play. Her fingers danced across the keys. She swayed and nodded, and her shiny black ponytail bobbed （跳跃）. Back and forth she raced her feet among the pedals.</a:t>
            </a:r>
            <a:endParaRPr lang="zh-CN" altLang="en-US" sz="1600" kern="0" dirty="0">
              <a:latin typeface="微软雅黑" panose="020B0503020204020204" pitchFamily="34" charset="-122"/>
              <a:ea typeface="微软雅黑" panose="020B0503020204020204" pitchFamily="34" charset="-122"/>
              <a:cs typeface="+mn-ea"/>
              <a:sym typeface="+mn-lt"/>
            </a:endParaRPr>
          </a:p>
          <a:p>
            <a:pPr fontAlgn="auto">
              <a:lnSpc>
                <a:spcPts val="1680"/>
              </a:lnSpc>
              <a:spcBef>
                <a:spcPts val="600"/>
              </a:spcBef>
            </a:pPr>
            <a:r>
              <a:rPr lang="zh-CN" altLang="en-US" sz="1600" kern="0" dirty="0">
                <a:latin typeface="微软雅黑" panose="020B0503020204020204" pitchFamily="34" charset="-122"/>
                <a:ea typeface="微软雅黑" panose="020B0503020204020204" pitchFamily="34" charset="-122"/>
                <a:cs typeface="+mn-ea"/>
                <a:sym typeface="+mn-lt"/>
              </a:rPr>
              <a:t>    Drawn into the music, Elizabeth forgot for a moment about the six words she had to say. Soon it was Ana Wolff's last piece before she knew it. And a burst of thunderous applause suddenly brought Elizabeth to reality. The frightening moment was almost there.</a:t>
            </a:r>
            <a:endParaRPr lang="zh-CN" altLang="en-US" sz="1600" kern="0" dirty="0">
              <a:latin typeface="微软雅黑" panose="020B0503020204020204" pitchFamily="34" charset="-122"/>
              <a:ea typeface="微软雅黑" panose="020B0503020204020204" pitchFamily="34" charset="-122"/>
              <a:cs typeface="+mn-ea"/>
              <a:sym typeface="+mn-lt"/>
            </a:endParaRPr>
          </a:p>
        </p:txBody>
      </p:sp>
      <p:sp>
        <p:nvSpPr>
          <p:cNvPr id="6" name="圆角矩形 5"/>
          <p:cNvSpPr/>
          <p:nvPr/>
        </p:nvSpPr>
        <p:spPr>
          <a:xfrm>
            <a:off x="866140" y="2546350"/>
            <a:ext cx="2954655" cy="324485"/>
          </a:xfrm>
          <a:prstGeom prst="roundRect">
            <a:avLst/>
          </a:prstGeom>
          <a:solidFill>
            <a:srgbClr val="FFC000">
              <a:alpha val="3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30000"/>
              </a:lnSpc>
            </a:pPr>
            <a:endParaRPr lang="zh-CN" altLang="en-US" sz="1200" dirty="0">
              <a:latin typeface="微软雅黑" panose="020B0503020204020204" pitchFamily="34" charset="-122"/>
              <a:ea typeface="微软雅黑" panose="020B0503020204020204" pitchFamily="34" charset="-122"/>
            </a:endParaRPr>
          </a:p>
        </p:txBody>
      </p:sp>
      <p:pic>
        <p:nvPicPr>
          <p:cNvPr id="7" name="图片 6"/>
          <p:cNvPicPr>
            <a:picLocks noChangeAspect="1"/>
          </p:cNvPicPr>
          <p:nvPr/>
        </p:nvPicPr>
        <p:blipFill>
          <a:blip r:embed="rId1"/>
          <a:stretch>
            <a:fillRect/>
          </a:stretch>
        </p:blipFill>
        <p:spPr>
          <a:xfrm>
            <a:off x="866140" y="1862455"/>
            <a:ext cx="2555875" cy="302895"/>
          </a:xfrm>
          <a:prstGeom prst="rect">
            <a:avLst/>
          </a:prstGeom>
        </p:spPr>
      </p:pic>
      <p:pic>
        <p:nvPicPr>
          <p:cNvPr id="8" name="图片 7"/>
          <p:cNvPicPr>
            <a:picLocks noChangeAspect="1"/>
          </p:cNvPicPr>
          <p:nvPr/>
        </p:nvPicPr>
        <p:blipFill>
          <a:blip r:embed="rId2"/>
          <a:stretch>
            <a:fillRect/>
          </a:stretch>
        </p:blipFill>
        <p:spPr>
          <a:xfrm>
            <a:off x="676275" y="3691890"/>
            <a:ext cx="11206480" cy="2678430"/>
          </a:xfrm>
          <a:prstGeom prst="rect">
            <a:avLst/>
          </a:prstGeom>
        </p:spPr>
      </p:pic>
      <p:sp>
        <p:nvSpPr>
          <p:cNvPr id="9" name="圆角矩形 8"/>
          <p:cNvSpPr/>
          <p:nvPr/>
        </p:nvSpPr>
        <p:spPr>
          <a:xfrm>
            <a:off x="865505" y="4303395"/>
            <a:ext cx="5638800" cy="452755"/>
          </a:xfrm>
          <a:prstGeom prst="roundRect">
            <a:avLst/>
          </a:prstGeom>
          <a:solidFill>
            <a:srgbClr val="FFC000">
              <a:alpha val="3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30000"/>
              </a:lnSpc>
            </a:pPr>
            <a:endParaRPr lang="zh-CN" altLang="en-US" sz="1200" dirty="0">
              <a:latin typeface="微软雅黑" panose="020B0503020204020204" pitchFamily="34" charset="-122"/>
              <a:ea typeface="微软雅黑" panose="020B0503020204020204" pitchFamily="34" charset="-122"/>
            </a:endParaRPr>
          </a:p>
        </p:txBody>
      </p:sp>
      <p:sp>
        <p:nvSpPr>
          <p:cNvPr id="10" name="圆角矩形 9"/>
          <p:cNvSpPr/>
          <p:nvPr/>
        </p:nvSpPr>
        <p:spPr>
          <a:xfrm>
            <a:off x="865505" y="4899660"/>
            <a:ext cx="8504555" cy="388620"/>
          </a:xfrm>
          <a:prstGeom prst="roundRect">
            <a:avLst/>
          </a:prstGeom>
          <a:solidFill>
            <a:srgbClr val="FFC000">
              <a:alpha val="3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30000"/>
              </a:lnSpc>
            </a:pPr>
            <a:endParaRPr lang="zh-CN" altLang="en-US" sz="1200" dirty="0">
              <a:latin typeface="微软雅黑" panose="020B0503020204020204" pitchFamily="34" charset="-122"/>
              <a:ea typeface="微软雅黑" panose="020B0503020204020204" pitchFamily="34" charset="-122"/>
            </a:endParaRPr>
          </a:p>
        </p:txBody>
      </p:sp>
      <p:sp>
        <p:nvSpPr>
          <p:cNvPr id="11" name="圆角矩形 10"/>
          <p:cNvSpPr/>
          <p:nvPr/>
        </p:nvSpPr>
        <p:spPr>
          <a:xfrm>
            <a:off x="8928735" y="4303395"/>
            <a:ext cx="2954655" cy="596265"/>
          </a:xfrm>
          <a:prstGeom prst="roundRect">
            <a:avLst/>
          </a:prstGeom>
          <a:solidFill>
            <a:srgbClr val="FFC000">
              <a:alpha val="3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30000"/>
              </a:lnSpc>
            </a:pPr>
            <a:endParaRPr lang="zh-CN" altLang="en-US" sz="1200" dirty="0">
              <a:latin typeface="微软雅黑" panose="020B0503020204020204" pitchFamily="34" charset="-122"/>
              <a:ea typeface="微软雅黑" panose="020B0503020204020204" pitchFamily="34" charset="-122"/>
            </a:endParaRPr>
          </a:p>
        </p:txBody>
      </p:sp>
      <p:sp>
        <p:nvSpPr>
          <p:cNvPr id="12" name="文本框 11"/>
          <p:cNvSpPr txBox="1"/>
          <p:nvPr/>
        </p:nvSpPr>
        <p:spPr>
          <a:xfrm>
            <a:off x="9721850" y="6191885"/>
            <a:ext cx="2161540" cy="570865"/>
          </a:xfrm>
          <a:prstGeom prst="rect">
            <a:avLst/>
          </a:prstGeom>
          <a:noFill/>
        </p:spPr>
        <p:txBody>
          <a:bodyPr wrap="square" rtlCol="0">
            <a:spAutoFit/>
          </a:bodyPr>
          <a:p>
            <a:pPr>
              <a:lnSpc>
                <a:spcPct val="130000"/>
              </a:lnSpc>
              <a:spcBef>
                <a:spcPts val="600"/>
              </a:spcBef>
            </a:pPr>
            <a:r>
              <a:rPr lang="zh-CN" altLang="en-US" sz="2400" b="1" kern="0" dirty="0">
                <a:solidFill>
                  <a:srgbClr val="FF0000"/>
                </a:solidFill>
                <a:latin typeface="微软雅黑" panose="020B0503020204020204" pitchFamily="34" charset="-122"/>
                <a:ea typeface="微软雅黑" panose="020B0503020204020204" pitchFamily="34" charset="-122"/>
                <a:cs typeface="+mn-ea"/>
                <a:sym typeface="+mn-lt"/>
              </a:rPr>
              <a:t>胡雨轩</a:t>
            </a:r>
            <a:endParaRPr lang="zh-CN" altLang="en-US" sz="2400" b="1" kern="0" dirty="0">
              <a:solidFill>
                <a:srgbClr val="FF0000"/>
              </a:solidFill>
              <a:latin typeface="微软雅黑" panose="020B0503020204020204" pitchFamily="34" charset="-122"/>
              <a:ea typeface="微软雅黑" panose="020B0503020204020204" pitchFamily="34" charset="-122"/>
              <a:cs typeface="+mn-ea"/>
              <a:sym typeface="+mn-lt"/>
            </a:endParaRPr>
          </a:p>
        </p:txBody>
      </p:sp>
      <p:grpSp>
        <p:nvGrpSpPr>
          <p:cNvPr id="33" name="组 32"/>
          <p:cNvGrpSpPr/>
          <p:nvPr/>
        </p:nvGrpSpPr>
        <p:grpSpPr>
          <a:xfrm rot="5400000">
            <a:off x="-2271395" y="3380740"/>
            <a:ext cx="5511165" cy="646430"/>
            <a:chOff x="1227882" y="3136900"/>
            <a:chExt cx="10227517" cy="1168400"/>
          </a:xfrm>
        </p:grpSpPr>
        <p:sp>
          <p:nvSpPr>
            <p:cNvPr id="34" name="右箭头 33"/>
            <p:cNvSpPr/>
            <p:nvPr/>
          </p:nvSpPr>
          <p:spPr>
            <a:xfrm>
              <a:off x="1227882" y="3136900"/>
              <a:ext cx="10227517" cy="1168400"/>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kumimoji="1" lang="zh-CN" altLang="en-US"/>
            </a:p>
          </p:txBody>
        </p:sp>
        <p:grpSp>
          <p:nvGrpSpPr>
            <p:cNvPr id="35" name="组 34"/>
            <p:cNvGrpSpPr/>
            <p:nvPr/>
          </p:nvGrpSpPr>
          <p:grpSpPr>
            <a:xfrm>
              <a:off x="1227882" y="3416300"/>
              <a:ext cx="9656018" cy="571500"/>
              <a:chOff x="1" y="2266932"/>
              <a:chExt cx="12192000" cy="1446549"/>
            </a:xfrm>
          </p:grpSpPr>
          <p:sp>
            <p:nvSpPr>
              <p:cNvPr id="36" name="矩形 35"/>
              <p:cNvSpPr/>
              <p:nvPr/>
            </p:nvSpPr>
            <p:spPr>
              <a:xfrm rot="16200000">
                <a:off x="5854909" y="-2623610"/>
                <a:ext cx="482183" cy="1219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kumimoji="1" lang="zh-CN" altLang="en-US"/>
              </a:p>
            </p:txBody>
          </p:sp>
          <p:sp>
            <p:nvSpPr>
              <p:cNvPr id="37" name="矩形 36"/>
              <p:cNvSpPr/>
              <p:nvPr/>
            </p:nvSpPr>
            <p:spPr>
              <a:xfrm rot="16200000">
                <a:off x="5854909" y="-3105793"/>
                <a:ext cx="482183" cy="1219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kumimoji="1" lang="zh-CN" altLang="en-US"/>
              </a:p>
            </p:txBody>
          </p:sp>
          <p:sp>
            <p:nvSpPr>
              <p:cNvPr id="38" name="矩形 37"/>
              <p:cNvSpPr/>
              <p:nvPr/>
            </p:nvSpPr>
            <p:spPr>
              <a:xfrm rot="16200000">
                <a:off x="5854909" y="-3587976"/>
                <a:ext cx="482183" cy="1219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kumimoji="1" lang="zh-CN" altLang="en-US"/>
              </a:p>
            </p:txBody>
          </p:sp>
        </p:grpSp>
      </p:grpSp>
      <p:sp>
        <p:nvSpPr>
          <p:cNvPr id="3" name="文本框 2"/>
          <p:cNvSpPr txBox="1"/>
          <p:nvPr/>
        </p:nvSpPr>
        <p:spPr>
          <a:xfrm rot="5400000">
            <a:off x="-2216785" y="3413760"/>
            <a:ext cx="5422900" cy="491490"/>
          </a:xfrm>
          <a:prstGeom prst="rect">
            <a:avLst/>
          </a:prstGeom>
          <a:noFill/>
        </p:spPr>
        <p:txBody>
          <a:bodyPr wrap="square" rtlCol="0" anchor="t">
            <a:spAutoFit/>
          </a:bodyPr>
          <a:p>
            <a:pPr>
              <a:lnSpc>
                <a:spcPct val="130000"/>
              </a:lnSpc>
              <a:spcBef>
                <a:spcPts val="600"/>
              </a:spcBef>
            </a:pPr>
            <a:r>
              <a:rPr lang="zh-CN" altLang="en-US" sz="2000" b="1" kern="0" dirty="0">
                <a:latin typeface="微软雅黑" panose="020B0503020204020204" pitchFamily="34" charset="-122"/>
                <a:ea typeface="微软雅黑" panose="020B0503020204020204" pitchFamily="34" charset="-122"/>
                <a:cs typeface="+mn-ea"/>
                <a:sym typeface="+mn-lt"/>
              </a:rPr>
              <a:t>components→→implant→→composition</a:t>
            </a:r>
            <a:endParaRPr lang="zh-CN" altLang="en-US" sz="2000" b="1" kern="0" dirty="0">
              <a:latin typeface="微软雅黑" panose="020B0503020204020204" pitchFamily="34" charset="-122"/>
              <a:ea typeface="微软雅黑" panose="020B0503020204020204" pitchFamily="34" charset="-122"/>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ppt_y</p:attrName>
                                        </p:attrNameLst>
                                      </p:cBhvr>
                                      <p:tavLst>
                                        <p:tav tm="0">
                                          <p:val>
                                            <p:strVal val="#ppt_y+#ppt_h*1.125000"/>
                                          </p:val>
                                        </p:tav>
                                        <p:tav tm="100000">
                                          <p:val>
                                            <p:strVal val="#ppt_y"/>
                                          </p:val>
                                        </p:tav>
                                      </p:tavLst>
                                    </p:anim>
                                    <p:animEffect transition="in" filter="wipe(up)">
                                      <p:cBhvr>
                                        <p:cTn id="8" dur="500"/>
                                        <p:tgtEl>
                                          <p:spTgt spid="7"/>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p:tgtEl>
                                          <p:spTgt spid="6"/>
                                        </p:tgtEl>
                                        <p:attrNameLst>
                                          <p:attrName>ppt_y</p:attrName>
                                        </p:attrNameLst>
                                      </p:cBhvr>
                                      <p:tavLst>
                                        <p:tav tm="0">
                                          <p:val>
                                            <p:strVal val="#ppt_y+#ppt_h*1.125000"/>
                                          </p:val>
                                        </p:tav>
                                        <p:tav tm="100000">
                                          <p:val>
                                            <p:strVal val="#ppt_y"/>
                                          </p:val>
                                        </p:tav>
                                      </p:tavLst>
                                    </p:anim>
                                    <p:animEffect transition="in" filter="wipe(up)">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0" presetClass="entr" presetSubtype="0"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wedge">
                                      <p:cBhvr>
                                        <p:cTn id="17" dur="2000"/>
                                        <p:tgtEl>
                                          <p:spTgt spid="33"/>
                                        </p:tgtEl>
                                      </p:cBhvr>
                                    </p:animEffect>
                                  </p:childTnLst>
                                </p:cTn>
                              </p:par>
                              <p:par>
                                <p:cTn id="18" presetID="20" presetClass="entr" presetSubtype="0"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edge">
                                      <p:cBhvr>
                                        <p:cTn id="20" dur="20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29"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p:cTn id="25" dur="1000" fill="hold"/>
                                        <p:tgtEl>
                                          <p:spTgt spid="8"/>
                                        </p:tgtEl>
                                        <p:attrNameLst>
                                          <p:attrName>ppt_x</p:attrName>
                                        </p:attrNameLst>
                                      </p:cBhvr>
                                      <p:tavLst>
                                        <p:tav tm="0">
                                          <p:val>
                                            <p:strVal val="#ppt_x-.2"/>
                                          </p:val>
                                        </p:tav>
                                        <p:tav tm="100000">
                                          <p:val>
                                            <p:strVal val="#ppt_x"/>
                                          </p:val>
                                        </p:tav>
                                      </p:tavLst>
                                    </p:anim>
                                    <p:anim calcmode="lin" valueType="num">
                                      <p:cBhvr>
                                        <p:cTn id="26"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27" dur="1000"/>
                                        <p:tgtEl>
                                          <p:spTgt spid="8"/>
                                        </p:tgtEl>
                                      </p:cBhvr>
                                    </p:animEffect>
                                  </p:childTnLst>
                                </p:cTn>
                              </p:par>
                              <p:par>
                                <p:cTn id="28" presetID="29" presetClass="entr" presetSubtype="0"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p:cTn id="30" dur="1000" fill="hold"/>
                                        <p:tgtEl>
                                          <p:spTgt spid="12"/>
                                        </p:tgtEl>
                                        <p:attrNameLst>
                                          <p:attrName>ppt_x</p:attrName>
                                        </p:attrNameLst>
                                      </p:cBhvr>
                                      <p:tavLst>
                                        <p:tav tm="0">
                                          <p:val>
                                            <p:strVal val="#ppt_x-.2"/>
                                          </p:val>
                                        </p:tav>
                                        <p:tav tm="100000">
                                          <p:val>
                                            <p:strVal val="#ppt_x"/>
                                          </p:val>
                                        </p:tav>
                                      </p:tavLst>
                                    </p:anim>
                                    <p:anim calcmode="lin" valueType="num">
                                      <p:cBhvr>
                                        <p:cTn id="31" dur="1000" fill="hold"/>
                                        <p:tgtEl>
                                          <p:spTgt spid="12"/>
                                        </p:tgtEl>
                                        <p:attrNameLst>
                                          <p:attrName>ppt_y</p:attrName>
                                        </p:attrNameLst>
                                      </p:cBhvr>
                                      <p:tavLst>
                                        <p:tav tm="0">
                                          <p:val>
                                            <p:strVal val="#ppt_y"/>
                                          </p:val>
                                        </p:tav>
                                        <p:tav tm="100000">
                                          <p:val>
                                            <p:strVal val="#ppt_y"/>
                                          </p:val>
                                        </p:tav>
                                      </p:tavLst>
                                    </p:anim>
                                    <p:animEffect transition="in" filter="wipe(right)" prLst="gradientSize: 0.1">
                                      <p:cBhvr>
                                        <p:cTn id="32" dur="10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29" presetClass="entr" presetSubtype="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p:cTn id="37" dur="1000" fill="hold"/>
                                        <p:tgtEl>
                                          <p:spTgt spid="9"/>
                                        </p:tgtEl>
                                        <p:attrNameLst>
                                          <p:attrName>ppt_x</p:attrName>
                                        </p:attrNameLst>
                                      </p:cBhvr>
                                      <p:tavLst>
                                        <p:tav tm="0">
                                          <p:val>
                                            <p:strVal val="#ppt_x-.2"/>
                                          </p:val>
                                        </p:tav>
                                        <p:tav tm="100000">
                                          <p:val>
                                            <p:strVal val="#ppt_x"/>
                                          </p:val>
                                        </p:tav>
                                      </p:tavLst>
                                    </p:anim>
                                    <p:anim calcmode="lin" valueType="num">
                                      <p:cBhvr>
                                        <p:cTn id="38" dur="1000" fill="hold"/>
                                        <p:tgtEl>
                                          <p:spTgt spid="9"/>
                                        </p:tgtEl>
                                        <p:attrNameLst>
                                          <p:attrName>ppt_y</p:attrName>
                                        </p:attrNameLst>
                                      </p:cBhvr>
                                      <p:tavLst>
                                        <p:tav tm="0">
                                          <p:val>
                                            <p:strVal val="#ppt_y"/>
                                          </p:val>
                                        </p:tav>
                                        <p:tav tm="100000">
                                          <p:val>
                                            <p:strVal val="#ppt_y"/>
                                          </p:val>
                                        </p:tav>
                                      </p:tavLst>
                                    </p:anim>
                                    <p:animEffect transition="in" filter="wipe(right)" prLst="gradientSize: 0.1">
                                      <p:cBhvr>
                                        <p:cTn id="39" dur="1000"/>
                                        <p:tgtEl>
                                          <p:spTgt spid="9"/>
                                        </p:tgtEl>
                                      </p:cBhvr>
                                    </p:animEffect>
                                  </p:childTnLst>
                                </p:cTn>
                              </p:par>
                            </p:childTnLst>
                          </p:cTn>
                        </p:par>
                      </p:childTnLst>
                    </p:cTn>
                  </p:par>
                  <p:par>
                    <p:cTn id="40" fill="hold">
                      <p:stCondLst>
                        <p:cond delay="indefinite"/>
                      </p:stCondLst>
                      <p:childTnLst>
                        <p:par>
                          <p:cTn id="41" fill="hold">
                            <p:stCondLst>
                              <p:cond delay="0"/>
                            </p:stCondLst>
                            <p:childTnLst>
                              <p:par>
                                <p:cTn id="42" presetID="29" presetClass="entr" presetSubtype="0" fill="hold" grpId="0" nodeType="clickEffect">
                                  <p:stCondLst>
                                    <p:cond delay="0"/>
                                  </p:stCondLst>
                                  <p:childTnLst>
                                    <p:set>
                                      <p:cBhvr>
                                        <p:cTn id="43" dur="1" fill="hold">
                                          <p:stCondLst>
                                            <p:cond delay="0"/>
                                          </p:stCondLst>
                                        </p:cTn>
                                        <p:tgtEl>
                                          <p:spTgt spid="11"/>
                                        </p:tgtEl>
                                        <p:attrNameLst>
                                          <p:attrName>style.visibility</p:attrName>
                                        </p:attrNameLst>
                                      </p:cBhvr>
                                      <p:to>
                                        <p:strVal val="visible"/>
                                      </p:to>
                                    </p:set>
                                    <p:anim calcmode="lin" valueType="num">
                                      <p:cBhvr>
                                        <p:cTn id="44" dur="1000" fill="hold"/>
                                        <p:tgtEl>
                                          <p:spTgt spid="11"/>
                                        </p:tgtEl>
                                        <p:attrNameLst>
                                          <p:attrName>ppt_x</p:attrName>
                                        </p:attrNameLst>
                                      </p:cBhvr>
                                      <p:tavLst>
                                        <p:tav tm="0">
                                          <p:val>
                                            <p:strVal val="#ppt_x-.2"/>
                                          </p:val>
                                        </p:tav>
                                        <p:tav tm="100000">
                                          <p:val>
                                            <p:strVal val="#ppt_x"/>
                                          </p:val>
                                        </p:tav>
                                      </p:tavLst>
                                    </p:anim>
                                    <p:anim calcmode="lin" valueType="num">
                                      <p:cBhvr>
                                        <p:cTn id="45" dur="1000" fill="hold"/>
                                        <p:tgtEl>
                                          <p:spTgt spid="11"/>
                                        </p:tgtEl>
                                        <p:attrNameLst>
                                          <p:attrName>ppt_y</p:attrName>
                                        </p:attrNameLst>
                                      </p:cBhvr>
                                      <p:tavLst>
                                        <p:tav tm="0">
                                          <p:val>
                                            <p:strVal val="#ppt_y"/>
                                          </p:val>
                                        </p:tav>
                                        <p:tav tm="100000">
                                          <p:val>
                                            <p:strVal val="#ppt_y"/>
                                          </p:val>
                                        </p:tav>
                                      </p:tavLst>
                                    </p:anim>
                                    <p:animEffect transition="in" filter="wipe(right)" prLst="gradientSize: 0.1">
                                      <p:cBhvr>
                                        <p:cTn id="46" dur="1000"/>
                                        <p:tgtEl>
                                          <p:spTgt spid="11"/>
                                        </p:tgtEl>
                                      </p:cBhvr>
                                    </p:animEffect>
                                  </p:childTnLst>
                                </p:cTn>
                              </p:par>
                              <p:par>
                                <p:cTn id="47" presetID="29" presetClass="entr" presetSubtype="0" fill="hold" grpId="0" nodeType="with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p:cTn id="49" dur="1000" fill="hold"/>
                                        <p:tgtEl>
                                          <p:spTgt spid="10"/>
                                        </p:tgtEl>
                                        <p:attrNameLst>
                                          <p:attrName>ppt_x</p:attrName>
                                        </p:attrNameLst>
                                      </p:cBhvr>
                                      <p:tavLst>
                                        <p:tav tm="0">
                                          <p:val>
                                            <p:strVal val="#ppt_x-.2"/>
                                          </p:val>
                                        </p:tav>
                                        <p:tav tm="100000">
                                          <p:val>
                                            <p:strVal val="#ppt_x"/>
                                          </p:val>
                                        </p:tav>
                                      </p:tavLst>
                                    </p:anim>
                                    <p:anim calcmode="lin" valueType="num">
                                      <p:cBhvr>
                                        <p:cTn id="50"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51"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12" grpId="0"/>
      <p:bldP spid="12" grpId="1"/>
      <p:bldP spid="9" grpId="0" animBg="1"/>
      <p:bldP spid="9" grpId="1" animBg="1"/>
      <p:bldP spid="11" grpId="0" animBg="1"/>
      <p:bldP spid="11" grpId="1" animBg="1"/>
      <p:bldP spid="10" grpId="0" animBg="1"/>
      <p:bldP spid="10" grpId="1" animBg="1"/>
      <p:bldP spid="3" grpId="0"/>
      <p:bldP spid="3"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a:xfrm>
            <a:off x="1228090" y="182245"/>
            <a:ext cx="7025640" cy="529590"/>
          </a:xfrm>
        </p:spPr>
        <p:txBody>
          <a:bodyPr/>
          <a:lstStyle/>
          <a:p>
            <a:pPr algn="l"/>
            <a:r>
              <a:rPr kumimoji="1" dirty="0"/>
              <a:t>Continuation writing</a:t>
            </a:r>
            <a:r>
              <a:rPr kumimoji="1" lang="en-US" dirty="0"/>
              <a:t>—</a:t>
            </a:r>
            <a:r>
              <a:rPr kumimoji="1" dirty="0"/>
              <a:t>foreshadowing</a:t>
            </a:r>
            <a:r>
              <a:rPr kumimoji="1" lang="zh-CN" dirty="0"/>
              <a:t>（</a:t>
            </a:r>
            <a:r>
              <a:rPr kumimoji="1" dirty="0"/>
              <a:t>铺垫</a:t>
            </a:r>
            <a:r>
              <a:rPr kumimoji="1" lang="zh-CN" dirty="0"/>
              <a:t>）</a:t>
            </a:r>
            <a:endParaRPr kumimoji="1" lang="zh-CN" dirty="0"/>
          </a:p>
        </p:txBody>
      </p:sp>
      <p:sp>
        <p:nvSpPr>
          <p:cNvPr id="5" name="文本框 4"/>
          <p:cNvSpPr txBox="1"/>
          <p:nvPr/>
        </p:nvSpPr>
        <p:spPr>
          <a:xfrm>
            <a:off x="610235" y="805180"/>
            <a:ext cx="11273155" cy="5739130"/>
          </a:xfrm>
          <a:prstGeom prst="rect">
            <a:avLst/>
          </a:prstGeom>
          <a:solidFill>
            <a:schemeClr val="bg1"/>
          </a:solidFill>
        </p:spPr>
        <p:txBody>
          <a:bodyPr wrap="square" rtlCol="0" anchor="t">
            <a:spAutoFit/>
          </a:bodyPr>
          <a:p>
            <a:pPr fontAlgn="auto">
              <a:lnSpc>
                <a:spcPts val="1680"/>
              </a:lnSpc>
              <a:spcBef>
                <a:spcPts val="600"/>
              </a:spcBef>
            </a:pPr>
            <a:r>
              <a:rPr lang="en-US" altLang="zh-CN" sz="1600" kern="0" dirty="0">
                <a:latin typeface="微软雅黑" panose="020B0503020204020204" pitchFamily="34" charset="-122"/>
                <a:ea typeface="微软雅黑" panose="020B0503020204020204" pitchFamily="34" charset="-122"/>
                <a:cs typeface="+mn-ea"/>
                <a:sym typeface="+mn-lt"/>
              </a:rPr>
              <a:t>     </a:t>
            </a:r>
            <a:r>
              <a:rPr lang="zh-CN" altLang="en-US" sz="1600" u="sng" kern="0" dirty="0">
                <a:latin typeface="微软雅黑" panose="020B0503020204020204" pitchFamily="34" charset="-122"/>
                <a:ea typeface="微软雅黑" panose="020B0503020204020204" pitchFamily="34" charset="-122"/>
                <a:cs typeface="+mn-ea"/>
                <a:sym typeface="+mn-lt"/>
              </a:rPr>
              <a:t>Elizabeth</a:t>
            </a:r>
            <a:r>
              <a:rPr lang="zh-CN" altLang="en-US" sz="1600" kern="0" dirty="0">
                <a:latin typeface="微软雅黑" panose="020B0503020204020204" pitchFamily="34" charset="-122"/>
                <a:ea typeface="微软雅黑" panose="020B0503020204020204" pitchFamily="34" charset="-122"/>
                <a:cs typeface="+mn-ea"/>
                <a:sym typeface="+mn-lt"/>
              </a:rPr>
              <a:t> walked into the yard, carrying a bunch of roses.</a:t>
            </a:r>
            <a:endParaRPr lang="zh-CN" altLang="en-US" sz="1600" kern="0" dirty="0">
              <a:latin typeface="微软雅黑" panose="020B0503020204020204" pitchFamily="34" charset="-122"/>
              <a:ea typeface="微软雅黑" panose="020B0503020204020204" pitchFamily="34" charset="-122"/>
              <a:cs typeface="+mn-ea"/>
              <a:sym typeface="+mn-lt"/>
            </a:endParaRPr>
          </a:p>
          <a:p>
            <a:pPr fontAlgn="auto">
              <a:lnSpc>
                <a:spcPts val="1680"/>
              </a:lnSpc>
              <a:spcBef>
                <a:spcPts val="600"/>
              </a:spcBef>
            </a:pPr>
            <a:r>
              <a:rPr lang="zh-CN" altLang="en-US" sz="1600" kern="0" dirty="0">
                <a:latin typeface="微软雅黑" panose="020B0503020204020204" pitchFamily="34" charset="-122"/>
                <a:ea typeface="微软雅黑" panose="020B0503020204020204" pitchFamily="34" charset="-122"/>
                <a:cs typeface="+mn-ea"/>
                <a:sym typeface="+mn-lt"/>
              </a:rPr>
              <a:t>   “Beautiful flowers for...or..., I'll never get it right!” she cried, throwing the roses on the ground.</a:t>
            </a:r>
            <a:endParaRPr lang="zh-CN" altLang="en-US" sz="1600" kern="0" dirty="0">
              <a:latin typeface="微软雅黑" panose="020B0503020204020204" pitchFamily="34" charset="-122"/>
              <a:ea typeface="微软雅黑" panose="020B0503020204020204" pitchFamily="34" charset="-122"/>
              <a:cs typeface="+mn-ea"/>
              <a:sym typeface="+mn-lt"/>
            </a:endParaRPr>
          </a:p>
          <a:p>
            <a:pPr fontAlgn="auto">
              <a:lnSpc>
                <a:spcPts val="1680"/>
              </a:lnSpc>
              <a:spcBef>
                <a:spcPts val="600"/>
              </a:spcBef>
            </a:pPr>
            <a:r>
              <a:rPr lang="zh-CN" altLang="en-US" sz="1600" kern="0" dirty="0">
                <a:latin typeface="微软雅黑" panose="020B0503020204020204" pitchFamily="34" charset="-122"/>
                <a:ea typeface="微软雅黑" panose="020B0503020204020204" pitchFamily="34" charset="-122"/>
                <a:cs typeface="+mn-ea"/>
                <a:sym typeface="+mn-lt"/>
              </a:rPr>
              <a:t>     Elizabeth had been practising her speech for a week. She'd presented flowers to the dog, the cat, and the statue in the garden.</a:t>
            </a:r>
            <a:endParaRPr lang="zh-CN" altLang="en-US" sz="1600" kern="0" dirty="0">
              <a:latin typeface="微软雅黑" panose="020B0503020204020204" pitchFamily="34" charset="-122"/>
              <a:ea typeface="微软雅黑" panose="020B0503020204020204" pitchFamily="34" charset="-122"/>
              <a:cs typeface="+mn-ea"/>
              <a:sym typeface="+mn-lt"/>
            </a:endParaRPr>
          </a:p>
          <a:p>
            <a:pPr fontAlgn="auto">
              <a:lnSpc>
                <a:spcPts val="1680"/>
              </a:lnSpc>
              <a:spcBef>
                <a:spcPts val="600"/>
              </a:spcBef>
            </a:pPr>
            <a:r>
              <a:rPr lang="zh-CN" altLang="en-US" sz="1600" kern="0" dirty="0">
                <a:latin typeface="微软雅黑" panose="020B0503020204020204" pitchFamily="34" charset="-122"/>
                <a:ea typeface="微软雅黑" panose="020B0503020204020204" pitchFamily="34" charset="-122"/>
                <a:cs typeface="+mn-ea"/>
                <a:sym typeface="+mn-lt"/>
              </a:rPr>
              <a:t>    Part of her couldn't wait. This Saturday, the great </a:t>
            </a:r>
            <a:r>
              <a:rPr lang="zh-CN" altLang="en-US" sz="1600" u="sng" kern="0" dirty="0">
                <a:latin typeface="微软雅黑" panose="020B0503020204020204" pitchFamily="34" charset="-122"/>
                <a:ea typeface="微软雅黑" panose="020B0503020204020204" pitchFamily="34" charset="-122"/>
                <a:cs typeface="+mn-ea"/>
                <a:sym typeface="+mn-lt"/>
              </a:rPr>
              <a:t>Ana Wolff,</a:t>
            </a:r>
            <a:r>
              <a:rPr lang="zh-CN" altLang="en-US" sz="1600" kern="0" dirty="0">
                <a:latin typeface="微软雅黑" panose="020B0503020204020204" pitchFamily="34" charset="-122"/>
                <a:ea typeface="微软雅黑" panose="020B0503020204020204" pitchFamily="34" charset="-122"/>
                <a:cs typeface="+mn-ea"/>
                <a:sym typeface="+mn-lt"/>
              </a:rPr>
              <a:t> famous pianist, would perform at the concert hall in town. For four years, Elizabeth had taken piano lessons. She'd listened to Ms. Wolff's recordings over and over again loving the way the notes tumbled like a rushing mountain stream.</a:t>
            </a:r>
            <a:endParaRPr lang="zh-CN" altLang="en-US" sz="1600" kern="0" dirty="0">
              <a:latin typeface="微软雅黑" panose="020B0503020204020204" pitchFamily="34" charset="-122"/>
              <a:ea typeface="微软雅黑" panose="020B0503020204020204" pitchFamily="34" charset="-122"/>
              <a:cs typeface="+mn-ea"/>
              <a:sym typeface="+mn-lt"/>
            </a:endParaRPr>
          </a:p>
          <a:p>
            <a:pPr fontAlgn="auto">
              <a:lnSpc>
                <a:spcPts val="1680"/>
              </a:lnSpc>
              <a:spcBef>
                <a:spcPts val="600"/>
              </a:spcBef>
            </a:pPr>
            <a:r>
              <a:rPr lang="zh-CN" altLang="en-US" sz="1600" kern="0" dirty="0">
                <a:latin typeface="微软雅黑" panose="020B0503020204020204" pitchFamily="34" charset="-122"/>
                <a:ea typeface="微软雅黑" panose="020B0503020204020204" pitchFamily="34" charset="-122"/>
                <a:cs typeface="+mn-ea"/>
                <a:sym typeface="+mn-lt"/>
              </a:rPr>
              <a:t>    Part of Elizabeth was terrified. Her music teacher at school, Mr. Leaf, had asked Elizabeth to present the flowers to Ms. Wolff after the performance. Why did he have to choose her? Elizabeth hated talking in front of people.</a:t>
            </a:r>
            <a:endParaRPr lang="zh-CN" altLang="en-US" sz="1600" kern="0" dirty="0">
              <a:latin typeface="微软雅黑" panose="020B0503020204020204" pitchFamily="34" charset="-122"/>
              <a:ea typeface="微软雅黑" panose="020B0503020204020204" pitchFamily="34" charset="-122"/>
              <a:cs typeface="+mn-ea"/>
              <a:sym typeface="+mn-lt"/>
            </a:endParaRPr>
          </a:p>
          <a:p>
            <a:pPr fontAlgn="auto">
              <a:lnSpc>
                <a:spcPts val="1680"/>
              </a:lnSpc>
              <a:spcBef>
                <a:spcPts val="600"/>
              </a:spcBef>
            </a:pPr>
            <a:r>
              <a:rPr lang="zh-CN" altLang="en-US" sz="1600" kern="0" dirty="0">
                <a:latin typeface="微软雅黑" panose="020B0503020204020204" pitchFamily="34" charset="-122"/>
                <a:ea typeface="微软雅黑" panose="020B0503020204020204" pitchFamily="34" charset="-122"/>
                <a:cs typeface="+mn-ea"/>
                <a:sym typeface="+mn-lt"/>
              </a:rPr>
              <a:t>    Each night, Elizabeth dreamt about music, spotlights, and shining grand piano. Sometimes she tripped</a:t>
            </a:r>
            <a:r>
              <a:rPr lang="zh-CN" altLang="en-US" sz="1400" kern="0" dirty="0">
                <a:latin typeface="微软雅黑" panose="020B0503020204020204" pitchFamily="34" charset="-122"/>
                <a:ea typeface="微软雅黑" panose="020B0503020204020204" pitchFamily="34" charset="-122"/>
                <a:cs typeface="+mn-ea"/>
                <a:sym typeface="+mn-lt"/>
              </a:rPr>
              <a:t>（绊倒）</a:t>
            </a:r>
            <a:r>
              <a:rPr lang="zh-CN" altLang="en-US" sz="1600" kern="0" dirty="0">
                <a:latin typeface="微软雅黑" panose="020B0503020204020204" pitchFamily="34" charset="-122"/>
                <a:ea typeface="微软雅黑" panose="020B0503020204020204" pitchFamily="34" charset="-122"/>
                <a:cs typeface="+mn-ea"/>
                <a:sym typeface="+mn-lt"/>
              </a:rPr>
              <a:t> and fell. Other times she forgot the words. Once the dream ended with Ms. Wolff rushing offstage before Elizabeth could say anything!</a:t>
            </a:r>
            <a:endParaRPr lang="zh-CN" altLang="en-US" sz="1600" kern="0" dirty="0">
              <a:latin typeface="微软雅黑" panose="020B0503020204020204" pitchFamily="34" charset="-122"/>
              <a:ea typeface="微软雅黑" panose="020B0503020204020204" pitchFamily="34" charset="-122"/>
              <a:cs typeface="+mn-ea"/>
              <a:sym typeface="+mn-lt"/>
            </a:endParaRPr>
          </a:p>
          <a:p>
            <a:pPr fontAlgn="auto">
              <a:lnSpc>
                <a:spcPts val="1680"/>
              </a:lnSpc>
              <a:spcBef>
                <a:spcPts val="600"/>
              </a:spcBef>
            </a:pPr>
            <a:r>
              <a:rPr lang="zh-CN" altLang="en-US" sz="1600" kern="0" dirty="0">
                <a:latin typeface="微软雅黑" panose="020B0503020204020204" pitchFamily="34" charset="-122"/>
                <a:ea typeface="微软雅黑" panose="020B0503020204020204" pitchFamily="34" charset="-122"/>
                <a:cs typeface="+mn-ea"/>
                <a:sym typeface="+mn-lt"/>
              </a:rPr>
              <a:t>   Despite all these, Elizabeth kept practicing. “Beautiful flowers for a beautiful performance...” After all, it was an honor to share the stage with Ana Wolff.</a:t>
            </a:r>
            <a:endParaRPr lang="zh-CN" altLang="en-US" sz="1600" kern="0" dirty="0">
              <a:latin typeface="微软雅黑" panose="020B0503020204020204" pitchFamily="34" charset="-122"/>
              <a:ea typeface="微软雅黑" panose="020B0503020204020204" pitchFamily="34" charset="-122"/>
              <a:cs typeface="+mn-ea"/>
              <a:sym typeface="+mn-lt"/>
            </a:endParaRPr>
          </a:p>
          <a:p>
            <a:pPr fontAlgn="auto">
              <a:lnSpc>
                <a:spcPts val="1680"/>
              </a:lnSpc>
              <a:spcBef>
                <a:spcPts val="600"/>
              </a:spcBef>
            </a:pPr>
            <a:r>
              <a:rPr lang="zh-CN" altLang="en-US" sz="1600" kern="0" dirty="0">
                <a:latin typeface="微软雅黑" panose="020B0503020204020204" pitchFamily="34" charset="-122"/>
                <a:ea typeface="微软雅黑" panose="020B0503020204020204" pitchFamily="34" charset="-122"/>
                <a:cs typeface="+mn-ea"/>
                <a:sym typeface="+mn-lt"/>
              </a:rPr>
              <a:t>    Then, finally, the big day came. “All set, Elizabeth?” Mr. Leaf asked. “Her stomach tightened, but Elizabeth nodded at him.”</a:t>
            </a:r>
            <a:endParaRPr lang="zh-CN" altLang="en-US" sz="1600" kern="0" dirty="0">
              <a:latin typeface="微软雅黑" panose="020B0503020204020204" pitchFamily="34" charset="-122"/>
              <a:ea typeface="微软雅黑" panose="020B0503020204020204" pitchFamily="34" charset="-122"/>
              <a:cs typeface="+mn-ea"/>
              <a:sym typeface="+mn-lt"/>
            </a:endParaRPr>
          </a:p>
          <a:p>
            <a:pPr fontAlgn="auto">
              <a:lnSpc>
                <a:spcPts val="1680"/>
              </a:lnSpc>
              <a:spcBef>
                <a:spcPts val="600"/>
              </a:spcBef>
            </a:pPr>
            <a:r>
              <a:rPr lang="zh-CN" altLang="en-US" sz="1600" kern="0" dirty="0">
                <a:latin typeface="微软雅黑" panose="020B0503020204020204" pitchFamily="34" charset="-122"/>
                <a:ea typeface="微软雅黑" panose="020B0503020204020204" pitchFamily="34" charset="-122"/>
                <a:cs typeface="+mn-ea"/>
                <a:sym typeface="+mn-lt"/>
              </a:rPr>
              <a:t>     The lights dimmed, and Ms. Wolff walked onto the stage wearing a black gown. Smiling, she bowed. The audience clapped loudly. Ms. Wolff made her graceful way to the piano, took her seat and then began to play. Her fingers danced across the keys. She swayed and nodded, and her shiny black ponytail bobbed （跳跃）. Back and forth she raced her feet among the pedals.</a:t>
            </a:r>
            <a:endParaRPr lang="zh-CN" altLang="en-US" sz="1600" kern="0" dirty="0">
              <a:latin typeface="微软雅黑" panose="020B0503020204020204" pitchFamily="34" charset="-122"/>
              <a:ea typeface="微软雅黑" panose="020B0503020204020204" pitchFamily="34" charset="-122"/>
              <a:cs typeface="+mn-ea"/>
              <a:sym typeface="+mn-lt"/>
            </a:endParaRPr>
          </a:p>
          <a:p>
            <a:pPr fontAlgn="auto">
              <a:lnSpc>
                <a:spcPts val="1680"/>
              </a:lnSpc>
              <a:spcBef>
                <a:spcPts val="600"/>
              </a:spcBef>
            </a:pPr>
            <a:r>
              <a:rPr lang="zh-CN" altLang="en-US" sz="1600" kern="0" dirty="0">
                <a:latin typeface="微软雅黑" panose="020B0503020204020204" pitchFamily="34" charset="-122"/>
                <a:ea typeface="微软雅黑" panose="020B0503020204020204" pitchFamily="34" charset="-122"/>
                <a:cs typeface="+mn-ea"/>
                <a:sym typeface="+mn-lt"/>
              </a:rPr>
              <a:t>    Drawn into the music, Elizabeth forgot for a moment about the six words she had to say. Soon it was Ana Wolff's last piece before she knew it. And a burst of thunderous applause suddenly brought Elizabeth to reality. The frightening moment was almost there.</a:t>
            </a:r>
            <a:endParaRPr lang="zh-CN" altLang="en-US" sz="1600" kern="0" dirty="0">
              <a:latin typeface="微软雅黑" panose="020B0503020204020204" pitchFamily="34" charset="-122"/>
              <a:ea typeface="微软雅黑" panose="020B0503020204020204" pitchFamily="34" charset="-122"/>
              <a:cs typeface="+mn-ea"/>
              <a:sym typeface="+mn-lt"/>
            </a:endParaRPr>
          </a:p>
        </p:txBody>
      </p:sp>
      <p:sp>
        <p:nvSpPr>
          <p:cNvPr id="6" name="圆角矩形 5"/>
          <p:cNvSpPr/>
          <p:nvPr/>
        </p:nvSpPr>
        <p:spPr>
          <a:xfrm>
            <a:off x="609600" y="3112135"/>
            <a:ext cx="11015345" cy="728345"/>
          </a:xfrm>
          <a:prstGeom prst="roundRect">
            <a:avLst/>
          </a:prstGeom>
          <a:solidFill>
            <a:schemeClr val="accent1">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30000"/>
              </a:lnSpc>
            </a:pPr>
            <a:endParaRPr lang="zh-CN" altLang="en-US" sz="1200" dirty="0">
              <a:latin typeface="微软雅黑" panose="020B0503020204020204" pitchFamily="34" charset="-122"/>
              <a:ea typeface="微软雅黑" panose="020B0503020204020204" pitchFamily="34" charset="-122"/>
            </a:endParaRPr>
          </a:p>
        </p:txBody>
      </p:sp>
      <p:pic>
        <p:nvPicPr>
          <p:cNvPr id="4" name="图片 3"/>
          <p:cNvPicPr>
            <a:picLocks noChangeAspect="1"/>
          </p:cNvPicPr>
          <p:nvPr/>
        </p:nvPicPr>
        <p:blipFill>
          <a:blip r:embed="rId1"/>
          <a:srcRect l="2041" t="4891" r="1304" b="79783"/>
          <a:stretch>
            <a:fillRect/>
          </a:stretch>
        </p:blipFill>
        <p:spPr>
          <a:xfrm>
            <a:off x="610235" y="4665980"/>
            <a:ext cx="11137900" cy="1786890"/>
          </a:xfrm>
          <a:prstGeom prst="rect">
            <a:avLst/>
          </a:prstGeom>
        </p:spPr>
      </p:pic>
      <p:sp>
        <p:nvSpPr>
          <p:cNvPr id="3" name="文本框 2"/>
          <p:cNvSpPr txBox="1"/>
          <p:nvPr/>
        </p:nvSpPr>
        <p:spPr>
          <a:xfrm>
            <a:off x="9721850" y="6191885"/>
            <a:ext cx="2161540" cy="570865"/>
          </a:xfrm>
          <a:prstGeom prst="rect">
            <a:avLst/>
          </a:prstGeom>
          <a:noFill/>
        </p:spPr>
        <p:txBody>
          <a:bodyPr wrap="square" rtlCol="0">
            <a:spAutoFit/>
          </a:bodyPr>
          <a:p>
            <a:pPr>
              <a:lnSpc>
                <a:spcPct val="130000"/>
              </a:lnSpc>
              <a:spcBef>
                <a:spcPts val="600"/>
              </a:spcBef>
            </a:pPr>
            <a:r>
              <a:rPr lang="zh-CN" altLang="en-US" sz="2400" b="1" kern="0" dirty="0">
                <a:solidFill>
                  <a:srgbClr val="FF0000"/>
                </a:solidFill>
                <a:latin typeface="微软雅黑" panose="020B0503020204020204" pitchFamily="34" charset="-122"/>
                <a:ea typeface="微软雅黑" panose="020B0503020204020204" pitchFamily="34" charset="-122"/>
                <a:cs typeface="+mn-ea"/>
                <a:sym typeface="+mn-lt"/>
              </a:rPr>
              <a:t>郑楠</a:t>
            </a:r>
            <a:endParaRPr lang="zh-CN" altLang="en-US" sz="2400" b="1" kern="0" dirty="0">
              <a:solidFill>
                <a:srgbClr val="FF0000"/>
              </a:solidFill>
              <a:latin typeface="微软雅黑" panose="020B0503020204020204" pitchFamily="34" charset="-122"/>
              <a:ea typeface="微软雅黑" panose="020B0503020204020204" pitchFamily="34" charset="-122"/>
              <a:cs typeface="+mn-ea"/>
              <a:sym typeface="+mn-lt"/>
            </a:endParaRPr>
          </a:p>
        </p:txBody>
      </p:sp>
      <p:sp>
        <p:nvSpPr>
          <p:cNvPr id="7" name="圆角矩形 6"/>
          <p:cNvSpPr/>
          <p:nvPr/>
        </p:nvSpPr>
        <p:spPr>
          <a:xfrm>
            <a:off x="671830" y="5194935"/>
            <a:ext cx="11015345" cy="1203325"/>
          </a:xfrm>
          <a:prstGeom prst="roundRect">
            <a:avLst/>
          </a:prstGeom>
          <a:solidFill>
            <a:schemeClr val="accent1">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30000"/>
              </a:lnSpc>
            </a:pPr>
            <a:endParaRPr lang="zh-CN" altLang="en-US" sz="1200" dirty="0">
              <a:latin typeface="微软雅黑" panose="020B0503020204020204" pitchFamily="34" charset="-122"/>
              <a:ea typeface="微软雅黑" panose="020B0503020204020204" pitchFamily="34" charset="-122"/>
            </a:endParaRPr>
          </a:p>
        </p:txBody>
      </p:sp>
      <p:grpSp>
        <p:nvGrpSpPr>
          <p:cNvPr id="33" name="组 32"/>
          <p:cNvGrpSpPr/>
          <p:nvPr/>
        </p:nvGrpSpPr>
        <p:grpSpPr>
          <a:xfrm rot="5400000">
            <a:off x="-2271395" y="3380740"/>
            <a:ext cx="5511165" cy="646430"/>
            <a:chOff x="1227882" y="3136900"/>
            <a:chExt cx="10227517" cy="1168400"/>
          </a:xfrm>
        </p:grpSpPr>
        <p:sp>
          <p:nvSpPr>
            <p:cNvPr id="34" name="右箭头 33"/>
            <p:cNvSpPr/>
            <p:nvPr/>
          </p:nvSpPr>
          <p:spPr>
            <a:xfrm>
              <a:off x="1227882" y="3136900"/>
              <a:ext cx="10227517" cy="1168400"/>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kumimoji="1" lang="zh-CN" altLang="en-US"/>
            </a:p>
          </p:txBody>
        </p:sp>
        <p:grpSp>
          <p:nvGrpSpPr>
            <p:cNvPr id="35" name="组 34"/>
            <p:cNvGrpSpPr/>
            <p:nvPr/>
          </p:nvGrpSpPr>
          <p:grpSpPr>
            <a:xfrm>
              <a:off x="1227882" y="3416300"/>
              <a:ext cx="9656018" cy="571500"/>
              <a:chOff x="1" y="2266932"/>
              <a:chExt cx="12192000" cy="1446549"/>
            </a:xfrm>
          </p:grpSpPr>
          <p:sp>
            <p:nvSpPr>
              <p:cNvPr id="36" name="矩形 35"/>
              <p:cNvSpPr/>
              <p:nvPr/>
            </p:nvSpPr>
            <p:spPr>
              <a:xfrm rot="16200000">
                <a:off x="5854909" y="-2623610"/>
                <a:ext cx="482183" cy="1219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kumimoji="1" lang="zh-CN" altLang="en-US"/>
              </a:p>
            </p:txBody>
          </p:sp>
          <p:sp>
            <p:nvSpPr>
              <p:cNvPr id="37" name="矩形 36"/>
              <p:cNvSpPr/>
              <p:nvPr/>
            </p:nvSpPr>
            <p:spPr>
              <a:xfrm rot="16200000">
                <a:off x="5854909" y="-3105793"/>
                <a:ext cx="482183" cy="1219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kumimoji="1" lang="zh-CN" altLang="en-US"/>
              </a:p>
            </p:txBody>
          </p:sp>
          <p:sp>
            <p:nvSpPr>
              <p:cNvPr id="38" name="矩形 37"/>
              <p:cNvSpPr/>
              <p:nvPr/>
            </p:nvSpPr>
            <p:spPr>
              <a:xfrm rot="16200000">
                <a:off x="5854909" y="-3587976"/>
                <a:ext cx="482183" cy="1219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kumimoji="1" lang="zh-CN" altLang="en-US"/>
              </a:p>
            </p:txBody>
          </p:sp>
        </p:grpSp>
      </p:grpSp>
      <p:sp>
        <p:nvSpPr>
          <p:cNvPr id="8" name="文本框 7"/>
          <p:cNvSpPr txBox="1"/>
          <p:nvPr/>
        </p:nvSpPr>
        <p:spPr>
          <a:xfrm rot="5400000">
            <a:off x="-2216785" y="3413760"/>
            <a:ext cx="5422900" cy="491490"/>
          </a:xfrm>
          <a:prstGeom prst="rect">
            <a:avLst/>
          </a:prstGeom>
          <a:noFill/>
        </p:spPr>
        <p:txBody>
          <a:bodyPr wrap="square" rtlCol="0" anchor="t">
            <a:spAutoFit/>
          </a:bodyPr>
          <a:p>
            <a:pPr>
              <a:lnSpc>
                <a:spcPct val="130000"/>
              </a:lnSpc>
              <a:spcBef>
                <a:spcPts val="600"/>
              </a:spcBef>
            </a:pPr>
            <a:r>
              <a:rPr lang="zh-CN" altLang="en-US" sz="2000" b="1" kern="0" dirty="0">
                <a:latin typeface="微软雅黑" panose="020B0503020204020204" pitchFamily="34" charset="-122"/>
                <a:ea typeface="微软雅黑" panose="020B0503020204020204" pitchFamily="34" charset="-122"/>
                <a:cs typeface="+mn-ea"/>
                <a:sym typeface="+mn-lt"/>
              </a:rPr>
              <a:t>components→→implant→→composition</a:t>
            </a:r>
            <a:endParaRPr lang="zh-CN" altLang="en-US" sz="2000" b="1" kern="0" dirty="0">
              <a:latin typeface="微软雅黑" panose="020B0503020204020204" pitchFamily="34" charset="-122"/>
              <a:ea typeface="微软雅黑" panose="020B0503020204020204" pitchFamily="34" charset="-122"/>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up)">
                                      <p:cBhvr>
                                        <p:cTn id="8" dur="500"/>
                                        <p:tgtEl>
                                          <p:spTgt spid="6"/>
                                        </p:tgtEl>
                                      </p:cBhvr>
                                    </p:animEffect>
                                  </p:childTnLst>
                                </p:cTn>
                              </p:par>
                            </p:childTnLst>
                          </p:cTn>
                        </p:par>
                      </p:childTnLst>
                    </p:cTn>
                  </p:par>
                  <p:par>
                    <p:cTn id="9" fill="hold">
                      <p:stCondLst>
                        <p:cond delay="indefinite"/>
                      </p:stCondLst>
                      <p:childTnLst>
                        <p:par>
                          <p:cTn id="10" fill="hold">
                            <p:stCondLst>
                              <p:cond delay="0"/>
                            </p:stCondLst>
                            <p:childTnLst>
                              <p:par>
                                <p:cTn id="11" presetID="20" presetClass="entr" presetSubtype="0" fill="hold" nodeType="click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wedge">
                                      <p:cBhvr>
                                        <p:cTn id="13" dur="2000"/>
                                        <p:tgtEl>
                                          <p:spTgt spid="33"/>
                                        </p:tgtEl>
                                      </p:cBhvr>
                                    </p:animEffect>
                                  </p:childTnLst>
                                </p:cTn>
                              </p:par>
                              <p:par>
                                <p:cTn id="14" presetID="2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edge">
                                      <p:cBhvr>
                                        <p:cTn id="16" dur="20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1000" fill="hold"/>
                                        <p:tgtEl>
                                          <p:spTgt spid="4"/>
                                        </p:tgtEl>
                                        <p:attrNameLst>
                                          <p:attrName>ppt_x</p:attrName>
                                        </p:attrNameLst>
                                      </p:cBhvr>
                                      <p:tavLst>
                                        <p:tav tm="0">
                                          <p:val>
                                            <p:strVal val="#ppt_x-.2"/>
                                          </p:val>
                                        </p:tav>
                                        <p:tav tm="100000">
                                          <p:val>
                                            <p:strVal val="#ppt_x"/>
                                          </p:val>
                                        </p:tav>
                                      </p:tavLst>
                                    </p:anim>
                                    <p:anim calcmode="lin" valueType="num">
                                      <p:cBhvr>
                                        <p:cTn id="22" dur="1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23" dur="1000"/>
                                        <p:tgtEl>
                                          <p:spTgt spid="4"/>
                                        </p:tgtEl>
                                      </p:cBhvr>
                                    </p:animEffect>
                                  </p:childTnLst>
                                </p:cTn>
                              </p:par>
                              <p:par>
                                <p:cTn id="24" presetID="29" presetClass="entr" presetSubtype="0" fill="hold" grpId="0" nodeType="with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p:cTn id="26" dur="1000" fill="hold"/>
                                        <p:tgtEl>
                                          <p:spTgt spid="3"/>
                                        </p:tgtEl>
                                        <p:attrNameLst>
                                          <p:attrName>ppt_x</p:attrName>
                                        </p:attrNameLst>
                                      </p:cBhvr>
                                      <p:tavLst>
                                        <p:tav tm="0">
                                          <p:val>
                                            <p:strVal val="#ppt_x-.2"/>
                                          </p:val>
                                        </p:tav>
                                        <p:tav tm="100000">
                                          <p:val>
                                            <p:strVal val="#ppt_x"/>
                                          </p:val>
                                        </p:tav>
                                      </p:tavLst>
                                    </p:anim>
                                    <p:anim calcmode="lin" valueType="num">
                                      <p:cBhvr>
                                        <p:cTn id="27" dur="1000" fill="hold"/>
                                        <p:tgtEl>
                                          <p:spTgt spid="3"/>
                                        </p:tgtEl>
                                        <p:attrNameLst>
                                          <p:attrName>ppt_y</p:attrName>
                                        </p:attrNameLst>
                                      </p:cBhvr>
                                      <p:tavLst>
                                        <p:tav tm="0">
                                          <p:val>
                                            <p:strVal val="#ppt_y"/>
                                          </p:val>
                                        </p:tav>
                                        <p:tav tm="100000">
                                          <p:val>
                                            <p:strVal val="#ppt_y"/>
                                          </p:val>
                                        </p:tav>
                                      </p:tavLst>
                                    </p:anim>
                                    <p:animEffect transition="in" filter="wipe(right)" prLst="gradientSize: 0.1">
                                      <p:cBhvr>
                                        <p:cTn id="28" dur="10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12" presetClass="entr" presetSubtype="4"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additive="base">
                                        <p:cTn id="33" dur="500"/>
                                        <p:tgtEl>
                                          <p:spTgt spid="7"/>
                                        </p:tgtEl>
                                        <p:attrNameLst>
                                          <p:attrName>ppt_y</p:attrName>
                                        </p:attrNameLst>
                                      </p:cBhvr>
                                      <p:tavLst>
                                        <p:tav tm="0">
                                          <p:val>
                                            <p:strVal val="#ppt_y+#ppt_h*1.125000"/>
                                          </p:val>
                                        </p:tav>
                                        <p:tav tm="100000">
                                          <p:val>
                                            <p:strVal val="#ppt_y"/>
                                          </p:val>
                                        </p:tav>
                                      </p:tavLst>
                                    </p:anim>
                                    <p:animEffect transition="in" filter="wipe(up)">
                                      <p:cBhvr>
                                        <p:cTn id="3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3" grpId="0"/>
      <p:bldP spid="3" grpId="1"/>
      <p:bldP spid="7" grpId="0" animBg="1"/>
      <p:bldP spid="7" grpId="1" animBg="1"/>
      <p:bldP spid="8" grpId="0"/>
      <p:bldP spid="8"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a:xfrm>
            <a:off x="1228090" y="182245"/>
            <a:ext cx="7025640" cy="529590"/>
          </a:xfrm>
        </p:spPr>
        <p:txBody>
          <a:bodyPr/>
          <a:lstStyle/>
          <a:p>
            <a:pPr algn="l"/>
            <a:r>
              <a:rPr kumimoji="1" dirty="0"/>
              <a:t>Continuation writing</a:t>
            </a:r>
            <a:r>
              <a:rPr kumimoji="1" lang="en-US" dirty="0"/>
              <a:t>—</a:t>
            </a:r>
            <a:r>
              <a:rPr kumimoji="1" dirty="0"/>
              <a:t>foreshadowing</a:t>
            </a:r>
            <a:r>
              <a:rPr kumimoji="1" lang="zh-CN" dirty="0"/>
              <a:t>（</a:t>
            </a:r>
            <a:r>
              <a:rPr kumimoji="1" dirty="0"/>
              <a:t>铺垫</a:t>
            </a:r>
            <a:r>
              <a:rPr kumimoji="1" lang="zh-CN" dirty="0"/>
              <a:t>）</a:t>
            </a:r>
            <a:endParaRPr kumimoji="1" lang="zh-CN" dirty="0"/>
          </a:p>
        </p:txBody>
      </p:sp>
      <p:sp>
        <p:nvSpPr>
          <p:cNvPr id="5" name="文本框 4"/>
          <p:cNvSpPr txBox="1"/>
          <p:nvPr/>
        </p:nvSpPr>
        <p:spPr>
          <a:xfrm>
            <a:off x="610235" y="805180"/>
            <a:ext cx="11273155" cy="5739130"/>
          </a:xfrm>
          <a:prstGeom prst="rect">
            <a:avLst/>
          </a:prstGeom>
          <a:solidFill>
            <a:schemeClr val="bg1"/>
          </a:solidFill>
        </p:spPr>
        <p:txBody>
          <a:bodyPr wrap="square" rtlCol="0" anchor="t">
            <a:spAutoFit/>
          </a:bodyPr>
          <a:p>
            <a:pPr fontAlgn="auto">
              <a:lnSpc>
                <a:spcPts val="1680"/>
              </a:lnSpc>
              <a:spcBef>
                <a:spcPts val="600"/>
              </a:spcBef>
            </a:pPr>
            <a:r>
              <a:rPr lang="en-US" altLang="zh-CN" sz="1600" kern="0" dirty="0">
                <a:latin typeface="微软雅黑" panose="020B0503020204020204" pitchFamily="34" charset="-122"/>
                <a:ea typeface="微软雅黑" panose="020B0503020204020204" pitchFamily="34" charset="-122"/>
                <a:cs typeface="+mn-ea"/>
                <a:sym typeface="+mn-lt"/>
              </a:rPr>
              <a:t>     </a:t>
            </a:r>
            <a:r>
              <a:rPr lang="zh-CN" altLang="en-US" sz="1600" u="sng" kern="0" dirty="0">
                <a:latin typeface="微软雅黑" panose="020B0503020204020204" pitchFamily="34" charset="-122"/>
                <a:ea typeface="微软雅黑" panose="020B0503020204020204" pitchFamily="34" charset="-122"/>
                <a:cs typeface="+mn-ea"/>
                <a:sym typeface="+mn-lt"/>
              </a:rPr>
              <a:t>Elizabeth</a:t>
            </a:r>
            <a:r>
              <a:rPr lang="zh-CN" altLang="en-US" sz="1600" kern="0" dirty="0">
                <a:latin typeface="微软雅黑" panose="020B0503020204020204" pitchFamily="34" charset="-122"/>
                <a:ea typeface="微软雅黑" panose="020B0503020204020204" pitchFamily="34" charset="-122"/>
                <a:cs typeface="+mn-ea"/>
                <a:sym typeface="+mn-lt"/>
              </a:rPr>
              <a:t> walked into the yard, carrying a bunch of roses.</a:t>
            </a:r>
            <a:endParaRPr lang="zh-CN" altLang="en-US" sz="1600" kern="0" dirty="0">
              <a:latin typeface="微软雅黑" panose="020B0503020204020204" pitchFamily="34" charset="-122"/>
              <a:ea typeface="微软雅黑" panose="020B0503020204020204" pitchFamily="34" charset="-122"/>
              <a:cs typeface="+mn-ea"/>
              <a:sym typeface="+mn-lt"/>
            </a:endParaRPr>
          </a:p>
          <a:p>
            <a:pPr fontAlgn="auto">
              <a:lnSpc>
                <a:spcPts val="1680"/>
              </a:lnSpc>
              <a:spcBef>
                <a:spcPts val="600"/>
              </a:spcBef>
            </a:pPr>
            <a:r>
              <a:rPr lang="zh-CN" altLang="en-US" sz="1600" kern="0" dirty="0">
                <a:latin typeface="微软雅黑" panose="020B0503020204020204" pitchFamily="34" charset="-122"/>
                <a:ea typeface="微软雅黑" panose="020B0503020204020204" pitchFamily="34" charset="-122"/>
                <a:cs typeface="+mn-ea"/>
                <a:sym typeface="+mn-lt"/>
              </a:rPr>
              <a:t>   “Beautiful flowers for...or..., I'll never get it right!” she cried, throwing the roses on the ground.</a:t>
            </a:r>
            <a:endParaRPr lang="zh-CN" altLang="en-US" sz="1600" kern="0" dirty="0">
              <a:latin typeface="微软雅黑" panose="020B0503020204020204" pitchFamily="34" charset="-122"/>
              <a:ea typeface="微软雅黑" panose="020B0503020204020204" pitchFamily="34" charset="-122"/>
              <a:cs typeface="+mn-ea"/>
              <a:sym typeface="+mn-lt"/>
            </a:endParaRPr>
          </a:p>
          <a:p>
            <a:pPr fontAlgn="auto">
              <a:lnSpc>
                <a:spcPts val="1680"/>
              </a:lnSpc>
              <a:spcBef>
                <a:spcPts val="600"/>
              </a:spcBef>
            </a:pPr>
            <a:r>
              <a:rPr lang="zh-CN" altLang="en-US" sz="1600" kern="0" dirty="0">
                <a:latin typeface="微软雅黑" panose="020B0503020204020204" pitchFamily="34" charset="-122"/>
                <a:ea typeface="微软雅黑" panose="020B0503020204020204" pitchFamily="34" charset="-122"/>
                <a:cs typeface="+mn-ea"/>
                <a:sym typeface="+mn-lt"/>
              </a:rPr>
              <a:t>     Elizabeth had been practising her speech for a week. She'd presented flowers to the dog, the cat, and the statue in the garden.</a:t>
            </a:r>
            <a:endParaRPr lang="zh-CN" altLang="en-US" sz="1600" kern="0" dirty="0">
              <a:latin typeface="微软雅黑" panose="020B0503020204020204" pitchFamily="34" charset="-122"/>
              <a:ea typeface="微软雅黑" panose="020B0503020204020204" pitchFamily="34" charset="-122"/>
              <a:cs typeface="+mn-ea"/>
              <a:sym typeface="+mn-lt"/>
            </a:endParaRPr>
          </a:p>
          <a:p>
            <a:pPr fontAlgn="auto">
              <a:lnSpc>
                <a:spcPts val="1680"/>
              </a:lnSpc>
              <a:spcBef>
                <a:spcPts val="600"/>
              </a:spcBef>
            </a:pPr>
            <a:r>
              <a:rPr lang="zh-CN" altLang="en-US" sz="1600" kern="0" dirty="0">
                <a:latin typeface="微软雅黑" panose="020B0503020204020204" pitchFamily="34" charset="-122"/>
                <a:ea typeface="微软雅黑" panose="020B0503020204020204" pitchFamily="34" charset="-122"/>
                <a:cs typeface="+mn-ea"/>
                <a:sym typeface="+mn-lt"/>
              </a:rPr>
              <a:t>    Part of her couldn't wait. This Saturday, the great </a:t>
            </a:r>
            <a:r>
              <a:rPr lang="zh-CN" altLang="en-US" sz="1600" u="sng" kern="0" dirty="0">
                <a:latin typeface="微软雅黑" panose="020B0503020204020204" pitchFamily="34" charset="-122"/>
                <a:ea typeface="微软雅黑" panose="020B0503020204020204" pitchFamily="34" charset="-122"/>
                <a:cs typeface="+mn-ea"/>
                <a:sym typeface="+mn-lt"/>
              </a:rPr>
              <a:t>Ana Wolff,</a:t>
            </a:r>
            <a:r>
              <a:rPr lang="zh-CN" altLang="en-US" sz="1600" kern="0" dirty="0">
                <a:latin typeface="微软雅黑" panose="020B0503020204020204" pitchFamily="34" charset="-122"/>
                <a:ea typeface="微软雅黑" panose="020B0503020204020204" pitchFamily="34" charset="-122"/>
                <a:cs typeface="+mn-ea"/>
                <a:sym typeface="+mn-lt"/>
              </a:rPr>
              <a:t> famous pianist, would perform at the concert hall in town. For four years, Elizabeth had taken piano lessons. She'd listened to Ms. Wolff's recordings over and over again loving the way the notes tumbled like a rushing mountain stream.</a:t>
            </a:r>
            <a:endParaRPr lang="zh-CN" altLang="en-US" sz="1600" kern="0" dirty="0">
              <a:latin typeface="微软雅黑" panose="020B0503020204020204" pitchFamily="34" charset="-122"/>
              <a:ea typeface="微软雅黑" panose="020B0503020204020204" pitchFamily="34" charset="-122"/>
              <a:cs typeface="+mn-ea"/>
              <a:sym typeface="+mn-lt"/>
            </a:endParaRPr>
          </a:p>
          <a:p>
            <a:pPr fontAlgn="auto">
              <a:lnSpc>
                <a:spcPts val="1680"/>
              </a:lnSpc>
              <a:spcBef>
                <a:spcPts val="600"/>
              </a:spcBef>
            </a:pPr>
            <a:r>
              <a:rPr lang="zh-CN" altLang="en-US" sz="1600" kern="0" dirty="0">
                <a:latin typeface="微软雅黑" panose="020B0503020204020204" pitchFamily="34" charset="-122"/>
                <a:ea typeface="微软雅黑" panose="020B0503020204020204" pitchFamily="34" charset="-122"/>
                <a:cs typeface="+mn-ea"/>
                <a:sym typeface="+mn-lt"/>
              </a:rPr>
              <a:t>    Part of Elizabeth was terrified. Her music teacher at school, Mr. Leaf, had asked Elizabeth to present the flowers to Ms. Wolff after the performance. Why did he have to choose her? Elizabeth hated talking in front of people.</a:t>
            </a:r>
            <a:endParaRPr lang="zh-CN" altLang="en-US" sz="1600" kern="0" dirty="0">
              <a:latin typeface="微软雅黑" panose="020B0503020204020204" pitchFamily="34" charset="-122"/>
              <a:ea typeface="微软雅黑" panose="020B0503020204020204" pitchFamily="34" charset="-122"/>
              <a:cs typeface="+mn-ea"/>
              <a:sym typeface="+mn-lt"/>
            </a:endParaRPr>
          </a:p>
          <a:p>
            <a:pPr fontAlgn="auto">
              <a:lnSpc>
                <a:spcPts val="1680"/>
              </a:lnSpc>
              <a:spcBef>
                <a:spcPts val="600"/>
              </a:spcBef>
            </a:pPr>
            <a:r>
              <a:rPr lang="zh-CN" altLang="en-US" sz="1600" kern="0" dirty="0">
                <a:latin typeface="微软雅黑" panose="020B0503020204020204" pitchFamily="34" charset="-122"/>
                <a:ea typeface="微软雅黑" panose="020B0503020204020204" pitchFamily="34" charset="-122"/>
                <a:cs typeface="+mn-ea"/>
                <a:sym typeface="+mn-lt"/>
              </a:rPr>
              <a:t>    Each night, Elizabeth dreamt about music, spotlights, and shining grand piano. Sometimes she tripped</a:t>
            </a:r>
            <a:r>
              <a:rPr lang="zh-CN" altLang="en-US" sz="1400" kern="0" dirty="0">
                <a:latin typeface="微软雅黑" panose="020B0503020204020204" pitchFamily="34" charset="-122"/>
                <a:ea typeface="微软雅黑" panose="020B0503020204020204" pitchFamily="34" charset="-122"/>
                <a:cs typeface="+mn-ea"/>
                <a:sym typeface="+mn-lt"/>
              </a:rPr>
              <a:t>（绊倒）</a:t>
            </a:r>
            <a:r>
              <a:rPr lang="zh-CN" altLang="en-US" sz="1600" kern="0" dirty="0">
                <a:latin typeface="微软雅黑" panose="020B0503020204020204" pitchFamily="34" charset="-122"/>
                <a:ea typeface="微软雅黑" panose="020B0503020204020204" pitchFamily="34" charset="-122"/>
                <a:cs typeface="+mn-ea"/>
                <a:sym typeface="+mn-lt"/>
              </a:rPr>
              <a:t> and fell. Other times she forgot the words. Once the dream ended with Ms. Wolff rushing offstage before Elizabeth could say anything!</a:t>
            </a:r>
            <a:endParaRPr lang="zh-CN" altLang="en-US" sz="1600" kern="0" dirty="0">
              <a:latin typeface="微软雅黑" panose="020B0503020204020204" pitchFamily="34" charset="-122"/>
              <a:ea typeface="微软雅黑" panose="020B0503020204020204" pitchFamily="34" charset="-122"/>
              <a:cs typeface="+mn-ea"/>
              <a:sym typeface="+mn-lt"/>
            </a:endParaRPr>
          </a:p>
          <a:p>
            <a:pPr fontAlgn="auto">
              <a:lnSpc>
                <a:spcPts val="1680"/>
              </a:lnSpc>
              <a:spcBef>
                <a:spcPts val="600"/>
              </a:spcBef>
            </a:pPr>
            <a:r>
              <a:rPr lang="zh-CN" altLang="en-US" sz="1600" kern="0" dirty="0">
                <a:latin typeface="微软雅黑" panose="020B0503020204020204" pitchFamily="34" charset="-122"/>
                <a:ea typeface="微软雅黑" panose="020B0503020204020204" pitchFamily="34" charset="-122"/>
                <a:cs typeface="+mn-ea"/>
                <a:sym typeface="+mn-lt"/>
              </a:rPr>
              <a:t>   Despite all these, Elizabeth kept practicing. “Beautiful flowers for a beautiful performance...” After all, it was an honor to share the stage with Ana Wolff.</a:t>
            </a:r>
            <a:endParaRPr lang="zh-CN" altLang="en-US" sz="1600" kern="0" dirty="0">
              <a:latin typeface="微软雅黑" panose="020B0503020204020204" pitchFamily="34" charset="-122"/>
              <a:ea typeface="微软雅黑" panose="020B0503020204020204" pitchFamily="34" charset="-122"/>
              <a:cs typeface="+mn-ea"/>
              <a:sym typeface="+mn-lt"/>
            </a:endParaRPr>
          </a:p>
          <a:p>
            <a:pPr fontAlgn="auto">
              <a:lnSpc>
                <a:spcPts val="1680"/>
              </a:lnSpc>
              <a:spcBef>
                <a:spcPts val="600"/>
              </a:spcBef>
            </a:pPr>
            <a:r>
              <a:rPr lang="zh-CN" altLang="en-US" sz="1600" kern="0" dirty="0">
                <a:latin typeface="微软雅黑" panose="020B0503020204020204" pitchFamily="34" charset="-122"/>
                <a:ea typeface="微软雅黑" panose="020B0503020204020204" pitchFamily="34" charset="-122"/>
                <a:cs typeface="+mn-ea"/>
                <a:sym typeface="+mn-lt"/>
              </a:rPr>
              <a:t>    Then, finally, the big day came. “All set, Elizabeth?” Mr. Leaf asked. “Her stomach tightened, but Elizabeth nodded at him.”</a:t>
            </a:r>
            <a:endParaRPr lang="zh-CN" altLang="en-US" sz="1600" kern="0" dirty="0">
              <a:latin typeface="微软雅黑" panose="020B0503020204020204" pitchFamily="34" charset="-122"/>
              <a:ea typeface="微软雅黑" panose="020B0503020204020204" pitchFamily="34" charset="-122"/>
              <a:cs typeface="+mn-ea"/>
              <a:sym typeface="+mn-lt"/>
            </a:endParaRPr>
          </a:p>
          <a:p>
            <a:pPr fontAlgn="auto">
              <a:lnSpc>
                <a:spcPts val="1680"/>
              </a:lnSpc>
              <a:spcBef>
                <a:spcPts val="600"/>
              </a:spcBef>
            </a:pPr>
            <a:r>
              <a:rPr lang="zh-CN" altLang="en-US" sz="1600" kern="0" dirty="0">
                <a:latin typeface="微软雅黑" panose="020B0503020204020204" pitchFamily="34" charset="-122"/>
                <a:ea typeface="微软雅黑" panose="020B0503020204020204" pitchFamily="34" charset="-122"/>
                <a:cs typeface="+mn-ea"/>
                <a:sym typeface="+mn-lt"/>
              </a:rPr>
              <a:t>     The lights dimmed, and Ms. Wolff walked onto the stage wearing a black gown. Smiling, she bowed. The audience clapped loudly. Ms. Wolff made her graceful way to the piano, took her seat and then began to play. Her fingers danced across the keys. She swayed and nodded, and her shiny black ponytail bobbed （跳跃）. Back and forth she raced her feet among the pedals.</a:t>
            </a:r>
            <a:endParaRPr lang="zh-CN" altLang="en-US" sz="1600" kern="0" dirty="0">
              <a:latin typeface="微软雅黑" panose="020B0503020204020204" pitchFamily="34" charset="-122"/>
              <a:ea typeface="微软雅黑" panose="020B0503020204020204" pitchFamily="34" charset="-122"/>
              <a:cs typeface="+mn-ea"/>
              <a:sym typeface="+mn-lt"/>
            </a:endParaRPr>
          </a:p>
          <a:p>
            <a:pPr fontAlgn="auto">
              <a:lnSpc>
                <a:spcPts val="1680"/>
              </a:lnSpc>
              <a:spcBef>
                <a:spcPts val="600"/>
              </a:spcBef>
            </a:pPr>
            <a:r>
              <a:rPr lang="zh-CN" altLang="en-US" sz="1600" kern="0" dirty="0">
                <a:latin typeface="微软雅黑" panose="020B0503020204020204" pitchFamily="34" charset="-122"/>
                <a:ea typeface="微软雅黑" panose="020B0503020204020204" pitchFamily="34" charset="-122"/>
                <a:cs typeface="+mn-ea"/>
                <a:sym typeface="+mn-lt"/>
              </a:rPr>
              <a:t>    Drawn into the music, Elizabeth forgot for a moment about the six words she had to say. Soon it was Ana Wolff's last piece before she knew it. And a burst of thunderous applause suddenly brought Elizabeth to reality. The frightening moment was almost there.</a:t>
            </a:r>
            <a:endParaRPr lang="zh-CN" altLang="en-US" sz="1600" kern="0" dirty="0">
              <a:latin typeface="微软雅黑" panose="020B0503020204020204" pitchFamily="34" charset="-122"/>
              <a:ea typeface="微软雅黑" panose="020B0503020204020204" pitchFamily="34" charset="-122"/>
              <a:cs typeface="+mn-ea"/>
              <a:sym typeface="+mn-lt"/>
            </a:endParaRPr>
          </a:p>
        </p:txBody>
      </p:sp>
      <p:sp>
        <p:nvSpPr>
          <p:cNvPr id="6" name="圆角矩形 5"/>
          <p:cNvSpPr/>
          <p:nvPr/>
        </p:nvSpPr>
        <p:spPr>
          <a:xfrm>
            <a:off x="650240" y="3065145"/>
            <a:ext cx="11015345" cy="728345"/>
          </a:xfrm>
          <a:prstGeom prst="roundRect">
            <a:avLst/>
          </a:prstGeom>
          <a:solidFill>
            <a:schemeClr val="accent1">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30000"/>
              </a:lnSpc>
            </a:pPr>
            <a:endParaRPr lang="zh-CN" altLang="en-US" sz="1200" dirty="0">
              <a:latin typeface="微软雅黑" panose="020B0503020204020204" pitchFamily="34" charset="-122"/>
              <a:ea typeface="微软雅黑" panose="020B0503020204020204" pitchFamily="34" charset="-122"/>
            </a:endParaRPr>
          </a:p>
        </p:txBody>
      </p:sp>
      <p:pic>
        <p:nvPicPr>
          <p:cNvPr id="8" name="图片 7"/>
          <p:cNvPicPr>
            <a:picLocks noChangeAspect="1"/>
          </p:cNvPicPr>
          <p:nvPr/>
        </p:nvPicPr>
        <p:blipFill>
          <a:blip r:embed="rId1"/>
          <a:stretch>
            <a:fillRect/>
          </a:stretch>
        </p:blipFill>
        <p:spPr>
          <a:xfrm>
            <a:off x="650875" y="3793490"/>
            <a:ext cx="11095990" cy="2797175"/>
          </a:xfrm>
          <a:prstGeom prst="rect">
            <a:avLst/>
          </a:prstGeom>
        </p:spPr>
      </p:pic>
      <p:sp>
        <p:nvSpPr>
          <p:cNvPr id="9" name="圆角矩形 8"/>
          <p:cNvSpPr/>
          <p:nvPr/>
        </p:nvSpPr>
        <p:spPr>
          <a:xfrm>
            <a:off x="690880" y="4476750"/>
            <a:ext cx="11015345" cy="1167130"/>
          </a:xfrm>
          <a:prstGeom prst="roundRect">
            <a:avLst/>
          </a:prstGeom>
          <a:solidFill>
            <a:schemeClr val="accent1">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30000"/>
              </a:lnSpc>
            </a:pPr>
            <a:endParaRPr lang="zh-CN" altLang="en-US" sz="1200" dirty="0">
              <a:latin typeface="微软雅黑" panose="020B0503020204020204" pitchFamily="34" charset="-122"/>
              <a:ea typeface="微软雅黑" panose="020B0503020204020204" pitchFamily="34" charset="-122"/>
            </a:endParaRPr>
          </a:p>
        </p:txBody>
      </p:sp>
      <p:sp>
        <p:nvSpPr>
          <p:cNvPr id="10" name="文本框 9"/>
          <p:cNvSpPr txBox="1"/>
          <p:nvPr/>
        </p:nvSpPr>
        <p:spPr>
          <a:xfrm>
            <a:off x="8789035" y="5073015"/>
            <a:ext cx="2161540" cy="570865"/>
          </a:xfrm>
          <a:prstGeom prst="rect">
            <a:avLst/>
          </a:prstGeom>
          <a:noFill/>
        </p:spPr>
        <p:txBody>
          <a:bodyPr wrap="square" rtlCol="0">
            <a:spAutoFit/>
          </a:bodyPr>
          <a:p>
            <a:pPr>
              <a:lnSpc>
                <a:spcPct val="130000"/>
              </a:lnSpc>
              <a:spcBef>
                <a:spcPts val="600"/>
              </a:spcBef>
            </a:pPr>
            <a:r>
              <a:rPr lang="zh-CN" altLang="en-US" sz="2400" b="1" kern="0" dirty="0">
                <a:solidFill>
                  <a:srgbClr val="FF0000"/>
                </a:solidFill>
                <a:latin typeface="微软雅黑" panose="020B0503020204020204" pitchFamily="34" charset="-122"/>
                <a:ea typeface="微软雅黑" panose="020B0503020204020204" pitchFamily="34" charset="-122"/>
                <a:cs typeface="+mn-ea"/>
                <a:sym typeface="+mn-lt"/>
              </a:rPr>
              <a:t>徐依雯</a:t>
            </a:r>
            <a:endParaRPr lang="zh-CN" altLang="en-US" sz="2400" b="1" kern="0" dirty="0">
              <a:solidFill>
                <a:srgbClr val="FF0000"/>
              </a:solidFill>
              <a:latin typeface="微软雅黑" panose="020B0503020204020204" pitchFamily="34" charset="-122"/>
              <a:ea typeface="微软雅黑" panose="020B0503020204020204" pitchFamily="34" charset="-122"/>
              <a:cs typeface="+mn-ea"/>
              <a:sym typeface="+mn-lt"/>
            </a:endParaRPr>
          </a:p>
        </p:txBody>
      </p:sp>
      <p:sp>
        <p:nvSpPr>
          <p:cNvPr id="11" name="圆角矩形 10"/>
          <p:cNvSpPr/>
          <p:nvPr/>
        </p:nvSpPr>
        <p:spPr>
          <a:xfrm>
            <a:off x="5292090" y="3998595"/>
            <a:ext cx="6374130" cy="478155"/>
          </a:xfrm>
          <a:prstGeom prst="roundRect">
            <a:avLst/>
          </a:prstGeom>
          <a:solidFill>
            <a:schemeClr val="accent1">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30000"/>
              </a:lnSpc>
            </a:pPr>
            <a:endParaRPr lang="zh-CN" altLang="en-US" sz="1200" dirty="0">
              <a:latin typeface="微软雅黑" panose="020B0503020204020204" pitchFamily="34" charset="-122"/>
              <a:ea typeface="微软雅黑" panose="020B0503020204020204" pitchFamily="34" charset="-122"/>
            </a:endParaRPr>
          </a:p>
        </p:txBody>
      </p:sp>
      <p:grpSp>
        <p:nvGrpSpPr>
          <p:cNvPr id="33" name="组 32"/>
          <p:cNvGrpSpPr/>
          <p:nvPr/>
        </p:nvGrpSpPr>
        <p:grpSpPr>
          <a:xfrm rot="5400000">
            <a:off x="-2271395" y="3380740"/>
            <a:ext cx="5511165" cy="646430"/>
            <a:chOff x="1227882" y="3136900"/>
            <a:chExt cx="10227517" cy="1168400"/>
          </a:xfrm>
        </p:grpSpPr>
        <p:sp>
          <p:nvSpPr>
            <p:cNvPr id="34" name="右箭头 33"/>
            <p:cNvSpPr/>
            <p:nvPr/>
          </p:nvSpPr>
          <p:spPr>
            <a:xfrm>
              <a:off x="1227882" y="3136900"/>
              <a:ext cx="10227517" cy="1168400"/>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kumimoji="1" lang="zh-CN" altLang="en-US"/>
            </a:p>
          </p:txBody>
        </p:sp>
        <p:grpSp>
          <p:nvGrpSpPr>
            <p:cNvPr id="35" name="组 34"/>
            <p:cNvGrpSpPr/>
            <p:nvPr/>
          </p:nvGrpSpPr>
          <p:grpSpPr>
            <a:xfrm>
              <a:off x="1227882" y="3416300"/>
              <a:ext cx="9656018" cy="571500"/>
              <a:chOff x="1" y="2266932"/>
              <a:chExt cx="12192000" cy="1446549"/>
            </a:xfrm>
          </p:grpSpPr>
          <p:sp>
            <p:nvSpPr>
              <p:cNvPr id="36" name="矩形 35"/>
              <p:cNvSpPr/>
              <p:nvPr/>
            </p:nvSpPr>
            <p:spPr>
              <a:xfrm rot="16200000">
                <a:off x="5854909" y="-2623610"/>
                <a:ext cx="482183" cy="1219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kumimoji="1" lang="zh-CN" altLang="en-US"/>
              </a:p>
            </p:txBody>
          </p:sp>
          <p:sp>
            <p:nvSpPr>
              <p:cNvPr id="37" name="矩形 36"/>
              <p:cNvSpPr/>
              <p:nvPr/>
            </p:nvSpPr>
            <p:spPr>
              <a:xfrm rot="16200000">
                <a:off x="5854909" y="-3105793"/>
                <a:ext cx="482183" cy="1219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kumimoji="1" lang="zh-CN" altLang="en-US"/>
              </a:p>
            </p:txBody>
          </p:sp>
          <p:sp>
            <p:nvSpPr>
              <p:cNvPr id="38" name="矩形 37"/>
              <p:cNvSpPr/>
              <p:nvPr/>
            </p:nvSpPr>
            <p:spPr>
              <a:xfrm rot="16200000">
                <a:off x="5854909" y="-3587976"/>
                <a:ext cx="482183" cy="1219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kumimoji="1" lang="zh-CN" altLang="en-US"/>
              </a:p>
            </p:txBody>
          </p:sp>
        </p:grpSp>
      </p:grpSp>
      <p:sp>
        <p:nvSpPr>
          <p:cNvPr id="3" name="文本框 2"/>
          <p:cNvSpPr txBox="1"/>
          <p:nvPr/>
        </p:nvSpPr>
        <p:spPr>
          <a:xfrm rot="5400000">
            <a:off x="-2216785" y="3413760"/>
            <a:ext cx="5422900" cy="491490"/>
          </a:xfrm>
          <a:prstGeom prst="rect">
            <a:avLst/>
          </a:prstGeom>
          <a:noFill/>
        </p:spPr>
        <p:txBody>
          <a:bodyPr wrap="square" rtlCol="0" anchor="t">
            <a:spAutoFit/>
          </a:bodyPr>
          <a:p>
            <a:pPr>
              <a:lnSpc>
                <a:spcPct val="130000"/>
              </a:lnSpc>
              <a:spcBef>
                <a:spcPts val="600"/>
              </a:spcBef>
            </a:pPr>
            <a:r>
              <a:rPr lang="zh-CN" altLang="en-US" sz="2000" b="1" kern="0" dirty="0">
                <a:latin typeface="微软雅黑" panose="020B0503020204020204" pitchFamily="34" charset="-122"/>
                <a:ea typeface="微软雅黑" panose="020B0503020204020204" pitchFamily="34" charset="-122"/>
                <a:cs typeface="+mn-ea"/>
                <a:sym typeface="+mn-lt"/>
              </a:rPr>
              <a:t>components→→implant→→composition</a:t>
            </a:r>
            <a:endParaRPr lang="zh-CN" altLang="en-US" sz="2000" b="1" kern="0" dirty="0">
              <a:latin typeface="微软雅黑" panose="020B0503020204020204" pitchFamily="34" charset="-122"/>
              <a:ea typeface="微软雅黑" panose="020B0503020204020204" pitchFamily="34" charset="-122"/>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edge">
                                      <p:cBhvr>
                                        <p:cTn id="7" dur="2000"/>
                                        <p:tgtEl>
                                          <p:spTgt spid="33"/>
                                        </p:tgtEl>
                                      </p:cBhvr>
                                    </p:animEffect>
                                  </p:childTnLst>
                                </p:cTn>
                              </p:par>
                              <p:par>
                                <p:cTn id="8" presetID="2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edge">
                                      <p:cBhvr>
                                        <p:cTn id="10" dur="2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9"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1000" fill="hold"/>
                                        <p:tgtEl>
                                          <p:spTgt spid="8"/>
                                        </p:tgtEl>
                                        <p:attrNameLst>
                                          <p:attrName>ppt_x</p:attrName>
                                        </p:attrNameLst>
                                      </p:cBhvr>
                                      <p:tavLst>
                                        <p:tav tm="0">
                                          <p:val>
                                            <p:strVal val="#ppt_x-.2"/>
                                          </p:val>
                                        </p:tav>
                                        <p:tav tm="100000">
                                          <p:val>
                                            <p:strVal val="#ppt_x"/>
                                          </p:val>
                                        </p:tav>
                                      </p:tavLst>
                                    </p:anim>
                                    <p:anim calcmode="lin" valueType="num">
                                      <p:cBhvr>
                                        <p:cTn id="16"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17" dur="1000"/>
                                        <p:tgtEl>
                                          <p:spTgt spid="8"/>
                                        </p:tgtEl>
                                      </p:cBhvr>
                                    </p:animEffect>
                                  </p:childTnLst>
                                </p:cTn>
                              </p:par>
                              <p:par>
                                <p:cTn id="18" presetID="12" presetClass="entr" presetSubtype="4"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500"/>
                                        <p:tgtEl>
                                          <p:spTgt spid="10"/>
                                        </p:tgtEl>
                                        <p:attrNameLst>
                                          <p:attrName>ppt_y</p:attrName>
                                        </p:attrNameLst>
                                      </p:cBhvr>
                                      <p:tavLst>
                                        <p:tav tm="0">
                                          <p:val>
                                            <p:strVal val="#ppt_y+#ppt_h*1.125000"/>
                                          </p:val>
                                        </p:tav>
                                        <p:tav tm="100000">
                                          <p:val>
                                            <p:strVal val="#ppt_y"/>
                                          </p:val>
                                        </p:tav>
                                      </p:tavLst>
                                    </p:anim>
                                    <p:animEffect transition="in" filter="wipe(up)">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2" presetClass="entr" presetSubtype="4"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additive="base">
                                        <p:cTn id="26" dur="500"/>
                                        <p:tgtEl>
                                          <p:spTgt spid="11"/>
                                        </p:tgtEl>
                                        <p:attrNameLst>
                                          <p:attrName>ppt_y</p:attrName>
                                        </p:attrNameLst>
                                      </p:cBhvr>
                                      <p:tavLst>
                                        <p:tav tm="0">
                                          <p:val>
                                            <p:strVal val="#ppt_y+#ppt_h*1.125000"/>
                                          </p:val>
                                        </p:tav>
                                        <p:tav tm="100000">
                                          <p:val>
                                            <p:strVal val="#ppt_y"/>
                                          </p:val>
                                        </p:tav>
                                      </p:tavLst>
                                    </p:anim>
                                    <p:animEffect transition="in" filter="wipe(up)">
                                      <p:cBhvr>
                                        <p:cTn id="27" dur="500"/>
                                        <p:tgtEl>
                                          <p:spTgt spid="11"/>
                                        </p:tgtEl>
                                      </p:cBhvr>
                                    </p:animEffect>
                                  </p:childTnLst>
                                </p:cTn>
                              </p:par>
                              <p:par>
                                <p:cTn id="28" presetID="12" presetClass="entr" presetSubtype="4"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additive="base">
                                        <p:cTn id="30" dur="500"/>
                                        <p:tgtEl>
                                          <p:spTgt spid="9"/>
                                        </p:tgtEl>
                                        <p:attrNameLst>
                                          <p:attrName>ppt_y</p:attrName>
                                        </p:attrNameLst>
                                      </p:cBhvr>
                                      <p:tavLst>
                                        <p:tav tm="0">
                                          <p:val>
                                            <p:strVal val="#ppt_y+#ppt_h*1.125000"/>
                                          </p:val>
                                        </p:tav>
                                        <p:tav tm="100000">
                                          <p:val>
                                            <p:strVal val="#ppt_y"/>
                                          </p:val>
                                        </p:tav>
                                      </p:tavLst>
                                    </p:anim>
                                    <p:animEffect transition="in" filter="wipe(up)">
                                      <p:cBhvr>
                                        <p:cTn id="3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1" grpId="0" animBg="1"/>
      <p:bldP spid="11" grpId="1" animBg="1"/>
      <p:bldP spid="9" grpId="0" animBg="1"/>
      <p:bldP spid="9" grpId="1" animBg="1"/>
      <p:bldP spid="3" grpId="0"/>
      <p:bldP spid="3"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a:xfrm>
            <a:off x="1228090" y="182245"/>
            <a:ext cx="7290435" cy="529590"/>
          </a:xfrm>
        </p:spPr>
        <p:txBody>
          <a:bodyPr/>
          <a:lstStyle/>
          <a:p>
            <a:pPr algn="l"/>
            <a:r>
              <a:rPr kumimoji="1" dirty="0"/>
              <a:t>Continuation writing</a:t>
            </a:r>
            <a:r>
              <a:rPr kumimoji="1" lang="en-US" dirty="0"/>
              <a:t>——</a:t>
            </a:r>
            <a:r>
              <a:rPr kumimoji="1" dirty="0"/>
              <a:t>suspense</a:t>
            </a:r>
            <a:r>
              <a:rPr kumimoji="1" lang="zh-CN" dirty="0"/>
              <a:t>（</a:t>
            </a:r>
            <a:r>
              <a:rPr kumimoji="1" dirty="0">
                <a:sym typeface="+mn-ea"/>
              </a:rPr>
              <a:t>悬念</a:t>
            </a:r>
            <a:r>
              <a:rPr kumimoji="1" lang="zh-CN" dirty="0">
                <a:sym typeface="+mn-ea"/>
              </a:rPr>
              <a:t>）</a:t>
            </a:r>
            <a:endParaRPr kumimoji="1" lang="zh-CN" dirty="0">
              <a:sym typeface="+mn-ea"/>
            </a:endParaRPr>
          </a:p>
        </p:txBody>
      </p:sp>
      <p:sp>
        <p:nvSpPr>
          <p:cNvPr id="5" name="文本框 4"/>
          <p:cNvSpPr txBox="1"/>
          <p:nvPr/>
        </p:nvSpPr>
        <p:spPr>
          <a:xfrm>
            <a:off x="610235" y="805180"/>
            <a:ext cx="11273155" cy="5739130"/>
          </a:xfrm>
          <a:prstGeom prst="rect">
            <a:avLst/>
          </a:prstGeom>
          <a:solidFill>
            <a:schemeClr val="bg1"/>
          </a:solidFill>
        </p:spPr>
        <p:txBody>
          <a:bodyPr wrap="square" rtlCol="0" anchor="t">
            <a:spAutoFit/>
          </a:bodyPr>
          <a:p>
            <a:pPr fontAlgn="auto">
              <a:lnSpc>
                <a:spcPts val="1680"/>
              </a:lnSpc>
              <a:spcBef>
                <a:spcPts val="600"/>
              </a:spcBef>
            </a:pPr>
            <a:r>
              <a:rPr lang="en-US" altLang="zh-CN" sz="1600" kern="0" dirty="0">
                <a:latin typeface="微软雅黑" panose="020B0503020204020204" pitchFamily="34" charset="-122"/>
                <a:ea typeface="微软雅黑" panose="020B0503020204020204" pitchFamily="34" charset="-122"/>
                <a:cs typeface="+mn-ea"/>
                <a:sym typeface="+mn-lt"/>
              </a:rPr>
              <a:t>     </a:t>
            </a:r>
            <a:r>
              <a:rPr lang="zh-CN" altLang="en-US" sz="1600" u="sng" kern="0" dirty="0">
                <a:latin typeface="微软雅黑" panose="020B0503020204020204" pitchFamily="34" charset="-122"/>
                <a:ea typeface="微软雅黑" panose="020B0503020204020204" pitchFamily="34" charset="-122"/>
                <a:cs typeface="+mn-ea"/>
                <a:sym typeface="+mn-lt"/>
              </a:rPr>
              <a:t>Elizabeth</a:t>
            </a:r>
            <a:r>
              <a:rPr lang="zh-CN" altLang="en-US" sz="1600" kern="0" dirty="0">
                <a:latin typeface="微软雅黑" panose="020B0503020204020204" pitchFamily="34" charset="-122"/>
                <a:ea typeface="微软雅黑" panose="020B0503020204020204" pitchFamily="34" charset="-122"/>
                <a:cs typeface="+mn-ea"/>
                <a:sym typeface="+mn-lt"/>
              </a:rPr>
              <a:t> walked into the yard, carrying a bunch of roses.</a:t>
            </a:r>
            <a:endParaRPr lang="zh-CN" altLang="en-US" sz="1600" kern="0" dirty="0">
              <a:latin typeface="微软雅黑" panose="020B0503020204020204" pitchFamily="34" charset="-122"/>
              <a:ea typeface="微软雅黑" panose="020B0503020204020204" pitchFamily="34" charset="-122"/>
              <a:cs typeface="+mn-ea"/>
              <a:sym typeface="+mn-lt"/>
            </a:endParaRPr>
          </a:p>
          <a:p>
            <a:pPr fontAlgn="auto">
              <a:lnSpc>
                <a:spcPts val="1680"/>
              </a:lnSpc>
              <a:spcBef>
                <a:spcPts val="600"/>
              </a:spcBef>
            </a:pPr>
            <a:r>
              <a:rPr lang="zh-CN" altLang="en-US" sz="1600" kern="0" dirty="0">
                <a:latin typeface="微软雅黑" panose="020B0503020204020204" pitchFamily="34" charset="-122"/>
                <a:ea typeface="微软雅黑" panose="020B0503020204020204" pitchFamily="34" charset="-122"/>
                <a:cs typeface="+mn-ea"/>
                <a:sym typeface="+mn-lt"/>
              </a:rPr>
              <a:t>   “Beautiful flowers for...or..., I'll never get it right!” she cried, throwing the roses on the ground.</a:t>
            </a:r>
            <a:endParaRPr lang="zh-CN" altLang="en-US" sz="1600" kern="0" dirty="0">
              <a:latin typeface="微软雅黑" panose="020B0503020204020204" pitchFamily="34" charset="-122"/>
              <a:ea typeface="微软雅黑" panose="020B0503020204020204" pitchFamily="34" charset="-122"/>
              <a:cs typeface="+mn-ea"/>
              <a:sym typeface="+mn-lt"/>
            </a:endParaRPr>
          </a:p>
          <a:p>
            <a:pPr fontAlgn="auto">
              <a:lnSpc>
                <a:spcPts val="1680"/>
              </a:lnSpc>
              <a:spcBef>
                <a:spcPts val="600"/>
              </a:spcBef>
            </a:pPr>
            <a:r>
              <a:rPr lang="zh-CN" altLang="en-US" sz="1600" kern="0" dirty="0">
                <a:latin typeface="微软雅黑" panose="020B0503020204020204" pitchFamily="34" charset="-122"/>
                <a:ea typeface="微软雅黑" panose="020B0503020204020204" pitchFamily="34" charset="-122"/>
                <a:cs typeface="+mn-ea"/>
                <a:sym typeface="+mn-lt"/>
              </a:rPr>
              <a:t>     Elizabeth had been practising her speech for a week. She'd presented flowers to the dog, the cat, and the statue in the garden.</a:t>
            </a:r>
            <a:endParaRPr lang="zh-CN" altLang="en-US" sz="1600" kern="0" dirty="0">
              <a:latin typeface="微软雅黑" panose="020B0503020204020204" pitchFamily="34" charset="-122"/>
              <a:ea typeface="微软雅黑" panose="020B0503020204020204" pitchFamily="34" charset="-122"/>
              <a:cs typeface="+mn-ea"/>
              <a:sym typeface="+mn-lt"/>
            </a:endParaRPr>
          </a:p>
          <a:p>
            <a:pPr fontAlgn="auto">
              <a:lnSpc>
                <a:spcPts val="1680"/>
              </a:lnSpc>
              <a:spcBef>
                <a:spcPts val="600"/>
              </a:spcBef>
            </a:pPr>
            <a:r>
              <a:rPr lang="zh-CN" altLang="en-US" sz="1600" kern="0" dirty="0">
                <a:latin typeface="微软雅黑" panose="020B0503020204020204" pitchFamily="34" charset="-122"/>
                <a:ea typeface="微软雅黑" panose="020B0503020204020204" pitchFamily="34" charset="-122"/>
                <a:cs typeface="+mn-ea"/>
                <a:sym typeface="+mn-lt"/>
              </a:rPr>
              <a:t>    Part of her couldn't wait. This Saturday, the great </a:t>
            </a:r>
            <a:r>
              <a:rPr lang="zh-CN" altLang="en-US" sz="1600" u="sng" kern="0" dirty="0">
                <a:latin typeface="微软雅黑" panose="020B0503020204020204" pitchFamily="34" charset="-122"/>
                <a:ea typeface="微软雅黑" panose="020B0503020204020204" pitchFamily="34" charset="-122"/>
                <a:cs typeface="+mn-ea"/>
                <a:sym typeface="+mn-lt"/>
              </a:rPr>
              <a:t>Ana Wolff,</a:t>
            </a:r>
            <a:r>
              <a:rPr lang="zh-CN" altLang="en-US" sz="1600" kern="0" dirty="0">
                <a:latin typeface="微软雅黑" panose="020B0503020204020204" pitchFamily="34" charset="-122"/>
                <a:ea typeface="微软雅黑" panose="020B0503020204020204" pitchFamily="34" charset="-122"/>
                <a:cs typeface="+mn-ea"/>
                <a:sym typeface="+mn-lt"/>
              </a:rPr>
              <a:t> famous pianist, would perform at the concert hall in town. For four years, Elizabeth had taken piano lessons. She'd listened to Ms. Wolff's recordings over and over again loving the way the notes tumbled like a rushing mountain stream.</a:t>
            </a:r>
            <a:endParaRPr lang="zh-CN" altLang="en-US" sz="1600" kern="0" dirty="0">
              <a:latin typeface="微软雅黑" panose="020B0503020204020204" pitchFamily="34" charset="-122"/>
              <a:ea typeface="微软雅黑" panose="020B0503020204020204" pitchFamily="34" charset="-122"/>
              <a:cs typeface="+mn-ea"/>
              <a:sym typeface="+mn-lt"/>
            </a:endParaRPr>
          </a:p>
          <a:p>
            <a:pPr fontAlgn="auto">
              <a:lnSpc>
                <a:spcPts val="1680"/>
              </a:lnSpc>
              <a:spcBef>
                <a:spcPts val="600"/>
              </a:spcBef>
            </a:pPr>
            <a:r>
              <a:rPr lang="zh-CN" altLang="en-US" sz="1600" kern="0" dirty="0">
                <a:latin typeface="微软雅黑" panose="020B0503020204020204" pitchFamily="34" charset="-122"/>
                <a:ea typeface="微软雅黑" panose="020B0503020204020204" pitchFamily="34" charset="-122"/>
                <a:cs typeface="+mn-ea"/>
                <a:sym typeface="+mn-lt"/>
              </a:rPr>
              <a:t>    Part of Elizabeth was terrified. Her music teacher at school, Mr. Leaf, had asked Elizabeth to present the flowers to Ms. Wolff after the performance. Why did he have to choose her? Elizabeth hated talking in front of people.</a:t>
            </a:r>
            <a:endParaRPr lang="zh-CN" altLang="en-US" sz="1600" kern="0" dirty="0">
              <a:latin typeface="微软雅黑" panose="020B0503020204020204" pitchFamily="34" charset="-122"/>
              <a:ea typeface="微软雅黑" panose="020B0503020204020204" pitchFamily="34" charset="-122"/>
              <a:cs typeface="+mn-ea"/>
              <a:sym typeface="+mn-lt"/>
            </a:endParaRPr>
          </a:p>
          <a:p>
            <a:pPr fontAlgn="auto">
              <a:lnSpc>
                <a:spcPts val="1680"/>
              </a:lnSpc>
              <a:spcBef>
                <a:spcPts val="600"/>
              </a:spcBef>
            </a:pPr>
            <a:r>
              <a:rPr lang="zh-CN" altLang="en-US" sz="1600" kern="0" dirty="0">
                <a:latin typeface="微软雅黑" panose="020B0503020204020204" pitchFamily="34" charset="-122"/>
                <a:ea typeface="微软雅黑" panose="020B0503020204020204" pitchFamily="34" charset="-122"/>
                <a:cs typeface="+mn-ea"/>
                <a:sym typeface="+mn-lt"/>
              </a:rPr>
              <a:t>    Each night, Elizabeth dreamt about music, spotlights, and shining grand piano. Sometimes she tripped</a:t>
            </a:r>
            <a:r>
              <a:rPr lang="zh-CN" altLang="en-US" sz="1400" kern="0" dirty="0">
                <a:latin typeface="微软雅黑" panose="020B0503020204020204" pitchFamily="34" charset="-122"/>
                <a:ea typeface="微软雅黑" panose="020B0503020204020204" pitchFamily="34" charset="-122"/>
                <a:cs typeface="+mn-ea"/>
                <a:sym typeface="+mn-lt"/>
              </a:rPr>
              <a:t>（绊倒）</a:t>
            </a:r>
            <a:r>
              <a:rPr lang="zh-CN" altLang="en-US" sz="1600" kern="0" dirty="0">
                <a:latin typeface="微软雅黑" panose="020B0503020204020204" pitchFamily="34" charset="-122"/>
                <a:ea typeface="微软雅黑" panose="020B0503020204020204" pitchFamily="34" charset="-122"/>
                <a:cs typeface="+mn-ea"/>
                <a:sym typeface="+mn-lt"/>
              </a:rPr>
              <a:t> and fell. Other times she forgot the words. Once the dream ended with Ms. Wolff rushing offstage before Elizabeth could say anything!</a:t>
            </a:r>
            <a:endParaRPr lang="zh-CN" altLang="en-US" sz="1600" kern="0" dirty="0">
              <a:latin typeface="微软雅黑" panose="020B0503020204020204" pitchFamily="34" charset="-122"/>
              <a:ea typeface="微软雅黑" panose="020B0503020204020204" pitchFamily="34" charset="-122"/>
              <a:cs typeface="+mn-ea"/>
              <a:sym typeface="+mn-lt"/>
            </a:endParaRPr>
          </a:p>
          <a:p>
            <a:pPr fontAlgn="auto">
              <a:lnSpc>
                <a:spcPts val="1680"/>
              </a:lnSpc>
              <a:spcBef>
                <a:spcPts val="600"/>
              </a:spcBef>
            </a:pPr>
            <a:r>
              <a:rPr lang="zh-CN" altLang="en-US" sz="1600" kern="0" dirty="0">
                <a:latin typeface="微软雅黑" panose="020B0503020204020204" pitchFamily="34" charset="-122"/>
                <a:ea typeface="微软雅黑" panose="020B0503020204020204" pitchFamily="34" charset="-122"/>
                <a:cs typeface="+mn-ea"/>
                <a:sym typeface="+mn-lt"/>
              </a:rPr>
              <a:t>   Despite all these, Elizabeth kept practicing. “Beautiful flowers for a beautiful performance...” After all, it was an honor to share the stage with Ana Wolff.</a:t>
            </a:r>
            <a:endParaRPr lang="zh-CN" altLang="en-US" sz="1600" kern="0" dirty="0">
              <a:latin typeface="微软雅黑" panose="020B0503020204020204" pitchFamily="34" charset="-122"/>
              <a:ea typeface="微软雅黑" panose="020B0503020204020204" pitchFamily="34" charset="-122"/>
              <a:cs typeface="+mn-ea"/>
              <a:sym typeface="+mn-lt"/>
            </a:endParaRPr>
          </a:p>
          <a:p>
            <a:pPr fontAlgn="auto">
              <a:lnSpc>
                <a:spcPts val="1680"/>
              </a:lnSpc>
              <a:spcBef>
                <a:spcPts val="600"/>
              </a:spcBef>
            </a:pPr>
            <a:r>
              <a:rPr lang="zh-CN" altLang="en-US" sz="1600" kern="0" dirty="0">
                <a:latin typeface="微软雅黑" panose="020B0503020204020204" pitchFamily="34" charset="-122"/>
                <a:ea typeface="微软雅黑" panose="020B0503020204020204" pitchFamily="34" charset="-122"/>
                <a:cs typeface="+mn-ea"/>
                <a:sym typeface="+mn-lt"/>
              </a:rPr>
              <a:t>    Then, finally, the big day came. “All set, Elizabeth?” Mr. Leaf asked. “Her stomach tightened, but Elizabeth nodded at him.”</a:t>
            </a:r>
            <a:endParaRPr lang="zh-CN" altLang="en-US" sz="1600" kern="0" dirty="0">
              <a:latin typeface="微软雅黑" panose="020B0503020204020204" pitchFamily="34" charset="-122"/>
              <a:ea typeface="微软雅黑" panose="020B0503020204020204" pitchFamily="34" charset="-122"/>
              <a:cs typeface="+mn-ea"/>
              <a:sym typeface="+mn-lt"/>
            </a:endParaRPr>
          </a:p>
          <a:p>
            <a:pPr fontAlgn="auto">
              <a:lnSpc>
                <a:spcPts val="1680"/>
              </a:lnSpc>
              <a:spcBef>
                <a:spcPts val="600"/>
              </a:spcBef>
            </a:pPr>
            <a:r>
              <a:rPr lang="zh-CN" altLang="en-US" sz="1600" kern="0" dirty="0">
                <a:latin typeface="微软雅黑" panose="020B0503020204020204" pitchFamily="34" charset="-122"/>
                <a:ea typeface="微软雅黑" panose="020B0503020204020204" pitchFamily="34" charset="-122"/>
                <a:cs typeface="+mn-ea"/>
                <a:sym typeface="+mn-lt"/>
              </a:rPr>
              <a:t>     The lights dimmed, and Ms. Wolff walked onto the stage wearing a black gown. Smiling, she bowed. The audience clapped loudly. Ms. Wolff made her graceful way to the piano, took her seat and then began to play. Her fingers danced across the keys. She swayed and nodded, and her shiny black ponytail bobbed （跳跃）. Back and forth she raced her feet among the pedals.</a:t>
            </a:r>
            <a:endParaRPr lang="zh-CN" altLang="en-US" sz="1600" kern="0" dirty="0">
              <a:latin typeface="微软雅黑" panose="020B0503020204020204" pitchFamily="34" charset="-122"/>
              <a:ea typeface="微软雅黑" panose="020B0503020204020204" pitchFamily="34" charset="-122"/>
              <a:cs typeface="+mn-ea"/>
              <a:sym typeface="+mn-lt"/>
            </a:endParaRPr>
          </a:p>
          <a:p>
            <a:pPr fontAlgn="auto">
              <a:lnSpc>
                <a:spcPts val="1680"/>
              </a:lnSpc>
              <a:spcBef>
                <a:spcPts val="600"/>
              </a:spcBef>
            </a:pPr>
            <a:r>
              <a:rPr lang="zh-CN" altLang="en-US" sz="1600" kern="0" dirty="0">
                <a:latin typeface="微软雅黑" panose="020B0503020204020204" pitchFamily="34" charset="-122"/>
                <a:ea typeface="微软雅黑" panose="020B0503020204020204" pitchFamily="34" charset="-122"/>
                <a:cs typeface="+mn-ea"/>
                <a:sym typeface="+mn-lt"/>
              </a:rPr>
              <a:t>    Drawn into the music, Elizabeth forgot for a moment about the six words she had to say. Soon it was Ana Wolff's last piece before she knew it. And a burst of thunderous applause suddenly brought Elizabeth to reality. The frightening moment was almost there.</a:t>
            </a:r>
            <a:endParaRPr lang="zh-CN" altLang="en-US" sz="1600" kern="0" dirty="0">
              <a:latin typeface="微软雅黑" panose="020B0503020204020204" pitchFamily="34" charset="-122"/>
              <a:ea typeface="微软雅黑" panose="020B0503020204020204" pitchFamily="34" charset="-122"/>
              <a:cs typeface="+mn-ea"/>
              <a:sym typeface="+mn-lt"/>
            </a:endParaRPr>
          </a:p>
        </p:txBody>
      </p:sp>
      <p:sp>
        <p:nvSpPr>
          <p:cNvPr id="6" name="圆角矩形 5"/>
          <p:cNvSpPr/>
          <p:nvPr/>
        </p:nvSpPr>
        <p:spPr>
          <a:xfrm>
            <a:off x="3659505" y="1032510"/>
            <a:ext cx="2076450" cy="316230"/>
          </a:xfrm>
          <a:prstGeom prst="roundRect">
            <a:avLst/>
          </a:prstGeom>
          <a:solidFill>
            <a:srgbClr val="FF0000">
              <a:alpha val="2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30000"/>
              </a:lnSpc>
            </a:pPr>
            <a:endParaRPr lang="zh-CN" altLang="en-US" sz="1200" dirty="0">
              <a:latin typeface="微软雅黑" panose="020B0503020204020204" pitchFamily="34" charset="-122"/>
              <a:ea typeface="微软雅黑" panose="020B0503020204020204" pitchFamily="34" charset="-122"/>
            </a:endParaRPr>
          </a:p>
        </p:txBody>
      </p:sp>
      <p:pic>
        <p:nvPicPr>
          <p:cNvPr id="8" name="图片 7"/>
          <p:cNvPicPr>
            <a:picLocks noChangeAspect="1"/>
          </p:cNvPicPr>
          <p:nvPr/>
        </p:nvPicPr>
        <p:blipFill>
          <a:blip r:embed="rId1"/>
          <a:stretch>
            <a:fillRect/>
          </a:stretch>
        </p:blipFill>
        <p:spPr>
          <a:xfrm>
            <a:off x="610870" y="2780030"/>
            <a:ext cx="11272520" cy="3646170"/>
          </a:xfrm>
          <a:prstGeom prst="rect">
            <a:avLst/>
          </a:prstGeom>
        </p:spPr>
      </p:pic>
      <p:sp>
        <p:nvSpPr>
          <p:cNvPr id="4" name="文本框 3"/>
          <p:cNvSpPr txBox="1"/>
          <p:nvPr/>
        </p:nvSpPr>
        <p:spPr>
          <a:xfrm>
            <a:off x="8775700" y="6141085"/>
            <a:ext cx="2161540" cy="570865"/>
          </a:xfrm>
          <a:prstGeom prst="rect">
            <a:avLst/>
          </a:prstGeom>
          <a:noFill/>
        </p:spPr>
        <p:txBody>
          <a:bodyPr wrap="square" rtlCol="0">
            <a:spAutoFit/>
          </a:bodyPr>
          <a:p>
            <a:pPr>
              <a:lnSpc>
                <a:spcPct val="130000"/>
              </a:lnSpc>
              <a:spcBef>
                <a:spcPts val="600"/>
              </a:spcBef>
            </a:pPr>
            <a:r>
              <a:rPr lang="zh-CN" altLang="en-US" sz="2400" b="1" kern="0" dirty="0">
                <a:solidFill>
                  <a:srgbClr val="FF0000"/>
                </a:solidFill>
                <a:latin typeface="微软雅黑" panose="020B0503020204020204" pitchFamily="34" charset="-122"/>
                <a:ea typeface="微软雅黑" panose="020B0503020204020204" pitchFamily="34" charset="-122"/>
                <a:cs typeface="+mn-ea"/>
                <a:sym typeface="+mn-lt"/>
              </a:rPr>
              <a:t>余星瑶</a:t>
            </a:r>
            <a:endParaRPr lang="zh-CN" altLang="en-US" sz="2400" b="1" kern="0" dirty="0">
              <a:solidFill>
                <a:srgbClr val="FF0000"/>
              </a:solidFill>
              <a:latin typeface="微软雅黑" panose="020B0503020204020204" pitchFamily="34" charset="-122"/>
              <a:ea typeface="微软雅黑" panose="020B0503020204020204" pitchFamily="34" charset="-122"/>
              <a:cs typeface="+mn-ea"/>
              <a:sym typeface="+mn-lt"/>
            </a:endParaRPr>
          </a:p>
        </p:txBody>
      </p:sp>
      <p:sp>
        <p:nvSpPr>
          <p:cNvPr id="9" name="圆角矩形 8"/>
          <p:cNvSpPr/>
          <p:nvPr/>
        </p:nvSpPr>
        <p:spPr>
          <a:xfrm>
            <a:off x="1881505" y="1425575"/>
            <a:ext cx="4100830" cy="316230"/>
          </a:xfrm>
          <a:prstGeom prst="roundRect">
            <a:avLst/>
          </a:pr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30000"/>
              </a:lnSpc>
            </a:pPr>
            <a:endParaRPr lang="zh-CN" altLang="en-US" sz="1200" dirty="0">
              <a:latin typeface="微软雅黑" panose="020B0503020204020204" pitchFamily="34" charset="-122"/>
              <a:ea typeface="微软雅黑" panose="020B0503020204020204" pitchFamily="34" charset="-122"/>
            </a:endParaRPr>
          </a:p>
        </p:txBody>
      </p:sp>
      <p:sp>
        <p:nvSpPr>
          <p:cNvPr id="10" name="圆角矩形 9"/>
          <p:cNvSpPr/>
          <p:nvPr/>
        </p:nvSpPr>
        <p:spPr>
          <a:xfrm>
            <a:off x="1037590" y="4089400"/>
            <a:ext cx="10585450" cy="664210"/>
          </a:xfrm>
          <a:prstGeom prst="roundRect">
            <a:avLst/>
          </a:prstGeom>
          <a:solidFill>
            <a:srgbClr val="FF0000">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30000"/>
              </a:lnSpc>
            </a:pPr>
            <a:endParaRPr lang="zh-CN" altLang="en-US" sz="1200" dirty="0">
              <a:latin typeface="微软雅黑" panose="020B0503020204020204" pitchFamily="34" charset="-122"/>
              <a:ea typeface="微软雅黑" panose="020B0503020204020204" pitchFamily="34" charset="-122"/>
            </a:endParaRPr>
          </a:p>
        </p:txBody>
      </p:sp>
      <p:sp>
        <p:nvSpPr>
          <p:cNvPr id="11" name="圆角矩形 10"/>
          <p:cNvSpPr/>
          <p:nvPr/>
        </p:nvSpPr>
        <p:spPr>
          <a:xfrm>
            <a:off x="1037590" y="5198110"/>
            <a:ext cx="10723245" cy="1094105"/>
          </a:xfrm>
          <a:prstGeom prst="roundRect">
            <a:avLst/>
          </a:prstGeom>
          <a:solidFill>
            <a:srgbClr val="FF0000">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30000"/>
              </a:lnSpc>
            </a:pPr>
            <a:endParaRPr lang="zh-CN" altLang="en-US" sz="1200" dirty="0">
              <a:latin typeface="微软雅黑" panose="020B0503020204020204" pitchFamily="34" charset="-122"/>
              <a:ea typeface="微软雅黑" panose="020B0503020204020204" pitchFamily="34" charset="-122"/>
            </a:endParaRPr>
          </a:p>
        </p:txBody>
      </p:sp>
      <p:grpSp>
        <p:nvGrpSpPr>
          <p:cNvPr id="33" name="组 32"/>
          <p:cNvGrpSpPr/>
          <p:nvPr/>
        </p:nvGrpSpPr>
        <p:grpSpPr>
          <a:xfrm rot="5400000">
            <a:off x="-2271395" y="3380740"/>
            <a:ext cx="5511165" cy="646430"/>
            <a:chOff x="1227882" y="3136900"/>
            <a:chExt cx="10227517" cy="1168400"/>
          </a:xfrm>
        </p:grpSpPr>
        <p:sp>
          <p:nvSpPr>
            <p:cNvPr id="34" name="右箭头 33"/>
            <p:cNvSpPr/>
            <p:nvPr/>
          </p:nvSpPr>
          <p:spPr>
            <a:xfrm>
              <a:off x="1227882" y="3136900"/>
              <a:ext cx="10227517" cy="1168400"/>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kumimoji="1" lang="zh-CN" altLang="en-US"/>
            </a:p>
          </p:txBody>
        </p:sp>
        <p:grpSp>
          <p:nvGrpSpPr>
            <p:cNvPr id="35" name="组 34"/>
            <p:cNvGrpSpPr/>
            <p:nvPr/>
          </p:nvGrpSpPr>
          <p:grpSpPr>
            <a:xfrm>
              <a:off x="1227882" y="3416300"/>
              <a:ext cx="9656018" cy="571500"/>
              <a:chOff x="1" y="2266932"/>
              <a:chExt cx="12192000" cy="1446549"/>
            </a:xfrm>
          </p:grpSpPr>
          <p:sp>
            <p:nvSpPr>
              <p:cNvPr id="36" name="矩形 35"/>
              <p:cNvSpPr/>
              <p:nvPr/>
            </p:nvSpPr>
            <p:spPr>
              <a:xfrm rot="16200000">
                <a:off x="5854909" y="-2623610"/>
                <a:ext cx="482183" cy="1219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kumimoji="1" lang="zh-CN" altLang="en-US"/>
              </a:p>
            </p:txBody>
          </p:sp>
          <p:sp>
            <p:nvSpPr>
              <p:cNvPr id="37" name="矩形 36"/>
              <p:cNvSpPr/>
              <p:nvPr/>
            </p:nvSpPr>
            <p:spPr>
              <a:xfrm rot="16200000">
                <a:off x="5854909" y="-3105793"/>
                <a:ext cx="482183" cy="1219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kumimoji="1" lang="zh-CN" altLang="en-US"/>
              </a:p>
            </p:txBody>
          </p:sp>
          <p:sp>
            <p:nvSpPr>
              <p:cNvPr id="38" name="矩形 37"/>
              <p:cNvSpPr/>
              <p:nvPr/>
            </p:nvSpPr>
            <p:spPr>
              <a:xfrm rot="16200000">
                <a:off x="5854909" y="-3587976"/>
                <a:ext cx="482183" cy="1219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kumimoji="1" lang="zh-CN" altLang="en-US"/>
              </a:p>
            </p:txBody>
          </p:sp>
        </p:grpSp>
      </p:grpSp>
      <p:sp>
        <p:nvSpPr>
          <p:cNvPr id="3" name="文本框 2"/>
          <p:cNvSpPr txBox="1"/>
          <p:nvPr/>
        </p:nvSpPr>
        <p:spPr>
          <a:xfrm rot="5400000">
            <a:off x="-2216785" y="3413760"/>
            <a:ext cx="5422900" cy="491490"/>
          </a:xfrm>
          <a:prstGeom prst="rect">
            <a:avLst/>
          </a:prstGeom>
          <a:noFill/>
        </p:spPr>
        <p:txBody>
          <a:bodyPr wrap="square" rtlCol="0" anchor="t">
            <a:spAutoFit/>
          </a:bodyPr>
          <a:p>
            <a:pPr>
              <a:lnSpc>
                <a:spcPct val="130000"/>
              </a:lnSpc>
              <a:spcBef>
                <a:spcPts val="600"/>
              </a:spcBef>
            </a:pPr>
            <a:r>
              <a:rPr lang="zh-CN" altLang="en-US" sz="2000" b="1" kern="0" dirty="0">
                <a:latin typeface="微软雅黑" panose="020B0503020204020204" pitchFamily="34" charset="-122"/>
                <a:ea typeface="微软雅黑" panose="020B0503020204020204" pitchFamily="34" charset="-122"/>
                <a:cs typeface="+mn-ea"/>
                <a:sym typeface="+mn-lt"/>
              </a:rPr>
              <a:t>components→→implant→→composition</a:t>
            </a:r>
            <a:endParaRPr lang="zh-CN" altLang="en-US" sz="2000" b="1" kern="0" dirty="0">
              <a:latin typeface="微软雅黑" panose="020B0503020204020204" pitchFamily="34" charset="-122"/>
              <a:ea typeface="微软雅黑" panose="020B0503020204020204" pitchFamily="34" charset="-122"/>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up)">
                                      <p:cBhvr>
                                        <p:cTn id="8" dur="500"/>
                                        <p:tgtEl>
                                          <p:spTgt spid="6"/>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p:tgtEl>
                                          <p:spTgt spid="9"/>
                                        </p:tgtEl>
                                        <p:attrNameLst>
                                          <p:attrName>ppt_y</p:attrName>
                                        </p:attrNameLst>
                                      </p:cBhvr>
                                      <p:tavLst>
                                        <p:tav tm="0">
                                          <p:val>
                                            <p:strVal val="#ppt_y+#ppt_h*1.125000"/>
                                          </p:val>
                                        </p:tav>
                                        <p:tav tm="100000">
                                          <p:val>
                                            <p:strVal val="#ppt_y"/>
                                          </p:val>
                                        </p:tav>
                                      </p:tavLst>
                                    </p:anim>
                                    <p:animEffect transition="in" filter="wipe(up)">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0" presetClass="entr" presetSubtype="0"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wedge">
                                      <p:cBhvr>
                                        <p:cTn id="17" dur="2000"/>
                                        <p:tgtEl>
                                          <p:spTgt spid="33"/>
                                        </p:tgtEl>
                                      </p:cBhvr>
                                    </p:animEffect>
                                  </p:childTnLst>
                                </p:cTn>
                              </p:par>
                              <p:par>
                                <p:cTn id="18" presetID="20" presetClass="entr" presetSubtype="0"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edge">
                                      <p:cBhvr>
                                        <p:cTn id="20" dur="20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29"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p:cTn id="25" dur="1000" fill="hold"/>
                                        <p:tgtEl>
                                          <p:spTgt spid="8"/>
                                        </p:tgtEl>
                                        <p:attrNameLst>
                                          <p:attrName>ppt_x</p:attrName>
                                        </p:attrNameLst>
                                      </p:cBhvr>
                                      <p:tavLst>
                                        <p:tav tm="0">
                                          <p:val>
                                            <p:strVal val="#ppt_x-.2"/>
                                          </p:val>
                                        </p:tav>
                                        <p:tav tm="100000">
                                          <p:val>
                                            <p:strVal val="#ppt_x"/>
                                          </p:val>
                                        </p:tav>
                                      </p:tavLst>
                                    </p:anim>
                                    <p:anim calcmode="lin" valueType="num">
                                      <p:cBhvr>
                                        <p:cTn id="26"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27" dur="1000"/>
                                        <p:tgtEl>
                                          <p:spTgt spid="8"/>
                                        </p:tgtEl>
                                      </p:cBhvr>
                                    </p:animEffect>
                                  </p:childTnLst>
                                </p:cTn>
                              </p:par>
                              <p:par>
                                <p:cTn id="28" presetID="29" presetClass="entr" presetSubtype="0" fill="hold" grpId="0" nodeType="withEffect">
                                  <p:stCondLst>
                                    <p:cond delay="0"/>
                                  </p:stCondLst>
                                  <p:childTnLst>
                                    <p:set>
                                      <p:cBhvr>
                                        <p:cTn id="29" dur="1" fill="hold">
                                          <p:stCondLst>
                                            <p:cond delay="0"/>
                                          </p:stCondLst>
                                        </p:cTn>
                                        <p:tgtEl>
                                          <p:spTgt spid="4"/>
                                        </p:tgtEl>
                                        <p:attrNameLst>
                                          <p:attrName>style.visibility</p:attrName>
                                        </p:attrNameLst>
                                      </p:cBhvr>
                                      <p:to>
                                        <p:strVal val="visible"/>
                                      </p:to>
                                    </p:set>
                                    <p:anim calcmode="lin" valueType="num">
                                      <p:cBhvr>
                                        <p:cTn id="30" dur="1000" fill="hold"/>
                                        <p:tgtEl>
                                          <p:spTgt spid="4"/>
                                        </p:tgtEl>
                                        <p:attrNameLst>
                                          <p:attrName>ppt_x</p:attrName>
                                        </p:attrNameLst>
                                      </p:cBhvr>
                                      <p:tavLst>
                                        <p:tav tm="0">
                                          <p:val>
                                            <p:strVal val="#ppt_x-.2"/>
                                          </p:val>
                                        </p:tav>
                                        <p:tav tm="100000">
                                          <p:val>
                                            <p:strVal val="#ppt_x"/>
                                          </p:val>
                                        </p:tav>
                                      </p:tavLst>
                                    </p:anim>
                                    <p:anim calcmode="lin" valueType="num">
                                      <p:cBhvr>
                                        <p:cTn id="31" dur="1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32" dur="1000"/>
                                        <p:tgtEl>
                                          <p:spTgt spid="4"/>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p:tgtEl>
                                          <p:spTgt spid="10"/>
                                        </p:tgtEl>
                                        <p:attrNameLst>
                                          <p:attrName>ppt_y</p:attrName>
                                        </p:attrNameLst>
                                      </p:cBhvr>
                                      <p:tavLst>
                                        <p:tav tm="0">
                                          <p:val>
                                            <p:strVal val="#ppt_y+#ppt_h*1.125000"/>
                                          </p:val>
                                        </p:tav>
                                        <p:tav tm="100000">
                                          <p:val>
                                            <p:strVal val="#ppt_y"/>
                                          </p:val>
                                        </p:tav>
                                      </p:tavLst>
                                    </p:anim>
                                    <p:animEffect transition="in" filter="wipe(up)">
                                      <p:cBhvr>
                                        <p:cTn id="38" dur="500"/>
                                        <p:tgtEl>
                                          <p:spTgt spid="10"/>
                                        </p:tgtEl>
                                      </p:cBhvr>
                                    </p:animEffect>
                                  </p:childTnLst>
                                </p:cTn>
                              </p:par>
                              <p:par>
                                <p:cTn id="39" presetID="12" presetClass="entr" presetSubtype="4"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additive="base">
                                        <p:cTn id="41" dur="500"/>
                                        <p:tgtEl>
                                          <p:spTgt spid="11"/>
                                        </p:tgtEl>
                                        <p:attrNameLst>
                                          <p:attrName>ppt_y</p:attrName>
                                        </p:attrNameLst>
                                      </p:cBhvr>
                                      <p:tavLst>
                                        <p:tav tm="0">
                                          <p:val>
                                            <p:strVal val="#ppt_y+#ppt_h*1.125000"/>
                                          </p:val>
                                        </p:tav>
                                        <p:tav tm="100000">
                                          <p:val>
                                            <p:strVal val="#ppt_y"/>
                                          </p:val>
                                        </p:tav>
                                      </p:tavLst>
                                    </p:anim>
                                    <p:animEffect transition="in" filter="wipe(up)">
                                      <p:cBhvr>
                                        <p:cTn id="4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9" grpId="0" animBg="1"/>
      <p:bldP spid="9" grpId="1" animBg="1"/>
      <p:bldP spid="4" grpId="0"/>
      <p:bldP spid="4" grpId="1"/>
      <p:bldP spid="10" grpId="0" animBg="1"/>
      <p:bldP spid="10" grpId="1" animBg="1"/>
      <p:bldP spid="11" grpId="0" animBg="1"/>
      <p:bldP spid="11" grpId="1" animBg="1"/>
      <p:bldP spid="3" grpId="0"/>
      <p:bldP spid="3"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a:xfrm>
            <a:off x="1228090" y="182245"/>
            <a:ext cx="7290435" cy="529590"/>
          </a:xfrm>
        </p:spPr>
        <p:txBody>
          <a:bodyPr/>
          <a:lstStyle/>
          <a:p>
            <a:pPr algn="l"/>
            <a:r>
              <a:rPr kumimoji="1" dirty="0"/>
              <a:t>Continuation writing</a:t>
            </a:r>
            <a:r>
              <a:rPr kumimoji="1" lang="en-US" dirty="0"/>
              <a:t>——</a:t>
            </a:r>
            <a:r>
              <a:rPr kumimoji="1" dirty="0"/>
              <a:t>inclusio</a:t>
            </a:r>
            <a:r>
              <a:rPr kumimoji="1" lang="zh-CN" dirty="0"/>
              <a:t>（</a:t>
            </a:r>
            <a:r>
              <a:rPr kumimoji="1" dirty="0">
                <a:sym typeface="+mn-ea"/>
              </a:rPr>
              <a:t>首尾呼应</a:t>
            </a:r>
            <a:r>
              <a:rPr kumimoji="1" lang="zh-CN" dirty="0">
                <a:sym typeface="+mn-ea"/>
              </a:rPr>
              <a:t>）</a:t>
            </a:r>
            <a:endParaRPr kumimoji="1" lang="zh-CN" dirty="0">
              <a:sym typeface="+mn-ea"/>
            </a:endParaRPr>
          </a:p>
        </p:txBody>
      </p:sp>
      <p:sp>
        <p:nvSpPr>
          <p:cNvPr id="5" name="文本框 4"/>
          <p:cNvSpPr txBox="1"/>
          <p:nvPr/>
        </p:nvSpPr>
        <p:spPr>
          <a:xfrm>
            <a:off x="610235" y="805180"/>
            <a:ext cx="11273155" cy="5231130"/>
          </a:xfrm>
          <a:prstGeom prst="rect">
            <a:avLst/>
          </a:prstGeom>
          <a:solidFill>
            <a:schemeClr val="bg1"/>
          </a:solidFill>
        </p:spPr>
        <p:txBody>
          <a:bodyPr wrap="square" rtlCol="0" anchor="t">
            <a:spAutoFit/>
          </a:bodyPr>
          <a:p>
            <a:pPr fontAlgn="auto">
              <a:lnSpc>
                <a:spcPts val="1680"/>
              </a:lnSpc>
              <a:spcBef>
                <a:spcPts val="600"/>
              </a:spcBef>
            </a:pPr>
            <a:r>
              <a:rPr lang="en-US" altLang="zh-CN" sz="1600" kern="0" dirty="0">
                <a:latin typeface="微软雅黑" panose="020B0503020204020204" pitchFamily="34" charset="-122"/>
                <a:ea typeface="微软雅黑" panose="020B0503020204020204" pitchFamily="34" charset="-122"/>
                <a:cs typeface="+mn-ea"/>
                <a:sym typeface="+mn-lt"/>
              </a:rPr>
              <a:t>     </a:t>
            </a:r>
            <a:r>
              <a:rPr lang="zh-CN" altLang="en-US" sz="1600" u="sng" kern="0" dirty="0">
                <a:latin typeface="微软雅黑" panose="020B0503020204020204" pitchFamily="34" charset="-122"/>
                <a:ea typeface="微软雅黑" panose="020B0503020204020204" pitchFamily="34" charset="-122"/>
                <a:cs typeface="+mn-ea"/>
                <a:sym typeface="+mn-lt"/>
              </a:rPr>
              <a:t>Elizabeth</a:t>
            </a:r>
            <a:r>
              <a:rPr lang="zh-CN" altLang="en-US" sz="1600" kern="0" dirty="0">
                <a:latin typeface="微软雅黑" panose="020B0503020204020204" pitchFamily="34" charset="-122"/>
                <a:ea typeface="微软雅黑" panose="020B0503020204020204" pitchFamily="34" charset="-122"/>
                <a:cs typeface="+mn-ea"/>
                <a:sym typeface="+mn-lt"/>
              </a:rPr>
              <a:t> walked into the yard, carrying a bunch of roses.</a:t>
            </a:r>
            <a:endParaRPr lang="zh-CN" altLang="en-US" sz="1600" kern="0" dirty="0">
              <a:latin typeface="微软雅黑" panose="020B0503020204020204" pitchFamily="34" charset="-122"/>
              <a:ea typeface="微软雅黑" panose="020B0503020204020204" pitchFamily="34" charset="-122"/>
              <a:cs typeface="+mn-ea"/>
              <a:sym typeface="+mn-lt"/>
            </a:endParaRPr>
          </a:p>
          <a:p>
            <a:pPr fontAlgn="auto">
              <a:lnSpc>
                <a:spcPts val="1680"/>
              </a:lnSpc>
              <a:spcBef>
                <a:spcPts val="600"/>
              </a:spcBef>
            </a:pPr>
            <a:r>
              <a:rPr lang="zh-CN" altLang="en-US" sz="1600" kern="0" dirty="0">
                <a:latin typeface="微软雅黑" panose="020B0503020204020204" pitchFamily="34" charset="-122"/>
                <a:ea typeface="微软雅黑" panose="020B0503020204020204" pitchFamily="34" charset="-122"/>
                <a:cs typeface="+mn-ea"/>
                <a:sym typeface="+mn-lt"/>
              </a:rPr>
              <a:t>   “Beautiful flowers for...or..., I'll never get it right!” she cried, throwing the roses on the ground.</a:t>
            </a:r>
            <a:endParaRPr lang="zh-CN" altLang="en-US" sz="1600" kern="0" dirty="0">
              <a:latin typeface="微软雅黑" panose="020B0503020204020204" pitchFamily="34" charset="-122"/>
              <a:ea typeface="微软雅黑" panose="020B0503020204020204" pitchFamily="34" charset="-122"/>
              <a:cs typeface="+mn-ea"/>
              <a:sym typeface="+mn-lt"/>
            </a:endParaRPr>
          </a:p>
          <a:p>
            <a:pPr fontAlgn="auto">
              <a:lnSpc>
                <a:spcPts val="1680"/>
              </a:lnSpc>
              <a:spcBef>
                <a:spcPts val="600"/>
              </a:spcBef>
            </a:pPr>
            <a:r>
              <a:rPr lang="zh-CN" altLang="en-US" sz="1600" kern="0" dirty="0">
                <a:latin typeface="微软雅黑" panose="020B0503020204020204" pitchFamily="34" charset="-122"/>
                <a:ea typeface="微软雅黑" panose="020B0503020204020204" pitchFamily="34" charset="-122"/>
                <a:cs typeface="+mn-ea"/>
                <a:sym typeface="+mn-lt"/>
              </a:rPr>
              <a:t>     Elizabeth had been practising her speech for a week. She'd presented flowers to the dog, the cat, and the statue in the garden.</a:t>
            </a:r>
            <a:endParaRPr lang="zh-CN" altLang="en-US" sz="1600" kern="0" dirty="0">
              <a:latin typeface="微软雅黑" panose="020B0503020204020204" pitchFamily="34" charset="-122"/>
              <a:ea typeface="微软雅黑" panose="020B0503020204020204" pitchFamily="34" charset="-122"/>
              <a:cs typeface="+mn-ea"/>
              <a:sym typeface="+mn-lt"/>
            </a:endParaRPr>
          </a:p>
          <a:p>
            <a:pPr fontAlgn="auto">
              <a:lnSpc>
                <a:spcPts val="1680"/>
              </a:lnSpc>
              <a:spcBef>
                <a:spcPts val="600"/>
              </a:spcBef>
            </a:pPr>
            <a:r>
              <a:rPr lang="zh-CN" altLang="en-US" sz="1600" kern="0" dirty="0">
                <a:latin typeface="微软雅黑" panose="020B0503020204020204" pitchFamily="34" charset="-122"/>
                <a:ea typeface="微软雅黑" panose="020B0503020204020204" pitchFamily="34" charset="-122"/>
                <a:cs typeface="+mn-ea"/>
                <a:sym typeface="+mn-lt"/>
              </a:rPr>
              <a:t>    Part of her couldn't wait. This Saturday, the great </a:t>
            </a:r>
            <a:r>
              <a:rPr lang="zh-CN" altLang="en-US" sz="1600" u="sng" kern="0" dirty="0">
                <a:latin typeface="微软雅黑" panose="020B0503020204020204" pitchFamily="34" charset="-122"/>
                <a:ea typeface="微软雅黑" panose="020B0503020204020204" pitchFamily="34" charset="-122"/>
                <a:cs typeface="+mn-ea"/>
                <a:sym typeface="+mn-lt"/>
              </a:rPr>
              <a:t>Ana Wolff,</a:t>
            </a:r>
            <a:r>
              <a:rPr lang="zh-CN" altLang="en-US" sz="1600" kern="0" dirty="0">
                <a:latin typeface="微软雅黑" panose="020B0503020204020204" pitchFamily="34" charset="-122"/>
                <a:ea typeface="微软雅黑" panose="020B0503020204020204" pitchFamily="34" charset="-122"/>
                <a:cs typeface="+mn-ea"/>
                <a:sym typeface="+mn-lt"/>
              </a:rPr>
              <a:t> famous pianist, would perform at the concert hall in town. For four years, Elizabeth had taken piano lessons. She'd listened to Ms. Wolff's recordings over and over again loving the way the notes tumbled like a rushing mountain stream.</a:t>
            </a:r>
            <a:endParaRPr lang="zh-CN" altLang="en-US" sz="1600" kern="0" dirty="0">
              <a:latin typeface="微软雅黑" panose="020B0503020204020204" pitchFamily="34" charset="-122"/>
              <a:ea typeface="微软雅黑" panose="020B0503020204020204" pitchFamily="34" charset="-122"/>
              <a:cs typeface="+mn-ea"/>
              <a:sym typeface="+mn-lt"/>
            </a:endParaRPr>
          </a:p>
          <a:p>
            <a:pPr fontAlgn="auto">
              <a:lnSpc>
                <a:spcPts val="1680"/>
              </a:lnSpc>
              <a:spcBef>
                <a:spcPts val="600"/>
              </a:spcBef>
            </a:pPr>
            <a:r>
              <a:rPr lang="zh-CN" altLang="en-US" sz="1600" kern="0" dirty="0">
                <a:latin typeface="微软雅黑" panose="020B0503020204020204" pitchFamily="34" charset="-122"/>
                <a:ea typeface="微软雅黑" panose="020B0503020204020204" pitchFamily="34" charset="-122"/>
                <a:cs typeface="+mn-ea"/>
                <a:sym typeface="+mn-lt"/>
              </a:rPr>
              <a:t>        Each night, Elizabeth dreamt about music, spotlights, and shining grand piano. Sometimes she tripped</a:t>
            </a:r>
            <a:r>
              <a:rPr lang="zh-CN" altLang="en-US" sz="1400" kern="0" dirty="0">
                <a:latin typeface="微软雅黑" panose="020B0503020204020204" pitchFamily="34" charset="-122"/>
                <a:ea typeface="微软雅黑" panose="020B0503020204020204" pitchFamily="34" charset="-122"/>
                <a:cs typeface="+mn-ea"/>
                <a:sym typeface="+mn-lt"/>
              </a:rPr>
              <a:t>（绊倒）</a:t>
            </a:r>
            <a:r>
              <a:rPr lang="zh-CN" altLang="en-US" sz="1600" kern="0" dirty="0">
                <a:latin typeface="微软雅黑" panose="020B0503020204020204" pitchFamily="34" charset="-122"/>
                <a:ea typeface="微软雅黑" panose="020B0503020204020204" pitchFamily="34" charset="-122"/>
                <a:cs typeface="+mn-ea"/>
                <a:sym typeface="+mn-lt"/>
              </a:rPr>
              <a:t> and fell. Other times she forgot the words. Once the dream ended with Ms. Wolff rushing offstage before Elizabeth could say anything!</a:t>
            </a:r>
            <a:endParaRPr lang="zh-CN" altLang="en-US" sz="1600" kern="0" dirty="0">
              <a:latin typeface="微软雅黑" panose="020B0503020204020204" pitchFamily="34" charset="-122"/>
              <a:ea typeface="微软雅黑" panose="020B0503020204020204" pitchFamily="34" charset="-122"/>
              <a:cs typeface="+mn-ea"/>
              <a:sym typeface="+mn-lt"/>
            </a:endParaRPr>
          </a:p>
          <a:p>
            <a:pPr fontAlgn="auto">
              <a:lnSpc>
                <a:spcPts val="1680"/>
              </a:lnSpc>
              <a:spcBef>
                <a:spcPts val="600"/>
              </a:spcBef>
            </a:pPr>
            <a:r>
              <a:rPr lang="zh-CN" altLang="en-US" sz="1600" kern="0" dirty="0">
                <a:latin typeface="微软雅黑" panose="020B0503020204020204" pitchFamily="34" charset="-122"/>
                <a:ea typeface="微软雅黑" panose="020B0503020204020204" pitchFamily="34" charset="-122"/>
                <a:cs typeface="+mn-ea"/>
                <a:sym typeface="+mn-lt"/>
              </a:rPr>
              <a:t>   Despite all these, Elizabeth kept practicing. “Beautiful flowers for a beautiful performance...” After all, it was an honor to share the stage with Ana Wolff.</a:t>
            </a:r>
            <a:endParaRPr lang="zh-CN" altLang="en-US" sz="1600" kern="0" dirty="0">
              <a:latin typeface="微软雅黑" panose="020B0503020204020204" pitchFamily="34" charset="-122"/>
              <a:ea typeface="微软雅黑" panose="020B0503020204020204" pitchFamily="34" charset="-122"/>
              <a:cs typeface="+mn-ea"/>
              <a:sym typeface="+mn-lt"/>
            </a:endParaRPr>
          </a:p>
          <a:p>
            <a:pPr fontAlgn="auto">
              <a:lnSpc>
                <a:spcPts val="1680"/>
              </a:lnSpc>
              <a:spcBef>
                <a:spcPts val="600"/>
              </a:spcBef>
            </a:pPr>
            <a:r>
              <a:rPr lang="zh-CN" altLang="en-US" sz="1600" kern="0" dirty="0">
                <a:latin typeface="微软雅黑" panose="020B0503020204020204" pitchFamily="34" charset="-122"/>
                <a:ea typeface="微软雅黑" panose="020B0503020204020204" pitchFamily="34" charset="-122"/>
                <a:cs typeface="+mn-ea"/>
                <a:sym typeface="+mn-lt"/>
              </a:rPr>
              <a:t>    Then, finally, the big day came. “All set, Elizabeth?” Mr. Leaf asked. “Her stomach tightened, but Elizabeth nodded at him.”</a:t>
            </a:r>
            <a:endParaRPr lang="zh-CN" altLang="en-US" sz="1600" kern="0" dirty="0">
              <a:latin typeface="微软雅黑" panose="020B0503020204020204" pitchFamily="34" charset="-122"/>
              <a:ea typeface="微软雅黑" panose="020B0503020204020204" pitchFamily="34" charset="-122"/>
              <a:cs typeface="+mn-ea"/>
              <a:sym typeface="+mn-lt"/>
            </a:endParaRPr>
          </a:p>
          <a:p>
            <a:pPr fontAlgn="auto">
              <a:lnSpc>
                <a:spcPts val="1680"/>
              </a:lnSpc>
              <a:spcBef>
                <a:spcPts val="600"/>
              </a:spcBef>
            </a:pPr>
            <a:r>
              <a:rPr lang="zh-CN" altLang="en-US" sz="1600" kern="0" dirty="0">
                <a:latin typeface="微软雅黑" panose="020B0503020204020204" pitchFamily="34" charset="-122"/>
                <a:ea typeface="微软雅黑" panose="020B0503020204020204" pitchFamily="34" charset="-122"/>
                <a:cs typeface="+mn-ea"/>
                <a:sym typeface="+mn-lt"/>
              </a:rPr>
              <a:t>     The lights dimmed, and Ms. Wolff walked onto the stage wearing a black gown. Smiling, she bowed. The audience clapped loudly. Ms. Wolff made her graceful way to the piano, took her seat and then began to play. Her fingers danced across the keys. She swayed and nodded, and her shiny black ponytail bobbed （跳跃）. Back and forth she raced her feet among the pedals.</a:t>
            </a:r>
            <a:endParaRPr lang="zh-CN" altLang="en-US" sz="1600" kern="0" dirty="0">
              <a:latin typeface="微软雅黑" panose="020B0503020204020204" pitchFamily="34" charset="-122"/>
              <a:ea typeface="微软雅黑" panose="020B0503020204020204" pitchFamily="34" charset="-122"/>
              <a:cs typeface="+mn-ea"/>
              <a:sym typeface="+mn-lt"/>
            </a:endParaRPr>
          </a:p>
          <a:p>
            <a:pPr fontAlgn="auto">
              <a:lnSpc>
                <a:spcPts val="1680"/>
              </a:lnSpc>
              <a:spcBef>
                <a:spcPts val="600"/>
              </a:spcBef>
            </a:pPr>
            <a:r>
              <a:rPr lang="zh-CN" altLang="en-US" sz="1600" kern="0" dirty="0">
                <a:latin typeface="微软雅黑" panose="020B0503020204020204" pitchFamily="34" charset="-122"/>
                <a:ea typeface="微软雅黑" panose="020B0503020204020204" pitchFamily="34" charset="-122"/>
                <a:cs typeface="+mn-ea"/>
                <a:sym typeface="+mn-lt"/>
              </a:rPr>
              <a:t>    Drawn into the music, Elizabeth forgot for a moment about the six words she had to say. Soon it was Ana Wolff's last piece before she knew it. And a burst of thunderous applause suddenly brought Elizabeth to reality. The frightening moment was almost there.</a:t>
            </a:r>
            <a:endParaRPr lang="zh-CN" altLang="en-US" sz="1600" kern="0" dirty="0">
              <a:latin typeface="微软雅黑" panose="020B0503020204020204" pitchFamily="34" charset="-122"/>
              <a:ea typeface="微软雅黑" panose="020B0503020204020204" pitchFamily="34" charset="-122"/>
              <a:cs typeface="+mn-ea"/>
              <a:sym typeface="+mn-lt"/>
            </a:endParaRPr>
          </a:p>
        </p:txBody>
      </p:sp>
      <p:pic>
        <p:nvPicPr>
          <p:cNvPr id="3" name="图片 2"/>
          <p:cNvPicPr>
            <a:picLocks noChangeAspect="1"/>
          </p:cNvPicPr>
          <p:nvPr/>
        </p:nvPicPr>
        <p:blipFill>
          <a:blip r:embed="rId1"/>
          <a:stretch>
            <a:fillRect/>
          </a:stretch>
        </p:blipFill>
        <p:spPr>
          <a:xfrm>
            <a:off x="669290" y="3822065"/>
            <a:ext cx="11214100" cy="3035935"/>
          </a:xfrm>
          <a:prstGeom prst="rect">
            <a:avLst/>
          </a:prstGeom>
        </p:spPr>
      </p:pic>
      <p:sp>
        <p:nvSpPr>
          <p:cNvPr id="4" name="文本框 3"/>
          <p:cNvSpPr txBox="1"/>
          <p:nvPr/>
        </p:nvSpPr>
        <p:spPr>
          <a:xfrm>
            <a:off x="9721850" y="6191885"/>
            <a:ext cx="2161540" cy="570865"/>
          </a:xfrm>
          <a:prstGeom prst="rect">
            <a:avLst/>
          </a:prstGeom>
          <a:noFill/>
        </p:spPr>
        <p:txBody>
          <a:bodyPr wrap="square" rtlCol="0">
            <a:spAutoFit/>
          </a:bodyPr>
          <a:p>
            <a:pPr>
              <a:lnSpc>
                <a:spcPct val="130000"/>
              </a:lnSpc>
              <a:spcBef>
                <a:spcPts val="600"/>
              </a:spcBef>
            </a:pPr>
            <a:r>
              <a:rPr lang="zh-CN" altLang="en-US" sz="2400" b="1" kern="0" dirty="0">
                <a:solidFill>
                  <a:srgbClr val="FF0000"/>
                </a:solidFill>
                <a:latin typeface="微软雅黑" panose="020B0503020204020204" pitchFamily="34" charset="-122"/>
                <a:ea typeface="微软雅黑" panose="020B0503020204020204" pitchFamily="34" charset="-122"/>
                <a:cs typeface="+mn-ea"/>
                <a:sym typeface="+mn-lt"/>
              </a:rPr>
              <a:t>郑玉含</a:t>
            </a:r>
            <a:endParaRPr lang="zh-CN" altLang="en-US" sz="2400" b="1" kern="0" dirty="0">
              <a:solidFill>
                <a:srgbClr val="FF0000"/>
              </a:solidFill>
              <a:latin typeface="微软雅黑" panose="020B0503020204020204" pitchFamily="34" charset="-122"/>
              <a:ea typeface="微软雅黑" panose="020B0503020204020204" pitchFamily="34" charset="-122"/>
              <a:cs typeface="+mn-ea"/>
              <a:sym typeface="+mn-lt"/>
            </a:endParaRPr>
          </a:p>
        </p:txBody>
      </p:sp>
      <p:sp>
        <p:nvSpPr>
          <p:cNvPr id="6" name="圆角矩形 5"/>
          <p:cNvSpPr/>
          <p:nvPr/>
        </p:nvSpPr>
        <p:spPr>
          <a:xfrm>
            <a:off x="902970" y="1032510"/>
            <a:ext cx="2781300" cy="380365"/>
          </a:xfrm>
          <a:prstGeom prst="roundRect">
            <a:avLst/>
          </a:prstGeom>
          <a:solidFill>
            <a:schemeClr val="accent1">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30000"/>
              </a:lnSpc>
            </a:pPr>
            <a:endParaRPr lang="zh-CN" altLang="en-US" sz="1200" dirty="0">
              <a:latin typeface="微软雅黑" panose="020B0503020204020204" pitchFamily="34" charset="-122"/>
              <a:ea typeface="微软雅黑" panose="020B0503020204020204" pitchFamily="34" charset="-122"/>
            </a:endParaRPr>
          </a:p>
        </p:txBody>
      </p:sp>
      <p:sp>
        <p:nvSpPr>
          <p:cNvPr id="7" name="圆角矩形 6"/>
          <p:cNvSpPr/>
          <p:nvPr/>
        </p:nvSpPr>
        <p:spPr>
          <a:xfrm>
            <a:off x="5271135" y="3308985"/>
            <a:ext cx="4612640" cy="380365"/>
          </a:xfrm>
          <a:prstGeom prst="roundRect">
            <a:avLst/>
          </a:prstGeom>
          <a:solidFill>
            <a:schemeClr val="accent1">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30000"/>
              </a:lnSpc>
            </a:pPr>
            <a:endParaRPr lang="zh-CN" altLang="en-US" sz="1200" dirty="0">
              <a:latin typeface="微软雅黑" panose="020B0503020204020204" pitchFamily="34" charset="-122"/>
              <a:ea typeface="微软雅黑" panose="020B0503020204020204" pitchFamily="34" charset="-122"/>
            </a:endParaRPr>
          </a:p>
        </p:txBody>
      </p:sp>
      <p:sp>
        <p:nvSpPr>
          <p:cNvPr id="8" name="圆角矩形 7"/>
          <p:cNvSpPr/>
          <p:nvPr/>
        </p:nvSpPr>
        <p:spPr>
          <a:xfrm>
            <a:off x="967105" y="4996180"/>
            <a:ext cx="7615555" cy="380365"/>
          </a:xfrm>
          <a:prstGeom prst="roundRect">
            <a:avLst/>
          </a:prstGeom>
          <a:solidFill>
            <a:schemeClr val="accent1">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30000"/>
              </a:lnSpc>
            </a:pPr>
            <a:endParaRPr lang="zh-CN" altLang="en-US" sz="1200" dirty="0">
              <a:latin typeface="微软雅黑" panose="020B0503020204020204" pitchFamily="34" charset="-122"/>
              <a:ea typeface="微软雅黑" panose="020B0503020204020204" pitchFamily="34" charset="-122"/>
            </a:endParaRPr>
          </a:p>
        </p:txBody>
      </p:sp>
      <p:sp>
        <p:nvSpPr>
          <p:cNvPr id="9" name="圆角矩形 8"/>
          <p:cNvSpPr/>
          <p:nvPr/>
        </p:nvSpPr>
        <p:spPr>
          <a:xfrm>
            <a:off x="902970" y="6382385"/>
            <a:ext cx="5941060" cy="380365"/>
          </a:xfrm>
          <a:prstGeom prst="roundRect">
            <a:avLst/>
          </a:prstGeom>
          <a:solidFill>
            <a:schemeClr val="accent1">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30000"/>
              </a:lnSpc>
            </a:pPr>
            <a:endParaRPr lang="zh-CN" altLang="en-US" sz="1200" dirty="0">
              <a:latin typeface="微软雅黑" panose="020B0503020204020204" pitchFamily="34" charset="-122"/>
              <a:ea typeface="微软雅黑" panose="020B0503020204020204" pitchFamily="34" charset="-122"/>
            </a:endParaRPr>
          </a:p>
        </p:txBody>
      </p:sp>
      <p:grpSp>
        <p:nvGrpSpPr>
          <p:cNvPr id="33" name="组 32"/>
          <p:cNvGrpSpPr/>
          <p:nvPr/>
        </p:nvGrpSpPr>
        <p:grpSpPr>
          <a:xfrm rot="5400000">
            <a:off x="-2271395" y="3380740"/>
            <a:ext cx="5511165" cy="646430"/>
            <a:chOff x="1227882" y="3136900"/>
            <a:chExt cx="10227517" cy="1168400"/>
          </a:xfrm>
        </p:grpSpPr>
        <p:sp>
          <p:nvSpPr>
            <p:cNvPr id="34" name="右箭头 33"/>
            <p:cNvSpPr/>
            <p:nvPr/>
          </p:nvSpPr>
          <p:spPr>
            <a:xfrm>
              <a:off x="1227882" y="3136900"/>
              <a:ext cx="10227517" cy="1168400"/>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kumimoji="1" lang="zh-CN" altLang="en-US"/>
            </a:p>
          </p:txBody>
        </p:sp>
        <p:grpSp>
          <p:nvGrpSpPr>
            <p:cNvPr id="35" name="组 34"/>
            <p:cNvGrpSpPr/>
            <p:nvPr/>
          </p:nvGrpSpPr>
          <p:grpSpPr>
            <a:xfrm>
              <a:off x="1227882" y="3416300"/>
              <a:ext cx="9656018" cy="571500"/>
              <a:chOff x="1" y="2266932"/>
              <a:chExt cx="12192000" cy="1446549"/>
            </a:xfrm>
          </p:grpSpPr>
          <p:sp>
            <p:nvSpPr>
              <p:cNvPr id="36" name="矩形 35"/>
              <p:cNvSpPr/>
              <p:nvPr/>
            </p:nvSpPr>
            <p:spPr>
              <a:xfrm rot="16200000">
                <a:off x="5854909" y="-2623610"/>
                <a:ext cx="482183" cy="1219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kumimoji="1" lang="zh-CN" altLang="en-US"/>
              </a:p>
            </p:txBody>
          </p:sp>
          <p:sp>
            <p:nvSpPr>
              <p:cNvPr id="37" name="矩形 36"/>
              <p:cNvSpPr/>
              <p:nvPr/>
            </p:nvSpPr>
            <p:spPr>
              <a:xfrm rot="16200000">
                <a:off x="5854909" y="-3105793"/>
                <a:ext cx="482183" cy="1219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kumimoji="1" lang="zh-CN" altLang="en-US"/>
              </a:p>
            </p:txBody>
          </p:sp>
          <p:sp>
            <p:nvSpPr>
              <p:cNvPr id="38" name="矩形 37"/>
              <p:cNvSpPr/>
              <p:nvPr/>
            </p:nvSpPr>
            <p:spPr>
              <a:xfrm rot="16200000">
                <a:off x="5854909" y="-3587976"/>
                <a:ext cx="482183" cy="1219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kumimoji="1" lang="zh-CN" altLang="en-US"/>
              </a:p>
            </p:txBody>
          </p:sp>
        </p:grpSp>
      </p:grpSp>
      <p:sp>
        <p:nvSpPr>
          <p:cNvPr id="10" name="文本框 9"/>
          <p:cNvSpPr txBox="1"/>
          <p:nvPr/>
        </p:nvSpPr>
        <p:spPr>
          <a:xfrm rot="5400000">
            <a:off x="-2216785" y="3413760"/>
            <a:ext cx="5422900" cy="491490"/>
          </a:xfrm>
          <a:prstGeom prst="rect">
            <a:avLst/>
          </a:prstGeom>
          <a:noFill/>
        </p:spPr>
        <p:txBody>
          <a:bodyPr wrap="square" rtlCol="0" anchor="t">
            <a:spAutoFit/>
          </a:bodyPr>
          <a:p>
            <a:pPr>
              <a:lnSpc>
                <a:spcPct val="130000"/>
              </a:lnSpc>
              <a:spcBef>
                <a:spcPts val="600"/>
              </a:spcBef>
            </a:pPr>
            <a:r>
              <a:rPr lang="zh-CN" altLang="en-US" sz="2000" b="1" kern="0" dirty="0">
                <a:latin typeface="微软雅黑" panose="020B0503020204020204" pitchFamily="34" charset="-122"/>
                <a:ea typeface="微软雅黑" panose="020B0503020204020204" pitchFamily="34" charset="-122"/>
                <a:cs typeface="+mn-ea"/>
                <a:sym typeface="+mn-lt"/>
              </a:rPr>
              <a:t>components→→implant→→composition</a:t>
            </a:r>
            <a:endParaRPr lang="zh-CN" altLang="en-US" sz="2000" b="1" kern="0" dirty="0">
              <a:latin typeface="微软雅黑" panose="020B0503020204020204" pitchFamily="34" charset="-122"/>
              <a:ea typeface="微软雅黑" panose="020B0503020204020204" pitchFamily="34" charset="-122"/>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up)">
                                      <p:cBhvr>
                                        <p:cTn id="8" dur="500"/>
                                        <p:tgtEl>
                                          <p:spTgt spid="6"/>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p:tgtEl>
                                          <p:spTgt spid="7"/>
                                        </p:tgtEl>
                                        <p:attrNameLst>
                                          <p:attrName>ppt_y</p:attrName>
                                        </p:attrNameLst>
                                      </p:cBhvr>
                                      <p:tavLst>
                                        <p:tav tm="0">
                                          <p:val>
                                            <p:strVal val="#ppt_y+#ppt_h*1.125000"/>
                                          </p:val>
                                        </p:tav>
                                        <p:tav tm="100000">
                                          <p:val>
                                            <p:strVal val="#ppt_y"/>
                                          </p:val>
                                        </p:tav>
                                      </p:tavLst>
                                    </p:anim>
                                    <p:animEffect transition="in" filter="wipe(up)">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0" presetClass="entr" presetSubtype="0"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wedge">
                                      <p:cBhvr>
                                        <p:cTn id="17" dur="2000"/>
                                        <p:tgtEl>
                                          <p:spTgt spid="33"/>
                                        </p:tgtEl>
                                      </p:cBhvr>
                                    </p:animEffect>
                                  </p:childTnLst>
                                </p:cTn>
                              </p:par>
                              <p:par>
                                <p:cTn id="18" presetID="20" presetClass="entr" presetSubtype="0"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edge">
                                      <p:cBhvr>
                                        <p:cTn id="20" dur="20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p:tgtEl>
                                          <p:spTgt spid="3"/>
                                        </p:tgtEl>
                                        <p:attrNameLst>
                                          <p:attrName>ppt_y</p:attrName>
                                        </p:attrNameLst>
                                      </p:cBhvr>
                                      <p:tavLst>
                                        <p:tav tm="0">
                                          <p:val>
                                            <p:strVal val="#ppt_y+#ppt_h*1.125000"/>
                                          </p:val>
                                        </p:tav>
                                        <p:tav tm="100000">
                                          <p:val>
                                            <p:strVal val="#ppt_y"/>
                                          </p:val>
                                        </p:tav>
                                      </p:tavLst>
                                    </p:anim>
                                    <p:animEffect transition="in" filter="wipe(up)">
                                      <p:cBhvr>
                                        <p:cTn id="26" dur="500"/>
                                        <p:tgtEl>
                                          <p:spTgt spid="3"/>
                                        </p:tgtEl>
                                      </p:cBhvr>
                                    </p:animEffect>
                                  </p:childTnLst>
                                </p:cTn>
                              </p:par>
                              <p:par>
                                <p:cTn id="27" presetID="12" presetClass="entr" presetSubtype="4" fill="hold" grpId="0" nodeType="with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additive="base">
                                        <p:cTn id="29" dur="500"/>
                                        <p:tgtEl>
                                          <p:spTgt spid="4"/>
                                        </p:tgtEl>
                                        <p:attrNameLst>
                                          <p:attrName>ppt_y</p:attrName>
                                        </p:attrNameLst>
                                      </p:cBhvr>
                                      <p:tavLst>
                                        <p:tav tm="0">
                                          <p:val>
                                            <p:strVal val="#ppt_y+#ppt_h*1.125000"/>
                                          </p:val>
                                        </p:tav>
                                        <p:tav tm="100000">
                                          <p:val>
                                            <p:strVal val="#ppt_y"/>
                                          </p:val>
                                        </p:tav>
                                      </p:tavLst>
                                    </p:anim>
                                    <p:animEffect transition="in" filter="wipe(up)">
                                      <p:cBhvr>
                                        <p:cTn id="30" dur="500"/>
                                        <p:tgtEl>
                                          <p:spTgt spid="4"/>
                                        </p:tgtEl>
                                      </p:cBhvr>
                                    </p:animEffect>
                                  </p:childTnLst>
                                </p:cTn>
                              </p:par>
                            </p:childTnLst>
                          </p:cTn>
                        </p:par>
                      </p:childTnLst>
                    </p:cTn>
                  </p:par>
                  <p:par>
                    <p:cTn id="31" fill="hold">
                      <p:stCondLst>
                        <p:cond delay="indefinite"/>
                      </p:stCondLst>
                      <p:childTnLst>
                        <p:par>
                          <p:cTn id="32" fill="hold">
                            <p:stCondLst>
                              <p:cond delay="0"/>
                            </p:stCondLst>
                            <p:childTnLst>
                              <p:par>
                                <p:cTn id="33" presetID="12" presetClass="entr" presetSubtype="4"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additive="base">
                                        <p:cTn id="35" dur="500"/>
                                        <p:tgtEl>
                                          <p:spTgt spid="8"/>
                                        </p:tgtEl>
                                        <p:attrNameLst>
                                          <p:attrName>ppt_y</p:attrName>
                                        </p:attrNameLst>
                                      </p:cBhvr>
                                      <p:tavLst>
                                        <p:tav tm="0">
                                          <p:val>
                                            <p:strVal val="#ppt_y+#ppt_h*1.125000"/>
                                          </p:val>
                                        </p:tav>
                                        <p:tav tm="100000">
                                          <p:val>
                                            <p:strVal val="#ppt_y"/>
                                          </p:val>
                                        </p:tav>
                                      </p:tavLst>
                                    </p:anim>
                                    <p:animEffect transition="in" filter="wipe(up)">
                                      <p:cBhvr>
                                        <p:cTn id="36" dur="500"/>
                                        <p:tgtEl>
                                          <p:spTgt spid="8"/>
                                        </p:tgtEl>
                                      </p:cBhvr>
                                    </p:animEffect>
                                  </p:childTnLst>
                                </p:cTn>
                              </p:par>
                              <p:par>
                                <p:cTn id="37" presetID="12" presetClass="entr" presetSubtype="4"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additive="base">
                                        <p:cTn id="39" dur="500"/>
                                        <p:tgtEl>
                                          <p:spTgt spid="9"/>
                                        </p:tgtEl>
                                        <p:attrNameLst>
                                          <p:attrName>ppt_y</p:attrName>
                                        </p:attrNameLst>
                                      </p:cBhvr>
                                      <p:tavLst>
                                        <p:tav tm="0">
                                          <p:val>
                                            <p:strVal val="#ppt_y+#ppt_h*1.125000"/>
                                          </p:val>
                                        </p:tav>
                                        <p:tav tm="100000">
                                          <p:val>
                                            <p:strVal val="#ppt_y"/>
                                          </p:val>
                                        </p:tav>
                                      </p:tavLst>
                                    </p:anim>
                                    <p:animEffect transition="in" filter="wipe(up)">
                                      <p:cBhvr>
                                        <p:cTn id="4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P spid="4" grpId="0"/>
      <p:bldP spid="4" grpId="1"/>
      <p:bldP spid="8" grpId="0" animBg="1"/>
      <p:bldP spid="8" grpId="1" animBg="1"/>
      <p:bldP spid="9" grpId="0" animBg="1"/>
      <p:bldP spid="9" grpId="1" animBg="1"/>
      <p:bldP spid="10" grpId="0"/>
      <p:bldP spid="10"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a:xfrm>
            <a:off x="988695" y="4077335"/>
            <a:ext cx="10299700" cy="1446530"/>
          </a:xfrm>
        </p:spPr>
        <p:txBody>
          <a:bodyPr/>
          <a:lstStyle/>
          <a:p>
            <a:pPr algn="ctr"/>
            <a:r>
              <a:rPr lang="zh-CN" altLang="en-US" sz="4400" dirty="0">
                <a:ln w="0"/>
                <a:latin typeface="微软雅黑" panose="020B0503020204020204" pitchFamily="34" charset="-122"/>
                <a:ea typeface="微软雅黑" panose="020B0503020204020204" pitchFamily="34" charset="-122"/>
              </a:rPr>
              <a:t>学生主动参与评价，推进写作素养提升</a:t>
            </a:r>
            <a:endParaRPr lang="zh-CN" altLang="en-US" sz="4400" dirty="0">
              <a:ln w="0"/>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par>
    </p:tnLst>
  </p:timing>
</p:sld>
</file>

<file path=ppt/tags/tag1.xml><?xml version="1.0" encoding="utf-8"?>
<p:tagLst xmlns:p="http://schemas.openxmlformats.org/presentationml/2006/main">
  <p:tag name="KSO_WM_UNIT_PLACING_PICTURE_USER_VIEWPORT" val="{&quot;height&quot;:9531,&quot;width&quot;:18082}"/>
</p:tagLst>
</file>

<file path=ppt/tags/tag2.xml><?xml version="1.0" encoding="utf-8"?>
<p:tagLst xmlns:p="http://schemas.openxmlformats.org/presentationml/2006/main">
  <p:tag name="KSO_WM_UNIT_TABLE_BEAUTIFY" val="smartTable{5a00459f-0713-4c12-94f0-6d002f2c5aaf}"/>
  <p:tag name="TABLE_ENDDRAG_ORIGIN_RECT" val="894*453"/>
  <p:tag name="TABLE_ENDDRAG_RECT" val="40*71*894*453"/>
</p:tagLst>
</file>

<file path=ppt/tags/tag3.xml><?xml version="1.0" encoding="utf-8"?>
<p:tagLst xmlns:p="http://schemas.openxmlformats.org/presentationml/2006/main">
  <p:tag name="KSO_WM_UNIT_PLACING_PICTURE_USER_VIEWPORT" val="{&quot;height&quot;:2370,&quot;width&quot;:6522}"/>
</p:tagLst>
</file>

<file path=ppt/theme/theme1.xml><?xml version="1.0" encoding="utf-8"?>
<a:theme xmlns:a="http://schemas.openxmlformats.org/drawingml/2006/main" name="模板页面">
  <a:themeElements>
    <a:clrScheme name="自定义 61">
      <a:dk1>
        <a:srgbClr val="000000"/>
      </a:dk1>
      <a:lt1>
        <a:srgbClr val="FFFFFF"/>
      </a:lt1>
      <a:dk2>
        <a:srgbClr val="000000"/>
      </a:dk2>
      <a:lt2>
        <a:srgbClr val="FFFDFD"/>
      </a:lt2>
      <a:accent1>
        <a:srgbClr val="0092E8"/>
      </a:accent1>
      <a:accent2>
        <a:srgbClr val="FFC100"/>
      </a:accent2>
      <a:accent3>
        <a:srgbClr val="FF5100"/>
      </a:accent3>
      <a:accent4>
        <a:srgbClr val="515151"/>
      </a:accent4>
      <a:accent5>
        <a:srgbClr val="919191"/>
      </a:accent5>
      <a:accent6>
        <a:srgbClr val="CACACA"/>
      </a:accent6>
      <a:hlink>
        <a:srgbClr val="0563C1"/>
      </a:hlink>
      <a:folHlink>
        <a:srgbClr val="954F72"/>
      </a:folHlink>
    </a:clrScheme>
    <a:fontScheme name="自定义 49">
      <a:majorFont>
        <a:latin typeface="Century Gothic"/>
        <a:ea typeface="微软雅黑"/>
        <a:cs typeface=""/>
      </a:majorFont>
      <a:minorFont>
        <a:latin typeface="Century Gothic"/>
        <a:ea typeface="微软雅黑"/>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lnSpc>
            <a:spcPct val="130000"/>
          </a:lnSpc>
          <a:defRPr sz="1200" dirty="0">
            <a:latin typeface="微软雅黑" panose="020B0503020204020204" pitchFamily="34" charset="-122"/>
            <a:ea typeface="微软雅黑" panose="020B0503020204020204" pitchFamily="34" charset="-122"/>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nSpc>
            <a:spcPct val="130000"/>
          </a:lnSpc>
          <a:spcBef>
            <a:spcPts val="600"/>
          </a:spcBef>
          <a:defRPr sz="1200" kern="0" dirty="0">
            <a:latin typeface="微软雅黑" panose="020B0503020204020204" pitchFamily="34" charset="-122"/>
            <a:ea typeface="微软雅黑" panose="020B0503020204020204" pitchFamily="34" charset="-122"/>
            <a:cs typeface="+mn-ea"/>
            <a:sym typeface="+mn-lt"/>
          </a:defRPr>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PLUS">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15708</Words>
  <Application>WPS 演示</Application>
  <PresentationFormat>宽屏</PresentationFormat>
  <Paragraphs>256</Paragraphs>
  <Slides>24</Slides>
  <Notes>1</Notes>
  <HiddenSlides>0</HiddenSlides>
  <MMClips>0</MMClips>
  <ScaleCrop>false</ScaleCrop>
  <HeadingPairs>
    <vt:vector size="6" baseType="variant">
      <vt:variant>
        <vt:lpstr>已用的字体</vt:lpstr>
      </vt:variant>
      <vt:variant>
        <vt:i4>14</vt:i4>
      </vt:variant>
      <vt:variant>
        <vt:lpstr>主题</vt:lpstr>
      </vt:variant>
      <vt:variant>
        <vt:i4>2</vt:i4>
      </vt:variant>
      <vt:variant>
        <vt:lpstr>幻灯片标题</vt:lpstr>
      </vt:variant>
      <vt:variant>
        <vt:i4>24</vt:i4>
      </vt:variant>
    </vt:vector>
  </HeadingPairs>
  <TitlesOfParts>
    <vt:vector size="40" baseType="lpstr">
      <vt:lpstr>Arial</vt:lpstr>
      <vt:lpstr>宋体</vt:lpstr>
      <vt:lpstr>Wingdings</vt:lpstr>
      <vt:lpstr>微软雅黑</vt:lpstr>
      <vt:lpstr>Segoe UI Light</vt:lpstr>
      <vt:lpstr>Century Gothic</vt:lpstr>
      <vt:lpstr>Segoe UI Light</vt:lpstr>
      <vt:lpstr>Wingdings</vt:lpstr>
      <vt:lpstr>Arial Unicode MS</vt:lpstr>
      <vt:lpstr>Calibri</vt:lpstr>
      <vt:lpstr>Times New Roman</vt:lpstr>
      <vt:lpstr>HelveticaNeue</vt:lpstr>
      <vt:lpstr>Corbel</vt:lpstr>
      <vt:lpstr>华文新魏</vt:lpstr>
      <vt:lpstr>模板页面</vt:lpstr>
      <vt:lpstr>OfficePLUS</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优品PPT</dc:creator>
  <cp:keywords>http:/www.ypppt.com</cp:keywords>
  <dc:description>http://www.ypppt.com/</dc:description>
  <cp:lastModifiedBy>南山有谷堆</cp:lastModifiedBy>
  <cp:revision>76</cp:revision>
  <dcterms:created xsi:type="dcterms:W3CDTF">2015-08-18T02:51:00Z</dcterms:created>
  <dcterms:modified xsi:type="dcterms:W3CDTF">2020-11-21T11:35:22Z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2052-11.8.2.8506</vt:lpwstr>
  </property>
</Properties>
</file>