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502" r:id="rId3"/>
    <p:sldId id="363" r:id="rId4"/>
    <p:sldId id="486" r:id="rId6"/>
    <p:sldId id="479" r:id="rId7"/>
    <p:sldId id="364" r:id="rId8"/>
    <p:sldId id="483" r:id="rId9"/>
    <p:sldId id="437" r:id="rId10"/>
    <p:sldId id="440" r:id="rId11"/>
    <p:sldId id="466" r:id="rId12"/>
    <p:sldId id="487" r:id="rId13"/>
    <p:sldId id="412" r:id="rId14"/>
    <p:sldId id="484" r:id="rId15"/>
    <p:sldId id="488" r:id="rId16"/>
    <p:sldId id="474" r:id="rId17"/>
    <p:sldId id="477" r:id="rId18"/>
    <p:sldId id="491" r:id="rId19"/>
    <p:sldId id="492" r:id="rId20"/>
    <p:sldId id="4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丹" initials="丹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833"/>
    <a:srgbClr val="4B9F3F"/>
    <a:srgbClr val="A6CDDB"/>
    <a:srgbClr val="347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11" autoAdjust="0"/>
  </p:normalViewPr>
  <p:slideViewPr>
    <p:cSldViewPr snapToGrid="0">
      <p:cViewPr>
        <p:scale>
          <a:sx n="75" d="100"/>
          <a:sy n="75" d="100"/>
        </p:scale>
        <p:origin x="-1104" y="-144"/>
      </p:cViewPr>
      <p:guideLst>
        <p:guide orient="horz" pos="2464"/>
        <p:guide pos="37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058D9-8564-4FF9-868C-4146683B4A07}" type="datetimeFigureOut">
              <a:rPr lang="en-GB" smtClean="0"/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4FC82-7291-4CFE-AFB1-FBE116C9A679}" type="slidenum">
              <a:rPr lang="en-GB" smtClean="0"/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4FC82-7291-4CFE-AFB1-FBE116C9A679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 dirty="0" smtClean="0"/>
              <a:t>Here</a:t>
            </a:r>
            <a:r>
              <a:rPr lang="en-US" altLang="zh-CN" baseline="0" dirty="0" smtClean="0"/>
              <a:t> are some other </a:t>
            </a:r>
            <a:r>
              <a:rPr lang="en-US" altLang="zh-CN" baseline="0" dirty="0" err="1" smtClean="0"/>
              <a:t>posible</a:t>
            </a:r>
            <a:r>
              <a:rPr lang="en-US" altLang="zh-CN" baseline="0" dirty="0" smtClean="0"/>
              <a:t> sentences:</a:t>
            </a:r>
            <a:endParaRPr lang="en-US" altLang="zh-CN" baseline="0" dirty="0" smtClean="0"/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beginning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you’re coming to China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near future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 sincerely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Hangzhou, which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lies 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southeastern part of China and enjoys a high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reputation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throughout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world for its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scenic spots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long history.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 ride a boat,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soft wind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face. (the sense of touch)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there are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variety of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snacks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(which are)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worth having a taste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(the sense of taste)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walk around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fantastic lake(, which is)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surrounded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green trees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flowers. (the sense of sight)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sweet scent of fresh flowers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there will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definitely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relieve your stress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 sense of smell)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GB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ending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endParaRPr lang="en-GB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firmly believe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fall in love with this city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long 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visit it.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bound 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fall in love with the city. 		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discover the beauty in our life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FC82-7291-4CFE-AFB1-FBE116C9A679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FC82-7291-4CFE-AFB1-FBE116C9A679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There are hyperlinks on sentence numbers. </a:t>
            </a:r>
            <a:r>
              <a:rPr lang="zh-CN" altLang="en-US" dirty="0" smtClean="0"/>
              <a:t>句子编号处有超链接。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FC82-7291-4CFE-AFB1-FBE116C9A679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You may click the picture to go back, if you wish.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FC82-7291-4CFE-AFB1-FBE116C9A679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picture to go back for summary.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FC82-7291-4CFE-AFB1-FBE116C9A679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4FC82-7291-4CFE-AFB1-FBE116C9A679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05CA372-91FF-488A-95B1-FC2CD9E0E26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05CA372-91FF-488A-95B1-FC2CD9E0E26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05CA372-91FF-488A-95B1-FC2CD9E0E26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灯片编号占位符 102405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62F43-6947-4926-8CC9-50ECEEFC763B}" type="slidenum">
              <a:rPr lang="zh-CN" altLang="en-US"/>
            </a:fld>
            <a:endParaRPr lang="zh-CN" altLang="en-US"/>
          </a:p>
        </p:txBody>
      </p:sp>
      <p:sp>
        <p:nvSpPr>
          <p:cNvPr id="4" name="日期占位符 102403"/>
          <p:cNvSpPr>
            <a:spLocks noGrp="1" noChangeArrowheads="1"/>
          </p:cNvSpPr>
          <p:nvPr>
            <p:ph type="dt" sz="half" idx="11"/>
            <p:custDataLst>
              <p:tags r:id="rId4"/>
            </p:custDataLst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404"/>
          <p:cNvSpPr>
            <a:spLocks noGrp="1" noChangeArrowheads="1"/>
          </p:cNvSpPr>
          <p:nvPr>
            <p:ph type="ftr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838200" y="1825626"/>
            <a:ext cx="5181600" cy="209867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172200" y="1825626"/>
            <a:ext cx="5181600" cy="209867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838200" y="4076701"/>
            <a:ext cx="5181600" cy="21002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4076701"/>
            <a:ext cx="5181600" cy="21002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灯片编号占位符 102405"/>
          <p:cNvSpPr>
            <a:spLocks noGrp="1" noChangeArrowheads="1"/>
          </p:cNvSpPr>
          <p:nvPr>
            <p:ph type="sldNum" sz="quarter" idx="10"/>
            <p:custDataLst>
              <p:tags r:id="rId7"/>
            </p:custDataLst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622BE3-57EA-4AB5-9240-7FC06FF90D6F}" type="slidenum">
              <a:rPr lang="zh-CN" altLang="en-US"/>
            </a:fld>
            <a:endParaRPr lang="zh-CN" altLang="en-US"/>
          </a:p>
        </p:txBody>
      </p:sp>
      <p:sp>
        <p:nvSpPr>
          <p:cNvPr id="8" name="日期占位符 102403"/>
          <p:cNvSpPr>
            <a:spLocks noGrp="1" noChangeArrowheads="1"/>
          </p:cNvSpPr>
          <p:nvPr>
            <p:ph type="dt" sz="half" idx="11"/>
            <p:custDataLst>
              <p:tags r:id="rId8"/>
            </p:custDataLst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102404"/>
          <p:cNvSpPr>
            <a:spLocks noGrp="1" noChangeArrowheads="1"/>
          </p:cNvSpPr>
          <p:nvPr>
            <p:ph type="ftr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05CA372-91FF-488A-95B1-FC2CD9E0E26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05CA372-91FF-488A-95B1-FC2CD9E0E26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05CA372-91FF-488A-95B1-FC2CD9E0E26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E05CA372-91FF-488A-95B1-FC2CD9E0E26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5CA372-91FF-488A-95B1-FC2CD9E0E26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5CA372-91FF-488A-95B1-FC2CD9E0E26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05CA372-91FF-488A-95B1-FC2CD9E0E26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05CA372-91FF-488A-95B1-FC2CD9E0E26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E589D-A222-438A-955E-3AAD0C897BF6}" type="datetimeFigureOut">
              <a:rPr lang="en-GB" smtClean="0"/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CA372-91FF-488A-95B1-FC2CD9E0E264}" type="slidenum">
              <a:rPr lang="en-GB" smtClean="0"/>
            </a:fld>
            <a:endParaRPr lang="en-GB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35.jpeg"/><Relationship Id="rId7" Type="http://schemas.openxmlformats.org/officeDocument/2006/relationships/image" Target="../media/image34.jpeg"/><Relationship Id="rId6" Type="http://schemas.openxmlformats.org/officeDocument/2006/relationships/tags" Target="../tags/tag106.xml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0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microsoft.com/office/2007/relationships/hdphoto" Target="../media/image33.wdp"/><Relationship Id="rId3" Type="http://schemas.openxmlformats.org/officeDocument/2006/relationships/image" Target="../media/image37.png"/><Relationship Id="rId2" Type="http://schemas.openxmlformats.org/officeDocument/2006/relationships/tags" Target="../tags/tag109.xml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12.xml"/><Relationship Id="rId7" Type="http://schemas.microsoft.com/office/2007/relationships/hdphoto" Target="../media/image41.wdp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.png"/><Relationship Id="rId7" Type="http://schemas.openxmlformats.org/officeDocument/2006/relationships/image" Target="../media/image43.jpeg"/><Relationship Id="rId6" Type="http://schemas.openxmlformats.org/officeDocument/2006/relationships/image" Target="../media/image42.GIF"/><Relationship Id="rId5" Type="http://schemas.microsoft.com/office/2007/relationships/hdphoto" Target="../media/image39.wdp"/><Relationship Id="rId4" Type="http://schemas.openxmlformats.org/officeDocument/2006/relationships/image" Target="../media/image38.png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0" Type="http://schemas.openxmlformats.org/officeDocument/2006/relationships/notesSlide" Target="../notesSlides/notesSlide10.xml"/><Relationship Id="rId1" Type="http://schemas.openxmlformats.org/officeDocument/2006/relationships/tags" Target="../tags/tag11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20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microsoft.com/office/2007/relationships/hdphoto" Target="../media/image45.wdp"/><Relationship Id="rId4" Type="http://schemas.openxmlformats.org/officeDocument/2006/relationships/image" Target="../media/image44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microsoft.com/office/2007/relationships/hdphoto" Target="../media/image49.wdp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7.xml"/><Relationship Id="rId3" Type="http://schemas.openxmlformats.org/officeDocument/2006/relationships/image" Target="../media/image4.png"/><Relationship Id="rId2" Type="http://schemas.openxmlformats.org/officeDocument/2006/relationships/tags" Target="../tags/tag76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tags" Target="../tags/tag79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tags" Target="../tags/tag7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tags" Target="../tags/tag8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image" Target="../media/image4.png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image" Target="../media/image19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7.xml"/><Relationship Id="rId13" Type="http://schemas.microsoft.com/office/2007/relationships/hdphoto" Target="../media/image21.wdp"/><Relationship Id="rId12" Type="http://schemas.openxmlformats.org/officeDocument/2006/relationships/image" Target="../media/image20.png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tags" Target="../tags/tag8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" Target="slide9.xml"/><Relationship Id="rId8" Type="http://schemas.openxmlformats.org/officeDocument/2006/relationships/slide" Target="slide8.xml"/><Relationship Id="rId7" Type="http://schemas.openxmlformats.org/officeDocument/2006/relationships/slide" Target="slide7.xml"/><Relationship Id="rId6" Type="http://schemas.microsoft.com/office/2007/relationships/hdphoto" Target="../media/image25.wdp"/><Relationship Id="rId5" Type="http://schemas.openxmlformats.org/officeDocument/2006/relationships/image" Target="../media/image24.png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openxmlformats.org/officeDocument/2006/relationships/tags" Target="../tags/tag95.xml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2.png"/><Relationship Id="rId13" Type="http://schemas.openxmlformats.org/officeDocument/2006/relationships/image" Target="../media/image11.png"/><Relationship Id="rId12" Type="http://schemas.openxmlformats.org/officeDocument/2006/relationships/image" Target="../media/image10.png"/><Relationship Id="rId11" Type="http://schemas.openxmlformats.org/officeDocument/2006/relationships/image" Target="../media/image9.png"/><Relationship Id="rId10" Type="http://schemas.openxmlformats.org/officeDocument/2006/relationships/image" Target="../media/image26.png"/><Relationship Id="rId1" Type="http://schemas.openxmlformats.org/officeDocument/2006/relationships/tags" Target="../tags/tag9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png"/><Relationship Id="rId7" Type="http://schemas.microsoft.com/office/2007/relationships/hdphoto" Target="../media/image25.wdp"/><Relationship Id="rId6" Type="http://schemas.openxmlformats.org/officeDocument/2006/relationships/image" Target="../media/image24.png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image" Target="../media/image27.png"/><Relationship Id="rId2" Type="http://schemas.openxmlformats.org/officeDocument/2006/relationships/tags" Target="../tags/tag96.xml"/><Relationship Id="rId10" Type="http://schemas.openxmlformats.org/officeDocument/2006/relationships/notesSlide" Target="../notesSlides/notesSlide6.xml"/><Relationship Id="rId1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25.wdp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28.jpeg"/><Relationship Id="rId1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tags" Target="../tags/tag102.xml"/><Relationship Id="rId5" Type="http://schemas.microsoft.com/office/2007/relationships/hdphoto" Target="../media/image25.wdp"/><Relationship Id="rId4" Type="http://schemas.openxmlformats.org/officeDocument/2006/relationships/image" Target="../media/image24.png"/><Relationship Id="rId3" Type="http://schemas.openxmlformats.org/officeDocument/2006/relationships/tags" Target="../tags/tag101.xml"/><Relationship Id="rId2" Type="http://schemas.openxmlformats.org/officeDocument/2006/relationships/image" Target="../media/image29.jpe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7.xml"/><Relationship Id="rId1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10491" y="1851468"/>
            <a:ext cx="6115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+mj-ea"/>
                <a:ea typeface="+mj-ea"/>
              </a:rPr>
              <a:t>… With all </a:t>
            </a:r>
            <a:r>
              <a:rPr lang="en-GB" sz="3600" b="1" dirty="0">
                <a:solidFill>
                  <a:srgbClr val="C00000"/>
                </a:solidFill>
                <a:latin typeface="+mj-ea"/>
                <a:ea typeface="+mj-ea"/>
              </a:rPr>
              <a:t>this beauty</a:t>
            </a:r>
            <a:r>
              <a:rPr lang="en-GB" sz="3600" dirty="0">
                <a:solidFill>
                  <a:srgbClr val="C00000"/>
                </a:solidFill>
                <a:latin typeface="+mj-ea"/>
                <a:ea typeface="+mj-ea"/>
              </a:rPr>
              <a:t>, </a:t>
            </a:r>
            <a:r>
              <a:rPr lang="en-GB" sz="3600" dirty="0">
                <a:latin typeface="+mj-ea"/>
                <a:ea typeface="+mj-ea"/>
              </a:rPr>
              <a:t>it’s not surprising that Ireland has developed </a:t>
            </a:r>
            <a:r>
              <a:rPr lang="en-GB" sz="3600" b="1" dirty="0">
                <a:solidFill>
                  <a:srgbClr val="C00000"/>
                </a:solidFill>
                <a:latin typeface="+mj-ea"/>
                <a:ea typeface="+mj-ea"/>
              </a:rPr>
              <a:t>strong traditions</a:t>
            </a:r>
            <a:r>
              <a:rPr lang="en-GB" sz="3600" b="1" dirty="0">
                <a:latin typeface="+mj-ea"/>
                <a:ea typeface="+mj-ea"/>
              </a:rPr>
              <a:t> </a:t>
            </a:r>
            <a:r>
              <a:rPr lang="en-GB" sz="3600" dirty="0">
                <a:latin typeface="+mj-ea"/>
                <a:ea typeface="+mj-ea"/>
              </a:rPr>
              <a:t>that include music, dancing, and dining…</a:t>
            </a:r>
            <a:endParaRPr lang="en-GB" sz="3600" dirty="0"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76195" cy="35191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8641"/>
            <a:ext cx="5276195" cy="333935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18521" y="5060311"/>
            <a:ext cx="4313499" cy="646331"/>
          </a:xfrm>
          <a:prstGeom prst="rect">
            <a:avLst/>
          </a:prstGeom>
          <a:noFill/>
          <a:ln>
            <a:solidFill>
              <a:srgbClr val="F588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Ireland’s traditions</a:t>
            </a:r>
            <a:endParaRPr lang="en-GB" sz="3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18521" y="858616"/>
            <a:ext cx="4313499" cy="646331"/>
          </a:xfrm>
          <a:prstGeom prst="rect">
            <a:avLst/>
          </a:prstGeom>
          <a:noFill/>
          <a:ln>
            <a:solidFill>
              <a:srgbClr val="F588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Ireland’s landscape</a:t>
            </a:r>
            <a:endParaRPr lang="en-GB" sz="3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文本框 2"/>
          <p:cNvSpPr txBox="1"/>
          <p:nvPr/>
        </p:nvSpPr>
        <p:spPr>
          <a:xfrm>
            <a:off x="959810" y="3002253"/>
            <a:ext cx="10272380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kern="100" dirty="0">
                <a:latin typeface="Script MT Bold" panose="03040602040607080904" pitchFamily="66" charset="0"/>
              </a:rPr>
              <a:t>  </a:t>
            </a:r>
            <a:r>
              <a:rPr lang="en-US" altLang="zh-CN" sz="3600" b="1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kern="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Tip 2</a:t>
            </a:r>
            <a:r>
              <a:rPr lang="en-US" altLang="zh-CN" sz="3600" b="1" kern="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32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Use </a:t>
            </a:r>
            <a:r>
              <a:rPr lang="en-US" altLang="zh-CN" sz="3200" b="1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transitional</a:t>
            </a:r>
            <a:r>
              <a:rPr lang="en-US" altLang="zh-CN" sz="32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sentences</a:t>
            </a:r>
            <a:r>
              <a:rPr lang="en-US" altLang="zh-CN" sz="32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to make </a:t>
            </a:r>
            <a:endParaRPr lang="en-US" altLang="zh-CN" sz="3200" b="1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32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your writing </a:t>
            </a:r>
            <a:r>
              <a:rPr lang="en-US" altLang="zh-CN" sz="3200" b="1" kern="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cohesive</a:t>
            </a:r>
            <a:endParaRPr lang="zh-CN" altLang="en-US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五角星 16"/>
          <p:cNvSpPr/>
          <p:nvPr/>
        </p:nvSpPr>
        <p:spPr>
          <a:xfrm>
            <a:off x="1256481" y="3150995"/>
            <a:ext cx="722789" cy="72008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1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06723" y="3204523"/>
            <a:ext cx="170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ea"/>
                <a:ea typeface="+mj-ea"/>
              </a:rPr>
              <a:t>taste</a:t>
            </a:r>
            <a:endParaRPr lang="en-GB" sz="2800" dirty="0">
              <a:latin typeface="+mj-ea"/>
              <a:ea typeface="+mj-ea"/>
            </a:endParaRPr>
          </a:p>
        </p:txBody>
      </p:sp>
      <p:sp>
        <p:nvSpPr>
          <p:cNvPr id="15" name="Text Box 20"/>
          <p:cNvSpPr txBox="1"/>
          <p:nvPr>
            <p:custDataLst>
              <p:tags r:id="rId1"/>
            </p:custDataLst>
          </p:nvPr>
        </p:nvSpPr>
        <p:spPr>
          <a:xfrm>
            <a:off x="2012240" y="1133864"/>
            <a:ext cx="9068534" cy="1200329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fontAlgn="auto">
              <a:spcBef>
                <a:spcPct val="0"/>
              </a:spcBef>
            </a:pP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How can we use our </a:t>
            </a:r>
            <a:r>
              <a:rPr lang="en-US" altLang="zh-CN" sz="3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sense of taste </a:t>
            </a: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 experience Ireland’s traditions?</a:t>
            </a:r>
            <a:endParaRPr lang="en-US" altLang="zh-CN" sz="36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1987" name="文本框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8343" y="2955905"/>
            <a:ext cx="80574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zh-CN" b="1" dirty="0"/>
              <a:t>a</a:t>
            </a:r>
            <a:r>
              <a:rPr lang="en-US" altLang="zh-CN" b="1" dirty="0">
                <a:solidFill>
                  <a:srgbClr val="C00000"/>
                </a:solidFill>
              </a:rPr>
              <a:t> delicious </a:t>
            </a:r>
            <a:r>
              <a:rPr lang="en-US" altLang="zh-CN" b="1" dirty="0"/>
              <a:t>traditional</a:t>
            </a:r>
            <a:r>
              <a:rPr lang="en-US" altLang="zh-CN" b="1" dirty="0">
                <a:solidFill>
                  <a:srgbClr val="C00000"/>
                </a:solidFill>
              </a:rPr>
              <a:t> </a:t>
            </a:r>
            <a:r>
              <a:rPr lang="en-US" altLang="zh-CN" b="1" dirty="0"/>
              <a:t>Irish Beef </a:t>
            </a:r>
            <a:r>
              <a:rPr lang="en-US" altLang="zh-CN" b="1" dirty="0">
                <a:solidFill>
                  <a:srgbClr val="C00000"/>
                </a:solidFill>
              </a:rPr>
              <a:t>Stew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16" name="文本框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48343" y="2354275"/>
            <a:ext cx="84324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zh-CN" b="1" dirty="0"/>
              <a:t>relax with </a:t>
            </a:r>
            <a:r>
              <a:rPr lang="en-US" altLang="zh-CN" b="1" dirty="0">
                <a:solidFill>
                  <a:srgbClr val="C00000"/>
                </a:solidFill>
              </a:rPr>
              <a:t>a glass of wine or a local beer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05" b="83008" l="36133" r="69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04" t="49298" r="30201" b="17392"/>
          <a:stretch>
            <a:fillRect/>
          </a:stretch>
        </p:blipFill>
        <p:spPr>
          <a:xfrm rot="20881929">
            <a:off x="262785" y="172319"/>
            <a:ext cx="901875" cy="1039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 Box 20"/>
          <p:cNvSpPr txBox="1"/>
          <p:nvPr>
            <p:custDataLst>
              <p:tags r:id="rId6"/>
            </p:custDataLst>
          </p:nvPr>
        </p:nvSpPr>
        <p:spPr>
          <a:xfrm>
            <a:off x="1284593" y="209515"/>
            <a:ext cx="8603990" cy="800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Reading for </a:t>
            </a:r>
            <a:r>
              <a:rPr lang="en-US" altLang="zh-CN" sz="4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Details</a:t>
            </a:r>
            <a:endParaRPr lang="en-US" altLang="zh-CN" sz="46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9" name="图片 18" descr="01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6715" y="3990095"/>
            <a:ext cx="3325327" cy="24486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52" y="3984276"/>
            <a:ext cx="3676721" cy="2448696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文本框 2"/>
          <p:cNvSpPr txBox="1"/>
          <p:nvPr/>
        </p:nvSpPr>
        <p:spPr>
          <a:xfrm>
            <a:off x="1441682" y="3682146"/>
            <a:ext cx="9639091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endParaRPr lang="zh-CN" altLang="en-US" sz="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zh-CN" sz="3600" b="1" kern="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Tip 3</a:t>
            </a:r>
            <a:r>
              <a:rPr lang="en-US" altLang="zh-CN" sz="3600" b="1" kern="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32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Use </a:t>
            </a:r>
            <a:r>
              <a:rPr lang="en-US" altLang="zh-CN" sz="3200" b="1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sensory details </a:t>
            </a:r>
            <a:r>
              <a:rPr lang="en-US" altLang="zh-CN" sz="32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 </a:t>
            </a:r>
            <a:endParaRPr lang="en-US" altLang="zh-CN" sz="3200" b="1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altLang="zh-CN" sz="32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make your description </a:t>
            </a:r>
            <a:r>
              <a:rPr lang="en-US" altLang="zh-CN" sz="3200" b="1" kern="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vivid</a:t>
            </a:r>
            <a:endParaRPr lang="en-US" altLang="zh-CN" sz="3200" b="1" kern="1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zh-CN" altLang="en-US" sz="1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d:\用户资料\qijinghao\桌面\tast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4" y="1988655"/>
            <a:ext cx="1228786" cy="123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五角星 16"/>
          <p:cNvSpPr/>
          <p:nvPr/>
        </p:nvSpPr>
        <p:spPr>
          <a:xfrm>
            <a:off x="2210987" y="4033048"/>
            <a:ext cx="722789" cy="72008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 fill="hold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16" grpId="0"/>
      <p:bldP spid="17" grpId="0" animBg="1"/>
      <p:bldP spid="2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gimg2.baidu.com/image_search/src=http%3A%2F%2Fpic1.beibaotu.com%2Fitem_images%2F000%2F02%2F83%2F50%2F8980893_b.jpg&amp;refer=http%3A%2F%2Fpic1.beibaotu.com&amp;app=2002&amp;size=f9999,10000&amp;q=a80&amp;n=0&amp;g=0n&amp;fmt=jpeg?sec=1619090008&amp;t=509612c4483f337b67ae5bae495a7ed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809" y="4136571"/>
            <a:ext cx="4079192" cy="272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65969" y="1825625"/>
            <a:ext cx="10187415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Present to readers your </a:t>
            </a:r>
            <a:r>
              <a:rPr lang="en-US" altLang="zh-CN" sz="3200" b="1" dirty="0">
                <a:solidFill>
                  <a:srgbClr val="F58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 in the ____________ and a </a:t>
            </a:r>
            <a:r>
              <a:rPr lang="en-US" altLang="zh-CN" sz="3200" b="1" dirty="0">
                <a:solidFill>
                  <a:srgbClr val="F58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summary/suggestion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 in the ________.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Use ______________________ to make your writing </a:t>
            </a:r>
            <a:r>
              <a:rPr lang="en-US" altLang="zh-CN" sz="3200" b="1" dirty="0">
                <a:solidFill>
                  <a:srgbClr val="F58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cohesive</a:t>
            </a:r>
            <a:endParaRPr lang="en-US" altLang="zh-CN" sz="3200" b="1" dirty="0">
              <a:solidFill>
                <a:srgbClr val="F588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Use _______________ to make   			       the description more </a:t>
            </a:r>
            <a:r>
              <a:rPr lang="en-US" altLang="zh-CN" sz="3200" b="1" dirty="0">
                <a:solidFill>
                  <a:srgbClr val="F58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vivid</a:t>
            </a:r>
            <a:endParaRPr lang="en-US" altLang="zh-CN" sz="3200" b="1" dirty="0">
              <a:solidFill>
                <a:srgbClr val="F588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zh-CN" sz="3200" b="1" dirty="0">
              <a:solidFill>
                <a:srgbClr val="F588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2663804" y="4400557"/>
            <a:ext cx="354456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sensory details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0"/>
          <p:cNvSpPr txBox="1"/>
          <p:nvPr>
            <p:custDataLst>
              <p:tags r:id="rId2"/>
            </p:custDataLst>
          </p:nvPr>
        </p:nvSpPr>
        <p:spPr>
          <a:xfrm>
            <a:off x="1565970" y="526884"/>
            <a:ext cx="8603990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Summary</a:t>
            </a:r>
            <a:r>
              <a:rPr lang="en-US" altLang="zh-CN" sz="4000" b="1" dirty="0">
                <a:latin typeface="Arial" panose="020B0604020202020204" pitchFamily="34" charset="0"/>
                <a:ea typeface="宋体" panose="02010600030101010101" pitchFamily="2" charset="-122"/>
              </a:rPr>
              <a:t>: How to describe a place</a:t>
            </a:r>
            <a:endParaRPr lang="en-US" altLang="zh-CN" sz="40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6" b="85059" l="5469" r="44141">
                        <a14:foregroundMark x1="24414" y1="66602" x2="24805" y2="78223"/>
                        <a14:foregroundMark x1="34473" y1="68164" x2="33301" y2="79004"/>
                        <a14:foregroundMark x1="27637" y1="79785" x2="32910" y2="79395"/>
                        <a14:foregroundMark x1="21680" y1="79785" x2="28027" y2="7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948" r="55084" b="14983"/>
          <a:stretch>
            <a:fillRect/>
          </a:stretch>
        </p:blipFill>
        <p:spPr>
          <a:xfrm>
            <a:off x="132791" y="142011"/>
            <a:ext cx="1240077" cy="2530258"/>
          </a:xfrm>
          <a:prstGeom prst="rect">
            <a:avLst/>
          </a:prstGeom>
        </p:spPr>
      </p:pic>
      <p:sp>
        <p:nvSpPr>
          <p:cNvPr id="12" name="文本框 1"/>
          <p:cNvSpPr txBox="1"/>
          <p:nvPr/>
        </p:nvSpPr>
        <p:spPr>
          <a:xfrm>
            <a:off x="2736377" y="3091320"/>
            <a:ext cx="505779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transitional sentences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8731104" y="1792840"/>
            <a:ext cx="2877711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introduction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"/>
          <p:cNvSpPr txBox="1"/>
          <p:nvPr/>
        </p:nvSpPr>
        <p:spPr>
          <a:xfrm>
            <a:off x="8363527" y="2411433"/>
            <a:ext cx="1697901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ending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0"/>
          <p:cNvSpPr txBox="1"/>
          <p:nvPr>
            <p:custDataLst>
              <p:tags r:id="rId1"/>
            </p:custDataLst>
          </p:nvPr>
        </p:nvSpPr>
        <p:spPr>
          <a:xfrm>
            <a:off x="620613" y="1264277"/>
            <a:ext cx="11416712" cy="15696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ct val="0"/>
              </a:spcBef>
            </a:pPr>
            <a:r>
              <a:rPr lang="en-US" altLang="zh-CN" sz="3200" b="1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peaceful </a:t>
            </a:r>
            <a:r>
              <a:rPr lang="en-US" altLang="zh-CN" sz="3200" b="1" i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landscape of the “Emerald </a:t>
            </a:r>
            <a:r>
              <a:rPr lang="en-US" altLang="zh-CN" sz="3200" b="1" i="1" u="sng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IsIe</a:t>
            </a:r>
            <a:r>
              <a:rPr lang="en-US" altLang="zh-CN" sz="3200" b="1" i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” and its many green counties</a:t>
            </a:r>
            <a:r>
              <a:rPr lang="en-US" altLang="zh-CN" sz="3200" b="1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is </a:t>
            </a:r>
            <a:r>
              <a:rPr lang="en-US" altLang="zh-CN" sz="3200" b="1" i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true feast for the eyes</a:t>
            </a:r>
            <a:r>
              <a:rPr lang="en-US" altLang="zh-CN" sz="3200" b="1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b="1" i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with</a:t>
            </a:r>
            <a:r>
              <a:rPr lang="en-US" altLang="zh-CN" sz="3200" b="1" i="1" dirty="0">
                <a:solidFill>
                  <a:srgbClr val="4B9F3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i="1" u="sng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its rolling green hills</a:t>
            </a:r>
            <a:r>
              <a:rPr lang="en-US" altLang="zh-CN" sz="3200" b="1" i="1" dirty="0">
                <a:solidFill>
                  <a:srgbClr val="4B9F3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i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dotted</a:t>
            </a:r>
            <a:r>
              <a:rPr lang="en-US" altLang="zh-CN" sz="3200" b="1" i="1" dirty="0">
                <a:solidFill>
                  <a:srgbClr val="4B9F3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i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with</a:t>
            </a:r>
            <a:r>
              <a:rPr lang="en-US" altLang="zh-CN" sz="3200" b="1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i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sheep and cattle</a:t>
            </a:r>
            <a:r>
              <a:rPr lang="en-US" altLang="zh-CN" sz="3200" b="1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  </a:t>
            </a:r>
            <a:endParaRPr lang="en-US" altLang="zh-CN" sz="3200" b="1" i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ext Box 20"/>
          <p:cNvSpPr txBox="1"/>
          <p:nvPr>
            <p:custDataLst>
              <p:tags r:id="rId2"/>
            </p:custDataLst>
          </p:nvPr>
        </p:nvSpPr>
        <p:spPr>
          <a:xfrm>
            <a:off x="1794005" y="289521"/>
            <a:ext cx="8603990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Imitation</a:t>
            </a:r>
            <a:endParaRPr lang="en-US" altLang="zh-CN" sz="4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89862" l="10000" r="94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011">
            <a:off x="220697" y="28920"/>
            <a:ext cx="1376172" cy="137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5" descr="d:\用户资料\qijinghao\桌面\s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047" y="247875"/>
            <a:ext cx="837458" cy="8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12"/>
          <a:stretch>
            <a:fillRect/>
          </a:stretch>
        </p:blipFill>
        <p:spPr>
          <a:xfrm>
            <a:off x="6096000" y="4041940"/>
            <a:ext cx="5118776" cy="2526539"/>
          </a:xfrm>
          <a:prstGeom prst="rect">
            <a:avLst/>
          </a:prstGeom>
        </p:spPr>
      </p:pic>
      <p:sp>
        <p:nvSpPr>
          <p:cNvPr id="7" name="Text Box 20"/>
          <p:cNvSpPr txBox="1"/>
          <p:nvPr>
            <p:custDataLst>
              <p:tags r:id="rId8"/>
            </p:custDataLst>
          </p:nvPr>
        </p:nvSpPr>
        <p:spPr>
          <a:xfrm>
            <a:off x="664293" y="1310443"/>
            <a:ext cx="10907094" cy="147732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ct val="0"/>
              </a:spcBef>
            </a:pPr>
            <a:endParaRPr lang="en-US" altLang="zh-CN" sz="1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peaceful </a:t>
            </a:r>
            <a:r>
              <a:rPr lang="en-US" altLang="zh-CN" sz="3200" b="1" u="sng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Guazhu</a:t>
            </a:r>
            <a:r>
              <a:rPr lang="en-US" altLang="zh-CN" sz="3200" b="1" u="sng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Lake 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is 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true feast for the eyes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with its </a:t>
            </a:r>
            <a:r>
              <a:rPr lang="en-US" altLang="zh-CN" sz="3200" b="1" u="sng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calm surface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dotted with </a:t>
            </a:r>
            <a:r>
              <a:rPr lang="en-US" altLang="zh-CN" sz="3200" b="1" u="sng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little boats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  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</a:pPr>
            <a:endParaRPr lang="en-US" altLang="zh-CN" sz="1200" b="1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64293" y="2787771"/>
            <a:ext cx="10907094" cy="10649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宁静的瓜渚湖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堪称一场名副其实的视觉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盛宴，伴有只只小船点缀着平静的湖面。</a:t>
            </a:r>
            <a:endParaRPr lang="en-GB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0"/>
          <p:cNvSpPr txBox="1"/>
          <p:nvPr>
            <p:custDataLst>
              <p:tags r:id="rId1"/>
            </p:custDataLst>
          </p:nvPr>
        </p:nvSpPr>
        <p:spPr>
          <a:xfrm>
            <a:off x="693761" y="1473285"/>
            <a:ext cx="10804477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ct val="0"/>
              </a:spcBef>
            </a:pPr>
            <a:r>
              <a:rPr lang="en-US" altLang="zh-CN" sz="3200" b="1" i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down by the sea</a:t>
            </a:r>
            <a:r>
              <a:rPr lang="en-US" altLang="zh-CN" sz="3200" b="1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b="1" i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</a:t>
            </a:r>
            <a:r>
              <a:rPr lang="en-US" altLang="zh-CN" sz="3200" b="1" i="1" u="sng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roar</a:t>
            </a:r>
            <a:r>
              <a:rPr lang="en-US" altLang="zh-CN" sz="3200" b="1" i="1" u="sng" dirty="0">
                <a:solidFill>
                  <a:srgbClr val="4B9F3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i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 the ocean waves</a:t>
            </a:r>
            <a:r>
              <a:rPr lang="en-US" altLang="zh-CN" sz="3200" b="1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and </a:t>
            </a:r>
            <a:r>
              <a:rPr lang="en-US" altLang="zh-CN" sz="3200" b="1" i="1" u="sng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cries</a:t>
            </a:r>
            <a:r>
              <a:rPr lang="en-US" altLang="zh-CN" sz="3200" b="1" i="1" u="sng" dirty="0">
                <a:solidFill>
                  <a:srgbClr val="4B9F3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i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 the seabirds</a:t>
            </a:r>
            <a:r>
              <a:rPr lang="en-US" altLang="zh-CN" sz="3200" b="1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i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make up the music </a:t>
            </a:r>
            <a:r>
              <a:rPr lang="en-US" altLang="zh-CN" sz="3200" b="1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 </a:t>
            </a:r>
            <a:r>
              <a:rPr lang="en-US" altLang="zh-CN" sz="3200" b="1" i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coast</a:t>
            </a:r>
            <a:r>
              <a:rPr lang="en-US" altLang="zh-CN" sz="3200" b="1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lang="en-US" altLang="zh-CN" sz="3200" b="1" i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 Box 20"/>
          <p:cNvSpPr txBox="1"/>
          <p:nvPr>
            <p:custDataLst>
              <p:tags r:id="rId2"/>
            </p:custDataLst>
          </p:nvPr>
        </p:nvSpPr>
        <p:spPr>
          <a:xfrm>
            <a:off x="693761" y="1473285"/>
            <a:ext cx="10625910" cy="107721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ct val="0"/>
              </a:spcBef>
            </a:pPr>
            <a:r>
              <a:rPr lang="en-US" altLang="zh-CN" sz="3200" b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By the lake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b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</a:t>
            </a:r>
            <a:r>
              <a:rPr lang="en-US" altLang="zh-CN" sz="3200" b="1" u="sng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rustle</a:t>
            </a:r>
            <a:r>
              <a:rPr lang="en-US" altLang="zh-CN" sz="3200" b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of the cherry blossoms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and </a:t>
            </a:r>
            <a:r>
              <a:rPr lang="en-US" altLang="zh-CN" sz="3200" b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</a:t>
            </a:r>
            <a:r>
              <a:rPr lang="en-US" altLang="zh-CN" sz="3200" b="1" u="sng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tweets</a:t>
            </a:r>
            <a:r>
              <a:rPr lang="en-US" altLang="zh-CN" sz="3200" b="1" u="sng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of the birds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make up the music 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 </a:t>
            </a:r>
            <a:r>
              <a:rPr lang="en-US" altLang="zh-CN" sz="3200" b="1" u="sng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spring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 Box 20"/>
          <p:cNvSpPr txBox="1"/>
          <p:nvPr>
            <p:custDataLst>
              <p:tags r:id="rId3"/>
            </p:custDataLst>
          </p:nvPr>
        </p:nvSpPr>
        <p:spPr>
          <a:xfrm>
            <a:off x="1794005" y="289521"/>
            <a:ext cx="8603990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4400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Imitation</a:t>
            </a:r>
            <a:endParaRPr lang="en-US" altLang="zh-CN" sz="4400" b="1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10000" r="94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011">
            <a:off x="220697" y="28920"/>
            <a:ext cx="1376172" cy="137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72" y="3593122"/>
            <a:ext cx="4762500" cy="23682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" b="15184"/>
          <a:stretch>
            <a:fillRect/>
          </a:stretch>
        </p:blipFill>
        <p:spPr>
          <a:xfrm>
            <a:off x="6431443" y="3612172"/>
            <a:ext cx="4457698" cy="2388216"/>
          </a:xfrm>
          <a:prstGeom prst="rect">
            <a:avLst/>
          </a:prstGeom>
        </p:spPr>
      </p:pic>
      <p:pic>
        <p:nvPicPr>
          <p:cNvPr id="17" name="Picture 6" descr="d:\用户资料\qijinghao\桌面\hear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514" y="232672"/>
            <a:ext cx="837422" cy="8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664293" y="2730621"/>
            <a:ext cx="10907094" cy="6983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在湖边，樱花的沙沙声与鸟雀的啾啾声构成了春天的音乐。</a:t>
            </a:r>
            <a:endParaRPr lang="en-GB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0"/>
          <p:cNvSpPr txBox="1"/>
          <p:nvPr>
            <p:custDataLst>
              <p:tags r:id="rId1"/>
            </p:custDataLst>
          </p:nvPr>
        </p:nvSpPr>
        <p:spPr>
          <a:xfrm>
            <a:off x="1726271" y="1504068"/>
            <a:ext cx="10177963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fontAlgn="auto">
              <a:spcBef>
                <a:spcPct val="0"/>
              </a:spcBef>
            </a:pPr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Describe </a:t>
            </a:r>
            <a:r>
              <a:rPr lang="en-US" altLang="zh-CN" sz="3600" b="1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Guazhu</a:t>
            </a:r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Lake Park</a:t>
            </a:r>
            <a:endParaRPr lang="en-US" altLang="zh-CN" sz="36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 Box 20"/>
          <p:cNvSpPr txBox="1"/>
          <p:nvPr>
            <p:custDataLst>
              <p:tags r:id="rId2"/>
            </p:custDataLst>
          </p:nvPr>
        </p:nvSpPr>
        <p:spPr>
          <a:xfrm>
            <a:off x="1794005" y="401547"/>
            <a:ext cx="8603990" cy="800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600" b="1" dirty="0">
                <a:latin typeface="Arial" panose="020B0604020202020204" pitchFamily="34" charset="0"/>
                <a:ea typeface="宋体" panose="02010600030101010101" pitchFamily="2" charset="-122"/>
              </a:rPr>
              <a:t>Group work</a:t>
            </a:r>
            <a:endParaRPr lang="en-US" altLang="zh-CN" sz="46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89862" l="10000" r="94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011">
            <a:off x="118687" y="37889"/>
            <a:ext cx="1488897" cy="1491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11" y="2780258"/>
            <a:ext cx="5025778" cy="34063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25" y="2780257"/>
            <a:ext cx="4680496" cy="3406361"/>
          </a:xfrm>
          <a:prstGeom prst="rect">
            <a:avLst/>
          </a:prstGeom>
        </p:spPr>
      </p:pic>
      <p:sp>
        <p:nvSpPr>
          <p:cNvPr id="7" name="Text Box 20"/>
          <p:cNvSpPr txBox="1"/>
          <p:nvPr>
            <p:custDataLst>
              <p:tags r:id="rId7"/>
            </p:custDataLst>
          </p:nvPr>
        </p:nvSpPr>
        <p:spPr>
          <a:xfrm>
            <a:off x="1224711" y="2414601"/>
            <a:ext cx="10177963" cy="206210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l" fontAlgn="auto">
              <a:spcBef>
                <a:spcPct val="0"/>
              </a:spcBef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Write a short paragraph: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571500" indent="-571500" algn="l" fontAlgn="auto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Write an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introduction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and an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ending</a:t>
            </a:r>
            <a:endParaRPr lang="en-US" altLang="zh-CN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571500" indent="-571500" algn="l" fontAlgn="auto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body should contain 1–3 sentences.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571500" indent="-571500" algn="l" fontAlgn="auto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Use at least one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sense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0"/>
          <p:cNvSpPr txBox="1"/>
          <p:nvPr>
            <p:custDataLst>
              <p:tags r:id="rId1"/>
            </p:custDataLst>
          </p:nvPr>
        </p:nvSpPr>
        <p:spPr>
          <a:xfrm>
            <a:off x="1207656" y="1647547"/>
            <a:ext cx="10177963" cy="35394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假设你是李华，你的澳大利亚朋友</a:t>
            </a:r>
            <a:r>
              <a:rPr lang="en-GB" sz="3200" dirty="0">
                <a:latin typeface="+mj-ea"/>
                <a:ea typeface="+mj-ea"/>
              </a:rPr>
              <a:t>Adam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要来中国旅行，请你写一封信向他推荐</a:t>
            </a:r>
            <a:r>
              <a:rPr lang="zh-CN" altLang="en-US" sz="32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杭州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。内容要点如下：</a:t>
            </a:r>
            <a:endParaRPr lang="en-US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推荐一处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景点；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．运用感官描写；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表示欢迎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可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适当增添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细节，</a:t>
            </a:r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80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词左右。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GB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 Box 20"/>
          <p:cNvSpPr txBox="1"/>
          <p:nvPr>
            <p:custDataLst>
              <p:tags r:id="rId2"/>
            </p:custDataLst>
          </p:nvPr>
        </p:nvSpPr>
        <p:spPr>
          <a:xfrm>
            <a:off x="1794005" y="439647"/>
            <a:ext cx="8603990" cy="800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Assignment</a:t>
            </a:r>
            <a:endParaRPr lang="en-US" altLang="zh-CN" sz="46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89862" l="10000" r="94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011">
            <a:off x="118687" y="37889"/>
            <a:ext cx="1488897" cy="1491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s://c-ssl.duitang.com/uploads/blog/202108/05/20210805190514_d4f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/>
          <a:stretch>
            <a:fillRect/>
          </a:stretch>
        </p:blipFill>
        <p:spPr bwMode="auto">
          <a:xfrm>
            <a:off x="6743700" y="3746321"/>
            <a:ext cx="5143500" cy="292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0"/>
          <p:cNvSpPr txBox="1"/>
          <p:nvPr>
            <p:custDataLst>
              <p:tags r:id="rId2"/>
            </p:custDataLst>
          </p:nvPr>
        </p:nvSpPr>
        <p:spPr>
          <a:xfrm>
            <a:off x="629875" y="1355447"/>
            <a:ext cx="11130325" cy="526297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800" dirty="0"/>
              <a:t>Dear Adam,</a:t>
            </a:r>
            <a:endParaRPr lang="en-GB" sz="2800" dirty="0"/>
          </a:p>
          <a:p>
            <a:pPr indent="457200" algn="just"/>
            <a:r>
              <a:rPr lang="en-US" sz="2800" b="1" dirty="0"/>
              <a:t>Delighted to know</a:t>
            </a:r>
            <a:r>
              <a:rPr lang="en-US" sz="2800" dirty="0"/>
              <a:t> that you’re planning to </a:t>
            </a:r>
            <a:r>
              <a:rPr lang="en-US" sz="2800" b="1" dirty="0"/>
              <a:t>pay a visit to</a:t>
            </a:r>
            <a:r>
              <a:rPr lang="en-US" sz="2800" dirty="0"/>
              <a:t> China, I’m writing to recommend a </a:t>
            </a:r>
            <a:r>
              <a:rPr lang="en-US" sz="2800" b="1" dirty="0"/>
              <a:t>historic</a:t>
            </a:r>
            <a:r>
              <a:rPr lang="en-US" sz="2800" dirty="0"/>
              <a:t> </a:t>
            </a:r>
            <a:r>
              <a:rPr lang="en-US" sz="2800" dirty="0" smtClean="0"/>
              <a:t>city, Hangzhou, </a:t>
            </a:r>
            <a:r>
              <a:rPr lang="en-US" sz="2800" b="1" dirty="0"/>
              <a:t>as your </a:t>
            </a:r>
            <a:r>
              <a:rPr lang="en-US" sz="2800" b="1" dirty="0" smtClean="0"/>
              <a:t>destination</a:t>
            </a:r>
            <a:r>
              <a:rPr lang="en-US" sz="2800" dirty="0" smtClean="0"/>
              <a:t>.</a:t>
            </a:r>
            <a:endParaRPr lang="en-GB" sz="2800" dirty="0"/>
          </a:p>
          <a:p>
            <a:pPr indent="457200" algn="just"/>
            <a:r>
              <a:rPr lang="en-US" sz="2800" b="1" dirty="0" smtClean="0"/>
              <a:t>Located </a:t>
            </a:r>
            <a:r>
              <a:rPr lang="en-US" sz="2800" b="1" dirty="0"/>
              <a:t>in </a:t>
            </a:r>
            <a:r>
              <a:rPr lang="en-US" sz="2800" b="1" dirty="0" smtClean="0"/>
              <a:t>eastern</a:t>
            </a:r>
            <a:r>
              <a:rPr lang="en-US" sz="2800" dirty="0" smtClean="0"/>
              <a:t> </a:t>
            </a:r>
            <a:r>
              <a:rPr lang="en-US" sz="2800" dirty="0"/>
              <a:t>China</a:t>
            </a:r>
            <a:r>
              <a:rPr lang="en-US" sz="2800" b="1" dirty="0"/>
              <a:t>,</a:t>
            </a:r>
            <a:r>
              <a:rPr lang="en-US" sz="2800" dirty="0"/>
              <a:t> </a:t>
            </a:r>
            <a:r>
              <a:rPr lang="en-US" sz="2800" dirty="0" smtClean="0"/>
              <a:t>Hangzhou is one </a:t>
            </a:r>
            <a:r>
              <a:rPr lang="en-US" sz="2800" dirty="0"/>
              <a:t>of the most </a:t>
            </a:r>
            <a:r>
              <a:rPr lang="en-US" sz="2800" b="1" dirty="0"/>
              <a:t>fascinating</a:t>
            </a:r>
            <a:r>
              <a:rPr lang="en-US" sz="2800" dirty="0"/>
              <a:t> </a:t>
            </a:r>
            <a:r>
              <a:rPr lang="en-US" sz="2800" b="1" dirty="0"/>
              <a:t>tourist</a:t>
            </a:r>
            <a:r>
              <a:rPr lang="en-US" sz="2800" dirty="0"/>
              <a:t> </a:t>
            </a:r>
            <a:r>
              <a:rPr lang="en-US" sz="2800" b="1" dirty="0" smtClean="0"/>
              <a:t>destinations</a:t>
            </a:r>
            <a:r>
              <a:rPr lang="en-US" sz="2800" dirty="0" smtClean="0"/>
              <a:t>. </a:t>
            </a:r>
            <a:r>
              <a:rPr lang="en-US" sz="2800" u="sng" dirty="0"/>
              <a:t>And</a:t>
            </a:r>
            <a:r>
              <a:rPr lang="en-US" sz="2800" dirty="0"/>
              <a:t> among its </a:t>
            </a:r>
            <a:r>
              <a:rPr lang="en-US" sz="2800" b="1" dirty="0"/>
              <a:t>countless</a:t>
            </a:r>
            <a:r>
              <a:rPr lang="en-US" sz="2800" dirty="0"/>
              <a:t> </a:t>
            </a:r>
            <a:r>
              <a:rPr lang="en-US" sz="2800" b="1" dirty="0"/>
              <a:t>tourist</a:t>
            </a:r>
            <a:r>
              <a:rPr lang="en-US" sz="2800" dirty="0"/>
              <a:t> </a:t>
            </a:r>
            <a:r>
              <a:rPr lang="en-US" sz="2800" b="1" dirty="0"/>
              <a:t>attractions</a:t>
            </a:r>
            <a:r>
              <a:rPr lang="en-US" sz="2800" dirty="0"/>
              <a:t>, the West Lake </a:t>
            </a:r>
            <a:r>
              <a:rPr lang="en-US" sz="2800" b="1" dirty="0"/>
              <a:t>is recognized as </a:t>
            </a:r>
            <a:r>
              <a:rPr lang="en-US" sz="2800" dirty="0"/>
              <a:t>the most </a:t>
            </a:r>
            <a:r>
              <a:rPr lang="en-US" sz="2800" b="1" dirty="0"/>
              <a:t>fantastic</a:t>
            </a:r>
            <a:r>
              <a:rPr lang="en-US" sz="2800" dirty="0"/>
              <a:t> one. </a:t>
            </a:r>
            <a:r>
              <a:rPr lang="en-US" sz="2800" b="1" dirty="0" smtClean="0"/>
              <a:t>Wandering</a:t>
            </a:r>
            <a:r>
              <a:rPr lang="en-US" sz="2800" dirty="0" smtClean="0"/>
              <a:t> </a:t>
            </a:r>
            <a:r>
              <a:rPr lang="en-US" sz="2800" dirty="0"/>
              <a:t>around the lake, you can </a:t>
            </a:r>
            <a:r>
              <a:rPr lang="en-US" sz="2800" b="1" dirty="0"/>
              <a:t>have a good view of</a:t>
            </a:r>
            <a:r>
              <a:rPr lang="en-US" sz="2800" dirty="0"/>
              <a:t> the peaceful </a:t>
            </a:r>
            <a:r>
              <a:rPr lang="en-US" sz="2800" b="1" dirty="0"/>
              <a:t>surface</a:t>
            </a:r>
            <a:r>
              <a:rPr lang="en-US" sz="2800" dirty="0"/>
              <a:t> </a:t>
            </a:r>
            <a:r>
              <a:rPr lang="en-US" sz="2800" b="1" dirty="0"/>
              <a:t>dotted</a:t>
            </a:r>
            <a:r>
              <a:rPr lang="en-US" sz="2800" dirty="0"/>
              <a:t> </a:t>
            </a:r>
            <a:r>
              <a:rPr lang="en-US" sz="2800" b="1" dirty="0"/>
              <a:t>with</a:t>
            </a:r>
            <a:r>
              <a:rPr lang="en-US" sz="2800" dirty="0"/>
              <a:t> </a:t>
            </a:r>
            <a:r>
              <a:rPr lang="en-US" sz="2800" dirty="0" smtClean="0"/>
              <a:t>little </a:t>
            </a:r>
            <a:r>
              <a:rPr lang="en-US" sz="2800" dirty="0"/>
              <a:t>boats, which is </a:t>
            </a:r>
            <a:r>
              <a:rPr lang="en-US" sz="2800" b="1" dirty="0"/>
              <a:t>a true feast for the eyes</a:t>
            </a:r>
            <a:r>
              <a:rPr lang="en-US" sz="2800" dirty="0"/>
              <a:t>. </a:t>
            </a:r>
            <a:endParaRPr lang="en-US" sz="2800" dirty="0" smtClean="0"/>
          </a:p>
          <a:p>
            <a:pPr lvl="0" indent="457200" algn="just"/>
            <a:r>
              <a:rPr lang="en-US" sz="2800" dirty="0"/>
              <a:t>I </a:t>
            </a:r>
            <a:r>
              <a:rPr lang="en-US" sz="2800" b="1" dirty="0"/>
              <a:t>promise</a:t>
            </a:r>
            <a:r>
              <a:rPr lang="en-US" sz="2800" dirty="0"/>
              <a:t> </a:t>
            </a:r>
            <a:r>
              <a:rPr lang="en-US" sz="2800" dirty="0" smtClean="0"/>
              <a:t>it will </a:t>
            </a:r>
            <a:r>
              <a:rPr lang="en-US" sz="2800" dirty="0"/>
              <a:t>be an </a:t>
            </a:r>
            <a:r>
              <a:rPr lang="en-US" sz="2800" b="1" dirty="0"/>
              <a:t>unforgettable</a:t>
            </a:r>
            <a:r>
              <a:rPr lang="en-US" sz="2800" dirty="0"/>
              <a:t> experience for </a:t>
            </a:r>
            <a:r>
              <a:rPr lang="en-US" sz="2800" dirty="0" smtClean="0"/>
              <a:t>you if you come.  </a:t>
            </a:r>
            <a:r>
              <a:rPr lang="en-US" sz="2800" dirty="0"/>
              <a:t>Looking forward to your </a:t>
            </a:r>
            <a:r>
              <a:rPr lang="en-US" sz="2800" b="1" dirty="0"/>
              <a:t>arrival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 lvl="0" indent="457200" algn="r"/>
            <a:r>
              <a:rPr lang="en-US" sz="2800" dirty="0" smtClean="0"/>
              <a:t>Yours,</a:t>
            </a:r>
            <a:endParaRPr lang="en-US" sz="2800" dirty="0" smtClean="0"/>
          </a:p>
          <a:p>
            <a:pPr lvl="0" indent="457200" algn="r"/>
            <a:r>
              <a:rPr lang="en-US" sz="2800" dirty="0" smtClean="0"/>
              <a:t>Li </a:t>
            </a:r>
            <a:r>
              <a:rPr lang="en-US" sz="2800" dirty="0" err="1" smtClean="0"/>
              <a:t>Hua</a:t>
            </a:r>
            <a:endParaRPr lang="en-GB" sz="2800" dirty="0"/>
          </a:p>
        </p:txBody>
      </p:sp>
      <p:sp>
        <p:nvSpPr>
          <p:cNvPr id="10" name="Text Box 20"/>
          <p:cNvSpPr txBox="1"/>
          <p:nvPr>
            <p:custDataLst>
              <p:tags r:id="rId3"/>
            </p:custDataLst>
          </p:nvPr>
        </p:nvSpPr>
        <p:spPr>
          <a:xfrm>
            <a:off x="1794005" y="426947"/>
            <a:ext cx="8603990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Sample</a:t>
            </a:r>
            <a:endParaRPr lang="en-US" altLang="zh-CN" sz="46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10000" r="94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011">
            <a:off x="118687" y="37889"/>
            <a:ext cx="1488897" cy="1491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3000" contrast="5000"/>
                    </a14:imgEffect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4" b="158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2"/>
          <p:cNvSpPr txBox="1"/>
          <p:nvPr/>
        </p:nvSpPr>
        <p:spPr>
          <a:xfrm>
            <a:off x="1276455" y="2551762"/>
            <a:ext cx="9639091" cy="13388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endParaRPr lang="zh-CN" altLang="en-US" sz="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zh-CN" sz="5400" b="1" i="1" kern="100" dirty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  <a:ea typeface="宋体" panose="02010600030101010101" pitchFamily="2" charset="-122"/>
                <a:cs typeface="Arial" panose="020B0604020202020204" pitchFamily="34" charset="0"/>
              </a:rPr>
              <a:t>Thank  you!</a:t>
            </a:r>
            <a:endParaRPr lang="en-US" altLang="zh-CN" sz="5400" b="1" i="1" kern="100" dirty="0">
              <a:solidFill>
                <a:schemeClr val="accent2">
                  <a:lumMod val="75000"/>
                </a:schemeClr>
              </a:solidFill>
              <a:latin typeface="Gabriola" panose="04040605051002020D02" pitchFamily="82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 algn="ctr">
              <a:spcBef>
                <a:spcPts val="600"/>
              </a:spcBef>
            </a:pPr>
            <a:endParaRPr lang="zh-CN" altLang="en-US" sz="800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zh-CN" altLang="en-US" sz="1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19096" y="327685"/>
            <a:ext cx="8140163" cy="1954381"/>
            <a:chOff x="1940271" y="768361"/>
            <a:chExt cx="8140163" cy="1954381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940271" y="768361"/>
              <a:ext cx="1728345" cy="1954381"/>
            </a:xfrm>
            <a:prstGeom prst="rect">
              <a:avLst/>
            </a:prstGeom>
          </p:spPr>
        </p:pic>
        <p:sp>
          <p:nvSpPr>
            <p:cNvPr id="3" name="文本框 8806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668616" y="768361"/>
              <a:ext cx="6411818" cy="1954381"/>
            </a:xfrm>
            <a:prstGeom prst="round1Rect">
              <a:avLst/>
            </a:prstGeom>
            <a:solidFill>
              <a:schemeClr val="bg1"/>
            </a:solidFill>
            <a:ln w="57150" cmpd="thinThick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lvl="0" fontAlgn="base">
                <a:spcBef>
                  <a:spcPts val="600"/>
                </a:spcBef>
                <a:spcAft>
                  <a:spcPct val="0"/>
                </a:spcAft>
              </a:pPr>
              <a:r>
                <a:rPr lang="en-US" altLang="zh-CN" sz="2800" b="1" i="1" dirty="0">
                  <a:solidFill>
                    <a:srgbClr val="F58833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Wingdings" panose="05000000000000000000" pitchFamily="2" charset="2"/>
                </a:rPr>
                <a:t>Unit 4 Reading for Writing</a:t>
              </a:r>
              <a:endParaRPr lang="en-US" altLang="zh-CN" sz="4400" b="1" i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fontAlgn="base">
                <a:spcBef>
                  <a:spcPts val="600"/>
                </a:spcBef>
                <a:spcAft>
                  <a:spcPts val="1200"/>
                </a:spcAft>
              </a:pPr>
              <a:r>
                <a:rPr lang="en-US" altLang="zh-CN" sz="4400" b="1" i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Wingdings" panose="05000000000000000000" pitchFamily="2" charset="2"/>
                </a:rPr>
                <a:t>BEAUTIFUL IRELAND AND ITS TRADITIONS</a:t>
              </a:r>
              <a:endParaRPr lang="en-US" altLang="zh-CN" sz="4400" b="1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0"/>
          <p:cNvSpPr txBox="1"/>
          <p:nvPr>
            <p:custDataLst>
              <p:tags r:id="rId1"/>
            </p:custDataLst>
          </p:nvPr>
        </p:nvSpPr>
        <p:spPr>
          <a:xfrm>
            <a:off x="1934018" y="1371584"/>
            <a:ext cx="9295259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fontAlgn="auto">
              <a:spcBef>
                <a:spcPct val="0"/>
              </a:spcBef>
            </a:pP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What did you see/hear/feel/smell/taste in </a:t>
            </a:r>
            <a:r>
              <a:rPr lang="en-US" altLang="zh-CN" sz="3600" b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Guazhu</a:t>
            </a: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Lake Park?</a:t>
            </a:r>
            <a:endParaRPr lang="en-US" altLang="zh-CN" sz="36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 Box 20"/>
          <p:cNvSpPr txBox="1"/>
          <p:nvPr>
            <p:custDataLst>
              <p:tags r:id="rId2"/>
            </p:custDataLst>
          </p:nvPr>
        </p:nvSpPr>
        <p:spPr>
          <a:xfrm>
            <a:off x="1885216" y="379809"/>
            <a:ext cx="8603990" cy="800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Describe a place that you like</a:t>
            </a:r>
            <a:endParaRPr lang="en-US" altLang="zh-CN" sz="46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7" y="2916751"/>
            <a:ext cx="5025778" cy="34063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66" y="2928626"/>
            <a:ext cx="4727211" cy="340636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16377" y="1012787"/>
            <a:ext cx="1950395" cy="1862185"/>
            <a:chOff x="-44003" y="1149566"/>
            <a:chExt cx="1950395" cy="186218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2462" y1="16743" x2="32462" y2="167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003" y="1149566"/>
              <a:ext cx="1950395" cy="1862185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00198" y="1597423"/>
              <a:ext cx="14061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accent2">
                      <a:lumMod val="75000"/>
                    </a:schemeClr>
                  </a:solidFill>
                  <a:latin typeface="Script MT Bold" panose="03040602040607080904" pitchFamily="66" charset="0"/>
                  <a:ea typeface="+mj-ea"/>
                </a:rPr>
                <a:t>……</a:t>
              </a:r>
              <a:endParaRPr lang="en-GB" sz="2800" b="1" dirty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  <a:ea typeface="+mj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009437" y="2874972"/>
            <a:ext cx="10219840" cy="1989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 descr="d:\用户资料\qijinghao\桌面\s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37" y="3004136"/>
            <a:ext cx="1661096" cy="16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用户资料\qijinghao\桌面\hear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90" y="3034870"/>
            <a:ext cx="1661096" cy="16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用户资料\qijinghao\桌面\touch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09" y="3004136"/>
            <a:ext cx="1661096" cy="16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用户资料\qijinghao\桌面\smel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479" y="3034870"/>
            <a:ext cx="1661096" cy="16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用户资料\qijinghao\桌面\tast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033" y="3004136"/>
            <a:ext cx="1722244" cy="173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27" y="1499974"/>
            <a:ext cx="4636547" cy="52161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26" y="1499973"/>
            <a:ext cx="4636548" cy="5216116"/>
          </a:xfrm>
          <a:prstGeom prst="rect">
            <a:avLst/>
          </a:prstGeom>
        </p:spPr>
      </p:pic>
      <p:sp>
        <p:nvSpPr>
          <p:cNvPr id="13" name="Text Box 20"/>
          <p:cNvSpPr txBox="1"/>
          <p:nvPr>
            <p:custDataLst>
              <p:tags r:id="rId4"/>
            </p:custDataLst>
          </p:nvPr>
        </p:nvSpPr>
        <p:spPr>
          <a:xfrm>
            <a:off x="1653992" y="379809"/>
            <a:ext cx="8603990" cy="800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Describe a place that you like</a:t>
            </a:r>
            <a:endParaRPr lang="en-US" altLang="zh-CN" sz="46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310">
            <a:off x="-194512" y="753063"/>
            <a:ext cx="2258458" cy="225845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934717" y="4672360"/>
            <a:ext cx="2185639" cy="524107"/>
          </a:xfrm>
          <a:prstGeom prst="rect">
            <a:avLst/>
          </a:prstGeom>
          <a:noFill/>
          <a:ln>
            <a:solidFill>
              <a:srgbClr val="F58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Ireland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8195" y="5286384"/>
            <a:ext cx="10577195" cy="1454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8442" name="Text Box 20"/>
          <p:cNvSpPr txBox="1"/>
          <p:nvPr>
            <p:custDataLst>
              <p:tags r:id="rId3"/>
            </p:custDataLst>
          </p:nvPr>
        </p:nvSpPr>
        <p:spPr>
          <a:xfrm>
            <a:off x="1141095" y="459740"/>
            <a:ext cx="7521575" cy="800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Reading for </a:t>
            </a:r>
            <a:r>
              <a:rPr lang="en-US" altLang="zh-CN" sz="4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Structure</a:t>
            </a:r>
            <a:endParaRPr lang="en-US" altLang="zh-CN" sz="46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 Box 20"/>
          <p:cNvSpPr txBox="1"/>
          <p:nvPr>
            <p:custDataLst>
              <p:tags r:id="rId4"/>
            </p:custDataLst>
          </p:nvPr>
        </p:nvSpPr>
        <p:spPr>
          <a:xfrm>
            <a:off x="3185736" y="1623074"/>
            <a:ext cx="8868478" cy="913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ts val="3200"/>
              </a:lnSpc>
              <a:spcBef>
                <a:spcPct val="0"/>
              </a:spcBef>
              <a:buNone/>
            </a:pPr>
            <a:r>
              <a:rPr lang="en-US" altLang="zh-CN" sz="29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1: </a:t>
            </a:r>
            <a:r>
              <a:rPr lang="en-US" altLang="zh-CN" sz="29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Ireland’s beautiful countryside has always </a:t>
            </a:r>
            <a:r>
              <a:rPr lang="en-US" altLang="zh-CN" sz="29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had a great influence on</a:t>
            </a:r>
            <a:r>
              <a:rPr lang="en-US" altLang="zh-CN" sz="29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its people and traditions</a:t>
            </a:r>
            <a:r>
              <a:rPr lang="en-US" altLang="zh-CN" sz="29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lang="en-US" altLang="zh-CN" sz="29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794380" y="-573"/>
            <a:ext cx="1259834" cy="1425242"/>
          </a:xfrm>
          <a:prstGeom prst="rect">
            <a:avLst/>
          </a:prstGeom>
        </p:spPr>
      </p:pic>
      <p:sp>
        <p:nvSpPr>
          <p:cNvPr id="18" name="Text Box 20"/>
          <p:cNvSpPr txBox="1"/>
          <p:nvPr>
            <p:custDataLst>
              <p:tags r:id="rId7"/>
            </p:custDataLst>
          </p:nvPr>
        </p:nvSpPr>
        <p:spPr>
          <a:xfrm>
            <a:off x="582925" y="1547928"/>
            <a:ext cx="299529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Introductory</a:t>
            </a:r>
            <a:endParaRPr lang="en-US" altLang="zh-CN" sz="32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32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sentence:</a:t>
            </a:r>
            <a:endParaRPr lang="en-US" altLang="zh-CN" sz="32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 Box 20"/>
          <p:cNvSpPr txBox="1"/>
          <p:nvPr>
            <p:custDataLst>
              <p:tags r:id="rId8"/>
            </p:custDataLst>
          </p:nvPr>
        </p:nvSpPr>
        <p:spPr>
          <a:xfrm>
            <a:off x="582925" y="3702767"/>
            <a:ext cx="195961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Ending</a:t>
            </a:r>
            <a:endParaRPr lang="en-US" altLang="zh-CN" sz="32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32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sentence:</a:t>
            </a:r>
            <a:endParaRPr lang="en-US" altLang="zh-CN" sz="32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Text Box 20"/>
          <p:cNvSpPr txBox="1"/>
          <p:nvPr>
            <p:custDataLst>
              <p:tags r:id="rId9"/>
            </p:custDataLst>
          </p:nvPr>
        </p:nvSpPr>
        <p:spPr>
          <a:xfrm>
            <a:off x="541381" y="2782052"/>
            <a:ext cx="195961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Body:</a:t>
            </a:r>
            <a:endParaRPr lang="en-US" altLang="zh-CN" sz="32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Text Box 20"/>
          <p:cNvSpPr txBox="1"/>
          <p:nvPr>
            <p:custDataLst>
              <p:tags r:id="rId10"/>
            </p:custDataLst>
          </p:nvPr>
        </p:nvSpPr>
        <p:spPr>
          <a:xfrm>
            <a:off x="2743199" y="3795198"/>
            <a:ext cx="906335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ts val="3200"/>
              </a:lnSpc>
              <a:spcBef>
                <a:spcPct val="0"/>
              </a:spcBef>
              <a:buNone/>
            </a:pPr>
            <a:r>
              <a:rPr lang="en-US" altLang="zh-CN" sz="30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11: And if you introduce yourself to a friendly face, you are more than likely to 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experience local culture and customs first-hand</a:t>
            </a:r>
            <a:r>
              <a:rPr lang="en-US" altLang="zh-CN" sz="30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lang="en-US" altLang="zh-CN" sz="30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Text Box 20"/>
          <p:cNvSpPr txBox="1"/>
          <p:nvPr>
            <p:custDataLst>
              <p:tags r:id="rId11"/>
            </p:custDataLst>
          </p:nvPr>
        </p:nvSpPr>
        <p:spPr>
          <a:xfrm>
            <a:off x="2370202" y="2602546"/>
            <a:ext cx="745159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spcBef>
                <a:spcPct val="0"/>
              </a:spcBef>
              <a:buNone/>
            </a:pPr>
            <a:r>
              <a:rPr lang="en-US" altLang="zh-CN" sz="30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2-6: Ireland’s influence on people</a:t>
            </a:r>
            <a:endParaRPr lang="en-US" altLang="zh-CN" sz="30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0" fontAlgn="auto">
              <a:spcBef>
                <a:spcPct val="0"/>
              </a:spcBef>
              <a:buNone/>
            </a:pPr>
            <a:r>
              <a:rPr lang="en-US" altLang="zh-CN" sz="30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7-10: Ireland’s influence on traditions</a:t>
            </a:r>
            <a:endParaRPr lang="en-US" altLang="zh-CN" sz="30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55" b="24805" l="38086" r="58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35" t="7202" r="41293" b="75856"/>
          <a:stretch>
            <a:fillRect/>
          </a:stretch>
        </p:blipFill>
        <p:spPr>
          <a:xfrm rot="20319619">
            <a:off x="219763" y="243612"/>
            <a:ext cx="825347" cy="683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2"/>
          <p:cNvSpPr txBox="1"/>
          <p:nvPr/>
        </p:nvSpPr>
        <p:spPr>
          <a:xfrm>
            <a:off x="1141094" y="5490049"/>
            <a:ext cx="10311207" cy="10780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 kern="100" dirty="0">
                <a:latin typeface="Script MT Bold" panose="03040602040607080904" pitchFamily="66" charset="0"/>
              </a:rPr>
              <a:t>   </a:t>
            </a:r>
            <a:r>
              <a:rPr lang="en-US" altLang="zh-CN" sz="3200" b="1" kern="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Tip 1</a:t>
            </a:r>
            <a:r>
              <a:rPr lang="en-US" altLang="zh-CN" sz="3200" b="1" kern="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30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Tell readers your </a:t>
            </a:r>
            <a:r>
              <a:rPr lang="en-US" altLang="zh-CN" sz="3000" b="1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topic</a:t>
            </a:r>
            <a:r>
              <a:rPr lang="en-US" altLang="zh-CN" sz="30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in the </a:t>
            </a:r>
            <a:r>
              <a:rPr lang="en-US" altLang="zh-CN" sz="3000" b="1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introduction</a:t>
            </a:r>
            <a:endParaRPr lang="en-US" altLang="zh-CN" sz="3000" b="1" kern="100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30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</a:t>
            </a:r>
            <a:endParaRPr lang="zh-CN" altLang="en-US" sz="3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五角星 14"/>
          <p:cNvSpPr/>
          <p:nvPr/>
        </p:nvSpPr>
        <p:spPr>
          <a:xfrm>
            <a:off x="1283595" y="5645583"/>
            <a:ext cx="695248" cy="72008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左大括号 5"/>
          <p:cNvSpPr/>
          <p:nvPr/>
        </p:nvSpPr>
        <p:spPr>
          <a:xfrm>
            <a:off x="1962613" y="2788001"/>
            <a:ext cx="189571" cy="629848"/>
          </a:xfrm>
          <a:prstGeom prst="leftBrace">
            <a:avLst>
              <a:gd name="adj1" fmla="val 8333"/>
              <a:gd name="adj2" fmla="val 5177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矩形 6"/>
          <p:cNvSpPr/>
          <p:nvPr/>
        </p:nvSpPr>
        <p:spPr>
          <a:xfrm>
            <a:off x="1962613" y="6015680"/>
            <a:ext cx="93633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kern="1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Give readers a </a:t>
            </a:r>
            <a:r>
              <a:rPr lang="en-US" altLang="zh-CN" sz="3000" b="1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summary/suggestion</a:t>
            </a:r>
            <a:r>
              <a:rPr lang="en-US" altLang="zh-CN" sz="3000" b="1" kern="1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in the </a:t>
            </a:r>
            <a:r>
              <a:rPr lang="en-US" altLang="zh-CN" sz="3000" b="1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ending</a:t>
            </a:r>
            <a:endParaRPr lang="en-GB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5" grpId="0"/>
      <p:bldP spid="26" grpId="0"/>
      <p:bldP spid="27" grpId="0" build="p"/>
      <p:bldP spid="16" grpId="0" animBg="1"/>
      <p:bldP spid="15" grpId="0" animBg="1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0"/>
          <p:cNvSpPr txBox="1"/>
          <p:nvPr>
            <p:custDataLst>
              <p:tags r:id="rId1"/>
            </p:custDataLst>
          </p:nvPr>
        </p:nvSpPr>
        <p:spPr>
          <a:xfrm>
            <a:off x="1141095" y="1606785"/>
            <a:ext cx="830036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ct val="0"/>
              </a:spcBef>
            </a:pPr>
            <a:r>
              <a:rPr lang="en-US" altLang="zh-CN" sz="3600" b="1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Read </a:t>
            </a:r>
            <a:r>
              <a:rPr lang="en-US" altLang="zh-CN" sz="3600" b="1" i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sentence 4–6 </a:t>
            </a:r>
            <a:r>
              <a:rPr lang="en-US" altLang="zh-CN" sz="3600" b="1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find out the words/phrases describing </a:t>
            </a:r>
            <a:r>
              <a:rPr lang="en-US" altLang="zh-CN" sz="3600" b="1" i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sensory</a:t>
            </a:r>
            <a:r>
              <a:rPr lang="en-US" altLang="zh-CN" sz="3600" b="1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i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details </a:t>
            </a:r>
            <a:r>
              <a:rPr lang="en-US" altLang="zh-CN" sz="3600" b="1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each sentence.</a:t>
            </a:r>
            <a:endParaRPr lang="en-US" altLang="zh-CN" sz="3600" b="1" i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ext Box 20"/>
          <p:cNvSpPr txBox="1"/>
          <p:nvPr>
            <p:custDataLst>
              <p:tags r:id="rId2"/>
            </p:custDataLst>
          </p:nvPr>
        </p:nvSpPr>
        <p:spPr>
          <a:xfrm>
            <a:off x="1141095" y="459740"/>
            <a:ext cx="7521575" cy="800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Reading for </a:t>
            </a:r>
            <a:r>
              <a:rPr lang="en-US" altLang="zh-CN" sz="4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Details</a:t>
            </a:r>
            <a:endParaRPr lang="en-US" altLang="zh-CN" sz="46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2203374" y="4237917"/>
            <a:ext cx="903298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“The author uses ‘___________’ to describe the sense </a:t>
            </a:r>
            <a:r>
              <a:rPr lang="en-GB" sz="3200" b="1" dirty="0">
                <a:solidFill>
                  <a:srgbClr val="F58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sight/hearing/touch/smell/taste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54" y1="16283" x2="43231" y2="25038"/>
                        <a14:foregroundMark x1="64462" y1="14747" x2="57385" y2="25192"/>
                        <a14:foregroundMark x1="71385" y1="27650" x2="71538" y2="3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5" y="3707937"/>
            <a:ext cx="1820491" cy="18232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22592" l="60507" r="74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07" t="5438" r="23291" b="75502"/>
          <a:stretch>
            <a:fillRect/>
          </a:stretch>
        </p:blipFill>
        <p:spPr>
          <a:xfrm rot="20976785">
            <a:off x="305012" y="89179"/>
            <a:ext cx="900966" cy="953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表格 9"/>
          <p:cNvGraphicFramePr>
            <a:graphicFrameLocks noGrp="1"/>
          </p:cNvGraphicFramePr>
          <p:nvPr/>
        </p:nvGraphicFramePr>
        <p:xfrm>
          <a:off x="1011495" y="1436137"/>
          <a:ext cx="10151913" cy="50089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79635"/>
                <a:gridCol w="3546088"/>
                <a:gridCol w="4626190"/>
              </a:tblGrid>
              <a:tr h="1132887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+mj-ea"/>
                          <a:ea typeface="+mj-ea"/>
                        </a:rPr>
                        <a:t>sentence</a:t>
                      </a:r>
                      <a:endParaRPr lang="en-GB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+mj-ea"/>
                          <a:ea typeface="+mj-ea"/>
                        </a:rPr>
                        <a:t>sense(s)</a:t>
                      </a:r>
                      <a:endParaRPr lang="en-GB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+mj-ea"/>
                          <a:ea typeface="+mj-ea"/>
                        </a:rPr>
                        <a:t>key words/phrases</a:t>
                      </a:r>
                      <a:endParaRPr lang="en-GB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</a:tr>
              <a:tr h="120265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+mj-ea"/>
                          <a:ea typeface="+mj-ea"/>
                        </a:rPr>
                        <a:t>4</a:t>
                      </a:r>
                      <a:endParaRPr lang="en-GB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en-GB" sz="2800" dirty="0">
                        <a:latin typeface="+mj-ea"/>
                        <a:ea typeface="+mj-ea"/>
                      </a:endParaRPr>
                    </a:p>
                    <a:p>
                      <a:pPr algn="just"/>
                      <a:endParaRPr lang="en-GB" sz="2800" dirty="0">
                        <a:latin typeface="+mj-ea"/>
                        <a:ea typeface="+mj-ea"/>
                      </a:endParaRPr>
                    </a:p>
                    <a:p>
                      <a:pPr algn="just"/>
                      <a:endParaRPr lang="en-GB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</a:tr>
              <a:tr h="1132887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+mj-ea"/>
                          <a:ea typeface="+mj-ea"/>
                        </a:rPr>
                        <a:t>5</a:t>
                      </a:r>
                      <a:endParaRPr lang="en-GB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</a:tr>
              <a:tr h="1132887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+mj-ea"/>
                          <a:ea typeface="+mj-ea"/>
                        </a:rPr>
                        <a:t>6</a:t>
                      </a:r>
                      <a:endParaRPr lang="en-GB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en-GB" sz="2800" dirty="0">
                        <a:latin typeface="+mj-ea"/>
                        <a:ea typeface="+mj-ea"/>
                      </a:endParaRPr>
                    </a:p>
                    <a:p>
                      <a:pPr algn="just"/>
                      <a:endParaRPr lang="en-GB" sz="2800" dirty="0">
                        <a:latin typeface="+mj-ea"/>
                        <a:ea typeface="+mj-ea"/>
                      </a:endParaRPr>
                    </a:p>
                    <a:p>
                      <a:pPr algn="just"/>
                      <a:endParaRPr lang="en-GB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4062368" y="3418858"/>
            <a:ext cx="1460545" cy="421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+mj-ea"/>
                <a:ea typeface="+mj-ea"/>
              </a:rPr>
              <a:t>sight</a:t>
            </a:r>
            <a:endParaRPr lang="en-GB" sz="2600" dirty="0"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07583" y="4637814"/>
            <a:ext cx="1570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hearing</a:t>
            </a:r>
            <a:endParaRPr lang="en-GB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221942" y="5987568"/>
            <a:ext cx="33598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+mj-ea"/>
                <a:ea typeface="+mj-ea"/>
              </a:rPr>
              <a:t>touch   smell  hearing </a:t>
            </a:r>
            <a:endParaRPr lang="en-GB" sz="2600" dirty="0">
              <a:latin typeface="+mj-ea"/>
              <a:ea typeface="+mj-ea"/>
            </a:endParaRPr>
          </a:p>
        </p:txBody>
      </p:sp>
      <p:sp>
        <p:nvSpPr>
          <p:cNvPr id="23" name="矩形 22">
            <a:hlinkClick r:id="rId7" action="ppaction://hlinksldjump"/>
          </p:cNvPr>
          <p:cNvSpPr/>
          <p:nvPr/>
        </p:nvSpPr>
        <p:spPr>
          <a:xfrm>
            <a:off x="1048215" y="2620083"/>
            <a:ext cx="1841651" cy="1271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矩形 23">
            <a:hlinkClick r:id="rId8" action="ppaction://hlinksldjump"/>
          </p:cNvPr>
          <p:cNvSpPr/>
          <p:nvPr/>
        </p:nvSpPr>
        <p:spPr>
          <a:xfrm>
            <a:off x="1162255" y="3959476"/>
            <a:ext cx="1841651" cy="1146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5" name="矩形 24">
            <a:hlinkClick r:id="rId9" action="ppaction://hlinksldjump"/>
          </p:cNvPr>
          <p:cNvSpPr/>
          <p:nvPr/>
        </p:nvSpPr>
        <p:spPr>
          <a:xfrm>
            <a:off x="1080273" y="5149250"/>
            <a:ext cx="1841651" cy="1146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68981" y="2566313"/>
            <a:ext cx="4058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dirty="0">
                <a:solidFill>
                  <a:prstClr val="black"/>
                </a:solidFill>
                <a:latin typeface="Arial" panose="020B0604020202020204"/>
                <a:ea typeface="+mj-ea"/>
              </a:rPr>
              <a:t>a true feast for the eyes, rolling green hills dotted with…</a:t>
            </a:r>
            <a:endParaRPr lang="en-GB" sz="2800" dirty="0">
              <a:solidFill>
                <a:prstClr val="black"/>
              </a:solidFill>
              <a:latin typeface="Arial" panose="020B0604020202020204"/>
              <a:ea typeface="+mj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868981" y="4023518"/>
            <a:ext cx="4058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+mj-ea"/>
              </a:rPr>
              <a:t>roar, cries, music of the coast</a:t>
            </a:r>
            <a:endParaRPr lang="en-GB" sz="2800" dirty="0">
              <a:latin typeface="+mj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696391" y="5105619"/>
            <a:ext cx="43918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dirty="0">
                <a:solidFill>
                  <a:prstClr val="black"/>
                </a:solidFill>
                <a:latin typeface="Arial" panose="020B0604020202020204"/>
                <a:ea typeface="+mj-ea"/>
              </a:rPr>
              <a:t>feel the sun on your skin; sweet scent; greet … with their morning songs</a:t>
            </a:r>
            <a:endParaRPr lang="en-GB" sz="2800" dirty="0">
              <a:solidFill>
                <a:prstClr val="black"/>
              </a:solidFill>
              <a:latin typeface="Arial" panose="020B0604020202020204"/>
              <a:ea typeface="+mj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857105" y="180402"/>
            <a:ext cx="5208223" cy="1312115"/>
            <a:chOff x="6857105" y="180402"/>
            <a:chExt cx="5208223" cy="1312115"/>
          </a:xfrm>
        </p:grpSpPr>
        <p:pic>
          <p:nvPicPr>
            <p:cNvPr id="2052" name="Picture 4" descr="d:\用户资料\qijinghao\桌面\senses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2257" y="180402"/>
              <a:ext cx="4905896" cy="91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文本框 10"/>
            <p:cNvSpPr txBox="1"/>
            <p:nvPr/>
          </p:nvSpPr>
          <p:spPr>
            <a:xfrm>
              <a:off x="6857105" y="1030852"/>
              <a:ext cx="5208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+mj-ea"/>
                  <a:ea typeface="+mj-ea"/>
                </a:rPr>
                <a:t>hearing  smell    taste   touch    sight</a:t>
              </a:r>
              <a:endParaRPr lang="en-GB" sz="2400" dirty="0">
                <a:latin typeface="+mj-ea"/>
                <a:ea typeface="+mj-ea"/>
              </a:endParaRPr>
            </a:p>
          </p:txBody>
        </p:sp>
      </p:grpSp>
      <p:pic>
        <p:nvPicPr>
          <p:cNvPr id="2053" name="Picture 5" descr="d:\用户资料\qijinghao\桌面\sigh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70" y="2674149"/>
            <a:ext cx="837458" cy="8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用户资料\qijinghao\桌面\heari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48" y="3979135"/>
            <a:ext cx="749980" cy="75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用户资料\qijinghao\桌面\touch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710" y="5233824"/>
            <a:ext cx="799212" cy="80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用户资料\qijinghao\桌面\smell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59" y="5231254"/>
            <a:ext cx="799212" cy="8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d:\用户资料\qijinghao\桌面\hearin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36" y="5231076"/>
            <a:ext cx="799212" cy="8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 animBg="1"/>
      <p:bldP spid="11" grpId="0"/>
      <p:bldP spid="16" grpId="0"/>
      <p:bldP spid="21" grpId="0"/>
      <p:bldP spid="23" grpId="0"/>
      <p:bldP spid="24" grpId="0"/>
      <p:bldP spid="25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1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9144" b="16130"/>
          <a:stretch>
            <a:fillRect/>
          </a:stretch>
        </p:blipFill>
        <p:spPr>
          <a:xfrm>
            <a:off x="655955" y="1320165"/>
            <a:ext cx="10680065" cy="5250180"/>
          </a:xfrm>
          <a:prstGeom prst="rect">
            <a:avLst/>
          </a:prstGeom>
        </p:spPr>
      </p:pic>
      <p:sp>
        <p:nvSpPr>
          <p:cNvPr id="15" name="Text Box 20"/>
          <p:cNvSpPr txBox="1"/>
          <p:nvPr>
            <p:custDataLst>
              <p:tags r:id="rId4"/>
            </p:custDataLst>
          </p:nvPr>
        </p:nvSpPr>
        <p:spPr>
          <a:xfrm>
            <a:off x="655955" y="4817473"/>
            <a:ext cx="10815320" cy="1754326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spcBef>
                <a:spcPct val="0"/>
              </a:spcBef>
              <a:buNone/>
            </a:pPr>
            <a:r>
              <a:rPr lang="en-US" altLang="zh-CN" sz="36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peaceful landscape of the “Emerald Isle” and its many </a:t>
            </a:r>
            <a:r>
              <a:rPr lang="en-US" altLang="zh-CN" sz="3600" b="1" u="wavy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green</a:t>
            </a:r>
            <a:r>
              <a:rPr lang="en-US" altLang="zh-CN" sz="36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counties is </a:t>
            </a:r>
            <a:r>
              <a:rPr lang="en-US" altLang="zh-CN" sz="3600" b="1" u="wavy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 true feast for the eyes</a:t>
            </a:r>
            <a:r>
              <a:rPr lang="en-US" altLang="zh-CN" sz="36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with its </a:t>
            </a:r>
            <a:r>
              <a:rPr lang="en-US" altLang="zh-CN" sz="3600" b="1" u="wavy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rolling green hills dotted with sheep and cattle</a:t>
            </a:r>
            <a:r>
              <a:rPr lang="en-US" altLang="zh-CN" sz="36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</a:t>
            </a:r>
            <a:endParaRPr lang="en-US" altLang="zh-CN" sz="36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2" name="Text Box 20"/>
          <p:cNvSpPr txBox="1"/>
          <p:nvPr>
            <p:custDataLst>
              <p:tags r:id="rId5"/>
            </p:custDataLst>
          </p:nvPr>
        </p:nvSpPr>
        <p:spPr>
          <a:xfrm>
            <a:off x="1284593" y="209515"/>
            <a:ext cx="8603990" cy="800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Reading for </a:t>
            </a:r>
            <a:r>
              <a:rPr lang="en-US" altLang="zh-CN" sz="4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Details </a:t>
            </a:r>
            <a:r>
              <a:rPr lang="en-US" altLang="zh-CN" sz="4600" b="1" dirty="0">
                <a:latin typeface="Arial" panose="020B0604020202020204" pitchFamily="34" charset="0"/>
                <a:ea typeface="宋体" panose="02010600030101010101" pitchFamily="2" charset="-122"/>
              </a:rPr>
              <a:t>–</a:t>
            </a:r>
            <a:r>
              <a:rPr lang="en-US" altLang="zh-CN" sz="4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sentence4</a:t>
            </a:r>
            <a:endParaRPr lang="en-US" altLang="zh-CN" sz="46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22592" l="60507" r="74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07" t="5438" r="23291" b="75502"/>
          <a:stretch>
            <a:fillRect/>
          </a:stretch>
        </p:blipFill>
        <p:spPr>
          <a:xfrm rot="20976785">
            <a:off x="305012" y="89179"/>
            <a:ext cx="900966" cy="953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 descr="d:\用户资料\qijinghao\桌面\sigh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562" y="274679"/>
            <a:ext cx="837458" cy="8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9"/>
          <a:stretch>
            <a:fillRect/>
          </a:stretch>
        </p:blipFill>
        <p:spPr>
          <a:xfrm>
            <a:off x="536668" y="1471909"/>
            <a:ext cx="11089277" cy="5323070"/>
          </a:xfrm>
          <a:prstGeom prst="rect">
            <a:avLst/>
          </a:prstGeom>
        </p:spPr>
      </p:pic>
      <p:sp>
        <p:nvSpPr>
          <p:cNvPr id="17" name="Text Box 20"/>
          <p:cNvSpPr txBox="1"/>
          <p:nvPr>
            <p:custDataLst>
              <p:tags r:id="rId3"/>
            </p:custDataLst>
          </p:nvPr>
        </p:nvSpPr>
        <p:spPr>
          <a:xfrm>
            <a:off x="536667" y="1471909"/>
            <a:ext cx="11089277" cy="1200329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spcBef>
                <a:spcPct val="0"/>
              </a:spcBef>
              <a:buNone/>
            </a:pPr>
            <a:r>
              <a:rPr lang="en-US" altLang="zh-CN" sz="36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And down by the sea, the </a:t>
            </a:r>
            <a:r>
              <a:rPr lang="en-US" altLang="zh-CN" sz="3600" b="1" u="wavy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roar</a:t>
            </a:r>
            <a:r>
              <a:rPr lang="en-US" altLang="zh-CN" sz="36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of the ocean waves and </a:t>
            </a:r>
            <a:r>
              <a:rPr lang="en-US" altLang="zh-CN" sz="3600" b="1" u="wavy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cries</a:t>
            </a:r>
            <a:r>
              <a:rPr lang="en-US" altLang="zh-CN" sz="36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of the seabirds </a:t>
            </a:r>
            <a:r>
              <a:rPr lang="en-US" altLang="zh-CN" sz="3600" b="1" u="wavy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make up the music of the coast</a:t>
            </a:r>
            <a:r>
              <a:rPr lang="en-US" altLang="zh-CN" sz="36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</a:t>
            </a:r>
            <a:endParaRPr lang="en-US" altLang="zh-CN" sz="36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" name="Text Box 20"/>
          <p:cNvSpPr txBox="1"/>
          <p:nvPr>
            <p:custDataLst>
              <p:tags r:id="rId4"/>
            </p:custDataLst>
          </p:nvPr>
        </p:nvSpPr>
        <p:spPr>
          <a:xfrm>
            <a:off x="1284593" y="209515"/>
            <a:ext cx="8603990" cy="800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Reading for </a:t>
            </a:r>
            <a:r>
              <a:rPr lang="en-US" altLang="zh-CN" sz="4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Details </a:t>
            </a:r>
            <a:r>
              <a:rPr lang="en-US" altLang="zh-CN" sz="4600" b="1" dirty="0">
                <a:latin typeface="Arial" panose="020B0604020202020204" pitchFamily="34" charset="0"/>
                <a:ea typeface="宋体" panose="02010600030101010101" pitchFamily="2" charset="-122"/>
              </a:rPr>
              <a:t>–</a:t>
            </a:r>
            <a:r>
              <a:rPr lang="en-US" altLang="zh-CN" sz="4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sentence5</a:t>
            </a:r>
            <a:endParaRPr lang="en-US" altLang="zh-CN" sz="46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Picture 6" descr="d:\用户资料\qijinghao\桌面\hear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264" y="232672"/>
            <a:ext cx="837422" cy="8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22592" l="60507" r="74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07" t="5438" r="23291" b="75502"/>
          <a:stretch>
            <a:fillRect/>
          </a:stretch>
        </p:blipFill>
        <p:spPr>
          <a:xfrm rot="20976785">
            <a:off x="305012" y="89179"/>
            <a:ext cx="900966" cy="953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1" b="4295"/>
          <a:stretch>
            <a:fillRect/>
          </a:stretch>
        </p:blipFill>
        <p:spPr>
          <a:xfrm>
            <a:off x="655954" y="1454806"/>
            <a:ext cx="10800171" cy="5122252"/>
          </a:xfrm>
          <a:prstGeom prst="rect">
            <a:avLst/>
          </a:prstGeom>
        </p:spPr>
      </p:pic>
      <p:sp>
        <p:nvSpPr>
          <p:cNvPr id="15" name="Text Box 20"/>
          <p:cNvSpPr txBox="1"/>
          <p:nvPr>
            <p:custDataLst>
              <p:tags r:id="rId3"/>
            </p:custDataLst>
          </p:nvPr>
        </p:nvSpPr>
        <p:spPr>
          <a:xfrm>
            <a:off x="655954" y="5008608"/>
            <a:ext cx="10800171" cy="1568450"/>
          </a:xfrm>
          <a:prstGeom prst="rect">
            <a:avLst/>
          </a:prstGeom>
          <a:solidFill>
            <a:schemeClr val="bg1">
              <a:alpha val="82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indent="0" algn="just" fontAlgn="auto">
              <a:spcBef>
                <a:spcPct val="0"/>
              </a:spcBef>
              <a:buNone/>
            </a:pPr>
            <a:r>
              <a:rPr lang="en-US" altLang="zh-CN" sz="3200" b="1" spc="-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On a quiet morning in the mountains, </a:t>
            </a:r>
            <a:r>
              <a:rPr lang="en-US" altLang="zh-CN" sz="3200" b="1" u="wavy" dirty="0">
                <a:solidFill>
                  <a:srgbClr val="347704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feel the sun on your skin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</a:t>
            </a:r>
            <a:endParaRPr lang="en-US" altLang="zh-CN" sz="32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dist" fontAlgn="auto">
              <a:spcBef>
                <a:spcPct val="0"/>
              </a:spcBef>
              <a:buNone/>
            </a:pPr>
            <a:r>
              <a:rPr lang="en-US" altLang="zh-CN" sz="3200" b="1" spc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and </a:t>
            </a:r>
            <a:r>
              <a:rPr lang="en-US" altLang="zh-CN" sz="3200" b="1" u="wavy" spc="1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breathe in the sweet scent of fresh flowers</a:t>
            </a:r>
            <a:r>
              <a:rPr lang="en-US" altLang="zh-CN" sz="3200" b="1" spc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while   </a:t>
            </a:r>
            <a:endParaRPr lang="en-US" altLang="zh-CN" sz="3200" b="1" spc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just" fontAlgn="auto">
              <a:spcBef>
                <a:spcPct val="0"/>
              </a:spcBef>
              <a:buNone/>
            </a:pPr>
            <a:r>
              <a:rPr lang="en-US" altLang="zh-CN" sz="3200" b="1" u="wavy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birds greet the new day with their morning song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</a:t>
            </a:r>
            <a:endParaRPr lang="en-US" altLang="zh-CN" sz="32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44" b="22592" l="60507" r="74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07" t="5438" r="23291" b="75502"/>
          <a:stretch>
            <a:fillRect/>
          </a:stretch>
        </p:blipFill>
        <p:spPr>
          <a:xfrm rot="20976785">
            <a:off x="305012" y="89179"/>
            <a:ext cx="900966" cy="953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20"/>
          <p:cNvSpPr txBox="1"/>
          <p:nvPr>
            <p:custDataLst>
              <p:tags r:id="rId6"/>
            </p:custDataLst>
          </p:nvPr>
        </p:nvSpPr>
        <p:spPr>
          <a:xfrm>
            <a:off x="1284593" y="209515"/>
            <a:ext cx="8603990" cy="800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Reading for </a:t>
            </a:r>
            <a:r>
              <a:rPr lang="en-US" altLang="zh-CN" sz="4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Details </a:t>
            </a:r>
            <a:r>
              <a:rPr lang="en-US" altLang="zh-CN" sz="4600" b="1" dirty="0">
                <a:latin typeface="Arial" panose="020B0604020202020204" pitchFamily="34" charset="0"/>
                <a:ea typeface="宋体" panose="02010600030101010101" pitchFamily="2" charset="-122"/>
              </a:rPr>
              <a:t>–</a:t>
            </a:r>
            <a:r>
              <a:rPr lang="en-US" altLang="zh-CN" sz="4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600" b="1" dirty="0">
                <a:solidFill>
                  <a:srgbClr val="F588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sentence6</a:t>
            </a:r>
            <a:endParaRPr lang="en-US" altLang="zh-CN" sz="4600" b="1" dirty="0">
              <a:solidFill>
                <a:srgbClr val="F588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Picture 7" descr="d:\用户资料\qijinghao\桌面\touc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877" y="245564"/>
            <a:ext cx="799212" cy="80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用户资料\qijinghao\桌面\sme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964" y="235699"/>
            <a:ext cx="799212" cy="8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用户资料\qijinghao\桌面\hear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926" y="219789"/>
            <a:ext cx="799212" cy="8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p="http://schemas.openxmlformats.org/presentationml/2006/main">
  <p:tag name="AS_UNIQUEID" val="902"/>
</p:tagLst>
</file>

<file path=ppt/tags/tag10.xml><?xml version="1.0" encoding="utf-8"?>
<p:tagLst xmlns:p="http://schemas.openxmlformats.org/presentationml/2006/main">
  <p:tag name="AS_UNIQUEID" val="912"/>
</p:tagLst>
</file>

<file path=ppt/tags/tag100.xml><?xml version="1.0" encoding="utf-8"?>
<p:tagLst xmlns:p="http://schemas.openxmlformats.org/presentationml/2006/main">
  <p:tag name="AS_UNIQUEID" val="994"/>
</p:tagLst>
</file>

<file path=ppt/tags/tag101.xml><?xml version="1.0" encoding="utf-8"?>
<p:tagLst xmlns:p="http://schemas.openxmlformats.org/presentationml/2006/main">
  <p:tag name="AS_UNIQUEID" val="1060"/>
</p:tagLst>
</file>

<file path=ppt/tags/tag102.xml><?xml version="1.0" encoding="utf-8"?>
<p:tagLst xmlns:p="http://schemas.openxmlformats.org/presentationml/2006/main">
  <p:tag name="AS_UNIQUEID" val="994"/>
</p:tagLst>
</file>

<file path=ppt/tags/tag103.xml><?xml version="1.0" encoding="utf-8"?>
<p:tagLst xmlns:p="http://schemas.openxmlformats.org/presentationml/2006/main">
  <p:tag name="AS_UNIQUEID" val="1011"/>
</p:tagLst>
</file>

<file path=ppt/tags/tag104.xml><?xml version="1.0" encoding="utf-8"?>
<p:tagLst xmlns:p="http://schemas.openxmlformats.org/presentationml/2006/main">
  <p:tag name="AS_UNIQUEID" val="538"/>
</p:tagLst>
</file>

<file path=ppt/tags/tag105.xml><?xml version="1.0" encoding="utf-8"?>
<p:tagLst xmlns:p="http://schemas.openxmlformats.org/presentationml/2006/main">
  <p:tag name="AS_UNIQUEID" val="538"/>
</p:tagLst>
</file>

<file path=ppt/tags/tag106.xml><?xml version="1.0" encoding="utf-8"?>
<p:tagLst xmlns:p="http://schemas.openxmlformats.org/presentationml/2006/main">
  <p:tag name="AS_UNIQUEID" val="994"/>
</p:tagLst>
</file>

<file path=ppt/tags/tag107.xml><?xml version="1.0" encoding="utf-8"?>
<p:tagLst xmlns:p="http://schemas.openxmlformats.org/presentationml/2006/main">
  <p:tag name="AS_UNIQUEID" val="1006"/>
</p:tagLst>
</file>

<file path=ppt/tags/tag108.xml><?xml version="1.0" encoding="utf-8"?>
<p:tagLst xmlns:p="http://schemas.openxmlformats.org/presentationml/2006/main">
  <p:tag name="AS_UNIQUEID" val="1007"/>
</p:tagLst>
</file>

<file path=ppt/tags/tag109.xml><?xml version="1.0" encoding="utf-8"?>
<p:tagLst xmlns:p="http://schemas.openxmlformats.org/presentationml/2006/main">
  <p:tag name="AS_UNIQUEID" val="994"/>
</p:tagLst>
</file>

<file path=ppt/tags/tag11.xml><?xml version="1.0" encoding="utf-8"?>
<p:tagLst xmlns:p="http://schemas.openxmlformats.org/presentationml/2006/main">
  <p:tag name="AS_UNIQUEID" val="914"/>
</p:tagLst>
</file>

<file path=ppt/tags/tag110.xml><?xml version="1.0" encoding="utf-8"?>
<p:tagLst xmlns:p="http://schemas.openxmlformats.org/presentationml/2006/main">
  <p:tag name="AS_UNIQUEID" val="1100"/>
</p:tagLst>
</file>

<file path=ppt/tags/tag111.xml><?xml version="1.0" encoding="utf-8"?>
<p:tagLst xmlns:p="http://schemas.openxmlformats.org/presentationml/2006/main">
  <p:tag name="AS_UNIQUEID" val="994"/>
</p:tagLst>
</file>

<file path=ppt/tags/tag112.xml><?xml version="1.0" encoding="utf-8"?>
<p:tagLst xmlns:p="http://schemas.openxmlformats.org/presentationml/2006/main">
  <p:tag name="AS_UNIQUEID" val="1100"/>
</p:tagLst>
</file>

<file path=ppt/tags/tag113.xml><?xml version="1.0" encoding="utf-8"?>
<p:tagLst xmlns:p="http://schemas.openxmlformats.org/presentationml/2006/main">
  <p:tag name="AS_UNIQUEID" val="1123"/>
</p:tagLst>
</file>

<file path=ppt/tags/tag114.xml><?xml version="1.0" encoding="utf-8"?>
<p:tagLst xmlns:p="http://schemas.openxmlformats.org/presentationml/2006/main">
  <p:tag name="AS_UNIQUEID" val="1126"/>
</p:tagLst>
</file>

<file path=ppt/tags/tag115.xml><?xml version="1.0" encoding="utf-8"?>
<p:tagLst xmlns:p="http://schemas.openxmlformats.org/presentationml/2006/main">
  <p:tag name="AS_UNIQUEID" val="994"/>
</p:tagLst>
</file>

<file path=ppt/tags/tag116.xml><?xml version="1.0" encoding="utf-8"?>
<p:tagLst xmlns:p="http://schemas.openxmlformats.org/presentationml/2006/main">
  <p:tag name="AS_UNIQUEID" val="1118"/>
</p:tagLst>
</file>

<file path=ppt/tags/tag117.xml><?xml version="1.0" encoding="utf-8"?>
<p:tagLst xmlns:p="http://schemas.openxmlformats.org/presentationml/2006/main">
  <p:tag name="AS_UNIQUEID" val="1119"/>
</p:tagLst>
</file>

<file path=ppt/tags/tag118.xml><?xml version="1.0" encoding="utf-8"?>
<p:tagLst xmlns:p="http://schemas.openxmlformats.org/presentationml/2006/main">
  <p:tag name="AS_UNIQUEID" val="1147"/>
</p:tagLst>
</file>

<file path=ppt/tags/tag119.xml><?xml version="1.0" encoding="utf-8"?>
<p:tagLst xmlns:p="http://schemas.openxmlformats.org/presentationml/2006/main">
  <p:tag name="AS_UNIQUEID" val="994"/>
</p:tagLst>
</file>

<file path=ppt/tags/tag12.xml><?xml version="1.0" encoding="utf-8"?>
<p:tagLst xmlns:p="http://schemas.openxmlformats.org/presentationml/2006/main">
  <p:tag name="AS_UNIQUEID" val="915"/>
</p:tagLst>
</file>

<file path=ppt/tags/tag120.xml><?xml version="1.0" encoding="utf-8"?>
<p:tagLst xmlns:p="http://schemas.openxmlformats.org/presentationml/2006/main">
  <p:tag name="AS_UNIQUEID" val="1147"/>
</p:tagLst>
</file>

<file path=ppt/tags/tag121.xml><?xml version="1.0" encoding="utf-8"?>
<p:tagLst xmlns:p="http://schemas.openxmlformats.org/presentationml/2006/main">
  <p:tag name="AS_UNIQUEID" val="1143"/>
</p:tagLst>
</file>

<file path=ppt/tags/tag122.xml><?xml version="1.0" encoding="utf-8"?>
<p:tagLst xmlns:p="http://schemas.openxmlformats.org/presentationml/2006/main">
  <p:tag name="AS_UNIQUEID" val="1144"/>
</p:tagLst>
</file>

<file path=ppt/tags/tag123.xml><?xml version="1.0" encoding="utf-8"?>
<p:tagLst xmlns:p="http://schemas.openxmlformats.org/presentationml/2006/main">
  <p:tag name="AS_UNIQUEID" val="1147"/>
</p:tagLst>
</file>

<file path=ppt/tags/tag124.xml><?xml version="1.0" encoding="utf-8"?>
<p:tagLst xmlns:p="http://schemas.openxmlformats.org/presentationml/2006/main">
  <p:tag name="AS_UNIQUEID" val="994"/>
</p:tagLst>
</file>

<file path=ppt/tags/tag125.xml><?xml version="1.0" encoding="utf-8"?>
<p:tagLst xmlns:p="http://schemas.openxmlformats.org/presentationml/2006/main">
  <p:tag name="AS_UNIQUEID" val="1143"/>
</p:tagLst>
</file>

<file path=ppt/tags/tag126.xml><?xml version="1.0" encoding="utf-8"?>
<p:tagLst xmlns:p="http://schemas.openxmlformats.org/presentationml/2006/main">
  <p:tag name="AS_UNIQUEID" val="1144"/>
</p:tagLst>
</file>

<file path=ppt/tags/tag127.xml><?xml version="1.0" encoding="utf-8"?>
<p:tagLst xmlns:p="http://schemas.openxmlformats.org/presentationml/2006/main">
  <p:tag name="AS_UNIQUEID" val="1147"/>
</p:tagLst>
</file>

<file path=ppt/tags/tag128.xml><?xml version="1.0" encoding="utf-8"?>
<p:tagLst xmlns:p="http://schemas.openxmlformats.org/presentationml/2006/main">
  <p:tag name="AS_UNIQUEID" val="994"/>
</p:tagLst>
</file>

<file path=ppt/tags/tag129.xml><?xml version="1.0" encoding="utf-8"?>
<p:tagLst xmlns:p="http://schemas.openxmlformats.org/presentationml/2006/main">
  <p:tag name="AS_UNIQUEID" val="1143"/>
</p:tagLst>
</file>

<file path=ppt/tags/tag13.xml><?xml version="1.0" encoding="utf-8"?>
<p:tagLst xmlns:p="http://schemas.openxmlformats.org/presentationml/2006/main">
  <p:tag name="AS_UNIQUEID" val="916"/>
</p:tagLst>
</file>

<file path=ppt/tags/tag130.xml><?xml version="1.0" encoding="utf-8"?>
<p:tagLst xmlns:p="http://schemas.openxmlformats.org/presentationml/2006/main">
  <p:tag name="AS_UNIQUEID" val="1144"/>
</p:tagLst>
</file>

<file path=ppt/tags/tag131.xml><?xml version="1.0" encoding="utf-8"?>
<p:tagLst xmlns:p="http://schemas.openxmlformats.org/presentationml/2006/main">
  <p:tag name="AS_UNIQUEID" val="980"/>
</p:tagLst>
</file>

<file path=ppt/tags/tag132.xml><?xml version="1.0" encoding="utf-8"?>
<p:tagLst xmlns:p="http://schemas.openxmlformats.org/presentationml/2006/main">
  <p:tag name="AS_UNIQUEID" val="981"/>
</p:tagLst>
</file>

<file path=ppt/tags/tag133.xml><?xml version="1.0" encoding="utf-8"?>
<p:tagLst xmlns:p="http://schemas.openxmlformats.org/presentationml/2006/main">
  <p:tag name="AS_UNIQUEID" val="982"/>
</p:tagLst>
</file>

<file path=ppt/tags/tag134.xml><?xml version="1.0" encoding="utf-8"?>
<p:tagLst xmlns:p="http://schemas.openxmlformats.org/presentationml/2006/main">
  <p:tag name="AS_UNIQUEID" val="983"/>
</p:tagLst>
</file>

<file path=ppt/tags/tag135.xml><?xml version="1.0" encoding="utf-8"?>
<p:tagLst xmlns:p="http://schemas.openxmlformats.org/presentationml/2006/main">
  <p:tag name="AS_UNIQUEID" val="984"/>
</p:tagLst>
</file>

<file path=ppt/tags/tag136.xml><?xml version="1.0" encoding="utf-8"?>
<p:tagLst xmlns:p="http://schemas.openxmlformats.org/presentationml/2006/main">
  <p:tag name="AS_UNIQUEID" val="985"/>
</p:tagLst>
</file>

<file path=ppt/tags/tag14.xml><?xml version="1.0" encoding="utf-8"?>
<p:tagLst xmlns:p="http://schemas.openxmlformats.org/presentationml/2006/main">
  <p:tag name="AS_UNIQUEID" val="917"/>
</p:tagLst>
</file>

<file path=ppt/tags/tag15.xml><?xml version="1.0" encoding="utf-8"?>
<p:tagLst xmlns:p="http://schemas.openxmlformats.org/presentationml/2006/main">
  <p:tag name="AS_UNIQUEID" val="918"/>
</p:tagLst>
</file>

<file path=ppt/tags/tag16.xml><?xml version="1.0" encoding="utf-8"?>
<p:tagLst xmlns:p="http://schemas.openxmlformats.org/presentationml/2006/main">
  <p:tag name="AS_UNIQUEID" val="920"/>
</p:tagLst>
</file>

<file path=ppt/tags/tag17.xml><?xml version="1.0" encoding="utf-8"?>
<p:tagLst xmlns:p="http://schemas.openxmlformats.org/presentationml/2006/main">
  <p:tag name="AS_UNIQUEID" val="921"/>
</p:tagLst>
</file>

<file path=ppt/tags/tag18.xml><?xml version="1.0" encoding="utf-8"?>
<p:tagLst xmlns:p="http://schemas.openxmlformats.org/presentationml/2006/main">
  <p:tag name="AS_UNIQUEID" val="922"/>
</p:tagLst>
</file>

<file path=ppt/tags/tag19.xml><?xml version="1.0" encoding="utf-8"?>
<p:tagLst xmlns:p="http://schemas.openxmlformats.org/presentationml/2006/main">
  <p:tag name="AS_UNIQUEID" val="923"/>
</p:tagLst>
</file>

<file path=ppt/tags/tag2.xml><?xml version="1.0" encoding="utf-8"?>
<p:tagLst xmlns:p="http://schemas.openxmlformats.org/presentationml/2006/main">
  <p:tag name="AS_UNIQUEID" val="903"/>
</p:tagLst>
</file>

<file path=ppt/tags/tag20.xml><?xml version="1.0" encoding="utf-8"?>
<p:tagLst xmlns:p="http://schemas.openxmlformats.org/presentationml/2006/main">
  <p:tag name="AS_UNIQUEID" val="924"/>
</p:tagLst>
</file>

<file path=ppt/tags/tag21.xml><?xml version="1.0" encoding="utf-8"?>
<p:tagLst xmlns:p="http://schemas.openxmlformats.org/presentationml/2006/main">
  <p:tag name="AS_UNIQUEID" val="925"/>
</p:tagLst>
</file>

<file path=ppt/tags/tag22.xml><?xml version="1.0" encoding="utf-8"?>
<p:tagLst xmlns:p="http://schemas.openxmlformats.org/presentationml/2006/main">
  <p:tag name="AS_UNIQUEID" val="927"/>
</p:tagLst>
</file>

<file path=ppt/tags/tag23.xml><?xml version="1.0" encoding="utf-8"?>
<p:tagLst xmlns:p="http://schemas.openxmlformats.org/presentationml/2006/main">
  <p:tag name="AS_UNIQUEID" val="928"/>
</p:tagLst>
</file>

<file path=ppt/tags/tag24.xml><?xml version="1.0" encoding="utf-8"?>
<p:tagLst xmlns:p="http://schemas.openxmlformats.org/presentationml/2006/main">
  <p:tag name="AS_UNIQUEID" val="929"/>
</p:tagLst>
</file>

<file path=ppt/tags/tag25.xml><?xml version="1.0" encoding="utf-8"?>
<p:tagLst xmlns:p="http://schemas.openxmlformats.org/presentationml/2006/main">
  <p:tag name="AS_UNIQUEID" val="930"/>
</p:tagLst>
</file>

<file path=ppt/tags/tag26.xml><?xml version="1.0" encoding="utf-8"?>
<p:tagLst xmlns:p="http://schemas.openxmlformats.org/presentationml/2006/main">
  <p:tag name="AS_UNIQUEID" val="931"/>
</p:tagLst>
</file>

<file path=ppt/tags/tag27.xml><?xml version="1.0" encoding="utf-8"?>
<p:tagLst xmlns:p="http://schemas.openxmlformats.org/presentationml/2006/main">
  <p:tag name="AS_UNIQUEID" val="932"/>
</p:tagLst>
</file>

<file path=ppt/tags/tag28.xml><?xml version="1.0" encoding="utf-8"?>
<p:tagLst xmlns:p="http://schemas.openxmlformats.org/presentationml/2006/main">
  <p:tag name="AS_UNIQUEID" val="933"/>
</p:tagLst>
</file>

<file path=ppt/tags/tag29.xml><?xml version="1.0" encoding="utf-8"?>
<p:tagLst xmlns:p="http://schemas.openxmlformats.org/presentationml/2006/main">
  <p:tag name="AS_UNIQUEID" val="934"/>
</p:tagLst>
</file>

<file path=ppt/tags/tag3.xml><?xml version="1.0" encoding="utf-8"?>
<p:tagLst xmlns:p="http://schemas.openxmlformats.org/presentationml/2006/main">
  <p:tag name="AS_UNIQUEID" val="904"/>
</p:tagLst>
</file>

<file path=ppt/tags/tag30.xml><?xml version="1.0" encoding="utf-8"?>
<p:tagLst xmlns:p="http://schemas.openxmlformats.org/presentationml/2006/main">
  <p:tag name="AS_UNIQUEID" val="936"/>
</p:tagLst>
</file>

<file path=ppt/tags/tag31.xml><?xml version="1.0" encoding="utf-8"?>
<p:tagLst xmlns:p="http://schemas.openxmlformats.org/presentationml/2006/main">
  <p:tag name="AS_UNIQUEID" val="937"/>
</p:tagLst>
</file>

<file path=ppt/tags/tag32.xml><?xml version="1.0" encoding="utf-8"?>
<p:tagLst xmlns:p="http://schemas.openxmlformats.org/presentationml/2006/main">
  <p:tag name="AS_UNIQUEID" val="938"/>
</p:tagLst>
</file>

<file path=ppt/tags/tag33.xml><?xml version="1.0" encoding="utf-8"?>
<p:tagLst xmlns:p="http://schemas.openxmlformats.org/presentationml/2006/main">
  <p:tag name="AS_UNIQUEID" val="939"/>
</p:tagLst>
</file>

<file path=ppt/tags/tag34.xml><?xml version="1.0" encoding="utf-8"?>
<p:tagLst xmlns:p="http://schemas.openxmlformats.org/presentationml/2006/main">
  <p:tag name="AS_UNIQUEID" val="941"/>
</p:tagLst>
</file>

<file path=ppt/tags/tag35.xml><?xml version="1.0" encoding="utf-8"?>
<p:tagLst xmlns:p="http://schemas.openxmlformats.org/presentationml/2006/main">
  <p:tag name="AS_UNIQUEID" val="942"/>
</p:tagLst>
</file>

<file path=ppt/tags/tag36.xml><?xml version="1.0" encoding="utf-8"?>
<p:tagLst xmlns:p="http://schemas.openxmlformats.org/presentationml/2006/main">
  <p:tag name="AS_UNIQUEID" val="943"/>
</p:tagLst>
</file>

<file path=ppt/tags/tag37.xml><?xml version="1.0" encoding="utf-8"?>
<p:tagLst xmlns:p="http://schemas.openxmlformats.org/presentationml/2006/main">
  <p:tag name="AS_UNIQUEID" val="945"/>
</p:tagLst>
</file>

<file path=ppt/tags/tag38.xml><?xml version="1.0" encoding="utf-8"?>
<p:tagLst xmlns:p="http://schemas.openxmlformats.org/presentationml/2006/main">
  <p:tag name="AS_UNIQUEID" val="946"/>
</p:tagLst>
</file>

<file path=ppt/tags/tag39.xml><?xml version="1.0" encoding="utf-8"?>
<p:tagLst xmlns:p="http://schemas.openxmlformats.org/presentationml/2006/main">
  <p:tag name="AS_UNIQUEID" val="947"/>
</p:tagLst>
</file>

<file path=ppt/tags/tag4.xml><?xml version="1.0" encoding="utf-8"?>
<p:tagLst xmlns:p="http://schemas.openxmlformats.org/presentationml/2006/main">
  <p:tag name="AS_UNIQUEID" val="905"/>
</p:tagLst>
</file>

<file path=ppt/tags/tag40.xml><?xml version="1.0" encoding="utf-8"?>
<p:tagLst xmlns:p="http://schemas.openxmlformats.org/presentationml/2006/main">
  <p:tag name="AS_UNIQUEID" val="948"/>
</p:tagLst>
</file>

<file path=ppt/tags/tag41.xml><?xml version="1.0" encoding="utf-8"?>
<p:tagLst xmlns:p="http://schemas.openxmlformats.org/presentationml/2006/main">
  <p:tag name="AS_UNIQUEID" val="949"/>
</p:tagLst>
</file>

<file path=ppt/tags/tag42.xml><?xml version="1.0" encoding="utf-8"?>
<p:tagLst xmlns:p="http://schemas.openxmlformats.org/presentationml/2006/main">
  <p:tag name="AS_UNIQUEID" val="950"/>
</p:tagLst>
</file>

<file path=ppt/tags/tag43.xml><?xml version="1.0" encoding="utf-8"?>
<p:tagLst xmlns:p="http://schemas.openxmlformats.org/presentationml/2006/main">
  <p:tag name="AS_UNIQUEID" val="952"/>
</p:tagLst>
</file>

<file path=ppt/tags/tag44.xml><?xml version="1.0" encoding="utf-8"?>
<p:tagLst xmlns:p="http://schemas.openxmlformats.org/presentationml/2006/main">
  <p:tag name="AS_UNIQUEID" val="953"/>
</p:tagLst>
</file>

<file path=ppt/tags/tag45.xml><?xml version="1.0" encoding="utf-8"?>
<p:tagLst xmlns:p="http://schemas.openxmlformats.org/presentationml/2006/main">
  <p:tag name="AS_UNIQUEID" val="954"/>
</p:tagLst>
</file>

<file path=ppt/tags/tag46.xml><?xml version="1.0" encoding="utf-8"?>
<p:tagLst xmlns:p="http://schemas.openxmlformats.org/presentationml/2006/main">
  <p:tag name="AS_UNIQUEID" val="955"/>
</p:tagLst>
</file>

<file path=ppt/tags/tag47.xml><?xml version="1.0" encoding="utf-8"?>
<p:tagLst xmlns:p="http://schemas.openxmlformats.org/presentationml/2006/main">
  <p:tag name="AS_UNIQUEID" val="956"/>
</p:tagLst>
</file>

<file path=ppt/tags/tag48.xml><?xml version="1.0" encoding="utf-8"?>
<p:tagLst xmlns:p="http://schemas.openxmlformats.org/presentationml/2006/main">
  <p:tag name="AS_UNIQUEID" val="957"/>
</p:tagLst>
</file>

<file path=ppt/tags/tag49.xml><?xml version="1.0" encoding="utf-8"?>
<p:tagLst xmlns:p="http://schemas.openxmlformats.org/presentationml/2006/main">
  <p:tag name="AS_UNIQUEID" val="959"/>
</p:tagLst>
</file>

<file path=ppt/tags/tag5.xml><?xml version="1.0" encoding="utf-8"?>
<p:tagLst xmlns:p="http://schemas.openxmlformats.org/presentationml/2006/main">
  <p:tag name="AS_UNIQUEID" val="906"/>
</p:tagLst>
</file>

<file path=ppt/tags/tag50.xml><?xml version="1.0" encoding="utf-8"?>
<p:tagLst xmlns:p="http://schemas.openxmlformats.org/presentationml/2006/main">
  <p:tag name="AS_UNIQUEID" val="960"/>
</p:tagLst>
</file>

<file path=ppt/tags/tag51.xml><?xml version="1.0" encoding="utf-8"?>
<p:tagLst xmlns:p="http://schemas.openxmlformats.org/presentationml/2006/main">
  <p:tag name="AS_UNIQUEID" val="961"/>
</p:tagLst>
</file>

<file path=ppt/tags/tag52.xml><?xml version="1.0" encoding="utf-8"?>
<p:tagLst xmlns:p="http://schemas.openxmlformats.org/presentationml/2006/main">
  <p:tag name="AS_UNIQUEID" val="962"/>
</p:tagLst>
</file>

<file path=ppt/tags/tag53.xml><?xml version="1.0" encoding="utf-8"?>
<p:tagLst xmlns:p="http://schemas.openxmlformats.org/presentationml/2006/main">
  <p:tag name="AS_UNIQUEID" val="963"/>
</p:tagLst>
</file>

<file path=ppt/tags/tag54.xml><?xml version="1.0" encoding="utf-8"?>
<p:tagLst xmlns:p="http://schemas.openxmlformats.org/presentationml/2006/main">
  <p:tag name="AS_UNIQUEID" val="965"/>
</p:tagLst>
</file>

<file path=ppt/tags/tag55.xml><?xml version="1.0" encoding="utf-8"?>
<p:tagLst xmlns:p="http://schemas.openxmlformats.org/presentationml/2006/main">
  <p:tag name="AS_UNIQUEID" val="966"/>
</p:tagLst>
</file>

<file path=ppt/tags/tag56.xml><?xml version="1.0" encoding="utf-8"?>
<p:tagLst xmlns:p="http://schemas.openxmlformats.org/presentationml/2006/main">
  <p:tag name="AS_UNIQUEID" val="967"/>
</p:tagLst>
</file>

<file path=ppt/tags/tag57.xml><?xml version="1.0" encoding="utf-8"?>
<p:tagLst xmlns:p="http://schemas.openxmlformats.org/presentationml/2006/main">
  <p:tag name="AS_UNIQUEID" val="968"/>
</p:tagLst>
</file>

<file path=ppt/tags/tag58.xml><?xml version="1.0" encoding="utf-8"?>
<p:tagLst xmlns:p="http://schemas.openxmlformats.org/presentationml/2006/main">
  <p:tag name="AS_UNIQUEID" val="969"/>
</p:tagLst>
</file>

<file path=ppt/tags/tag59.xml><?xml version="1.0" encoding="utf-8"?>
<p:tagLst xmlns:p="http://schemas.openxmlformats.org/presentationml/2006/main">
  <p:tag name="AS_UNIQUEID" val="664"/>
</p:tagLst>
</file>

<file path=ppt/tags/tag6.xml><?xml version="1.0" encoding="utf-8"?>
<p:tagLst xmlns:p="http://schemas.openxmlformats.org/presentationml/2006/main">
  <p:tag name="AS_UNIQUEID" val="908"/>
</p:tagLst>
</file>

<file path=ppt/tags/tag60.xml><?xml version="1.0" encoding="utf-8"?>
<p:tagLst xmlns:p="http://schemas.openxmlformats.org/presentationml/2006/main">
  <p:tag name="AS_UNIQUEID" val="74"/>
</p:tagLst>
</file>

<file path=ppt/tags/tag61.xml><?xml version="1.0" encoding="utf-8"?>
<p:tagLst xmlns:p="http://schemas.openxmlformats.org/presentationml/2006/main">
  <p:tag name="AS_UNIQUEID" val="75"/>
</p:tagLst>
</file>

<file path=ppt/tags/tag62.xml><?xml version="1.0" encoding="utf-8"?>
<p:tagLst xmlns:p="http://schemas.openxmlformats.org/presentationml/2006/main">
  <p:tag name="AS_UNIQUEID" val="76"/>
</p:tagLst>
</file>

<file path=ppt/tags/tag63.xml><?xml version="1.0" encoding="utf-8"?>
<p:tagLst xmlns:p="http://schemas.openxmlformats.org/presentationml/2006/main">
  <p:tag name="AS_UNIQUEID" val="666"/>
</p:tagLst>
</file>

<file path=ppt/tags/tag64.xml><?xml version="1.0" encoding="utf-8"?>
<p:tagLst xmlns:p="http://schemas.openxmlformats.org/presentationml/2006/main">
  <p:tag name="AS_UNIQUEID" val="667"/>
</p:tagLst>
</file>

<file path=ppt/tags/tag65.xml><?xml version="1.0" encoding="utf-8"?>
<p:tagLst xmlns:p="http://schemas.openxmlformats.org/presentationml/2006/main">
  <p:tag name="AS_UNIQUEID" val="668"/>
</p:tagLst>
</file>

<file path=ppt/tags/tag66.xml><?xml version="1.0" encoding="utf-8"?>
<p:tagLst xmlns:p="http://schemas.openxmlformats.org/presentationml/2006/main">
  <p:tag name="AS_UNIQUEID" val="669"/>
</p:tagLst>
</file>

<file path=ppt/tags/tag67.xml><?xml version="1.0" encoding="utf-8"?>
<p:tagLst xmlns:p="http://schemas.openxmlformats.org/presentationml/2006/main">
  <p:tag name="AS_UNIQUEID" val="670"/>
</p:tagLst>
</file>

<file path=ppt/tags/tag68.xml><?xml version="1.0" encoding="utf-8"?>
<p:tagLst xmlns:p="http://schemas.openxmlformats.org/presentationml/2006/main">
  <p:tag name="AS_UNIQUEID" val="394"/>
</p:tagLst>
</file>

<file path=ppt/tags/tag69.xml><?xml version="1.0" encoding="utf-8"?>
<p:tagLst xmlns:p="http://schemas.openxmlformats.org/presentationml/2006/main">
  <p:tag name="AS_UNIQUEID" val="395"/>
</p:tagLst>
</file>

<file path=ppt/tags/tag7.xml><?xml version="1.0" encoding="utf-8"?>
<p:tagLst xmlns:p="http://schemas.openxmlformats.org/presentationml/2006/main">
  <p:tag name="AS_UNIQUEID" val="909"/>
</p:tagLst>
</file>

<file path=ppt/tags/tag70.xml><?xml version="1.0" encoding="utf-8"?>
<p:tagLst xmlns:p="http://schemas.openxmlformats.org/presentationml/2006/main">
  <p:tag name="AS_UNIQUEID" val="396"/>
</p:tagLst>
</file>

<file path=ppt/tags/tag71.xml><?xml version="1.0" encoding="utf-8"?>
<p:tagLst xmlns:p="http://schemas.openxmlformats.org/presentationml/2006/main">
  <p:tag name="AS_UNIQUEID" val="974"/>
</p:tagLst>
</file>

<file path=ppt/tags/tag72.xml><?xml version="1.0" encoding="utf-8"?>
<p:tagLst xmlns:p="http://schemas.openxmlformats.org/presentationml/2006/main">
  <p:tag name="AS_UNIQUEID" val="975"/>
</p:tagLst>
</file>

<file path=ppt/tags/tag73.xml><?xml version="1.0" encoding="utf-8"?>
<p:tagLst xmlns:p="http://schemas.openxmlformats.org/presentationml/2006/main">
  <p:tag name="AS_UNIQUEID" val="976"/>
</p:tagLst>
</file>

<file path=ppt/tags/tag74.xml><?xml version="1.0" encoding="utf-8"?>
<p:tagLst xmlns:p="http://schemas.openxmlformats.org/presentationml/2006/main">
  <p:tag name="AS_UNIQUEID" val="977"/>
</p:tagLst>
</file>

<file path=ppt/tags/tag75.xml><?xml version="1.0" encoding="utf-8"?>
<p:tagLst xmlns:p="http://schemas.openxmlformats.org/presentationml/2006/main">
  <p:tag name="AS_UNIQUEID" val="978"/>
</p:tagLst>
</file>

<file path=ppt/tags/tag76.xml><?xml version="1.0" encoding="utf-8"?>
<p:tagLst xmlns:p="http://schemas.openxmlformats.org/presentationml/2006/main">
  <p:tag name="AS_UNIQUEID" val="987"/>
</p:tagLst>
</file>

<file path=ppt/tags/tag77.xml><?xml version="1.0" encoding="utf-8"?>
<p:tagLst xmlns:p="http://schemas.openxmlformats.org/presentationml/2006/main">
  <p:tag name="AS_UNIQUEID" val="900"/>
</p:tagLst>
</file>

<file path=ppt/tags/tag78.xml><?xml version="1.0" encoding="utf-8"?>
<p:tagLst xmlns:p="http://schemas.openxmlformats.org/presentationml/2006/main">
  <p:tag name="AS_UNIQUEID" val="1147"/>
</p:tagLst>
</file>

<file path=ppt/tags/tag79.xml><?xml version="1.0" encoding="utf-8"?>
<p:tagLst xmlns:p="http://schemas.openxmlformats.org/presentationml/2006/main">
  <p:tag name="AS_UNIQUEID" val="994"/>
</p:tagLst>
</file>

<file path=ppt/tags/tag8.xml><?xml version="1.0" encoding="utf-8"?>
<p:tagLst xmlns:p="http://schemas.openxmlformats.org/presentationml/2006/main">
  <p:tag name="AS_UNIQUEID" val="910"/>
</p:tagLst>
</file>

<file path=ppt/tags/tag80.xml><?xml version="1.0" encoding="utf-8"?>
<p:tagLst xmlns:p="http://schemas.openxmlformats.org/presentationml/2006/main">
  <p:tag name="AS_UNIQUEID" val="1143"/>
</p:tagLst>
</file>

<file path=ppt/tags/tag81.xml><?xml version="1.0" encoding="utf-8"?>
<p:tagLst xmlns:p="http://schemas.openxmlformats.org/presentationml/2006/main">
  <p:tag name="AS_UNIQUEID" val="1144"/>
</p:tagLst>
</file>

<file path=ppt/tags/tag82.xml><?xml version="1.0" encoding="utf-8"?>
<p:tagLst xmlns:p="http://schemas.openxmlformats.org/presentationml/2006/main">
  <p:tag name="AS_UNIQUEID" val="994"/>
</p:tagLst>
</file>

<file path=ppt/tags/tag83.xml><?xml version="1.0" encoding="utf-8"?>
<p:tagLst xmlns:p="http://schemas.openxmlformats.org/presentationml/2006/main">
  <p:tag name="AS_UNIQUEID" val="993"/>
</p:tagLst>
</file>

<file path=ppt/tags/tag84.xml><?xml version="1.0" encoding="utf-8"?>
<p:tagLst xmlns:p="http://schemas.openxmlformats.org/presentationml/2006/main">
  <p:tag name="AS_UNIQUEID" val="994"/>
</p:tagLst>
</file>

<file path=ppt/tags/tag85.xml><?xml version="1.0" encoding="utf-8"?>
<p:tagLst xmlns:p="http://schemas.openxmlformats.org/presentationml/2006/main">
  <p:tag name="AS_UNIQUEID" val="996"/>
</p:tagLst>
</file>

<file path=ppt/tags/tag86.xml><?xml version="1.0" encoding="utf-8"?>
<p:tagLst xmlns:p="http://schemas.openxmlformats.org/presentationml/2006/main">
  <p:tag name="AS_UNIQUEID" val="997"/>
</p:tagLst>
</file>

<file path=ppt/tags/tag87.xml><?xml version="1.0" encoding="utf-8"?>
<p:tagLst xmlns:p="http://schemas.openxmlformats.org/presentationml/2006/main">
  <p:tag name="AS_UNIQUEID" val="999"/>
</p:tagLst>
</file>

<file path=ppt/tags/tag88.xml><?xml version="1.0" encoding="utf-8"?>
<p:tagLst xmlns:p="http://schemas.openxmlformats.org/presentationml/2006/main">
  <p:tag name="AS_UNIQUEID" val="1000"/>
</p:tagLst>
</file>

<file path=ppt/tags/tag89.xml><?xml version="1.0" encoding="utf-8"?>
<p:tagLst xmlns:p="http://schemas.openxmlformats.org/presentationml/2006/main">
  <p:tag name="AS_UNIQUEID" val="1001"/>
</p:tagLst>
</file>

<file path=ppt/tags/tag9.xml><?xml version="1.0" encoding="utf-8"?>
<p:tagLst xmlns:p="http://schemas.openxmlformats.org/presentationml/2006/main">
  <p:tag name="AS_UNIQUEID" val="911"/>
</p:tagLst>
</file>

<file path=ppt/tags/tag90.xml><?xml version="1.0" encoding="utf-8"?>
<p:tagLst xmlns:p="http://schemas.openxmlformats.org/presentationml/2006/main">
  <p:tag name="AS_UNIQUEID" val="1002"/>
</p:tagLst>
</file>

<file path=ppt/tags/tag91.xml><?xml version="1.0" encoding="utf-8"?>
<p:tagLst xmlns:p="http://schemas.openxmlformats.org/presentationml/2006/main">
  <p:tag name="AS_UNIQUEID" val="1003"/>
</p:tagLst>
</file>

<file path=ppt/tags/tag92.xml><?xml version="1.0" encoding="utf-8"?>
<p:tagLst xmlns:p="http://schemas.openxmlformats.org/presentationml/2006/main">
  <p:tag name="AS_UNIQUEID" val="990"/>
</p:tagLst>
</file>

<file path=ppt/tags/tag93.xml><?xml version="1.0" encoding="utf-8"?>
<p:tagLst xmlns:p="http://schemas.openxmlformats.org/presentationml/2006/main">
  <p:tag name="AS_UNIQUEID" val="991"/>
</p:tagLst>
</file>

<file path=ppt/tags/tag94.xml><?xml version="1.0" encoding="utf-8"?>
<p:tagLst xmlns:p="http://schemas.openxmlformats.org/presentationml/2006/main">
  <p:tag name="AS_UNIQUEID" val="1021"/>
</p:tagLst>
</file>

<file path=ppt/tags/tag95.xml><?xml version="1.0" encoding="utf-8"?>
<p:tagLst xmlns:p="http://schemas.openxmlformats.org/presentationml/2006/main">
  <p:tag name="AS_UNIQUEID" val="994"/>
</p:tagLst>
</file>

<file path=ppt/tags/tag96.xml><?xml version="1.0" encoding="utf-8"?>
<p:tagLst xmlns:p="http://schemas.openxmlformats.org/presentationml/2006/main">
  <p:tag name="AS_UNIQUEID" val="1027"/>
  <p:tag name="KSO_WM_UNIT_PLACING_PICTURE_USER_VIEWPORT" val="{&quot;height&quot;:8268,&quot;width&quot;:16819}"/>
</p:tagLst>
</file>

<file path=ppt/tags/tag97.xml><?xml version="1.0" encoding="utf-8"?>
<p:tagLst xmlns:p="http://schemas.openxmlformats.org/presentationml/2006/main">
  <p:tag name="AS_UNIQUEID" val="1029"/>
</p:tagLst>
</file>

<file path=ppt/tags/tag98.xml><?xml version="1.0" encoding="utf-8"?>
<p:tagLst xmlns:p="http://schemas.openxmlformats.org/presentationml/2006/main">
  <p:tag name="AS_UNIQUEID" val="994"/>
</p:tagLst>
</file>

<file path=ppt/tags/tag99.xml><?xml version="1.0" encoding="utf-8"?>
<p:tagLst xmlns:p="http://schemas.openxmlformats.org/presentationml/2006/main">
  <p:tag name="AS_UNIQUEID" val="10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3918</Words>
  <Application>WPS 演示</Application>
  <PresentationFormat>自定义</PresentationFormat>
  <Paragraphs>180</Paragraphs>
  <Slides>18</Slides>
  <Notes>14</Notes>
  <HiddenSlides>3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Script MT Bold</vt:lpstr>
      <vt:lpstr>Arial Unicode MS</vt:lpstr>
      <vt:lpstr>Arial</vt:lpstr>
      <vt:lpstr>Times New Roman</vt:lpstr>
      <vt:lpstr>黑体</vt:lpstr>
      <vt:lpstr>Gabriola</vt:lpstr>
      <vt:lpstr>微软雅黑</vt:lpstr>
      <vt:lpstr>Arial Unicode MS</vt:lpstr>
      <vt:lpstr>Calibri Light</vt:lpstr>
      <vt:lpstr>Calibri</vt:lpstr>
      <vt:lpstr>等线</vt:lpstr>
      <vt:lpstr>HelveticaNeue</vt:lpstr>
      <vt:lpstr>Corbel</vt:lpstr>
      <vt:lpstr>华文新魏</vt:lpstr>
      <vt:lpstr>等线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24147</cp:lastModifiedBy>
  <cp:revision>97</cp:revision>
  <cp:lastPrinted>2021-03-24T13:51:00Z</cp:lastPrinted>
  <dcterms:created xsi:type="dcterms:W3CDTF">2021-03-24T13:51:00Z</dcterms:created>
  <dcterms:modified xsi:type="dcterms:W3CDTF">2022-04-06T06:17:58Z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ProductBuildVer">
    <vt:lpwstr>2052-11.8.2.8411</vt:lpwstr>
  </property>
</Properties>
</file>