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76" r:id="rId3"/>
    <p:sldId id="257" r:id="rId4"/>
    <p:sldId id="259" r:id="rId5"/>
    <p:sldId id="260" r:id="rId6"/>
    <p:sldId id="261" r:id="rId7"/>
    <p:sldId id="263" r:id="rId8"/>
    <p:sldId id="264" r:id="rId9"/>
    <p:sldId id="265" r:id="rId10"/>
    <p:sldId id="262" r:id="rId11"/>
    <p:sldId id="267" r:id="rId12"/>
    <p:sldId id="266" r:id="rId13"/>
    <p:sldId id="268" r:id="rId14"/>
    <p:sldId id="269" r:id="rId15"/>
    <p:sldId id="270" r:id="rId16"/>
    <p:sldId id="271" r:id="rId17"/>
    <p:sldId id="272" r:id="rId18"/>
    <p:sldId id="273" r:id="rId19"/>
    <p:sldId id="274" r:id="rId20"/>
  </p:sldIdLst>
  <p:sldSz cx="12192000" cy="6858000"/>
  <p:notesSz cx="6858000" cy="9144000"/>
  <p:embeddedFontLst>
    <p:embeddedFont>
      <p:font typeface="微软雅黑" panose="020B0503020204020204" charset="-122"/>
      <p:regular r:id="rId24"/>
    </p:embeddedFont>
    <p:embeddedFont>
      <p:font typeface="汉仪颜楷简" panose="00020600040101010101" charset="-122"/>
      <p:regular r:id="rId25"/>
    </p:embeddedFont>
    <p:embeddedFont>
      <p:font typeface="汉仪铸字美心体W" panose="00020600040101010101" charset="0"/>
      <p:regular r:id="rId2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6" Type="http://schemas.openxmlformats.org/officeDocument/2006/relationships/font" Target="fonts/font3.fntdata"/><Relationship Id="rId25" Type="http://schemas.openxmlformats.org/officeDocument/2006/relationships/font" Target="fonts/font2.fntdata"/><Relationship Id="rId24" Type="http://schemas.openxmlformats.org/officeDocument/2006/relationships/font" Target="fonts/font1.fntdata"/><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9" Type="http://schemas.openxmlformats.org/officeDocument/2006/relationships/tags" Target="../tags/tag8.xml"/><Relationship Id="rId85" Type="http://schemas.openxmlformats.org/officeDocument/2006/relationships/tags" Target="../tags/tag81.xml"/><Relationship Id="rId84" Type="http://schemas.openxmlformats.org/officeDocument/2006/relationships/tags" Target="../tags/tag80.xml"/><Relationship Id="rId83" Type="http://schemas.openxmlformats.org/officeDocument/2006/relationships/tags" Target="../tags/tag79.xml"/><Relationship Id="rId82" Type="http://schemas.openxmlformats.org/officeDocument/2006/relationships/image" Target="../media/image3.png"/><Relationship Id="rId81" Type="http://schemas.openxmlformats.org/officeDocument/2006/relationships/tags" Target="../tags/tag78.xml"/><Relationship Id="rId80" Type="http://schemas.openxmlformats.org/officeDocument/2006/relationships/image" Target="../media/image2.png"/><Relationship Id="rId8" Type="http://schemas.openxmlformats.org/officeDocument/2006/relationships/tags" Target="../tags/tag7.xml"/><Relationship Id="rId79" Type="http://schemas.openxmlformats.org/officeDocument/2006/relationships/tags" Target="../tags/tag77.xml"/><Relationship Id="rId78" Type="http://schemas.openxmlformats.org/officeDocument/2006/relationships/tags" Target="../tags/tag76.xml"/><Relationship Id="rId77" Type="http://schemas.openxmlformats.org/officeDocument/2006/relationships/tags" Target="../tags/tag75.xml"/><Relationship Id="rId76" Type="http://schemas.openxmlformats.org/officeDocument/2006/relationships/tags" Target="../tags/tag74.xml"/><Relationship Id="rId75" Type="http://schemas.openxmlformats.org/officeDocument/2006/relationships/tags" Target="../tags/tag73.xml"/><Relationship Id="rId74" Type="http://schemas.openxmlformats.org/officeDocument/2006/relationships/image" Target="../media/image1.png"/><Relationship Id="rId73" Type="http://schemas.openxmlformats.org/officeDocument/2006/relationships/tags" Target="../tags/tag72.xml"/><Relationship Id="rId72" Type="http://schemas.openxmlformats.org/officeDocument/2006/relationships/tags" Target="../tags/tag71.xml"/><Relationship Id="rId71" Type="http://schemas.openxmlformats.org/officeDocument/2006/relationships/tags" Target="../tags/tag70.xml"/><Relationship Id="rId70" Type="http://schemas.openxmlformats.org/officeDocument/2006/relationships/tags" Target="../tags/tag69.xml"/><Relationship Id="rId7" Type="http://schemas.openxmlformats.org/officeDocument/2006/relationships/tags" Target="../tags/tag6.xml"/><Relationship Id="rId69" Type="http://schemas.openxmlformats.org/officeDocument/2006/relationships/tags" Target="../tags/tag68.xml"/><Relationship Id="rId68" Type="http://schemas.openxmlformats.org/officeDocument/2006/relationships/tags" Target="../tags/tag67.xml"/><Relationship Id="rId67" Type="http://schemas.openxmlformats.org/officeDocument/2006/relationships/tags" Target="../tags/tag66.xml"/><Relationship Id="rId66" Type="http://schemas.openxmlformats.org/officeDocument/2006/relationships/tags" Target="../tags/tag65.xml"/><Relationship Id="rId65" Type="http://schemas.openxmlformats.org/officeDocument/2006/relationships/tags" Target="../tags/tag64.xml"/><Relationship Id="rId64" Type="http://schemas.openxmlformats.org/officeDocument/2006/relationships/tags" Target="../tags/tag63.xml"/><Relationship Id="rId63" Type="http://schemas.openxmlformats.org/officeDocument/2006/relationships/tags" Target="../tags/tag62.xml"/><Relationship Id="rId62" Type="http://schemas.openxmlformats.org/officeDocument/2006/relationships/tags" Target="../tags/tag61.xml"/><Relationship Id="rId61" Type="http://schemas.openxmlformats.org/officeDocument/2006/relationships/tags" Target="../tags/tag60.xml"/><Relationship Id="rId60" Type="http://schemas.openxmlformats.org/officeDocument/2006/relationships/tags" Target="../tags/tag59.xml"/><Relationship Id="rId6" Type="http://schemas.openxmlformats.org/officeDocument/2006/relationships/tags" Target="../tags/tag5.xml"/><Relationship Id="rId59" Type="http://schemas.openxmlformats.org/officeDocument/2006/relationships/tags" Target="../tags/tag58.xml"/><Relationship Id="rId58" Type="http://schemas.openxmlformats.org/officeDocument/2006/relationships/tags" Target="../tags/tag57.xml"/><Relationship Id="rId57" Type="http://schemas.openxmlformats.org/officeDocument/2006/relationships/tags" Target="../tags/tag56.xml"/><Relationship Id="rId56" Type="http://schemas.openxmlformats.org/officeDocument/2006/relationships/tags" Target="../tags/tag55.xml"/><Relationship Id="rId55" Type="http://schemas.openxmlformats.org/officeDocument/2006/relationships/tags" Target="../tags/tag54.xml"/><Relationship Id="rId54" Type="http://schemas.openxmlformats.org/officeDocument/2006/relationships/tags" Target="../tags/tag53.xml"/><Relationship Id="rId53" Type="http://schemas.openxmlformats.org/officeDocument/2006/relationships/tags" Target="../tags/tag52.xml"/><Relationship Id="rId52" Type="http://schemas.openxmlformats.org/officeDocument/2006/relationships/tags" Target="../tags/tag51.xml"/><Relationship Id="rId51" Type="http://schemas.openxmlformats.org/officeDocument/2006/relationships/tags" Target="../tags/tag50.xml"/><Relationship Id="rId50" Type="http://schemas.openxmlformats.org/officeDocument/2006/relationships/tags" Target="../tags/tag49.xml"/><Relationship Id="rId5" Type="http://schemas.openxmlformats.org/officeDocument/2006/relationships/tags" Target="../tags/tag4.xml"/><Relationship Id="rId49" Type="http://schemas.openxmlformats.org/officeDocument/2006/relationships/tags" Target="../tags/tag48.xml"/><Relationship Id="rId48" Type="http://schemas.openxmlformats.org/officeDocument/2006/relationships/tags" Target="../tags/tag47.xml"/><Relationship Id="rId47" Type="http://schemas.openxmlformats.org/officeDocument/2006/relationships/tags" Target="../tags/tag46.xml"/><Relationship Id="rId46" Type="http://schemas.openxmlformats.org/officeDocument/2006/relationships/tags" Target="../tags/tag45.xml"/><Relationship Id="rId45" Type="http://schemas.openxmlformats.org/officeDocument/2006/relationships/tags" Target="../tags/tag44.xml"/><Relationship Id="rId44" Type="http://schemas.openxmlformats.org/officeDocument/2006/relationships/tags" Target="../tags/tag43.xml"/><Relationship Id="rId43" Type="http://schemas.openxmlformats.org/officeDocument/2006/relationships/tags" Target="../tags/tag42.xml"/><Relationship Id="rId42" Type="http://schemas.openxmlformats.org/officeDocument/2006/relationships/tags" Target="../tags/tag41.xml"/><Relationship Id="rId41" Type="http://schemas.openxmlformats.org/officeDocument/2006/relationships/tags" Target="../tags/tag40.xml"/><Relationship Id="rId40" Type="http://schemas.openxmlformats.org/officeDocument/2006/relationships/tags" Target="../tags/tag39.xml"/><Relationship Id="rId4" Type="http://schemas.openxmlformats.org/officeDocument/2006/relationships/tags" Target="../tags/tag3.xml"/><Relationship Id="rId39" Type="http://schemas.openxmlformats.org/officeDocument/2006/relationships/tags" Target="../tags/tag38.xml"/><Relationship Id="rId38" Type="http://schemas.openxmlformats.org/officeDocument/2006/relationships/tags" Target="../tags/tag37.xml"/><Relationship Id="rId37" Type="http://schemas.openxmlformats.org/officeDocument/2006/relationships/tags" Target="../tags/tag36.xml"/><Relationship Id="rId36" Type="http://schemas.openxmlformats.org/officeDocument/2006/relationships/tags" Target="../tags/tag35.xml"/><Relationship Id="rId35" Type="http://schemas.openxmlformats.org/officeDocument/2006/relationships/tags" Target="../tags/tag34.xml"/><Relationship Id="rId34" Type="http://schemas.openxmlformats.org/officeDocument/2006/relationships/tags" Target="../tags/tag33.xml"/><Relationship Id="rId33" Type="http://schemas.openxmlformats.org/officeDocument/2006/relationships/tags" Target="../tags/tag32.xml"/><Relationship Id="rId32" Type="http://schemas.openxmlformats.org/officeDocument/2006/relationships/tags" Target="../tags/tag31.xml"/><Relationship Id="rId31" Type="http://schemas.openxmlformats.org/officeDocument/2006/relationships/tags" Target="../tags/tag30.xml"/><Relationship Id="rId30" Type="http://schemas.openxmlformats.org/officeDocument/2006/relationships/tags" Target="../tags/tag29.xml"/><Relationship Id="rId3" Type="http://schemas.openxmlformats.org/officeDocument/2006/relationships/tags" Target="../tags/tag2.xml"/><Relationship Id="rId29" Type="http://schemas.openxmlformats.org/officeDocument/2006/relationships/tags" Target="../tags/tag28.xml"/><Relationship Id="rId28" Type="http://schemas.openxmlformats.org/officeDocument/2006/relationships/tags" Target="../tags/tag27.xml"/><Relationship Id="rId27" Type="http://schemas.openxmlformats.org/officeDocument/2006/relationships/tags" Target="../tags/tag26.xml"/><Relationship Id="rId26" Type="http://schemas.openxmlformats.org/officeDocument/2006/relationships/tags" Target="../tags/tag25.xml"/><Relationship Id="rId25" Type="http://schemas.openxmlformats.org/officeDocument/2006/relationships/tags" Target="../tags/tag24.xml"/><Relationship Id="rId24" Type="http://schemas.openxmlformats.org/officeDocument/2006/relationships/tags" Target="../tags/tag23.xml"/><Relationship Id="rId23" Type="http://schemas.openxmlformats.org/officeDocument/2006/relationships/tags" Target="../tags/tag22.xml"/><Relationship Id="rId22" Type="http://schemas.openxmlformats.org/officeDocument/2006/relationships/tags" Target="../tags/tag21.xml"/><Relationship Id="rId21" Type="http://schemas.openxmlformats.org/officeDocument/2006/relationships/tags" Target="../tags/tag20.xml"/><Relationship Id="rId20" Type="http://schemas.openxmlformats.org/officeDocument/2006/relationships/tags" Target="../tags/tag19.xml"/><Relationship Id="rId2" Type="http://schemas.openxmlformats.org/officeDocument/2006/relationships/tags" Target="../tags/tag1.xml"/><Relationship Id="rId19" Type="http://schemas.openxmlformats.org/officeDocument/2006/relationships/tags" Target="../tags/tag18.xml"/><Relationship Id="rId18" Type="http://schemas.openxmlformats.org/officeDocument/2006/relationships/tags" Target="../tags/tag17.xml"/><Relationship Id="rId17" Type="http://schemas.openxmlformats.org/officeDocument/2006/relationships/tags" Target="../tags/tag16.xml"/><Relationship Id="rId16" Type="http://schemas.openxmlformats.org/officeDocument/2006/relationships/tags" Target="../tags/tag15.xml"/><Relationship Id="rId15" Type="http://schemas.openxmlformats.org/officeDocument/2006/relationships/tags" Target="../tags/tag14.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144.xml"/><Relationship Id="rId5" Type="http://schemas.openxmlformats.org/officeDocument/2006/relationships/tags" Target="../tags/tag143.xml"/><Relationship Id="rId4" Type="http://schemas.openxmlformats.org/officeDocument/2006/relationships/tags" Target="../tags/tag142.xml"/><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152.xml"/><Relationship Id="rId84" Type="http://schemas.openxmlformats.org/officeDocument/2006/relationships/tags" Target="../tags/tag224.xml"/><Relationship Id="rId83" Type="http://schemas.openxmlformats.org/officeDocument/2006/relationships/tags" Target="../tags/tag223.xml"/><Relationship Id="rId82" Type="http://schemas.openxmlformats.org/officeDocument/2006/relationships/tags" Target="../tags/tag222.xml"/><Relationship Id="rId81" Type="http://schemas.openxmlformats.org/officeDocument/2006/relationships/image" Target="../media/image8.png"/><Relationship Id="rId80" Type="http://schemas.openxmlformats.org/officeDocument/2006/relationships/tags" Target="../tags/tag221.xml"/><Relationship Id="rId8" Type="http://schemas.openxmlformats.org/officeDocument/2006/relationships/tags" Target="../tags/tag151.xml"/><Relationship Id="rId79" Type="http://schemas.openxmlformats.org/officeDocument/2006/relationships/image" Target="../media/image7.png"/><Relationship Id="rId78" Type="http://schemas.openxmlformats.org/officeDocument/2006/relationships/tags" Target="../tags/tag220.xml"/><Relationship Id="rId77" Type="http://schemas.openxmlformats.org/officeDocument/2006/relationships/tags" Target="../tags/tag219.xml"/><Relationship Id="rId76" Type="http://schemas.openxmlformats.org/officeDocument/2006/relationships/tags" Target="../tags/tag218.xml"/><Relationship Id="rId75" Type="http://schemas.openxmlformats.org/officeDocument/2006/relationships/image" Target="../media/image1.png"/><Relationship Id="rId74" Type="http://schemas.openxmlformats.org/officeDocument/2006/relationships/tags" Target="../tags/tag217.xml"/><Relationship Id="rId73" Type="http://schemas.openxmlformats.org/officeDocument/2006/relationships/tags" Target="../tags/tag216.xml"/><Relationship Id="rId72" Type="http://schemas.openxmlformats.org/officeDocument/2006/relationships/tags" Target="../tags/tag215.xml"/><Relationship Id="rId71" Type="http://schemas.openxmlformats.org/officeDocument/2006/relationships/tags" Target="../tags/tag214.xml"/><Relationship Id="rId70" Type="http://schemas.openxmlformats.org/officeDocument/2006/relationships/tags" Target="../tags/tag213.xml"/><Relationship Id="rId7" Type="http://schemas.openxmlformats.org/officeDocument/2006/relationships/tags" Target="../tags/tag150.xml"/><Relationship Id="rId69" Type="http://schemas.openxmlformats.org/officeDocument/2006/relationships/tags" Target="../tags/tag212.xml"/><Relationship Id="rId68" Type="http://schemas.openxmlformats.org/officeDocument/2006/relationships/tags" Target="../tags/tag211.xml"/><Relationship Id="rId67" Type="http://schemas.openxmlformats.org/officeDocument/2006/relationships/tags" Target="../tags/tag210.xml"/><Relationship Id="rId66" Type="http://schemas.openxmlformats.org/officeDocument/2006/relationships/tags" Target="../tags/tag209.xml"/><Relationship Id="rId65" Type="http://schemas.openxmlformats.org/officeDocument/2006/relationships/tags" Target="../tags/tag208.xml"/><Relationship Id="rId64" Type="http://schemas.openxmlformats.org/officeDocument/2006/relationships/tags" Target="../tags/tag207.xml"/><Relationship Id="rId63" Type="http://schemas.openxmlformats.org/officeDocument/2006/relationships/tags" Target="../tags/tag206.xml"/><Relationship Id="rId62" Type="http://schemas.openxmlformats.org/officeDocument/2006/relationships/tags" Target="../tags/tag205.xml"/><Relationship Id="rId61" Type="http://schemas.openxmlformats.org/officeDocument/2006/relationships/tags" Target="../tags/tag204.xml"/><Relationship Id="rId60" Type="http://schemas.openxmlformats.org/officeDocument/2006/relationships/tags" Target="../tags/tag203.xml"/><Relationship Id="rId6" Type="http://schemas.openxmlformats.org/officeDocument/2006/relationships/tags" Target="../tags/tag149.xml"/><Relationship Id="rId59" Type="http://schemas.openxmlformats.org/officeDocument/2006/relationships/tags" Target="../tags/tag202.xml"/><Relationship Id="rId58" Type="http://schemas.openxmlformats.org/officeDocument/2006/relationships/tags" Target="../tags/tag201.xml"/><Relationship Id="rId57" Type="http://schemas.openxmlformats.org/officeDocument/2006/relationships/tags" Target="../tags/tag200.xml"/><Relationship Id="rId56" Type="http://schemas.openxmlformats.org/officeDocument/2006/relationships/tags" Target="../tags/tag199.xml"/><Relationship Id="rId55" Type="http://schemas.openxmlformats.org/officeDocument/2006/relationships/tags" Target="../tags/tag198.xml"/><Relationship Id="rId54" Type="http://schemas.openxmlformats.org/officeDocument/2006/relationships/tags" Target="../tags/tag197.xml"/><Relationship Id="rId53" Type="http://schemas.openxmlformats.org/officeDocument/2006/relationships/tags" Target="../tags/tag196.xml"/><Relationship Id="rId52" Type="http://schemas.openxmlformats.org/officeDocument/2006/relationships/tags" Target="../tags/tag195.xml"/><Relationship Id="rId51" Type="http://schemas.openxmlformats.org/officeDocument/2006/relationships/tags" Target="../tags/tag194.xml"/><Relationship Id="rId50" Type="http://schemas.openxmlformats.org/officeDocument/2006/relationships/tags" Target="../tags/tag193.xml"/><Relationship Id="rId5" Type="http://schemas.openxmlformats.org/officeDocument/2006/relationships/tags" Target="../tags/tag148.xml"/><Relationship Id="rId49" Type="http://schemas.openxmlformats.org/officeDocument/2006/relationships/tags" Target="../tags/tag192.xml"/><Relationship Id="rId48" Type="http://schemas.openxmlformats.org/officeDocument/2006/relationships/tags" Target="../tags/tag191.xml"/><Relationship Id="rId47" Type="http://schemas.openxmlformats.org/officeDocument/2006/relationships/tags" Target="../tags/tag190.xml"/><Relationship Id="rId46" Type="http://schemas.openxmlformats.org/officeDocument/2006/relationships/tags" Target="../tags/tag189.xml"/><Relationship Id="rId45" Type="http://schemas.openxmlformats.org/officeDocument/2006/relationships/tags" Target="../tags/tag188.xml"/><Relationship Id="rId44" Type="http://schemas.openxmlformats.org/officeDocument/2006/relationships/tags" Target="../tags/tag187.xml"/><Relationship Id="rId43" Type="http://schemas.openxmlformats.org/officeDocument/2006/relationships/tags" Target="../tags/tag186.xml"/><Relationship Id="rId42" Type="http://schemas.openxmlformats.org/officeDocument/2006/relationships/tags" Target="../tags/tag185.xml"/><Relationship Id="rId41" Type="http://schemas.openxmlformats.org/officeDocument/2006/relationships/tags" Target="../tags/tag184.xml"/><Relationship Id="rId40" Type="http://schemas.openxmlformats.org/officeDocument/2006/relationships/tags" Target="../tags/tag183.xml"/><Relationship Id="rId4" Type="http://schemas.openxmlformats.org/officeDocument/2006/relationships/tags" Target="../tags/tag147.xml"/><Relationship Id="rId39" Type="http://schemas.openxmlformats.org/officeDocument/2006/relationships/tags" Target="../tags/tag182.xml"/><Relationship Id="rId38" Type="http://schemas.openxmlformats.org/officeDocument/2006/relationships/tags" Target="../tags/tag181.xml"/><Relationship Id="rId37" Type="http://schemas.openxmlformats.org/officeDocument/2006/relationships/tags" Target="../tags/tag180.xml"/><Relationship Id="rId36" Type="http://schemas.openxmlformats.org/officeDocument/2006/relationships/tags" Target="../tags/tag179.xml"/><Relationship Id="rId35" Type="http://schemas.openxmlformats.org/officeDocument/2006/relationships/tags" Target="../tags/tag178.xml"/><Relationship Id="rId34" Type="http://schemas.openxmlformats.org/officeDocument/2006/relationships/tags" Target="../tags/tag177.xml"/><Relationship Id="rId33" Type="http://schemas.openxmlformats.org/officeDocument/2006/relationships/tags" Target="../tags/tag176.xml"/><Relationship Id="rId32" Type="http://schemas.openxmlformats.org/officeDocument/2006/relationships/tags" Target="../tags/tag175.xml"/><Relationship Id="rId31" Type="http://schemas.openxmlformats.org/officeDocument/2006/relationships/tags" Target="../tags/tag174.xml"/><Relationship Id="rId30" Type="http://schemas.openxmlformats.org/officeDocument/2006/relationships/tags" Target="../tags/tag173.xml"/><Relationship Id="rId3" Type="http://schemas.openxmlformats.org/officeDocument/2006/relationships/tags" Target="../tags/tag146.xml"/><Relationship Id="rId29" Type="http://schemas.openxmlformats.org/officeDocument/2006/relationships/tags" Target="../tags/tag172.xml"/><Relationship Id="rId28" Type="http://schemas.openxmlformats.org/officeDocument/2006/relationships/tags" Target="../tags/tag171.xml"/><Relationship Id="rId27" Type="http://schemas.openxmlformats.org/officeDocument/2006/relationships/tags" Target="../tags/tag170.xml"/><Relationship Id="rId26" Type="http://schemas.openxmlformats.org/officeDocument/2006/relationships/tags" Target="../tags/tag169.xml"/><Relationship Id="rId25" Type="http://schemas.openxmlformats.org/officeDocument/2006/relationships/tags" Target="../tags/tag168.xml"/><Relationship Id="rId24" Type="http://schemas.openxmlformats.org/officeDocument/2006/relationships/tags" Target="../tags/tag167.xml"/><Relationship Id="rId23" Type="http://schemas.openxmlformats.org/officeDocument/2006/relationships/tags" Target="../tags/tag166.xml"/><Relationship Id="rId22" Type="http://schemas.openxmlformats.org/officeDocument/2006/relationships/tags" Target="../tags/tag165.xml"/><Relationship Id="rId21" Type="http://schemas.openxmlformats.org/officeDocument/2006/relationships/tags" Target="../tags/tag164.xml"/><Relationship Id="rId20" Type="http://schemas.openxmlformats.org/officeDocument/2006/relationships/tags" Target="../tags/tag163.xml"/><Relationship Id="rId2" Type="http://schemas.openxmlformats.org/officeDocument/2006/relationships/tags" Target="../tags/tag145.xml"/><Relationship Id="rId19" Type="http://schemas.openxmlformats.org/officeDocument/2006/relationships/tags" Target="../tags/tag162.xml"/><Relationship Id="rId18" Type="http://schemas.openxmlformats.org/officeDocument/2006/relationships/tags" Target="../tags/tag161.xml"/><Relationship Id="rId17" Type="http://schemas.openxmlformats.org/officeDocument/2006/relationships/tags" Target="../tags/tag160.xml"/><Relationship Id="rId16" Type="http://schemas.openxmlformats.org/officeDocument/2006/relationships/tags" Target="../tags/tag159.xml"/><Relationship Id="rId15" Type="http://schemas.openxmlformats.org/officeDocument/2006/relationships/tags" Target="../tags/tag158.xml"/><Relationship Id="rId14" Type="http://schemas.openxmlformats.org/officeDocument/2006/relationships/tags" Target="../tags/tag157.xml"/><Relationship Id="rId13" Type="http://schemas.openxmlformats.org/officeDocument/2006/relationships/tags" Target="../tags/tag156.xml"/><Relationship Id="rId12" Type="http://schemas.openxmlformats.org/officeDocument/2006/relationships/tags" Target="../tags/tag155.xml"/><Relationship Id="rId11" Type="http://schemas.openxmlformats.org/officeDocument/2006/relationships/tags" Target="../tags/tag154.xml"/><Relationship Id="rId10" Type="http://schemas.openxmlformats.org/officeDocument/2006/relationships/tags" Target="../tags/tag153.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94.xml"/><Relationship Id="rId8" Type="http://schemas.openxmlformats.org/officeDocument/2006/relationships/tags" Target="../tags/tag93.xml"/><Relationship Id="rId7" Type="http://schemas.openxmlformats.org/officeDocument/2006/relationships/tags" Target="../tags/tag92.xml"/><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6" Type="http://schemas.openxmlformats.org/officeDocument/2006/relationships/tags" Target="../tags/tag99.xml"/><Relationship Id="rId15" Type="http://schemas.openxmlformats.org/officeDocument/2006/relationships/tags" Target="../tags/tag98.xml"/><Relationship Id="rId14" Type="http://schemas.openxmlformats.org/officeDocument/2006/relationships/tags" Target="../tags/tag97.xml"/><Relationship Id="rId13" Type="http://schemas.openxmlformats.org/officeDocument/2006/relationships/image" Target="../media/image5.png"/><Relationship Id="rId12" Type="http://schemas.openxmlformats.org/officeDocument/2006/relationships/tags" Target="../tags/tag96.xml"/><Relationship Id="rId11" Type="http://schemas.openxmlformats.org/officeDocument/2006/relationships/tags" Target="../tags/tag95.xml"/><Relationship Id="rId10"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107.xml"/><Relationship Id="rId8" Type="http://schemas.openxmlformats.org/officeDocument/2006/relationships/tags" Target="../tags/tag106.xml"/><Relationship Id="rId7" Type="http://schemas.openxmlformats.org/officeDocument/2006/relationships/tags" Target="../tags/tag105.xml"/><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tags" Target="../tags/tag100.xml"/><Relationship Id="rId18" Type="http://schemas.openxmlformats.org/officeDocument/2006/relationships/tags" Target="../tags/tag114.xml"/><Relationship Id="rId17" Type="http://schemas.openxmlformats.org/officeDocument/2006/relationships/tags" Target="../tags/tag113.xml"/><Relationship Id="rId16" Type="http://schemas.openxmlformats.org/officeDocument/2006/relationships/tags" Target="../tags/tag112.xml"/><Relationship Id="rId15" Type="http://schemas.openxmlformats.org/officeDocument/2006/relationships/image" Target="../media/image4.png"/><Relationship Id="rId14" Type="http://schemas.openxmlformats.org/officeDocument/2006/relationships/tags" Target="../tags/tag111.xml"/><Relationship Id="rId13" Type="http://schemas.openxmlformats.org/officeDocument/2006/relationships/tags" Target="../tags/tag110.xml"/><Relationship Id="rId12" Type="http://schemas.openxmlformats.org/officeDocument/2006/relationships/tags" Target="../tags/tag109.xml"/><Relationship Id="rId11" Type="http://schemas.openxmlformats.org/officeDocument/2006/relationships/tags" Target="../tags/tag108.xml"/><Relationship Id="rId10"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7" Type="http://schemas.openxmlformats.org/officeDocument/2006/relationships/tags" Target="../tags/tag120.xml"/><Relationship Id="rId6" Type="http://schemas.openxmlformats.org/officeDocument/2006/relationships/tags" Target="../tags/tag119.xml"/><Relationship Id="rId5" Type="http://schemas.openxmlformats.org/officeDocument/2006/relationships/tags" Target="../tags/tag118.xml"/><Relationship Id="rId4" Type="http://schemas.openxmlformats.org/officeDocument/2006/relationships/tags" Target="../tags/tag117.xml"/><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128.xml"/><Relationship Id="rId8" Type="http://schemas.openxmlformats.org/officeDocument/2006/relationships/tags" Target="../tags/tag127.xml"/><Relationship Id="rId7" Type="http://schemas.openxmlformats.org/officeDocument/2006/relationships/tags" Target="../tags/tag126.xml"/><Relationship Id="rId6" Type="http://schemas.openxmlformats.org/officeDocument/2006/relationships/tags" Target="../tags/tag125.xml"/><Relationship Id="rId5" Type="http://schemas.openxmlformats.org/officeDocument/2006/relationships/tags" Target="../tags/tag124.xml"/><Relationship Id="rId4" Type="http://schemas.openxmlformats.org/officeDocument/2006/relationships/tags" Target="../tags/tag123.xml"/><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tags" Target="../tags/tag132.xml"/><Relationship Id="rId4" Type="http://schemas.openxmlformats.org/officeDocument/2006/relationships/tags" Target="../tags/tag131.xml"/><Relationship Id="rId3" Type="http://schemas.openxmlformats.org/officeDocument/2006/relationships/tags" Target="../tags/tag130.xml"/><Relationship Id="rId2" Type="http://schemas.openxmlformats.org/officeDocument/2006/relationships/tags" Target="../tags/tag129.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tags" Target="../tags/tag135.xml"/><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5" Type="http://schemas.openxmlformats.org/officeDocument/2006/relationships/tags" Target="../tags/tag139.xml"/><Relationship Id="rId4" Type="http://schemas.openxmlformats.org/officeDocument/2006/relationships/tags" Target="../tags/tag138.xml"/><Relationship Id="rId3" Type="http://schemas.openxmlformats.org/officeDocument/2006/relationships/tags" Target="../tags/tag137.xml"/><Relationship Id="rId2" Type="http://schemas.openxmlformats.org/officeDocument/2006/relationships/tags" Target="../tags/tag136.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0" y="0"/>
            <a:ext cx="12192000" cy="6858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68"/>
          <p:cNvSpPr/>
          <p:nvPr userDrawn="1">
            <p:custDataLst>
              <p:tags r:id="rId3"/>
            </p:custDataLst>
          </p:nvPr>
        </p:nvSpPr>
        <p:spPr>
          <a:xfrm>
            <a:off x="0" y="2998470"/>
            <a:ext cx="2875280" cy="38595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528" h="6078">
                <a:moveTo>
                  <a:pt x="451" y="0"/>
                </a:moveTo>
                <a:cubicBezTo>
                  <a:pt x="2703" y="0"/>
                  <a:pt x="4528" y="1795"/>
                  <a:pt x="4528" y="4010"/>
                </a:cubicBezTo>
                <a:cubicBezTo>
                  <a:pt x="4528" y="4754"/>
                  <a:pt x="4322" y="5451"/>
                  <a:pt x="3963" y="6048"/>
                </a:cubicBezTo>
                <a:lnTo>
                  <a:pt x="3945" y="6078"/>
                </a:lnTo>
                <a:lnTo>
                  <a:pt x="0" y="6078"/>
                </a:lnTo>
                <a:lnTo>
                  <a:pt x="0" y="24"/>
                </a:lnTo>
                <a:lnTo>
                  <a:pt x="34" y="21"/>
                </a:lnTo>
                <a:cubicBezTo>
                  <a:pt x="171" y="7"/>
                  <a:pt x="310" y="0"/>
                  <a:pt x="451" y="0"/>
                </a:cubicBezTo>
                <a:close/>
              </a:path>
            </a:pathLst>
          </a:cu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B3D6D1"/>
              </a:solidFill>
            </a:endParaRPr>
          </a:p>
        </p:txBody>
      </p:sp>
      <p:sp>
        <p:nvSpPr>
          <p:cNvPr id="9" name="椭圆 8"/>
          <p:cNvSpPr/>
          <p:nvPr userDrawn="1">
            <p:custDataLst>
              <p:tags r:id="rId4"/>
            </p:custDataLst>
          </p:nvPr>
        </p:nvSpPr>
        <p:spPr>
          <a:xfrm>
            <a:off x="302260" y="251460"/>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userDrawn="1">
            <p:custDataLst>
              <p:tags r:id="rId5"/>
            </p:custDataLst>
          </p:nvPr>
        </p:nvSpPr>
        <p:spPr>
          <a:xfrm>
            <a:off x="642631" y="251460"/>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userDrawn="1">
            <p:custDataLst>
              <p:tags r:id="rId6"/>
            </p:custDataLst>
          </p:nvPr>
        </p:nvSpPr>
        <p:spPr>
          <a:xfrm>
            <a:off x="983003" y="251460"/>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userDrawn="1">
            <p:custDataLst>
              <p:tags r:id="rId7"/>
            </p:custDataLst>
          </p:nvPr>
        </p:nvSpPr>
        <p:spPr>
          <a:xfrm>
            <a:off x="1323374" y="251460"/>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userDrawn="1">
            <p:custDataLst>
              <p:tags r:id="rId8"/>
            </p:custDataLst>
          </p:nvPr>
        </p:nvSpPr>
        <p:spPr>
          <a:xfrm>
            <a:off x="1663746" y="251460"/>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userDrawn="1">
            <p:custDataLst>
              <p:tags r:id="rId9"/>
            </p:custDataLst>
          </p:nvPr>
        </p:nvSpPr>
        <p:spPr>
          <a:xfrm>
            <a:off x="2004117" y="251460"/>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userDrawn="1">
            <p:custDataLst>
              <p:tags r:id="rId10"/>
            </p:custDataLst>
          </p:nvPr>
        </p:nvSpPr>
        <p:spPr>
          <a:xfrm>
            <a:off x="2344815" y="251460"/>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userDrawn="1">
            <p:custDataLst>
              <p:tags r:id="rId11"/>
            </p:custDataLst>
          </p:nvPr>
        </p:nvSpPr>
        <p:spPr>
          <a:xfrm>
            <a:off x="2685187" y="251460"/>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userDrawn="1">
            <p:custDataLst>
              <p:tags r:id="rId12"/>
            </p:custDataLst>
          </p:nvPr>
        </p:nvSpPr>
        <p:spPr>
          <a:xfrm>
            <a:off x="302260" y="591956"/>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userDrawn="1">
            <p:custDataLst>
              <p:tags r:id="rId13"/>
            </p:custDataLst>
          </p:nvPr>
        </p:nvSpPr>
        <p:spPr>
          <a:xfrm>
            <a:off x="642631" y="591956"/>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userDrawn="1">
            <p:custDataLst>
              <p:tags r:id="rId14"/>
            </p:custDataLst>
          </p:nvPr>
        </p:nvSpPr>
        <p:spPr>
          <a:xfrm>
            <a:off x="983003" y="591956"/>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userDrawn="1">
            <p:custDataLst>
              <p:tags r:id="rId15"/>
            </p:custDataLst>
          </p:nvPr>
        </p:nvSpPr>
        <p:spPr>
          <a:xfrm>
            <a:off x="1323374" y="591956"/>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userDrawn="1">
            <p:custDataLst>
              <p:tags r:id="rId16"/>
            </p:custDataLst>
          </p:nvPr>
        </p:nvSpPr>
        <p:spPr>
          <a:xfrm>
            <a:off x="1663746" y="591956"/>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userDrawn="1">
            <p:custDataLst>
              <p:tags r:id="rId17"/>
            </p:custDataLst>
          </p:nvPr>
        </p:nvSpPr>
        <p:spPr>
          <a:xfrm>
            <a:off x="2004117" y="591956"/>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userDrawn="1">
            <p:custDataLst>
              <p:tags r:id="rId18"/>
            </p:custDataLst>
          </p:nvPr>
        </p:nvSpPr>
        <p:spPr>
          <a:xfrm>
            <a:off x="2344815" y="591956"/>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userDrawn="1">
            <p:custDataLst>
              <p:tags r:id="rId19"/>
            </p:custDataLst>
          </p:nvPr>
        </p:nvSpPr>
        <p:spPr>
          <a:xfrm>
            <a:off x="2685187" y="591956"/>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userDrawn="1">
            <p:custDataLst>
              <p:tags r:id="rId20"/>
            </p:custDataLst>
          </p:nvPr>
        </p:nvSpPr>
        <p:spPr>
          <a:xfrm>
            <a:off x="302260" y="932779"/>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userDrawn="1">
            <p:custDataLst>
              <p:tags r:id="rId21"/>
            </p:custDataLst>
          </p:nvPr>
        </p:nvSpPr>
        <p:spPr>
          <a:xfrm>
            <a:off x="642631" y="932779"/>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userDrawn="1">
            <p:custDataLst>
              <p:tags r:id="rId22"/>
            </p:custDataLst>
          </p:nvPr>
        </p:nvSpPr>
        <p:spPr>
          <a:xfrm>
            <a:off x="983003" y="932779"/>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userDrawn="1">
            <p:custDataLst>
              <p:tags r:id="rId23"/>
            </p:custDataLst>
          </p:nvPr>
        </p:nvSpPr>
        <p:spPr>
          <a:xfrm>
            <a:off x="1323374" y="932779"/>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userDrawn="1">
            <p:custDataLst>
              <p:tags r:id="rId24"/>
            </p:custDataLst>
          </p:nvPr>
        </p:nvSpPr>
        <p:spPr>
          <a:xfrm>
            <a:off x="1663746" y="932779"/>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userDrawn="1">
            <p:custDataLst>
              <p:tags r:id="rId25"/>
            </p:custDataLst>
          </p:nvPr>
        </p:nvSpPr>
        <p:spPr>
          <a:xfrm>
            <a:off x="2004117" y="932779"/>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userDrawn="1">
            <p:custDataLst>
              <p:tags r:id="rId26"/>
            </p:custDataLst>
          </p:nvPr>
        </p:nvSpPr>
        <p:spPr>
          <a:xfrm>
            <a:off x="2344815" y="932779"/>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userDrawn="1">
            <p:custDataLst>
              <p:tags r:id="rId27"/>
            </p:custDataLst>
          </p:nvPr>
        </p:nvSpPr>
        <p:spPr>
          <a:xfrm>
            <a:off x="2685187" y="932779"/>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userDrawn="1">
            <p:custDataLst>
              <p:tags r:id="rId28"/>
            </p:custDataLst>
          </p:nvPr>
        </p:nvSpPr>
        <p:spPr>
          <a:xfrm>
            <a:off x="302260" y="1273276"/>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userDrawn="1">
            <p:custDataLst>
              <p:tags r:id="rId29"/>
            </p:custDataLst>
          </p:nvPr>
        </p:nvSpPr>
        <p:spPr>
          <a:xfrm>
            <a:off x="642631" y="1273276"/>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userDrawn="1">
            <p:custDataLst>
              <p:tags r:id="rId30"/>
            </p:custDataLst>
          </p:nvPr>
        </p:nvSpPr>
        <p:spPr>
          <a:xfrm>
            <a:off x="983003" y="1273276"/>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userDrawn="1">
            <p:custDataLst>
              <p:tags r:id="rId31"/>
            </p:custDataLst>
          </p:nvPr>
        </p:nvSpPr>
        <p:spPr>
          <a:xfrm>
            <a:off x="1323374" y="1273276"/>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userDrawn="1">
            <p:custDataLst>
              <p:tags r:id="rId32"/>
            </p:custDataLst>
          </p:nvPr>
        </p:nvSpPr>
        <p:spPr>
          <a:xfrm>
            <a:off x="1663746" y="1273276"/>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userDrawn="1">
            <p:custDataLst>
              <p:tags r:id="rId33"/>
            </p:custDataLst>
          </p:nvPr>
        </p:nvSpPr>
        <p:spPr>
          <a:xfrm>
            <a:off x="2004117" y="1273276"/>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userDrawn="1">
            <p:custDataLst>
              <p:tags r:id="rId34"/>
            </p:custDataLst>
          </p:nvPr>
        </p:nvSpPr>
        <p:spPr>
          <a:xfrm>
            <a:off x="2344815" y="1273276"/>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userDrawn="1">
            <p:custDataLst>
              <p:tags r:id="rId35"/>
            </p:custDataLst>
          </p:nvPr>
        </p:nvSpPr>
        <p:spPr>
          <a:xfrm>
            <a:off x="2685187" y="1273276"/>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userDrawn="1">
            <p:custDataLst>
              <p:tags r:id="rId36"/>
            </p:custDataLst>
          </p:nvPr>
        </p:nvSpPr>
        <p:spPr>
          <a:xfrm>
            <a:off x="302260" y="1613772"/>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userDrawn="1">
            <p:custDataLst>
              <p:tags r:id="rId37"/>
            </p:custDataLst>
          </p:nvPr>
        </p:nvSpPr>
        <p:spPr>
          <a:xfrm>
            <a:off x="642631" y="1613772"/>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userDrawn="1">
            <p:custDataLst>
              <p:tags r:id="rId38"/>
            </p:custDataLst>
          </p:nvPr>
        </p:nvSpPr>
        <p:spPr>
          <a:xfrm>
            <a:off x="983003" y="1613772"/>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userDrawn="1">
            <p:custDataLst>
              <p:tags r:id="rId39"/>
            </p:custDataLst>
          </p:nvPr>
        </p:nvSpPr>
        <p:spPr>
          <a:xfrm>
            <a:off x="1323374" y="1613772"/>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userDrawn="1">
            <p:custDataLst>
              <p:tags r:id="rId40"/>
            </p:custDataLst>
          </p:nvPr>
        </p:nvSpPr>
        <p:spPr>
          <a:xfrm>
            <a:off x="1663746" y="1613772"/>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userDrawn="1">
            <p:custDataLst>
              <p:tags r:id="rId41"/>
            </p:custDataLst>
          </p:nvPr>
        </p:nvSpPr>
        <p:spPr>
          <a:xfrm>
            <a:off x="2004117" y="1613772"/>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userDrawn="1">
            <p:custDataLst>
              <p:tags r:id="rId42"/>
            </p:custDataLst>
          </p:nvPr>
        </p:nvSpPr>
        <p:spPr>
          <a:xfrm>
            <a:off x="2344815" y="1613772"/>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userDrawn="1">
            <p:custDataLst>
              <p:tags r:id="rId43"/>
            </p:custDataLst>
          </p:nvPr>
        </p:nvSpPr>
        <p:spPr>
          <a:xfrm>
            <a:off x="2685187" y="1613772"/>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userDrawn="1">
            <p:custDataLst>
              <p:tags r:id="rId44"/>
            </p:custDataLst>
          </p:nvPr>
        </p:nvSpPr>
        <p:spPr>
          <a:xfrm>
            <a:off x="302260" y="1954268"/>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userDrawn="1">
            <p:custDataLst>
              <p:tags r:id="rId45"/>
            </p:custDataLst>
          </p:nvPr>
        </p:nvSpPr>
        <p:spPr>
          <a:xfrm>
            <a:off x="642631" y="1954268"/>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userDrawn="1">
            <p:custDataLst>
              <p:tags r:id="rId46"/>
            </p:custDataLst>
          </p:nvPr>
        </p:nvSpPr>
        <p:spPr>
          <a:xfrm>
            <a:off x="983003" y="1954268"/>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userDrawn="1">
            <p:custDataLst>
              <p:tags r:id="rId47"/>
            </p:custDataLst>
          </p:nvPr>
        </p:nvSpPr>
        <p:spPr>
          <a:xfrm>
            <a:off x="1323374" y="1954268"/>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userDrawn="1">
            <p:custDataLst>
              <p:tags r:id="rId48"/>
            </p:custDataLst>
          </p:nvPr>
        </p:nvSpPr>
        <p:spPr>
          <a:xfrm>
            <a:off x="1663746" y="1954268"/>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userDrawn="1">
            <p:custDataLst>
              <p:tags r:id="rId49"/>
            </p:custDataLst>
          </p:nvPr>
        </p:nvSpPr>
        <p:spPr>
          <a:xfrm>
            <a:off x="2004117" y="1954268"/>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userDrawn="1">
            <p:custDataLst>
              <p:tags r:id="rId50"/>
            </p:custDataLst>
          </p:nvPr>
        </p:nvSpPr>
        <p:spPr>
          <a:xfrm>
            <a:off x="2344815" y="1954268"/>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userDrawn="1">
            <p:custDataLst>
              <p:tags r:id="rId51"/>
            </p:custDataLst>
          </p:nvPr>
        </p:nvSpPr>
        <p:spPr>
          <a:xfrm>
            <a:off x="2685187" y="1954268"/>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userDrawn="1">
            <p:custDataLst>
              <p:tags r:id="rId52"/>
            </p:custDataLst>
          </p:nvPr>
        </p:nvSpPr>
        <p:spPr>
          <a:xfrm>
            <a:off x="302260" y="2295091"/>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userDrawn="1">
            <p:custDataLst>
              <p:tags r:id="rId53"/>
            </p:custDataLst>
          </p:nvPr>
        </p:nvSpPr>
        <p:spPr>
          <a:xfrm>
            <a:off x="642631" y="2295091"/>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userDrawn="1">
            <p:custDataLst>
              <p:tags r:id="rId54"/>
            </p:custDataLst>
          </p:nvPr>
        </p:nvSpPr>
        <p:spPr>
          <a:xfrm>
            <a:off x="983003" y="2295091"/>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userDrawn="1">
            <p:custDataLst>
              <p:tags r:id="rId55"/>
            </p:custDataLst>
          </p:nvPr>
        </p:nvSpPr>
        <p:spPr>
          <a:xfrm>
            <a:off x="1323374" y="2295091"/>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p:cNvSpPr/>
          <p:nvPr userDrawn="1">
            <p:custDataLst>
              <p:tags r:id="rId56"/>
            </p:custDataLst>
          </p:nvPr>
        </p:nvSpPr>
        <p:spPr>
          <a:xfrm>
            <a:off x="1663746" y="2295091"/>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p:cNvSpPr/>
          <p:nvPr userDrawn="1">
            <p:custDataLst>
              <p:tags r:id="rId57"/>
            </p:custDataLst>
          </p:nvPr>
        </p:nvSpPr>
        <p:spPr>
          <a:xfrm>
            <a:off x="2004117" y="2295091"/>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userDrawn="1">
            <p:custDataLst>
              <p:tags r:id="rId58"/>
            </p:custDataLst>
          </p:nvPr>
        </p:nvSpPr>
        <p:spPr>
          <a:xfrm>
            <a:off x="2344815" y="2295091"/>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userDrawn="1">
            <p:custDataLst>
              <p:tags r:id="rId59"/>
            </p:custDataLst>
          </p:nvPr>
        </p:nvSpPr>
        <p:spPr>
          <a:xfrm>
            <a:off x="2685187" y="2295091"/>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userDrawn="1">
            <p:custDataLst>
              <p:tags r:id="rId60"/>
            </p:custDataLst>
          </p:nvPr>
        </p:nvSpPr>
        <p:spPr>
          <a:xfrm>
            <a:off x="302260" y="2635587"/>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userDrawn="1">
            <p:custDataLst>
              <p:tags r:id="rId61"/>
            </p:custDataLst>
          </p:nvPr>
        </p:nvSpPr>
        <p:spPr>
          <a:xfrm>
            <a:off x="642631" y="2635587"/>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userDrawn="1">
            <p:custDataLst>
              <p:tags r:id="rId62"/>
            </p:custDataLst>
          </p:nvPr>
        </p:nvSpPr>
        <p:spPr>
          <a:xfrm>
            <a:off x="983003" y="2635587"/>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userDrawn="1">
            <p:custDataLst>
              <p:tags r:id="rId63"/>
            </p:custDataLst>
          </p:nvPr>
        </p:nvSpPr>
        <p:spPr>
          <a:xfrm>
            <a:off x="1323374" y="2635587"/>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userDrawn="1">
            <p:custDataLst>
              <p:tags r:id="rId64"/>
            </p:custDataLst>
          </p:nvPr>
        </p:nvSpPr>
        <p:spPr>
          <a:xfrm>
            <a:off x="1663746" y="2635587"/>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userDrawn="1">
            <p:custDataLst>
              <p:tags r:id="rId65"/>
            </p:custDataLst>
          </p:nvPr>
        </p:nvSpPr>
        <p:spPr>
          <a:xfrm>
            <a:off x="2004117" y="2635587"/>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userDrawn="1">
            <p:custDataLst>
              <p:tags r:id="rId66"/>
            </p:custDataLst>
          </p:nvPr>
        </p:nvSpPr>
        <p:spPr>
          <a:xfrm>
            <a:off x="2344815" y="2635587"/>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userDrawn="1">
            <p:custDataLst>
              <p:tags r:id="rId67"/>
            </p:custDataLst>
          </p:nvPr>
        </p:nvSpPr>
        <p:spPr>
          <a:xfrm>
            <a:off x="2685187" y="2635587"/>
            <a:ext cx="189458" cy="189528"/>
          </a:xfrm>
          <a:prstGeom prst="ellipse">
            <a:avLst/>
          </a:pr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任意多边形 82"/>
          <p:cNvSpPr/>
          <p:nvPr userDrawn="1">
            <p:custDataLst>
              <p:tags r:id="rId68"/>
            </p:custDataLst>
          </p:nvPr>
        </p:nvSpPr>
        <p:spPr>
          <a:xfrm>
            <a:off x="8884794" y="0"/>
            <a:ext cx="3307206" cy="312713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5208" h="4925">
                <a:moveTo>
                  <a:pt x="0" y="0"/>
                </a:moveTo>
                <a:lnTo>
                  <a:pt x="5208" y="0"/>
                </a:lnTo>
                <a:lnTo>
                  <a:pt x="5208" y="4925"/>
                </a:lnTo>
                <a:lnTo>
                  <a:pt x="5160" y="4922"/>
                </a:lnTo>
                <a:cubicBezTo>
                  <a:pt x="2454" y="4753"/>
                  <a:pt x="276" y="2674"/>
                  <a:pt x="4" y="39"/>
                </a:cubicBezTo>
                <a:lnTo>
                  <a:pt x="0" y="0"/>
                </a:lnTo>
                <a:close/>
              </a:path>
            </a:pathLst>
          </a:cu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B3D6D1"/>
              </a:solidFill>
            </a:endParaRPr>
          </a:p>
        </p:txBody>
      </p:sp>
      <p:sp>
        <p:nvSpPr>
          <p:cNvPr id="79" name="任意多边形 80"/>
          <p:cNvSpPr/>
          <p:nvPr userDrawn="1">
            <p:custDataLst>
              <p:tags r:id="rId69"/>
            </p:custDataLst>
          </p:nvPr>
        </p:nvSpPr>
        <p:spPr>
          <a:xfrm flipV="1">
            <a:off x="2874982" y="0"/>
            <a:ext cx="4950123" cy="6858000"/>
          </a:xfrm>
          <a:custGeom>
            <a:avLst/>
            <a:gdLst>
              <a:gd name="adj" fmla="val 17548"/>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7795" h="10800">
                <a:moveTo>
                  <a:pt x="1807" y="0"/>
                </a:moveTo>
                <a:lnTo>
                  <a:pt x="7173" y="0"/>
                </a:lnTo>
                <a:lnTo>
                  <a:pt x="7182" y="28"/>
                </a:lnTo>
                <a:cubicBezTo>
                  <a:pt x="7581" y="1340"/>
                  <a:pt x="7795" y="2732"/>
                  <a:pt x="7795" y="4175"/>
                </a:cubicBezTo>
                <a:cubicBezTo>
                  <a:pt x="7795" y="6538"/>
                  <a:pt x="7219" y="8766"/>
                  <a:pt x="6200" y="10728"/>
                </a:cubicBezTo>
                <a:lnTo>
                  <a:pt x="6162" y="10800"/>
                </a:lnTo>
                <a:lnTo>
                  <a:pt x="0" y="10800"/>
                </a:lnTo>
                <a:lnTo>
                  <a:pt x="19" y="10781"/>
                </a:lnTo>
                <a:cubicBezTo>
                  <a:pt x="1736" y="9105"/>
                  <a:pt x="2802" y="6764"/>
                  <a:pt x="2802" y="4175"/>
                </a:cubicBezTo>
                <a:cubicBezTo>
                  <a:pt x="2802" y="2700"/>
                  <a:pt x="2457" y="1307"/>
                  <a:pt x="1843" y="71"/>
                </a:cubicBezTo>
                <a:lnTo>
                  <a:pt x="1807" y="0"/>
                </a:lnTo>
                <a:close/>
              </a:path>
            </a:pathLst>
          </a:cu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rgbClr val="B3D6D1"/>
              </a:solidFill>
              <a:sym typeface="+mn-ea"/>
            </a:endParaRPr>
          </a:p>
        </p:txBody>
      </p:sp>
      <p:sp>
        <p:nvSpPr>
          <p:cNvPr id="80" name="圆角矩形 69"/>
          <p:cNvSpPr/>
          <p:nvPr userDrawn="1">
            <p:custDataLst>
              <p:tags r:id="rId70"/>
            </p:custDataLst>
          </p:nvPr>
        </p:nvSpPr>
        <p:spPr>
          <a:xfrm rot="120000">
            <a:off x="1226185" y="1200150"/>
            <a:ext cx="10038080" cy="5175885"/>
          </a:xfrm>
          <a:prstGeom prst="roundRect">
            <a:avLst>
              <a:gd name="adj" fmla="val 1085"/>
            </a:avLst>
          </a:prstGeom>
          <a:solidFill>
            <a:schemeClr val="accent6">
              <a:lumMod val="60000"/>
              <a:lumOff val="40000"/>
            </a:schemeClr>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1" name="圆角矩形 176"/>
          <p:cNvSpPr/>
          <p:nvPr userDrawn="1">
            <p:custDataLst>
              <p:tags r:id="rId71"/>
            </p:custDataLst>
          </p:nvPr>
        </p:nvSpPr>
        <p:spPr>
          <a:xfrm rot="3300000">
            <a:off x="11053233" y="932596"/>
            <a:ext cx="295678" cy="556753"/>
          </a:xfrm>
          <a:prstGeom prst="roundRect">
            <a:avLst/>
          </a:prstGeom>
          <a:solidFill>
            <a:schemeClr val="accent2"/>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任意多边形 5"/>
          <p:cNvSpPr/>
          <p:nvPr userDrawn="1">
            <p:custDataLst>
              <p:tags r:id="rId72"/>
            </p:custDataLst>
          </p:nvPr>
        </p:nvSpPr>
        <p:spPr>
          <a:xfrm rot="120000">
            <a:off x="1072468" y="729615"/>
            <a:ext cx="10038080" cy="5487035"/>
          </a:xfrm>
          <a:custGeom>
            <a:avLst/>
            <a:gdLst>
              <a:gd name="adj" fmla="val 2118"/>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5808" h="8894">
                <a:moveTo>
                  <a:pt x="188" y="0"/>
                </a:moveTo>
                <a:lnTo>
                  <a:pt x="1144" y="0"/>
                </a:lnTo>
                <a:lnTo>
                  <a:pt x="1144" y="319"/>
                </a:lnTo>
                <a:lnTo>
                  <a:pt x="1138" y="321"/>
                </a:lnTo>
                <a:cubicBezTo>
                  <a:pt x="1059" y="354"/>
                  <a:pt x="1004" y="433"/>
                  <a:pt x="1004" y="524"/>
                </a:cubicBezTo>
                <a:cubicBezTo>
                  <a:pt x="1004" y="645"/>
                  <a:pt x="1102" y="743"/>
                  <a:pt x="1224" y="743"/>
                </a:cubicBezTo>
                <a:cubicBezTo>
                  <a:pt x="1346" y="743"/>
                  <a:pt x="1444" y="645"/>
                  <a:pt x="1444" y="524"/>
                </a:cubicBezTo>
                <a:cubicBezTo>
                  <a:pt x="1444" y="433"/>
                  <a:pt x="1389" y="354"/>
                  <a:pt x="1310" y="321"/>
                </a:cubicBezTo>
                <a:lnTo>
                  <a:pt x="1305" y="319"/>
                </a:lnTo>
                <a:lnTo>
                  <a:pt x="1305" y="0"/>
                </a:lnTo>
                <a:lnTo>
                  <a:pt x="2779" y="0"/>
                </a:lnTo>
                <a:lnTo>
                  <a:pt x="2779" y="319"/>
                </a:lnTo>
                <a:lnTo>
                  <a:pt x="2773" y="321"/>
                </a:lnTo>
                <a:cubicBezTo>
                  <a:pt x="2695" y="355"/>
                  <a:pt x="2639" y="432"/>
                  <a:pt x="2639" y="524"/>
                </a:cubicBezTo>
                <a:cubicBezTo>
                  <a:pt x="2639" y="645"/>
                  <a:pt x="2737" y="743"/>
                  <a:pt x="2859" y="743"/>
                </a:cubicBezTo>
                <a:cubicBezTo>
                  <a:pt x="2981" y="743"/>
                  <a:pt x="3079" y="645"/>
                  <a:pt x="3079" y="524"/>
                </a:cubicBezTo>
                <a:cubicBezTo>
                  <a:pt x="3079" y="432"/>
                  <a:pt x="3023" y="355"/>
                  <a:pt x="2945" y="321"/>
                </a:cubicBezTo>
                <a:lnTo>
                  <a:pt x="2940" y="319"/>
                </a:lnTo>
                <a:lnTo>
                  <a:pt x="2940" y="0"/>
                </a:lnTo>
                <a:lnTo>
                  <a:pt x="4414" y="0"/>
                </a:lnTo>
                <a:lnTo>
                  <a:pt x="4414" y="319"/>
                </a:lnTo>
                <a:lnTo>
                  <a:pt x="4408" y="321"/>
                </a:lnTo>
                <a:cubicBezTo>
                  <a:pt x="4330" y="355"/>
                  <a:pt x="4274" y="432"/>
                  <a:pt x="4274" y="524"/>
                </a:cubicBezTo>
                <a:cubicBezTo>
                  <a:pt x="4274" y="645"/>
                  <a:pt x="4372" y="743"/>
                  <a:pt x="4494" y="743"/>
                </a:cubicBezTo>
                <a:cubicBezTo>
                  <a:pt x="4616" y="743"/>
                  <a:pt x="4714" y="645"/>
                  <a:pt x="4714" y="524"/>
                </a:cubicBezTo>
                <a:cubicBezTo>
                  <a:pt x="4714" y="432"/>
                  <a:pt x="4658" y="355"/>
                  <a:pt x="4580" y="321"/>
                </a:cubicBezTo>
                <a:lnTo>
                  <a:pt x="4575" y="319"/>
                </a:lnTo>
                <a:lnTo>
                  <a:pt x="4575" y="0"/>
                </a:lnTo>
                <a:lnTo>
                  <a:pt x="6049" y="0"/>
                </a:lnTo>
                <a:lnTo>
                  <a:pt x="6049" y="319"/>
                </a:lnTo>
                <a:lnTo>
                  <a:pt x="6043" y="321"/>
                </a:lnTo>
                <a:cubicBezTo>
                  <a:pt x="5965" y="355"/>
                  <a:pt x="5909" y="432"/>
                  <a:pt x="5909" y="523"/>
                </a:cubicBezTo>
                <a:cubicBezTo>
                  <a:pt x="5909" y="645"/>
                  <a:pt x="6007" y="743"/>
                  <a:pt x="6129" y="743"/>
                </a:cubicBezTo>
                <a:cubicBezTo>
                  <a:pt x="6251" y="743"/>
                  <a:pt x="6349" y="645"/>
                  <a:pt x="6349" y="523"/>
                </a:cubicBezTo>
                <a:cubicBezTo>
                  <a:pt x="6349" y="432"/>
                  <a:pt x="6293" y="355"/>
                  <a:pt x="6215" y="321"/>
                </a:cubicBezTo>
                <a:lnTo>
                  <a:pt x="6210" y="319"/>
                </a:lnTo>
                <a:lnTo>
                  <a:pt x="6210" y="0"/>
                </a:lnTo>
                <a:lnTo>
                  <a:pt x="7683" y="0"/>
                </a:lnTo>
                <a:lnTo>
                  <a:pt x="7683" y="319"/>
                </a:lnTo>
                <a:lnTo>
                  <a:pt x="7677" y="321"/>
                </a:lnTo>
                <a:cubicBezTo>
                  <a:pt x="7599" y="355"/>
                  <a:pt x="7543" y="432"/>
                  <a:pt x="7543" y="523"/>
                </a:cubicBezTo>
                <a:cubicBezTo>
                  <a:pt x="7543" y="645"/>
                  <a:pt x="7641" y="743"/>
                  <a:pt x="7763" y="743"/>
                </a:cubicBezTo>
                <a:cubicBezTo>
                  <a:pt x="7885" y="743"/>
                  <a:pt x="7983" y="645"/>
                  <a:pt x="7983" y="523"/>
                </a:cubicBezTo>
                <a:cubicBezTo>
                  <a:pt x="7983" y="432"/>
                  <a:pt x="7927" y="355"/>
                  <a:pt x="7849" y="321"/>
                </a:cubicBezTo>
                <a:lnTo>
                  <a:pt x="7844" y="319"/>
                </a:lnTo>
                <a:lnTo>
                  <a:pt x="7844" y="0"/>
                </a:lnTo>
                <a:lnTo>
                  <a:pt x="9318" y="0"/>
                </a:lnTo>
                <a:lnTo>
                  <a:pt x="9318" y="319"/>
                </a:lnTo>
                <a:lnTo>
                  <a:pt x="9312" y="321"/>
                </a:lnTo>
                <a:cubicBezTo>
                  <a:pt x="9234" y="354"/>
                  <a:pt x="9178" y="432"/>
                  <a:pt x="9178" y="523"/>
                </a:cubicBezTo>
                <a:cubicBezTo>
                  <a:pt x="9178" y="645"/>
                  <a:pt x="9276" y="743"/>
                  <a:pt x="9398" y="743"/>
                </a:cubicBezTo>
                <a:cubicBezTo>
                  <a:pt x="9520" y="743"/>
                  <a:pt x="9618" y="645"/>
                  <a:pt x="9618" y="523"/>
                </a:cubicBezTo>
                <a:cubicBezTo>
                  <a:pt x="9618" y="432"/>
                  <a:pt x="9562" y="354"/>
                  <a:pt x="9484" y="321"/>
                </a:cubicBezTo>
                <a:lnTo>
                  <a:pt x="9479" y="319"/>
                </a:lnTo>
                <a:lnTo>
                  <a:pt x="9479" y="0"/>
                </a:lnTo>
                <a:lnTo>
                  <a:pt x="10953" y="0"/>
                </a:lnTo>
                <a:lnTo>
                  <a:pt x="10953" y="319"/>
                </a:lnTo>
                <a:lnTo>
                  <a:pt x="10947" y="321"/>
                </a:lnTo>
                <a:cubicBezTo>
                  <a:pt x="10869" y="354"/>
                  <a:pt x="10813" y="432"/>
                  <a:pt x="10813" y="523"/>
                </a:cubicBezTo>
                <a:cubicBezTo>
                  <a:pt x="10813" y="645"/>
                  <a:pt x="10911" y="743"/>
                  <a:pt x="11033" y="743"/>
                </a:cubicBezTo>
                <a:cubicBezTo>
                  <a:pt x="11155" y="743"/>
                  <a:pt x="11253" y="645"/>
                  <a:pt x="11253" y="523"/>
                </a:cubicBezTo>
                <a:cubicBezTo>
                  <a:pt x="11253" y="432"/>
                  <a:pt x="11197" y="354"/>
                  <a:pt x="11119" y="321"/>
                </a:cubicBezTo>
                <a:lnTo>
                  <a:pt x="11114" y="319"/>
                </a:lnTo>
                <a:lnTo>
                  <a:pt x="11114" y="0"/>
                </a:lnTo>
                <a:lnTo>
                  <a:pt x="12588" y="0"/>
                </a:lnTo>
                <a:lnTo>
                  <a:pt x="12588" y="318"/>
                </a:lnTo>
                <a:lnTo>
                  <a:pt x="12582" y="321"/>
                </a:lnTo>
                <a:cubicBezTo>
                  <a:pt x="12504" y="354"/>
                  <a:pt x="12448" y="432"/>
                  <a:pt x="12448" y="523"/>
                </a:cubicBezTo>
                <a:cubicBezTo>
                  <a:pt x="12448" y="645"/>
                  <a:pt x="12546" y="743"/>
                  <a:pt x="12668" y="743"/>
                </a:cubicBezTo>
                <a:cubicBezTo>
                  <a:pt x="12790" y="743"/>
                  <a:pt x="12888" y="645"/>
                  <a:pt x="12888" y="523"/>
                </a:cubicBezTo>
                <a:cubicBezTo>
                  <a:pt x="12888" y="432"/>
                  <a:pt x="12832" y="354"/>
                  <a:pt x="12754" y="321"/>
                </a:cubicBezTo>
                <a:lnTo>
                  <a:pt x="12749" y="318"/>
                </a:lnTo>
                <a:lnTo>
                  <a:pt x="12749" y="0"/>
                </a:lnTo>
                <a:lnTo>
                  <a:pt x="14223" y="0"/>
                </a:lnTo>
                <a:lnTo>
                  <a:pt x="14223" y="318"/>
                </a:lnTo>
                <a:lnTo>
                  <a:pt x="14217" y="321"/>
                </a:lnTo>
                <a:cubicBezTo>
                  <a:pt x="14139" y="354"/>
                  <a:pt x="14083" y="432"/>
                  <a:pt x="14083" y="523"/>
                </a:cubicBezTo>
                <a:cubicBezTo>
                  <a:pt x="14083" y="645"/>
                  <a:pt x="14181" y="743"/>
                  <a:pt x="14303" y="743"/>
                </a:cubicBezTo>
                <a:cubicBezTo>
                  <a:pt x="14425" y="743"/>
                  <a:pt x="14523" y="645"/>
                  <a:pt x="14523" y="523"/>
                </a:cubicBezTo>
                <a:cubicBezTo>
                  <a:pt x="14523" y="432"/>
                  <a:pt x="14467" y="354"/>
                  <a:pt x="14389" y="321"/>
                </a:cubicBezTo>
                <a:lnTo>
                  <a:pt x="14384" y="318"/>
                </a:lnTo>
                <a:lnTo>
                  <a:pt x="14384" y="0"/>
                </a:lnTo>
                <a:lnTo>
                  <a:pt x="15620" y="0"/>
                </a:lnTo>
                <a:cubicBezTo>
                  <a:pt x="15724" y="0"/>
                  <a:pt x="15808" y="84"/>
                  <a:pt x="15808" y="188"/>
                </a:cubicBezTo>
                <a:lnTo>
                  <a:pt x="15808" y="8706"/>
                </a:lnTo>
                <a:cubicBezTo>
                  <a:pt x="15808" y="8810"/>
                  <a:pt x="15724" y="8894"/>
                  <a:pt x="15620" y="8894"/>
                </a:cubicBezTo>
                <a:lnTo>
                  <a:pt x="188" y="8894"/>
                </a:lnTo>
                <a:cubicBezTo>
                  <a:pt x="84" y="8894"/>
                  <a:pt x="0" y="8810"/>
                  <a:pt x="0" y="8706"/>
                </a:cubicBezTo>
                <a:lnTo>
                  <a:pt x="0" y="188"/>
                </a:lnTo>
                <a:cubicBezTo>
                  <a:pt x="0" y="84"/>
                  <a:pt x="84" y="0"/>
                  <a:pt x="188" y="0"/>
                </a:cubicBezTo>
                <a:close/>
              </a:path>
            </a:pathLst>
          </a:custGeom>
          <a:solidFill>
            <a:srgbClr val="FFFFFF"/>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96" name="图片 95"/>
          <p:cNvPicPr>
            <a:picLocks noChangeAspect="1"/>
          </p:cNvPicPr>
          <p:nvPr userDrawn="1">
            <p:custDataLst>
              <p:tags r:id="rId73"/>
            </p:custDataLst>
          </p:nvPr>
        </p:nvPicPr>
        <p:blipFill>
          <a:blip r:embed="rId74" cstate="print">
            <a:alphaModFix amt="10000"/>
            <a:extLst>
              <a:ext uri="{28A0092B-C50C-407E-A947-70E740481C1C}">
                <a14:useLocalDpi xmlns:a14="http://schemas.microsoft.com/office/drawing/2010/main" val="0"/>
              </a:ext>
            </a:extLst>
          </a:blip>
          <a:stretch>
            <a:fillRect/>
          </a:stretch>
        </p:blipFill>
        <p:spPr>
          <a:xfrm>
            <a:off x="638088" y="417615"/>
            <a:ext cx="10202586" cy="5816195"/>
          </a:xfrm>
          <a:prstGeom prst="rect">
            <a:avLst/>
          </a:prstGeom>
        </p:spPr>
      </p:pic>
      <p:sp>
        <p:nvSpPr>
          <p:cNvPr id="24" name="署名占位符 10"/>
          <p:cNvSpPr>
            <a:spLocks noGrp="1"/>
          </p:cNvSpPr>
          <p:nvPr>
            <p:ph type="body" sz="quarter" idx="17" hasCustomPrompt="1"/>
            <p:custDataLst>
              <p:tags r:id="rId75"/>
            </p:custDataLst>
          </p:nvPr>
        </p:nvSpPr>
        <p:spPr>
          <a:xfrm>
            <a:off x="4862844" y="4914166"/>
            <a:ext cx="2505600" cy="565200"/>
          </a:xfrm>
          <a:prstGeom prst="roundRect">
            <a:avLst>
              <a:gd name="adj" fmla="val 50000"/>
            </a:avLst>
          </a:prstGeom>
          <a:solidFill>
            <a:schemeClr val="accent1"/>
          </a:solidFill>
          <a:ln w="19050">
            <a:solidFill>
              <a:schemeClr val="accent4">
                <a:lumMod val="50000"/>
              </a:schemeClr>
            </a:solidFill>
          </a:ln>
        </p:spPr>
        <p:txBody>
          <a:bodyPr wrap="square" anchor="ctr">
            <a:normAutofit/>
          </a:bodyPr>
          <a:lstStyle>
            <a:lvl1pPr marL="0" indent="0" algn="ctr">
              <a:lnSpc>
                <a:spcPct val="100000"/>
              </a:lnSpc>
              <a:buNone/>
              <a:defRPr sz="1800">
                <a:solidFill>
                  <a:schemeClr val="lt1">
                    <a:lumMod val="100000"/>
                  </a:schemeClr>
                </a:solidFill>
              </a:defRPr>
            </a:lvl1pPr>
          </a:lstStyle>
          <a:p>
            <a:pPr lvl="0"/>
            <a:r>
              <a:rPr lang="zh-CN" altLang="en-US" dirty="0"/>
              <a:t>署名</a:t>
            </a:r>
            <a:endParaRPr lang="zh-CN" altLang="en-US" dirty="0"/>
          </a:p>
        </p:txBody>
      </p:sp>
      <p:sp>
        <p:nvSpPr>
          <p:cNvPr id="99" name="心形 98"/>
          <p:cNvSpPr/>
          <p:nvPr userDrawn="1">
            <p:custDataLst>
              <p:tags r:id="rId76"/>
            </p:custDataLst>
          </p:nvPr>
        </p:nvSpPr>
        <p:spPr>
          <a:xfrm rot="3300000">
            <a:off x="11216831" y="722085"/>
            <a:ext cx="605026" cy="531446"/>
          </a:xfrm>
          <a:prstGeom prst="heart">
            <a:avLst/>
          </a:prstGeom>
          <a:solidFill>
            <a:schemeClr val="accent1"/>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ctrTitle" hasCustomPrompt="1"/>
            <p:custDataLst>
              <p:tags r:id="rId77"/>
            </p:custDataLst>
          </p:nvPr>
        </p:nvSpPr>
        <p:spPr>
          <a:xfrm>
            <a:off x="2461316" y="1548826"/>
            <a:ext cx="7269369" cy="2174167"/>
          </a:xfrm>
        </p:spPr>
        <p:txBody>
          <a:bodyPr wrap="square" anchor="b">
            <a:normAutofit/>
          </a:bodyPr>
          <a:lstStyle>
            <a:lvl1pPr algn="ctr">
              <a:lnSpc>
                <a:spcPct val="100000"/>
              </a:lnSpc>
              <a:defRPr sz="6000" b="0">
                <a:solidFill>
                  <a:srgbClr val="262626"/>
                </a:solidFill>
              </a:defRPr>
            </a:lvl1pPr>
          </a:lstStyle>
          <a:p>
            <a:r>
              <a:rPr lang="zh-CN" altLang="en-US"/>
              <a:t>单击编辑母版标题</a:t>
            </a:r>
            <a:endParaRPr lang="zh-CN" altLang="en-US" dirty="0"/>
          </a:p>
        </p:txBody>
      </p:sp>
      <p:sp>
        <p:nvSpPr>
          <p:cNvPr id="3" name="副标题 2"/>
          <p:cNvSpPr>
            <a:spLocks noGrp="1"/>
          </p:cNvSpPr>
          <p:nvPr>
            <p:ph type="subTitle" idx="1" hasCustomPrompt="1"/>
            <p:custDataLst>
              <p:tags r:id="rId78"/>
            </p:custDataLst>
          </p:nvPr>
        </p:nvSpPr>
        <p:spPr>
          <a:xfrm>
            <a:off x="2461316" y="3866993"/>
            <a:ext cx="7269369" cy="538732"/>
          </a:xfrm>
        </p:spPr>
        <p:txBody>
          <a:bodyPr wrap="square">
            <a:normAutofit/>
          </a:bodyPr>
          <a:lstStyle>
            <a:lvl1pPr marL="0" indent="0" algn="ctr">
              <a:lnSpc>
                <a:spcPct val="100000"/>
              </a:lnSpc>
              <a:buNone/>
              <a:defRPr sz="2400">
                <a:solidFill>
                  <a:srgbClr val="26262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pic>
        <p:nvPicPr>
          <p:cNvPr id="10" name="图片 9" descr="图片21"/>
          <p:cNvPicPr>
            <a:picLocks noChangeAspect="1"/>
          </p:cNvPicPr>
          <p:nvPr userDrawn="1">
            <p:custDataLst>
              <p:tags r:id="rId79"/>
            </p:custDataLst>
          </p:nvPr>
        </p:nvPicPr>
        <p:blipFill>
          <a:blip r:embed="rId80"/>
          <a:stretch>
            <a:fillRect/>
          </a:stretch>
        </p:blipFill>
        <p:spPr>
          <a:xfrm>
            <a:off x="179070" y="4459084"/>
            <a:ext cx="2288596" cy="2264276"/>
          </a:xfrm>
          <a:prstGeom prst="rect">
            <a:avLst/>
          </a:prstGeom>
        </p:spPr>
      </p:pic>
      <p:pic>
        <p:nvPicPr>
          <p:cNvPr id="142" name="图片 141" descr="图片包含 徽标&#10;&#10;描述已自动生成"/>
          <p:cNvPicPr>
            <a:picLocks noChangeAspect="1"/>
          </p:cNvPicPr>
          <p:nvPr userDrawn="1">
            <p:custDataLst>
              <p:tags r:id="rId81"/>
            </p:custDataLst>
          </p:nvPr>
        </p:nvPicPr>
        <p:blipFill>
          <a:blip r:embed="rId82" cstate="print">
            <a:extLst>
              <a:ext uri="{28A0092B-C50C-407E-A947-70E740481C1C}">
                <a14:useLocalDpi xmlns:a14="http://schemas.microsoft.com/office/drawing/2010/main" val="0"/>
              </a:ext>
            </a:extLst>
          </a:blip>
          <a:stretch>
            <a:fillRect/>
          </a:stretch>
        </p:blipFill>
        <p:spPr>
          <a:xfrm>
            <a:off x="10840674" y="5422030"/>
            <a:ext cx="1184080" cy="1349020"/>
          </a:xfrm>
          <a:prstGeom prst="rect">
            <a:avLst/>
          </a:prstGeom>
        </p:spPr>
      </p:pic>
      <p:sp>
        <p:nvSpPr>
          <p:cNvPr id="4" name="日期占位符 3"/>
          <p:cNvSpPr>
            <a:spLocks noGrp="1"/>
          </p:cNvSpPr>
          <p:nvPr>
            <p:ph type="dt" sz="half" idx="10"/>
            <p:custDataLst>
              <p:tags r:id="rId8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84"/>
            </p:custDataLst>
          </p:nvPr>
        </p:nvSpPr>
        <p:spPr/>
        <p:txBody>
          <a:bodyPr>
            <a:normAutofit/>
          </a:bodyPr>
          <a:lstStyle/>
          <a:p>
            <a:endParaRPr lang="zh-CN" altLang="en-US" dirty="0"/>
          </a:p>
        </p:txBody>
      </p:sp>
      <p:sp>
        <p:nvSpPr>
          <p:cNvPr id="6" name="灯片编号占位符 5"/>
          <p:cNvSpPr>
            <a:spLocks noGrp="1"/>
          </p:cNvSpPr>
          <p:nvPr>
            <p:ph type="sldNum" sz="quarter" idx="12"/>
            <p:custDataLst>
              <p:tags r:id="rId85"/>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94800" y="360000"/>
            <a:ext cx="10800000" cy="720000"/>
          </a:xfrm>
        </p:spPr>
        <p:txBody>
          <a:bodyPr wrap="square">
            <a:normAutofit/>
          </a:bodyPr>
          <a:lstStyle/>
          <a:p>
            <a:r>
              <a:rPr lang="zh-CN" altLang="en-US" dirty="0"/>
              <a:t>单击此处编辑母版标题样式</a:t>
            </a:r>
            <a:endParaRPr lang="zh-CN" altLang="en-US" dirty="0"/>
          </a:p>
        </p:txBody>
      </p:sp>
      <p:sp>
        <p:nvSpPr>
          <p:cNvPr id="3" name="文本占位符 2"/>
          <p:cNvSpPr>
            <a:spLocks noGrp="1"/>
          </p:cNvSpPr>
          <p:nvPr>
            <p:ph type="body" idx="1" hasCustomPrompt="1"/>
            <p:custDataLst>
              <p:tags r:id="rId3"/>
            </p:custDataLst>
          </p:nvPr>
        </p:nvSpPr>
        <p:spPr>
          <a:xfrm>
            <a:off x="695960" y="1301750"/>
            <a:ext cx="10799088" cy="501171"/>
          </a:xfrm>
        </p:spPr>
        <p:txBody>
          <a:bodyPr wrap="square" anchor="t">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单击此处编辑副标题</a:t>
            </a:r>
            <a:endParaRPr lang="zh-CN" altLang="en-US" dirty="0"/>
          </a:p>
        </p:txBody>
      </p:sp>
      <p:sp>
        <p:nvSpPr>
          <p:cNvPr id="7" name="日期占位符 3"/>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5"/>
            </p:custDataLst>
          </p:nvPr>
        </p:nvSpPr>
        <p:spPr/>
        <p:txBody>
          <a:bodyPr/>
          <a:lstStyle/>
          <a:p>
            <a:endParaRPr lang="zh-CN" altLang="en-US"/>
          </a:p>
        </p:txBody>
      </p:sp>
      <p:sp>
        <p:nvSpPr>
          <p:cNvPr id="9" name="灯片编号占位符 5"/>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0" y="0"/>
            <a:ext cx="12192000" cy="6858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68"/>
          <p:cNvSpPr/>
          <p:nvPr userDrawn="1">
            <p:custDataLst>
              <p:tags r:id="rId3"/>
            </p:custDataLst>
          </p:nvPr>
        </p:nvSpPr>
        <p:spPr>
          <a:xfrm>
            <a:off x="0" y="2998470"/>
            <a:ext cx="2875280" cy="38595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528" h="6078">
                <a:moveTo>
                  <a:pt x="451" y="0"/>
                </a:moveTo>
                <a:cubicBezTo>
                  <a:pt x="2703" y="0"/>
                  <a:pt x="4528" y="1795"/>
                  <a:pt x="4528" y="4010"/>
                </a:cubicBezTo>
                <a:cubicBezTo>
                  <a:pt x="4528" y="4754"/>
                  <a:pt x="4322" y="5451"/>
                  <a:pt x="3963" y="6048"/>
                </a:cubicBezTo>
                <a:lnTo>
                  <a:pt x="3945" y="6078"/>
                </a:lnTo>
                <a:lnTo>
                  <a:pt x="0" y="6078"/>
                </a:lnTo>
                <a:lnTo>
                  <a:pt x="0" y="24"/>
                </a:lnTo>
                <a:lnTo>
                  <a:pt x="34" y="21"/>
                </a:lnTo>
                <a:cubicBezTo>
                  <a:pt x="171" y="7"/>
                  <a:pt x="310" y="0"/>
                  <a:pt x="451" y="0"/>
                </a:cubicBezTo>
                <a:close/>
              </a:path>
            </a:pathLst>
          </a:cu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B3D6D1"/>
              </a:solidFill>
            </a:endParaRPr>
          </a:p>
        </p:txBody>
      </p:sp>
      <p:sp>
        <p:nvSpPr>
          <p:cNvPr id="9" name="椭圆 8"/>
          <p:cNvSpPr/>
          <p:nvPr userDrawn="1">
            <p:custDataLst>
              <p:tags r:id="rId4"/>
            </p:custDataLst>
          </p:nvPr>
        </p:nvSpPr>
        <p:spPr>
          <a:xfrm>
            <a:off x="302260" y="251460"/>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userDrawn="1">
            <p:custDataLst>
              <p:tags r:id="rId5"/>
            </p:custDataLst>
          </p:nvPr>
        </p:nvSpPr>
        <p:spPr>
          <a:xfrm>
            <a:off x="642631" y="251460"/>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userDrawn="1">
            <p:custDataLst>
              <p:tags r:id="rId6"/>
            </p:custDataLst>
          </p:nvPr>
        </p:nvSpPr>
        <p:spPr>
          <a:xfrm>
            <a:off x="983003" y="251460"/>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userDrawn="1">
            <p:custDataLst>
              <p:tags r:id="rId7"/>
            </p:custDataLst>
          </p:nvPr>
        </p:nvSpPr>
        <p:spPr>
          <a:xfrm>
            <a:off x="1323374" y="251460"/>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userDrawn="1">
            <p:custDataLst>
              <p:tags r:id="rId8"/>
            </p:custDataLst>
          </p:nvPr>
        </p:nvSpPr>
        <p:spPr>
          <a:xfrm>
            <a:off x="1663746" y="251460"/>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userDrawn="1">
            <p:custDataLst>
              <p:tags r:id="rId9"/>
            </p:custDataLst>
          </p:nvPr>
        </p:nvSpPr>
        <p:spPr>
          <a:xfrm>
            <a:off x="2004117" y="251460"/>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userDrawn="1">
            <p:custDataLst>
              <p:tags r:id="rId10"/>
            </p:custDataLst>
          </p:nvPr>
        </p:nvSpPr>
        <p:spPr>
          <a:xfrm>
            <a:off x="2344815" y="251460"/>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userDrawn="1">
            <p:custDataLst>
              <p:tags r:id="rId11"/>
            </p:custDataLst>
          </p:nvPr>
        </p:nvSpPr>
        <p:spPr>
          <a:xfrm>
            <a:off x="2685187" y="251460"/>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userDrawn="1">
            <p:custDataLst>
              <p:tags r:id="rId12"/>
            </p:custDataLst>
          </p:nvPr>
        </p:nvSpPr>
        <p:spPr>
          <a:xfrm>
            <a:off x="302260" y="591956"/>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userDrawn="1">
            <p:custDataLst>
              <p:tags r:id="rId13"/>
            </p:custDataLst>
          </p:nvPr>
        </p:nvSpPr>
        <p:spPr>
          <a:xfrm>
            <a:off x="642631" y="591956"/>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userDrawn="1">
            <p:custDataLst>
              <p:tags r:id="rId14"/>
            </p:custDataLst>
          </p:nvPr>
        </p:nvSpPr>
        <p:spPr>
          <a:xfrm>
            <a:off x="983003" y="591956"/>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userDrawn="1">
            <p:custDataLst>
              <p:tags r:id="rId15"/>
            </p:custDataLst>
          </p:nvPr>
        </p:nvSpPr>
        <p:spPr>
          <a:xfrm>
            <a:off x="1323374" y="591956"/>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userDrawn="1">
            <p:custDataLst>
              <p:tags r:id="rId16"/>
            </p:custDataLst>
          </p:nvPr>
        </p:nvSpPr>
        <p:spPr>
          <a:xfrm>
            <a:off x="1663746" y="591956"/>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userDrawn="1">
            <p:custDataLst>
              <p:tags r:id="rId17"/>
            </p:custDataLst>
          </p:nvPr>
        </p:nvSpPr>
        <p:spPr>
          <a:xfrm>
            <a:off x="2004117" y="591956"/>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userDrawn="1">
            <p:custDataLst>
              <p:tags r:id="rId18"/>
            </p:custDataLst>
          </p:nvPr>
        </p:nvSpPr>
        <p:spPr>
          <a:xfrm>
            <a:off x="2344815" y="591956"/>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userDrawn="1">
            <p:custDataLst>
              <p:tags r:id="rId19"/>
            </p:custDataLst>
          </p:nvPr>
        </p:nvSpPr>
        <p:spPr>
          <a:xfrm>
            <a:off x="2685187" y="591956"/>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userDrawn="1">
            <p:custDataLst>
              <p:tags r:id="rId20"/>
            </p:custDataLst>
          </p:nvPr>
        </p:nvSpPr>
        <p:spPr>
          <a:xfrm>
            <a:off x="302260" y="932779"/>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userDrawn="1">
            <p:custDataLst>
              <p:tags r:id="rId21"/>
            </p:custDataLst>
          </p:nvPr>
        </p:nvSpPr>
        <p:spPr>
          <a:xfrm>
            <a:off x="642631" y="932779"/>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userDrawn="1">
            <p:custDataLst>
              <p:tags r:id="rId22"/>
            </p:custDataLst>
          </p:nvPr>
        </p:nvSpPr>
        <p:spPr>
          <a:xfrm>
            <a:off x="983003" y="932779"/>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userDrawn="1">
            <p:custDataLst>
              <p:tags r:id="rId23"/>
            </p:custDataLst>
          </p:nvPr>
        </p:nvSpPr>
        <p:spPr>
          <a:xfrm>
            <a:off x="1323374" y="932779"/>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userDrawn="1">
            <p:custDataLst>
              <p:tags r:id="rId24"/>
            </p:custDataLst>
          </p:nvPr>
        </p:nvSpPr>
        <p:spPr>
          <a:xfrm>
            <a:off x="1663746" y="932779"/>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userDrawn="1">
            <p:custDataLst>
              <p:tags r:id="rId25"/>
            </p:custDataLst>
          </p:nvPr>
        </p:nvSpPr>
        <p:spPr>
          <a:xfrm>
            <a:off x="2004117" y="932779"/>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userDrawn="1">
            <p:custDataLst>
              <p:tags r:id="rId26"/>
            </p:custDataLst>
          </p:nvPr>
        </p:nvSpPr>
        <p:spPr>
          <a:xfrm>
            <a:off x="2344815" y="932779"/>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userDrawn="1">
            <p:custDataLst>
              <p:tags r:id="rId27"/>
            </p:custDataLst>
          </p:nvPr>
        </p:nvSpPr>
        <p:spPr>
          <a:xfrm>
            <a:off x="2685187" y="932779"/>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userDrawn="1">
            <p:custDataLst>
              <p:tags r:id="rId28"/>
            </p:custDataLst>
          </p:nvPr>
        </p:nvSpPr>
        <p:spPr>
          <a:xfrm>
            <a:off x="302260" y="1273276"/>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userDrawn="1">
            <p:custDataLst>
              <p:tags r:id="rId29"/>
            </p:custDataLst>
          </p:nvPr>
        </p:nvSpPr>
        <p:spPr>
          <a:xfrm>
            <a:off x="642631" y="1273276"/>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userDrawn="1">
            <p:custDataLst>
              <p:tags r:id="rId30"/>
            </p:custDataLst>
          </p:nvPr>
        </p:nvSpPr>
        <p:spPr>
          <a:xfrm>
            <a:off x="983003" y="1273276"/>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userDrawn="1">
            <p:custDataLst>
              <p:tags r:id="rId31"/>
            </p:custDataLst>
          </p:nvPr>
        </p:nvSpPr>
        <p:spPr>
          <a:xfrm>
            <a:off x="1323374" y="1273276"/>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userDrawn="1">
            <p:custDataLst>
              <p:tags r:id="rId32"/>
            </p:custDataLst>
          </p:nvPr>
        </p:nvSpPr>
        <p:spPr>
          <a:xfrm>
            <a:off x="1663746" y="1273276"/>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userDrawn="1">
            <p:custDataLst>
              <p:tags r:id="rId33"/>
            </p:custDataLst>
          </p:nvPr>
        </p:nvSpPr>
        <p:spPr>
          <a:xfrm>
            <a:off x="2004117" y="1273276"/>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userDrawn="1">
            <p:custDataLst>
              <p:tags r:id="rId34"/>
            </p:custDataLst>
          </p:nvPr>
        </p:nvSpPr>
        <p:spPr>
          <a:xfrm>
            <a:off x="2344815" y="1273276"/>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userDrawn="1">
            <p:custDataLst>
              <p:tags r:id="rId35"/>
            </p:custDataLst>
          </p:nvPr>
        </p:nvSpPr>
        <p:spPr>
          <a:xfrm>
            <a:off x="2685187" y="1273276"/>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userDrawn="1">
            <p:custDataLst>
              <p:tags r:id="rId36"/>
            </p:custDataLst>
          </p:nvPr>
        </p:nvSpPr>
        <p:spPr>
          <a:xfrm>
            <a:off x="302260" y="1613772"/>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userDrawn="1">
            <p:custDataLst>
              <p:tags r:id="rId37"/>
            </p:custDataLst>
          </p:nvPr>
        </p:nvSpPr>
        <p:spPr>
          <a:xfrm>
            <a:off x="642631" y="1613772"/>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userDrawn="1">
            <p:custDataLst>
              <p:tags r:id="rId38"/>
            </p:custDataLst>
          </p:nvPr>
        </p:nvSpPr>
        <p:spPr>
          <a:xfrm>
            <a:off x="983003" y="1613772"/>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userDrawn="1">
            <p:custDataLst>
              <p:tags r:id="rId39"/>
            </p:custDataLst>
          </p:nvPr>
        </p:nvSpPr>
        <p:spPr>
          <a:xfrm>
            <a:off x="1323374" y="1613772"/>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userDrawn="1">
            <p:custDataLst>
              <p:tags r:id="rId40"/>
            </p:custDataLst>
          </p:nvPr>
        </p:nvSpPr>
        <p:spPr>
          <a:xfrm>
            <a:off x="1663746" y="1613772"/>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userDrawn="1">
            <p:custDataLst>
              <p:tags r:id="rId41"/>
            </p:custDataLst>
          </p:nvPr>
        </p:nvSpPr>
        <p:spPr>
          <a:xfrm>
            <a:off x="2004117" y="1613772"/>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userDrawn="1">
            <p:custDataLst>
              <p:tags r:id="rId42"/>
            </p:custDataLst>
          </p:nvPr>
        </p:nvSpPr>
        <p:spPr>
          <a:xfrm>
            <a:off x="2344815" y="1613772"/>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userDrawn="1">
            <p:custDataLst>
              <p:tags r:id="rId43"/>
            </p:custDataLst>
          </p:nvPr>
        </p:nvSpPr>
        <p:spPr>
          <a:xfrm>
            <a:off x="2685187" y="1613772"/>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userDrawn="1">
            <p:custDataLst>
              <p:tags r:id="rId44"/>
            </p:custDataLst>
          </p:nvPr>
        </p:nvSpPr>
        <p:spPr>
          <a:xfrm>
            <a:off x="302260" y="1954268"/>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userDrawn="1">
            <p:custDataLst>
              <p:tags r:id="rId45"/>
            </p:custDataLst>
          </p:nvPr>
        </p:nvSpPr>
        <p:spPr>
          <a:xfrm>
            <a:off x="642631" y="1954268"/>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userDrawn="1">
            <p:custDataLst>
              <p:tags r:id="rId46"/>
            </p:custDataLst>
          </p:nvPr>
        </p:nvSpPr>
        <p:spPr>
          <a:xfrm>
            <a:off x="983003" y="1954268"/>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userDrawn="1">
            <p:custDataLst>
              <p:tags r:id="rId47"/>
            </p:custDataLst>
          </p:nvPr>
        </p:nvSpPr>
        <p:spPr>
          <a:xfrm>
            <a:off x="1323374" y="1954268"/>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userDrawn="1">
            <p:custDataLst>
              <p:tags r:id="rId48"/>
            </p:custDataLst>
          </p:nvPr>
        </p:nvSpPr>
        <p:spPr>
          <a:xfrm>
            <a:off x="1663746" y="1954268"/>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userDrawn="1">
            <p:custDataLst>
              <p:tags r:id="rId49"/>
            </p:custDataLst>
          </p:nvPr>
        </p:nvSpPr>
        <p:spPr>
          <a:xfrm>
            <a:off x="2004117" y="1954268"/>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userDrawn="1">
            <p:custDataLst>
              <p:tags r:id="rId50"/>
            </p:custDataLst>
          </p:nvPr>
        </p:nvSpPr>
        <p:spPr>
          <a:xfrm>
            <a:off x="2344815" y="1954268"/>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userDrawn="1">
            <p:custDataLst>
              <p:tags r:id="rId51"/>
            </p:custDataLst>
          </p:nvPr>
        </p:nvSpPr>
        <p:spPr>
          <a:xfrm>
            <a:off x="2685187" y="1954268"/>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userDrawn="1">
            <p:custDataLst>
              <p:tags r:id="rId52"/>
            </p:custDataLst>
          </p:nvPr>
        </p:nvSpPr>
        <p:spPr>
          <a:xfrm>
            <a:off x="302260" y="2295091"/>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userDrawn="1">
            <p:custDataLst>
              <p:tags r:id="rId53"/>
            </p:custDataLst>
          </p:nvPr>
        </p:nvSpPr>
        <p:spPr>
          <a:xfrm>
            <a:off x="642631" y="2295091"/>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userDrawn="1">
            <p:custDataLst>
              <p:tags r:id="rId54"/>
            </p:custDataLst>
          </p:nvPr>
        </p:nvSpPr>
        <p:spPr>
          <a:xfrm>
            <a:off x="983003" y="2295091"/>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userDrawn="1">
            <p:custDataLst>
              <p:tags r:id="rId55"/>
            </p:custDataLst>
          </p:nvPr>
        </p:nvSpPr>
        <p:spPr>
          <a:xfrm>
            <a:off x="1323374" y="2295091"/>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p:cNvSpPr/>
          <p:nvPr userDrawn="1">
            <p:custDataLst>
              <p:tags r:id="rId56"/>
            </p:custDataLst>
          </p:nvPr>
        </p:nvSpPr>
        <p:spPr>
          <a:xfrm>
            <a:off x="1663746" y="2295091"/>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p:cNvSpPr/>
          <p:nvPr userDrawn="1">
            <p:custDataLst>
              <p:tags r:id="rId57"/>
            </p:custDataLst>
          </p:nvPr>
        </p:nvSpPr>
        <p:spPr>
          <a:xfrm>
            <a:off x="2004117" y="2295091"/>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userDrawn="1">
            <p:custDataLst>
              <p:tags r:id="rId58"/>
            </p:custDataLst>
          </p:nvPr>
        </p:nvSpPr>
        <p:spPr>
          <a:xfrm>
            <a:off x="2344815" y="2295091"/>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userDrawn="1">
            <p:custDataLst>
              <p:tags r:id="rId59"/>
            </p:custDataLst>
          </p:nvPr>
        </p:nvSpPr>
        <p:spPr>
          <a:xfrm>
            <a:off x="2685187" y="2295091"/>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userDrawn="1">
            <p:custDataLst>
              <p:tags r:id="rId60"/>
            </p:custDataLst>
          </p:nvPr>
        </p:nvSpPr>
        <p:spPr>
          <a:xfrm>
            <a:off x="302260" y="2635587"/>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userDrawn="1">
            <p:custDataLst>
              <p:tags r:id="rId61"/>
            </p:custDataLst>
          </p:nvPr>
        </p:nvSpPr>
        <p:spPr>
          <a:xfrm>
            <a:off x="642631" y="2635587"/>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userDrawn="1">
            <p:custDataLst>
              <p:tags r:id="rId62"/>
            </p:custDataLst>
          </p:nvPr>
        </p:nvSpPr>
        <p:spPr>
          <a:xfrm>
            <a:off x="983003" y="2635587"/>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userDrawn="1">
            <p:custDataLst>
              <p:tags r:id="rId63"/>
            </p:custDataLst>
          </p:nvPr>
        </p:nvSpPr>
        <p:spPr>
          <a:xfrm>
            <a:off x="1323374" y="2635587"/>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userDrawn="1">
            <p:custDataLst>
              <p:tags r:id="rId64"/>
            </p:custDataLst>
          </p:nvPr>
        </p:nvSpPr>
        <p:spPr>
          <a:xfrm>
            <a:off x="1663746" y="2635587"/>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userDrawn="1">
            <p:custDataLst>
              <p:tags r:id="rId65"/>
            </p:custDataLst>
          </p:nvPr>
        </p:nvSpPr>
        <p:spPr>
          <a:xfrm>
            <a:off x="2004117" y="2635587"/>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userDrawn="1">
            <p:custDataLst>
              <p:tags r:id="rId66"/>
            </p:custDataLst>
          </p:nvPr>
        </p:nvSpPr>
        <p:spPr>
          <a:xfrm>
            <a:off x="2344815" y="2635587"/>
            <a:ext cx="189458" cy="189528"/>
          </a:xfrm>
          <a:prstGeom prst="ellipse">
            <a:avLst/>
          </a:pr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userDrawn="1">
            <p:custDataLst>
              <p:tags r:id="rId67"/>
            </p:custDataLst>
          </p:nvPr>
        </p:nvSpPr>
        <p:spPr>
          <a:xfrm>
            <a:off x="2685187" y="2635587"/>
            <a:ext cx="189458" cy="189528"/>
          </a:xfrm>
          <a:prstGeom prst="ellipse">
            <a:avLst/>
          </a:prstGeom>
          <a:solidFill>
            <a:schemeClr val="lt1">
              <a:lumMod val="40000"/>
              <a:lumOff val="60000"/>
              <a:alpha val="32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任意多边形 82"/>
          <p:cNvSpPr/>
          <p:nvPr userDrawn="1">
            <p:custDataLst>
              <p:tags r:id="rId68"/>
            </p:custDataLst>
          </p:nvPr>
        </p:nvSpPr>
        <p:spPr>
          <a:xfrm>
            <a:off x="8884794" y="0"/>
            <a:ext cx="3307206" cy="312713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5208" h="4925">
                <a:moveTo>
                  <a:pt x="0" y="0"/>
                </a:moveTo>
                <a:lnTo>
                  <a:pt x="5208" y="0"/>
                </a:lnTo>
                <a:lnTo>
                  <a:pt x="5208" y="4925"/>
                </a:lnTo>
                <a:lnTo>
                  <a:pt x="5160" y="4922"/>
                </a:lnTo>
                <a:cubicBezTo>
                  <a:pt x="2454" y="4753"/>
                  <a:pt x="276" y="2674"/>
                  <a:pt x="4" y="39"/>
                </a:cubicBezTo>
                <a:lnTo>
                  <a:pt x="0" y="0"/>
                </a:lnTo>
                <a:close/>
              </a:path>
            </a:pathLst>
          </a:cu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B3D6D1"/>
              </a:solidFill>
            </a:endParaRPr>
          </a:p>
        </p:txBody>
      </p:sp>
      <p:sp>
        <p:nvSpPr>
          <p:cNvPr id="79" name="任意多边形 80"/>
          <p:cNvSpPr/>
          <p:nvPr userDrawn="1">
            <p:custDataLst>
              <p:tags r:id="rId69"/>
            </p:custDataLst>
          </p:nvPr>
        </p:nvSpPr>
        <p:spPr>
          <a:xfrm flipV="1">
            <a:off x="2874982" y="0"/>
            <a:ext cx="4950123" cy="6858000"/>
          </a:xfrm>
          <a:custGeom>
            <a:avLst/>
            <a:gdLst>
              <a:gd name="adj" fmla="val 17548"/>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7795" h="10800">
                <a:moveTo>
                  <a:pt x="1807" y="0"/>
                </a:moveTo>
                <a:lnTo>
                  <a:pt x="7173" y="0"/>
                </a:lnTo>
                <a:lnTo>
                  <a:pt x="7182" y="28"/>
                </a:lnTo>
                <a:cubicBezTo>
                  <a:pt x="7581" y="1340"/>
                  <a:pt x="7795" y="2732"/>
                  <a:pt x="7795" y="4175"/>
                </a:cubicBezTo>
                <a:cubicBezTo>
                  <a:pt x="7795" y="6538"/>
                  <a:pt x="7219" y="8766"/>
                  <a:pt x="6200" y="10728"/>
                </a:cubicBezTo>
                <a:lnTo>
                  <a:pt x="6162" y="10800"/>
                </a:lnTo>
                <a:lnTo>
                  <a:pt x="0" y="10800"/>
                </a:lnTo>
                <a:lnTo>
                  <a:pt x="19" y="10781"/>
                </a:lnTo>
                <a:cubicBezTo>
                  <a:pt x="1736" y="9105"/>
                  <a:pt x="2802" y="6764"/>
                  <a:pt x="2802" y="4175"/>
                </a:cubicBezTo>
                <a:cubicBezTo>
                  <a:pt x="2802" y="2700"/>
                  <a:pt x="2457" y="1307"/>
                  <a:pt x="1843" y="71"/>
                </a:cubicBezTo>
                <a:lnTo>
                  <a:pt x="1807" y="0"/>
                </a:lnTo>
                <a:close/>
              </a:path>
            </a:pathLst>
          </a:custGeom>
          <a:solidFill>
            <a:schemeClr val="lt1">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rgbClr val="B3D6D1"/>
              </a:solidFill>
              <a:sym typeface="+mn-ea"/>
            </a:endParaRPr>
          </a:p>
        </p:txBody>
      </p:sp>
      <p:sp>
        <p:nvSpPr>
          <p:cNvPr id="80" name="圆角矩形 69"/>
          <p:cNvSpPr/>
          <p:nvPr userDrawn="1">
            <p:custDataLst>
              <p:tags r:id="rId70"/>
            </p:custDataLst>
          </p:nvPr>
        </p:nvSpPr>
        <p:spPr>
          <a:xfrm rot="120000">
            <a:off x="1226185" y="1250950"/>
            <a:ext cx="10038080" cy="5175885"/>
          </a:xfrm>
          <a:prstGeom prst="roundRect">
            <a:avLst>
              <a:gd name="adj" fmla="val 1085"/>
            </a:avLst>
          </a:prstGeom>
          <a:solidFill>
            <a:schemeClr val="accent6">
              <a:lumMod val="60000"/>
              <a:lumOff val="40000"/>
            </a:schemeClr>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1" name="圆角矩形 176"/>
          <p:cNvSpPr/>
          <p:nvPr userDrawn="1">
            <p:custDataLst>
              <p:tags r:id="rId71"/>
            </p:custDataLst>
          </p:nvPr>
        </p:nvSpPr>
        <p:spPr>
          <a:xfrm rot="3300000">
            <a:off x="11053233" y="983396"/>
            <a:ext cx="295678" cy="556753"/>
          </a:xfrm>
          <a:prstGeom prst="roundRect">
            <a:avLst/>
          </a:prstGeom>
          <a:solidFill>
            <a:schemeClr val="accent2"/>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心形 82"/>
          <p:cNvSpPr/>
          <p:nvPr userDrawn="1">
            <p:custDataLst>
              <p:tags r:id="rId72"/>
            </p:custDataLst>
          </p:nvPr>
        </p:nvSpPr>
        <p:spPr>
          <a:xfrm rot="3300000">
            <a:off x="11216831" y="772885"/>
            <a:ext cx="605026" cy="531446"/>
          </a:xfrm>
          <a:prstGeom prst="heart">
            <a:avLst/>
          </a:prstGeom>
          <a:solidFill>
            <a:schemeClr val="accent1"/>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任意多边形 5"/>
          <p:cNvSpPr/>
          <p:nvPr userDrawn="1">
            <p:custDataLst>
              <p:tags r:id="rId73"/>
            </p:custDataLst>
          </p:nvPr>
        </p:nvSpPr>
        <p:spPr>
          <a:xfrm rot="120000">
            <a:off x="1072468" y="780415"/>
            <a:ext cx="10038080" cy="5487035"/>
          </a:xfrm>
          <a:custGeom>
            <a:avLst/>
            <a:gdLst>
              <a:gd name="adj" fmla="val 2118"/>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5808" h="8894">
                <a:moveTo>
                  <a:pt x="188" y="0"/>
                </a:moveTo>
                <a:lnTo>
                  <a:pt x="1144" y="0"/>
                </a:lnTo>
                <a:lnTo>
                  <a:pt x="1144" y="319"/>
                </a:lnTo>
                <a:lnTo>
                  <a:pt x="1138" y="321"/>
                </a:lnTo>
                <a:cubicBezTo>
                  <a:pt x="1059" y="354"/>
                  <a:pt x="1004" y="433"/>
                  <a:pt x="1004" y="524"/>
                </a:cubicBezTo>
                <a:cubicBezTo>
                  <a:pt x="1004" y="645"/>
                  <a:pt x="1102" y="743"/>
                  <a:pt x="1224" y="743"/>
                </a:cubicBezTo>
                <a:cubicBezTo>
                  <a:pt x="1346" y="743"/>
                  <a:pt x="1444" y="645"/>
                  <a:pt x="1444" y="524"/>
                </a:cubicBezTo>
                <a:cubicBezTo>
                  <a:pt x="1444" y="433"/>
                  <a:pt x="1389" y="354"/>
                  <a:pt x="1310" y="321"/>
                </a:cubicBezTo>
                <a:lnTo>
                  <a:pt x="1305" y="319"/>
                </a:lnTo>
                <a:lnTo>
                  <a:pt x="1305" y="0"/>
                </a:lnTo>
                <a:lnTo>
                  <a:pt x="2779" y="0"/>
                </a:lnTo>
                <a:lnTo>
                  <a:pt x="2779" y="319"/>
                </a:lnTo>
                <a:lnTo>
                  <a:pt x="2773" y="321"/>
                </a:lnTo>
                <a:cubicBezTo>
                  <a:pt x="2695" y="355"/>
                  <a:pt x="2639" y="432"/>
                  <a:pt x="2639" y="524"/>
                </a:cubicBezTo>
                <a:cubicBezTo>
                  <a:pt x="2639" y="645"/>
                  <a:pt x="2737" y="743"/>
                  <a:pt x="2859" y="743"/>
                </a:cubicBezTo>
                <a:cubicBezTo>
                  <a:pt x="2981" y="743"/>
                  <a:pt x="3079" y="645"/>
                  <a:pt x="3079" y="524"/>
                </a:cubicBezTo>
                <a:cubicBezTo>
                  <a:pt x="3079" y="432"/>
                  <a:pt x="3023" y="355"/>
                  <a:pt x="2945" y="321"/>
                </a:cubicBezTo>
                <a:lnTo>
                  <a:pt x="2940" y="319"/>
                </a:lnTo>
                <a:lnTo>
                  <a:pt x="2940" y="0"/>
                </a:lnTo>
                <a:lnTo>
                  <a:pt x="4414" y="0"/>
                </a:lnTo>
                <a:lnTo>
                  <a:pt x="4414" y="319"/>
                </a:lnTo>
                <a:lnTo>
                  <a:pt x="4408" y="321"/>
                </a:lnTo>
                <a:cubicBezTo>
                  <a:pt x="4330" y="355"/>
                  <a:pt x="4274" y="432"/>
                  <a:pt x="4274" y="524"/>
                </a:cubicBezTo>
                <a:cubicBezTo>
                  <a:pt x="4274" y="645"/>
                  <a:pt x="4372" y="743"/>
                  <a:pt x="4494" y="743"/>
                </a:cubicBezTo>
                <a:cubicBezTo>
                  <a:pt x="4616" y="743"/>
                  <a:pt x="4714" y="645"/>
                  <a:pt x="4714" y="524"/>
                </a:cubicBezTo>
                <a:cubicBezTo>
                  <a:pt x="4714" y="432"/>
                  <a:pt x="4658" y="355"/>
                  <a:pt x="4580" y="321"/>
                </a:cubicBezTo>
                <a:lnTo>
                  <a:pt x="4575" y="319"/>
                </a:lnTo>
                <a:lnTo>
                  <a:pt x="4575" y="0"/>
                </a:lnTo>
                <a:lnTo>
                  <a:pt x="6049" y="0"/>
                </a:lnTo>
                <a:lnTo>
                  <a:pt x="6049" y="319"/>
                </a:lnTo>
                <a:lnTo>
                  <a:pt x="6043" y="321"/>
                </a:lnTo>
                <a:cubicBezTo>
                  <a:pt x="5965" y="355"/>
                  <a:pt x="5909" y="432"/>
                  <a:pt x="5909" y="523"/>
                </a:cubicBezTo>
                <a:cubicBezTo>
                  <a:pt x="5909" y="645"/>
                  <a:pt x="6007" y="743"/>
                  <a:pt x="6129" y="743"/>
                </a:cubicBezTo>
                <a:cubicBezTo>
                  <a:pt x="6251" y="743"/>
                  <a:pt x="6349" y="645"/>
                  <a:pt x="6349" y="523"/>
                </a:cubicBezTo>
                <a:cubicBezTo>
                  <a:pt x="6349" y="432"/>
                  <a:pt x="6293" y="355"/>
                  <a:pt x="6215" y="321"/>
                </a:cubicBezTo>
                <a:lnTo>
                  <a:pt x="6210" y="319"/>
                </a:lnTo>
                <a:lnTo>
                  <a:pt x="6210" y="0"/>
                </a:lnTo>
                <a:lnTo>
                  <a:pt x="7683" y="0"/>
                </a:lnTo>
                <a:lnTo>
                  <a:pt x="7683" y="319"/>
                </a:lnTo>
                <a:lnTo>
                  <a:pt x="7677" y="321"/>
                </a:lnTo>
                <a:cubicBezTo>
                  <a:pt x="7599" y="355"/>
                  <a:pt x="7543" y="432"/>
                  <a:pt x="7543" y="523"/>
                </a:cubicBezTo>
                <a:cubicBezTo>
                  <a:pt x="7543" y="645"/>
                  <a:pt x="7641" y="743"/>
                  <a:pt x="7763" y="743"/>
                </a:cubicBezTo>
                <a:cubicBezTo>
                  <a:pt x="7885" y="743"/>
                  <a:pt x="7983" y="645"/>
                  <a:pt x="7983" y="523"/>
                </a:cubicBezTo>
                <a:cubicBezTo>
                  <a:pt x="7983" y="432"/>
                  <a:pt x="7927" y="355"/>
                  <a:pt x="7849" y="321"/>
                </a:cubicBezTo>
                <a:lnTo>
                  <a:pt x="7844" y="319"/>
                </a:lnTo>
                <a:lnTo>
                  <a:pt x="7844" y="0"/>
                </a:lnTo>
                <a:lnTo>
                  <a:pt x="9318" y="0"/>
                </a:lnTo>
                <a:lnTo>
                  <a:pt x="9318" y="319"/>
                </a:lnTo>
                <a:lnTo>
                  <a:pt x="9312" y="321"/>
                </a:lnTo>
                <a:cubicBezTo>
                  <a:pt x="9234" y="354"/>
                  <a:pt x="9178" y="432"/>
                  <a:pt x="9178" y="523"/>
                </a:cubicBezTo>
                <a:cubicBezTo>
                  <a:pt x="9178" y="645"/>
                  <a:pt x="9276" y="743"/>
                  <a:pt x="9398" y="743"/>
                </a:cubicBezTo>
                <a:cubicBezTo>
                  <a:pt x="9520" y="743"/>
                  <a:pt x="9618" y="645"/>
                  <a:pt x="9618" y="523"/>
                </a:cubicBezTo>
                <a:cubicBezTo>
                  <a:pt x="9618" y="432"/>
                  <a:pt x="9562" y="354"/>
                  <a:pt x="9484" y="321"/>
                </a:cubicBezTo>
                <a:lnTo>
                  <a:pt x="9479" y="319"/>
                </a:lnTo>
                <a:lnTo>
                  <a:pt x="9479" y="0"/>
                </a:lnTo>
                <a:lnTo>
                  <a:pt x="10953" y="0"/>
                </a:lnTo>
                <a:lnTo>
                  <a:pt x="10953" y="319"/>
                </a:lnTo>
                <a:lnTo>
                  <a:pt x="10947" y="321"/>
                </a:lnTo>
                <a:cubicBezTo>
                  <a:pt x="10869" y="354"/>
                  <a:pt x="10813" y="432"/>
                  <a:pt x="10813" y="523"/>
                </a:cubicBezTo>
                <a:cubicBezTo>
                  <a:pt x="10813" y="645"/>
                  <a:pt x="10911" y="743"/>
                  <a:pt x="11033" y="743"/>
                </a:cubicBezTo>
                <a:cubicBezTo>
                  <a:pt x="11155" y="743"/>
                  <a:pt x="11253" y="645"/>
                  <a:pt x="11253" y="523"/>
                </a:cubicBezTo>
                <a:cubicBezTo>
                  <a:pt x="11253" y="432"/>
                  <a:pt x="11197" y="354"/>
                  <a:pt x="11119" y="321"/>
                </a:cubicBezTo>
                <a:lnTo>
                  <a:pt x="11114" y="319"/>
                </a:lnTo>
                <a:lnTo>
                  <a:pt x="11114" y="0"/>
                </a:lnTo>
                <a:lnTo>
                  <a:pt x="12588" y="0"/>
                </a:lnTo>
                <a:lnTo>
                  <a:pt x="12588" y="318"/>
                </a:lnTo>
                <a:lnTo>
                  <a:pt x="12582" y="321"/>
                </a:lnTo>
                <a:cubicBezTo>
                  <a:pt x="12504" y="354"/>
                  <a:pt x="12448" y="432"/>
                  <a:pt x="12448" y="523"/>
                </a:cubicBezTo>
                <a:cubicBezTo>
                  <a:pt x="12448" y="645"/>
                  <a:pt x="12546" y="743"/>
                  <a:pt x="12668" y="743"/>
                </a:cubicBezTo>
                <a:cubicBezTo>
                  <a:pt x="12790" y="743"/>
                  <a:pt x="12888" y="645"/>
                  <a:pt x="12888" y="523"/>
                </a:cubicBezTo>
                <a:cubicBezTo>
                  <a:pt x="12888" y="432"/>
                  <a:pt x="12832" y="354"/>
                  <a:pt x="12754" y="321"/>
                </a:cubicBezTo>
                <a:lnTo>
                  <a:pt x="12749" y="318"/>
                </a:lnTo>
                <a:lnTo>
                  <a:pt x="12749" y="0"/>
                </a:lnTo>
                <a:lnTo>
                  <a:pt x="14223" y="0"/>
                </a:lnTo>
                <a:lnTo>
                  <a:pt x="14223" y="318"/>
                </a:lnTo>
                <a:lnTo>
                  <a:pt x="14217" y="321"/>
                </a:lnTo>
                <a:cubicBezTo>
                  <a:pt x="14139" y="354"/>
                  <a:pt x="14083" y="432"/>
                  <a:pt x="14083" y="523"/>
                </a:cubicBezTo>
                <a:cubicBezTo>
                  <a:pt x="14083" y="645"/>
                  <a:pt x="14181" y="743"/>
                  <a:pt x="14303" y="743"/>
                </a:cubicBezTo>
                <a:cubicBezTo>
                  <a:pt x="14425" y="743"/>
                  <a:pt x="14523" y="645"/>
                  <a:pt x="14523" y="523"/>
                </a:cubicBezTo>
                <a:cubicBezTo>
                  <a:pt x="14523" y="432"/>
                  <a:pt x="14467" y="354"/>
                  <a:pt x="14389" y="321"/>
                </a:cubicBezTo>
                <a:lnTo>
                  <a:pt x="14384" y="318"/>
                </a:lnTo>
                <a:lnTo>
                  <a:pt x="14384" y="0"/>
                </a:lnTo>
                <a:lnTo>
                  <a:pt x="15620" y="0"/>
                </a:lnTo>
                <a:cubicBezTo>
                  <a:pt x="15724" y="0"/>
                  <a:pt x="15808" y="84"/>
                  <a:pt x="15808" y="188"/>
                </a:cubicBezTo>
                <a:lnTo>
                  <a:pt x="15808" y="8706"/>
                </a:lnTo>
                <a:cubicBezTo>
                  <a:pt x="15808" y="8810"/>
                  <a:pt x="15724" y="8894"/>
                  <a:pt x="15620" y="8894"/>
                </a:cubicBezTo>
                <a:lnTo>
                  <a:pt x="188" y="8894"/>
                </a:lnTo>
                <a:cubicBezTo>
                  <a:pt x="84" y="8894"/>
                  <a:pt x="0" y="8810"/>
                  <a:pt x="0" y="8706"/>
                </a:cubicBezTo>
                <a:lnTo>
                  <a:pt x="0" y="188"/>
                </a:lnTo>
                <a:cubicBezTo>
                  <a:pt x="0" y="84"/>
                  <a:pt x="84" y="0"/>
                  <a:pt x="188" y="0"/>
                </a:cubicBezTo>
                <a:close/>
              </a:path>
            </a:pathLst>
          </a:custGeom>
          <a:solidFill>
            <a:srgbClr val="FFFFFF"/>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94" name="图片 93"/>
          <p:cNvPicPr>
            <a:picLocks noChangeAspect="1"/>
          </p:cNvPicPr>
          <p:nvPr userDrawn="1">
            <p:custDataLst>
              <p:tags r:id="rId74"/>
            </p:custDataLst>
          </p:nvPr>
        </p:nvPicPr>
        <p:blipFill>
          <a:blip r:embed="rId75" cstate="print">
            <a:alphaModFix amt="10000"/>
            <a:extLst>
              <a:ext uri="{28A0092B-C50C-407E-A947-70E740481C1C}">
                <a14:useLocalDpi xmlns:a14="http://schemas.microsoft.com/office/drawing/2010/main" val="0"/>
              </a:ext>
            </a:extLst>
          </a:blip>
          <a:stretch>
            <a:fillRect/>
          </a:stretch>
        </p:blipFill>
        <p:spPr>
          <a:xfrm>
            <a:off x="916453" y="520902"/>
            <a:ext cx="10202586" cy="5816195"/>
          </a:xfrm>
          <a:prstGeom prst="rect">
            <a:avLst/>
          </a:prstGeom>
        </p:spPr>
      </p:pic>
      <p:sp>
        <p:nvSpPr>
          <p:cNvPr id="2" name="标题 1"/>
          <p:cNvSpPr>
            <a:spLocks noGrp="1"/>
          </p:cNvSpPr>
          <p:nvPr>
            <p:ph type="ctrTitle" hasCustomPrompt="1"/>
            <p:custDataLst>
              <p:tags r:id="rId76"/>
            </p:custDataLst>
          </p:nvPr>
        </p:nvSpPr>
        <p:spPr>
          <a:xfrm>
            <a:off x="2920254" y="2118396"/>
            <a:ext cx="6194984" cy="1676083"/>
          </a:xfrm>
        </p:spPr>
        <p:txBody>
          <a:bodyPr wrap="square" anchor="b">
            <a:normAutofit/>
          </a:bodyPr>
          <a:lstStyle>
            <a:lvl1pPr algn="ctr">
              <a:lnSpc>
                <a:spcPct val="100000"/>
              </a:lnSpc>
              <a:defRPr sz="6000">
                <a:solidFill>
                  <a:srgbClr val="262626"/>
                </a:solidFill>
              </a:defRPr>
            </a:lvl1pPr>
          </a:lstStyle>
          <a:p>
            <a:r>
              <a:rPr lang="zh-CN" altLang="en-US" dirty="0"/>
              <a:t>编辑母版标题</a:t>
            </a:r>
            <a:endParaRPr lang="zh-CN" altLang="en-US" dirty="0"/>
          </a:p>
        </p:txBody>
      </p:sp>
      <p:sp>
        <p:nvSpPr>
          <p:cNvPr id="24" name="署名占位符 10"/>
          <p:cNvSpPr>
            <a:spLocks noGrp="1"/>
          </p:cNvSpPr>
          <p:nvPr>
            <p:ph type="body" sz="quarter" idx="17" hasCustomPrompt="1"/>
            <p:custDataLst>
              <p:tags r:id="rId77"/>
            </p:custDataLst>
          </p:nvPr>
        </p:nvSpPr>
        <p:spPr>
          <a:xfrm>
            <a:off x="4764946" y="3854982"/>
            <a:ext cx="2505600" cy="565200"/>
          </a:xfrm>
          <a:prstGeom prst="roundRect">
            <a:avLst>
              <a:gd name="adj" fmla="val 50000"/>
            </a:avLst>
          </a:prstGeom>
          <a:solidFill>
            <a:schemeClr val="accent1"/>
          </a:solidFill>
          <a:ln w="19050">
            <a:solidFill>
              <a:schemeClr val="accent4">
                <a:lumMod val="50000"/>
              </a:schemeClr>
            </a:solidFill>
          </a:ln>
        </p:spPr>
        <p:txBody>
          <a:bodyPr wrap="square" anchor="ctr">
            <a:normAutofit/>
          </a:bodyPr>
          <a:lstStyle>
            <a:lvl1pPr marL="0" indent="0" algn="ctr">
              <a:lnSpc>
                <a:spcPct val="100000"/>
              </a:lnSpc>
              <a:buNone/>
              <a:defRPr sz="1800">
                <a:solidFill>
                  <a:schemeClr val="lt1">
                    <a:lumMod val="85000"/>
                    <a:lumOff val="15000"/>
                  </a:schemeClr>
                </a:solidFill>
              </a:defRPr>
            </a:lvl1pPr>
          </a:lstStyle>
          <a:p>
            <a:pPr lvl="0"/>
            <a:r>
              <a:rPr lang="zh-CN" altLang="en-US" dirty="0"/>
              <a:t>署名</a:t>
            </a:r>
            <a:endParaRPr lang="zh-CN" altLang="en-US" dirty="0"/>
          </a:p>
        </p:txBody>
      </p:sp>
      <p:pic>
        <p:nvPicPr>
          <p:cNvPr id="193" name="图片 192" descr="徽标&#10;&#10;描述已自动生成"/>
          <p:cNvPicPr>
            <a:picLocks noChangeAspect="1"/>
          </p:cNvPicPr>
          <p:nvPr userDrawn="1">
            <p:custDataLst>
              <p:tags r:id="rId78"/>
            </p:custDataLst>
          </p:nvPr>
        </p:nvPicPr>
        <p:blipFill>
          <a:blip r:embed="rId79" cstate="print">
            <a:extLst>
              <a:ext uri="{28A0092B-C50C-407E-A947-70E740481C1C}">
                <a14:useLocalDpi xmlns:a14="http://schemas.microsoft.com/office/drawing/2010/main" val="0"/>
              </a:ext>
            </a:extLst>
          </a:blip>
          <a:stretch>
            <a:fillRect/>
          </a:stretch>
        </p:blipFill>
        <p:spPr>
          <a:xfrm>
            <a:off x="38787" y="4979593"/>
            <a:ext cx="2021167" cy="1620828"/>
          </a:xfrm>
          <a:prstGeom prst="rect">
            <a:avLst/>
          </a:prstGeom>
        </p:spPr>
      </p:pic>
      <p:pic>
        <p:nvPicPr>
          <p:cNvPr id="246" name="图片 245" descr="徽标&#10;&#10;描述已自动生成"/>
          <p:cNvPicPr>
            <a:picLocks noChangeAspect="1"/>
          </p:cNvPicPr>
          <p:nvPr userDrawn="1">
            <p:custDataLst>
              <p:tags r:id="rId80"/>
            </p:custDataLst>
          </p:nvPr>
        </p:nvPicPr>
        <p:blipFill>
          <a:blip r:embed="rId81" cstate="print">
            <a:extLst>
              <a:ext uri="{28A0092B-C50C-407E-A947-70E740481C1C}">
                <a14:useLocalDpi xmlns:a14="http://schemas.microsoft.com/office/drawing/2010/main" val="0"/>
              </a:ext>
            </a:extLst>
          </a:blip>
          <a:stretch>
            <a:fillRect/>
          </a:stretch>
        </p:blipFill>
        <p:spPr>
          <a:xfrm>
            <a:off x="10545896" y="5398095"/>
            <a:ext cx="1405070" cy="1409442"/>
          </a:xfrm>
          <a:prstGeom prst="rect">
            <a:avLst/>
          </a:prstGeom>
        </p:spPr>
      </p:pic>
      <p:sp>
        <p:nvSpPr>
          <p:cNvPr id="4" name="日期占位符 3"/>
          <p:cNvSpPr>
            <a:spLocks noGrp="1"/>
          </p:cNvSpPr>
          <p:nvPr>
            <p:ph type="dt" sz="half" idx="10"/>
            <p:custDataLst>
              <p:tags r:id="rId82"/>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83"/>
            </p:custDataLst>
          </p:nvPr>
        </p:nvSpPr>
        <p:spPr/>
        <p:txBody>
          <a:bodyPr/>
          <a:lstStyle/>
          <a:p>
            <a:endParaRPr lang="zh-CN" altLang="en-US"/>
          </a:p>
        </p:txBody>
      </p:sp>
      <p:sp>
        <p:nvSpPr>
          <p:cNvPr id="6" name="灯片编号占位符 5"/>
          <p:cNvSpPr>
            <a:spLocks noGrp="1"/>
          </p:cNvSpPr>
          <p:nvPr>
            <p:ph type="sldNum" sz="quarter" idx="12"/>
            <p:custDataLst>
              <p:tags r:id="rId84"/>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内容占位符 2"/>
          <p:cNvSpPr>
            <a:spLocks noGrp="1"/>
          </p:cNvSpPr>
          <p:nvPr>
            <p:ph idx="1"/>
            <p:custDataLst>
              <p:tags r:id="rId3"/>
            </p:custDataLst>
          </p:nvPr>
        </p:nvSpPr>
        <p:spPr/>
        <p:txBody>
          <a:bodyPr wrap="square">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3" name="矩形 2"/>
          <p:cNvSpPr/>
          <p:nvPr userDrawn="1">
            <p:custDataLst>
              <p:tags r:id="rId2"/>
            </p:custDataLst>
          </p:nvPr>
        </p:nvSpPr>
        <p:spPr>
          <a:xfrm>
            <a:off x="0" y="0"/>
            <a:ext cx="12192000" cy="6858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82"/>
          <p:cNvSpPr/>
          <p:nvPr userDrawn="1">
            <p:custDataLst>
              <p:tags r:id="rId3"/>
            </p:custDataLst>
          </p:nvPr>
        </p:nvSpPr>
        <p:spPr>
          <a:xfrm>
            <a:off x="8884794" y="0"/>
            <a:ext cx="3307206" cy="312713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5208" h="4925">
                <a:moveTo>
                  <a:pt x="0" y="0"/>
                </a:moveTo>
                <a:lnTo>
                  <a:pt x="5208" y="0"/>
                </a:lnTo>
                <a:lnTo>
                  <a:pt x="5208" y="4925"/>
                </a:lnTo>
                <a:lnTo>
                  <a:pt x="5160" y="4922"/>
                </a:lnTo>
                <a:cubicBezTo>
                  <a:pt x="2454" y="4753"/>
                  <a:pt x="276" y="2674"/>
                  <a:pt x="4" y="39"/>
                </a:cubicBezTo>
                <a:lnTo>
                  <a:pt x="0" y="0"/>
                </a:lnTo>
                <a:close/>
              </a:path>
            </a:pathLst>
          </a:cu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B3D6D1"/>
              </a:solidFill>
            </a:endParaRPr>
          </a:p>
        </p:txBody>
      </p:sp>
      <p:sp>
        <p:nvSpPr>
          <p:cNvPr id="6" name="任意多边形 80"/>
          <p:cNvSpPr/>
          <p:nvPr userDrawn="1">
            <p:custDataLst>
              <p:tags r:id="rId4"/>
            </p:custDataLst>
          </p:nvPr>
        </p:nvSpPr>
        <p:spPr>
          <a:xfrm flipV="1">
            <a:off x="2874982" y="0"/>
            <a:ext cx="4950123" cy="6858000"/>
          </a:xfrm>
          <a:custGeom>
            <a:avLst/>
            <a:gdLst>
              <a:gd name="adj" fmla="val 17548"/>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7795" h="10800">
                <a:moveTo>
                  <a:pt x="1807" y="0"/>
                </a:moveTo>
                <a:lnTo>
                  <a:pt x="7173" y="0"/>
                </a:lnTo>
                <a:lnTo>
                  <a:pt x="7182" y="28"/>
                </a:lnTo>
                <a:cubicBezTo>
                  <a:pt x="7581" y="1340"/>
                  <a:pt x="7795" y="2732"/>
                  <a:pt x="7795" y="4175"/>
                </a:cubicBezTo>
                <a:cubicBezTo>
                  <a:pt x="7795" y="6538"/>
                  <a:pt x="7219" y="8766"/>
                  <a:pt x="6200" y="10728"/>
                </a:cubicBezTo>
                <a:lnTo>
                  <a:pt x="6162" y="10800"/>
                </a:lnTo>
                <a:lnTo>
                  <a:pt x="0" y="10800"/>
                </a:lnTo>
                <a:lnTo>
                  <a:pt x="19" y="10781"/>
                </a:lnTo>
                <a:cubicBezTo>
                  <a:pt x="1736" y="9105"/>
                  <a:pt x="2802" y="6764"/>
                  <a:pt x="2802" y="4175"/>
                </a:cubicBezTo>
                <a:cubicBezTo>
                  <a:pt x="2802" y="2700"/>
                  <a:pt x="2457" y="1307"/>
                  <a:pt x="1843" y="71"/>
                </a:cubicBezTo>
                <a:lnTo>
                  <a:pt x="1807" y="0"/>
                </a:lnTo>
                <a:close/>
              </a:path>
            </a:pathLst>
          </a:cu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rgbClr val="B3D6D1"/>
              </a:solidFill>
              <a:sym typeface="+mn-ea"/>
            </a:endParaRPr>
          </a:p>
        </p:txBody>
      </p:sp>
      <p:sp>
        <p:nvSpPr>
          <p:cNvPr id="10" name="圆角矩形 69"/>
          <p:cNvSpPr/>
          <p:nvPr userDrawn="1">
            <p:custDataLst>
              <p:tags r:id="rId5"/>
            </p:custDataLst>
          </p:nvPr>
        </p:nvSpPr>
        <p:spPr>
          <a:xfrm>
            <a:off x="910308" y="1171575"/>
            <a:ext cx="10038080" cy="5175885"/>
          </a:xfrm>
          <a:prstGeom prst="roundRect">
            <a:avLst>
              <a:gd name="adj" fmla="val 1085"/>
            </a:avLst>
          </a:prstGeom>
          <a:solidFill>
            <a:schemeClr val="accent6">
              <a:lumMod val="60000"/>
              <a:lumOff val="40000"/>
            </a:schemeClr>
          </a:solidFill>
          <a:ln w="254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圆角矩形 51"/>
          <p:cNvSpPr/>
          <p:nvPr userDrawn="1">
            <p:custDataLst>
              <p:tags r:id="rId6"/>
            </p:custDataLst>
          </p:nvPr>
        </p:nvSpPr>
        <p:spPr>
          <a:xfrm rot="14580000">
            <a:off x="998718" y="5831993"/>
            <a:ext cx="295678" cy="556753"/>
          </a:xfrm>
          <a:prstGeom prst="roundRect">
            <a:avLst/>
          </a:prstGeom>
          <a:solidFill>
            <a:schemeClr val="accent2"/>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心形 12"/>
          <p:cNvSpPr/>
          <p:nvPr userDrawn="1">
            <p:custDataLst>
              <p:tags r:id="rId7"/>
            </p:custDataLst>
          </p:nvPr>
        </p:nvSpPr>
        <p:spPr>
          <a:xfrm rot="14580000">
            <a:off x="497811" y="6021345"/>
            <a:ext cx="605026" cy="531446"/>
          </a:xfrm>
          <a:prstGeom prst="heart">
            <a:avLst/>
          </a:prstGeom>
          <a:solidFill>
            <a:schemeClr val="accent1"/>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7"/>
          <p:cNvSpPr/>
          <p:nvPr userDrawn="1">
            <p:custDataLst>
              <p:tags r:id="rId8"/>
            </p:custDataLst>
          </p:nvPr>
        </p:nvSpPr>
        <p:spPr>
          <a:xfrm>
            <a:off x="1107370" y="664290"/>
            <a:ext cx="10038080" cy="5487035"/>
          </a:xfrm>
          <a:custGeom>
            <a:avLst/>
            <a:gdLst>
              <a:gd name="adj" fmla="val 2118"/>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5808" h="8894">
                <a:moveTo>
                  <a:pt x="188" y="0"/>
                </a:moveTo>
                <a:lnTo>
                  <a:pt x="1144" y="0"/>
                </a:lnTo>
                <a:lnTo>
                  <a:pt x="1144" y="319"/>
                </a:lnTo>
                <a:lnTo>
                  <a:pt x="1138" y="321"/>
                </a:lnTo>
                <a:cubicBezTo>
                  <a:pt x="1059" y="354"/>
                  <a:pt x="1004" y="433"/>
                  <a:pt x="1004" y="524"/>
                </a:cubicBezTo>
                <a:cubicBezTo>
                  <a:pt x="1004" y="645"/>
                  <a:pt x="1102" y="743"/>
                  <a:pt x="1224" y="743"/>
                </a:cubicBezTo>
                <a:cubicBezTo>
                  <a:pt x="1346" y="743"/>
                  <a:pt x="1444" y="645"/>
                  <a:pt x="1444" y="524"/>
                </a:cubicBezTo>
                <a:cubicBezTo>
                  <a:pt x="1444" y="433"/>
                  <a:pt x="1389" y="354"/>
                  <a:pt x="1310" y="321"/>
                </a:cubicBezTo>
                <a:lnTo>
                  <a:pt x="1305" y="319"/>
                </a:lnTo>
                <a:lnTo>
                  <a:pt x="1305" y="0"/>
                </a:lnTo>
                <a:lnTo>
                  <a:pt x="2779" y="0"/>
                </a:lnTo>
                <a:lnTo>
                  <a:pt x="2779" y="319"/>
                </a:lnTo>
                <a:lnTo>
                  <a:pt x="2773" y="321"/>
                </a:lnTo>
                <a:cubicBezTo>
                  <a:pt x="2695" y="355"/>
                  <a:pt x="2639" y="432"/>
                  <a:pt x="2639" y="524"/>
                </a:cubicBezTo>
                <a:cubicBezTo>
                  <a:pt x="2639" y="645"/>
                  <a:pt x="2737" y="743"/>
                  <a:pt x="2859" y="743"/>
                </a:cubicBezTo>
                <a:cubicBezTo>
                  <a:pt x="2981" y="743"/>
                  <a:pt x="3079" y="645"/>
                  <a:pt x="3079" y="524"/>
                </a:cubicBezTo>
                <a:cubicBezTo>
                  <a:pt x="3079" y="432"/>
                  <a:pt x="3023" y="355"/>
                  <a:pt x="2945" y="321"/>
                </a:cubicBezTo>
                <a:lnTo>
                  <a:pt x="2940" y="319"/>
                </a:lnTo>
                <a:lnTo>
                  <a:pt x="2940" y="0"/>
                </a:lnTo>
                <a:lnTo>
                  <a:pt x="4414" y="0"/>
                </a:lnTo>
                <a:lnTo>
                  <a:pt x="4414" y="319"/>
                </a:lnTo>
                <a:lnTo>
                  <a:pt x="4408" y="321"/>
                </a:lnTo>
                <a:cubicBezTo>
                  <a:pt x="4330" y="355"/>
                  <a:pt x="4274" y="432"/>
                  <a:pt x="4274" y="524"/>
                </a:cubicBezTo>
                <a:cubicBezTo>
                  <a:pt x="4274" y="645"/>
                  <a:pt x="4372" y="743"/>
                  <a:pt x="4494" y="743"/>
                </a:cubicBezTo>
                <a:cubicBezTo>
                  <a:pt x="4616" y="743"/>
                  <a:pt x="4714" y="645"/>
                  <a:pt x="4714" y="524"/>
                </a:cubicBezTo>
                <a:cubicBezTo>
                  <a:pt x="4714" y="432"/>
                  <a:pt x="4658" y="355"/>
                  <a:pt x="4580" y="321"/>
                </a:cubicBezTo>
                <a:lnTo>
                  <a:pt x="4575" y="319"/>
                </a:lnTo>
                <a:lnTo>
                  <a:pt x="4575" y="0"/>
                </a:lnTo>
                <a:lnTo>
                  <a:pt x="6049" y="0"/>
                </a:lnTo>
                <a:lnTo>
                  <a:pt x="6049" y="319"/>
                </a:lnTo>
                <a:lnTo>
                  <a:pt x="6043" y="321"/>
                </a:lnTo>
                <a:cubicBezTo>
                  <a:pt x="5965" y="355"/>
                  <a:pt x="5909" y="432"/>
                  <a:pt x="5909" y="523"/>
                </a:cubicBezTo>
                <a:cubicBezTo>
                  <a:pt x="5909" y="645"/>
                  <a:pt x="6007" y="743"/>
                  <a:pt x="6129" y="743"/>
                </a:cubicBezTo>
                <a:cubicBezTo>
                  <a:pt x="6251" y="743"/>
                  <a:pt x="6349" y="645"/>
                  <a:pt x="6349" y="523"/>
                </a:cubicBezTo>
                <a:cubicBezTo>
                  <a:pt x="6349" y="432"/>
                  <a:pt x="6293" y="355"/>
                  <a:pt x="6215" y="321"/>
                </a:cubicBezTo>
                <a:lnTo>
                  <a:pt x="6210" y="319"/>
                </a:lnTo>
                <a:lnTo>
                  <a:pt x="6210" y="0"/>
                </a:lnTo>
                <a:lnTo>
                  <a:pt x="7683" y="0"/>
                </a:lnTo>
                <a:lnTo>
                  <a:pt x="7683" y="319"/>
                </a:lnTo>
                <a:lnTo>
                  <a:pt x="7677" y="321"/>
                </a:lnTo>
                <a:cubicBezTo>
                  <a:pt x="7599" y="355"/>
                  <a:pt x="7543" y="432"/>
                  <a:pt x="7543" y="523"/>
                </a:cubicBezTo>
                <a:cubicBezTo>
                  <a:pt x="7543" y="645"/>
                  <a:pt x="7641" y="743"/>
                  <a:pt x="7763" y="743"/>
                </a:cubicBezTo>
                <a:cubicBezTo>
                  <a:pt x="7885" y="743"/>
                  <a:pt x="7983" y="645"/>
                  <a:pt x="7983" y="523"/>
                </a:cubicBezTo>
                <a:cubicBezTo>
                  <a:pt x="7983" y="432"/>
                  <a:pt x="7927" y="355"/>
                  <a:pt x="7849" y="321"/>
                </a:cubicBezTo>
                <a:lnTo>
                  <a:pt x="7844" y="319"/>
                </a:lnTo>
                <a:lnTo>
                  <a:pt x="7844" y="0"/>
                </a:lnTo>
                <a:lnTo>
                  <a:pt x="9318" y="0"/>
                </a:lnTo>
                <a:lnTo>
                  <a:pt x="9318" y="319"/>
                </a:lnTo>
                <a:lnTo>
                  <a:pt x="9312" y="321"/>
                </a:lnTo>
                <a:cubicBezTo>
                  <a:pt x="9234" y="354"/>
                  <a:pt x="9178" y="432"/>
                  <a:pt x="9178" y="523"/>
                </a:cubicBezTo>
                <a:cubicBezTo>
                  <a:pt x="9178" y="645"/>
                  <a:pt x="9276" y="743"/>
                  <a:pt x="9398" y="743"/>
                </a:cubicBezTo>
                <a:cubicBezTo>
                  <a:pt x="9520" y="743"/>
                  <a:pt x="9618" y="645"/>
                  <a:pt x="9618" y="523"/>
                </a:cubicBezTo>
                <a:cubicBezTo>
                  <a:pt x="9618" y="432"/>
                  <a:pt x="9562" y="354"/>
                  <a:pt x="9484" y="321"/>
                </a:cubicBezTo>
                <a:lnTo>
                  <a:pt x="9479" y="319"/>
                </a:lnTo>
                <a:lnTo>
                  <a:pt x="9479" y="0"/>
                </a:lnTo>
                <a:lnTo>
                  <a:pt x="10953" y="0"/>
                </a:lnTo>
                <a:lnTo>
                  <a:pt x="10953" y="319"/>
                </a:lnTo>
                <a:lnTo>
                  <a:pt x="10947" y="321"/>
                </a:lnTo>
                <a:cubicBezTo>
                  <a:pt x="10869" y="354"/>
                  <a:pt x="10813" y="432"/>
                  <a:pt x="10813" y="523"/>
                </a:cubicBezTo>
                <a:cubicBezTo>
                  <a:pt x="10813" y="645"/>
                  <a:pt x="10911" y="743"/>
                  <a:pt x="11033" y="743"/>
                </a:cubicBezTo>
                <a:cubicBezTo>
                  <a:pt x="11155" y="743"/>
                  <a:pt x="11253" y="645"/>
                  <a:pt x="11253" y="523"/>
                </a:cubicBezTo>
                <a:cubicBezTo>
                  <a:pt x="11253" y="432"/>
                  <a:pt x="11197" y="354"/>
                  <a:pt x="11119" y="321"/>
                </a:cubicBezTo>
                <a:lnTo>
                  <a:pt x="11114" y="319"/>
                </a:lnTo>
                <a:lnTo>
                  <a:pt x="11114" y="0"/>
                </a:lnTo>
                <a:lnTo>
                  <a:pt x="12588" y="0"/>
                </a:lnTo>
                <a:lnTo>
                  <a:pt x="12588" y="318"/>
                </a:lnTo>
                <a:lnTo>
                  <a:pt x="12582" y="321"/>
                </a:lnTo>
                <a:cubicBezTo>
                  <a:pt x="12504" y="354"/>
                  <a:pt x="12448" y="432"/>
                  <a:pt x="12448" y="523"/>
                </a:cubicBezTo>
                <a:cubicBezTo>
                  <a:pt x="12448" y="645"/>
                  <a:pt x="12546" y="743"/>
                  <a:pt x="12668" y="743"/>
                </a:cubicBezTo>
                <a:cubicBezTo>
                  <a:pt x="12790" y="743"/>
                  <a:pt x="12888" y="645"/>
                  <a:pt x="12888" y="523"/>
                </a:cubicBezTo>
                <a:cubicBezTo>
                  <a:pt x="12888" y="432"/>
                  <a:pt x="12832" y="354"/>
                  <a:pt x="12754" y="321"/>
                </a:cubicBezTo>
                <a:lnTo>
                  <a:pt x="12749" y="318"/>
                </a:lnTo>
                <a:lnTo>
                  <a:pt x="12749" y="0"/>
                </a:lnTo>
                <a:lnTo>
                  <a:pt x="14223" y="0"/>
                </a:lnTo>
                <a:lnTo>
                  <a:pt x="14223" y="318"/>
                </a:lnTo>
                <a:lnTo>
                  <a:pt x="14217" y="321"/>
                </a:lnTo>
                <a:cubicBezTo>
                  <a:pt x="14139" y="354"/>
                  <a:pt x="14083" y="432"/>
                  <a:pt x="14083" y="523"/>
                </a:cubicBezTo>
                <a:cubicBezTo>
                  <a:pt x="14083" y="645"/>
                  <a:pt x="14181" y="743"/>
                  <a:pt x="14303" y="743"/>
                </a:cubicBezTo>
                <a:cubicBezTo>
                  <a:pt x="14425" y="743"/>
                  <a:pt x="14523" y="645"/>
                  <a:pt x="14523" y="523"/>
                </a:cubicBezTo>
                <a:cubicBezTo>
                  <a:pt x="14523" y="432"/>
                  <a:pt x="14467" y="354"/>
                  <a:pt x="14389" y="321"/>
                </a:cubicBezTo>
                <a:lnTo>
                  <a:pt x="14384" y="318"/>
                </a:lnTo>
                <a:lnTo>
                  <a:pt x="14384" y="0"/>
                </a:lnTo>
                <a:lnTo>
                  <a:pt x="15620" y="0"/>
                </a:lnTo>
                <a:cubicBezTo>
                  <a:pt x="15724" y="0"/>
                  <a:pt x="15808" y="84"/>
                  <a:pt x="15808" y="188"/>
                </a:cubicBezTo>
                <a:lnTo>
                  <a:pt x="15808" y="8706"/>
                </a:lnTo>
                <a:cubicBezTo>
                  <a:pt x="15808" y="8810"/>
                  <a:pt x="15724" y="8894"/>
                  <a:pt x="15620" y="8894"/>
                </a:cubicBezTo>
                <a:lnTo>
                  <a:pt x="188" y="8894"/>
                </a:lnTo>
                <a:cubicBezTo>
                  <a:pt x="84" y="8894"/>
                  <a:pt x="0" y="8810"/>
                  <a:pt x="0" y="8706"/>
                </a:cubicBezTo>
                <a:lnTo>
                  <a:pt x="0" y="188"/>
                </a:lnTo>
                <a:cubicBezTo>
                  <a:pt x="0" y="84"/>
                  <a:pt x="84" y="0"/>
                  <a:pt x="188" y="0"/>
                </a:cubicBezTo>
                <a:close/>
              </a:path>
            </a:pathLst>
          </a:custGeom>
          <a:solidFill>
            <a:srgbClr val="FFFFFF"/>
          </a:solidFill>
          <a:ln w="254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8" name="图片 17"/>
          <p:cNvPicPr>
            <a:picLocks noChangeAspect="1"/>
          </p:cNvPicPr>
          <p:nvPr userDrawn="1">
            <p:custDataLst>
              <p:tags r:id="rId9"/>
            </p:custDataLst>
          </p:nvPr>
        </p:nvPicPr>
        <p:blipFill>
          <a:blip r:embed="rId10" cstate="print">
            <a:alphaModFix amt="10000"/>
            <a:extLst>
              <a:ext uri="{28A0092B-C50C-407E-A947-70E740481C1C}">
                <a14:useLocalDpi xmlns:a14="http://schemas.microsoft.com/office/drawing/2010/main" val="0"/>
              </a:ext>
            </a:extLst>
          </a:blip>
          <a:stretch>
            <a:fillRect/>
          </a:stretch>
        </p:blipFill>
        <p:spPr>
          <a:xfrm>
            <a:off x="1104089" y="663195"/>
            <a:ext cx="10044643" cy="5489224"/>
          </a:xfrm>
          <a:prstGeom prst="rect">
            <a:avLst/>
          </a:prstGeom>
        </p:spPr>
      </p:pic>
      <p:sp>
        <p:nvSpPr>
          <p:cNvPr id="2" name="标题 1"/>
          <p:cNvSpPr>
            <a:spLocks noGrp="1"/>
          </p:cNvSpPr>
          <p:nvPr>
            <p:ph type="title" hasCustomPrompt="1"/>
            <p:custDataLst>
              <p:tags r:id="rId11"/>
            </p:custDataLst>
          </p:nvPr>
        </p:nvSpPr>
        <p:spPr>
          <a:xfrm>
            <a:off x="1893213" y="2159000"/>
            <a:ext cx="2488803" cy="1433988"/>
          </a:xfrm>
        </p:spPr>
        <p:txBody>
          <a:bodyPr wrap="square" anchor="b">
            <a:normAutofit/>
          </a:bodyPr>
          <a:lstStyle>
            <a:lvl1pPr algn="ctr">
              <a:defRPr sz="6000" b="0">
                <a:solidFill>
                  <a:srgbClr val="262626"/>
                </a:solidFill>
              </a:defRPr>
            </a:lvl1pPr>
          </a:lstStyle>
          <a:p>
            <a:r>
              <a:rPr lang="zh-CN" altLang="en-US" dirty="0"/>
              <a:t>标题</a:t>
            </a:r>
            <a:endParaRPr lang="zh-CN" altLang="en-US" dirty="0"/>
          </a:p>
        </p:txBody>
      </p:sp>
      <p:pic>
        <p:nvPicPr>
          <p:cNvPr id="180" name="图片 179" descr="图片包含 图示&#10;&#10;描述已自动生成"/>
          <p:cNvPicPr>
            <a:picLocks noChangeAspect="1"/>
          </p:cNvPicPr>
          <p:nvPr userDrawn="1">
            <p:custDataLst>
              <p:tags r:id="rId12"/>
            </p:custDataLst>
          </p:nvPr>
        </p:nvPicPr>
        <p:blipFill>
          <a:blip r:embed="rId13" cstate="print">
            <a:extLst>
              <a:ext uri="{28A0092B-C50C-407E-A947-70E740481C1C}">
                <a14:useLocalDpi xmlns:a14="http://schemas.microsoft.com/office/drawing/2010/main" val="0"/>
              </a:ext>
            </a:extLst>
          </a:blip>
          <a:stretch>
            <a:fillRect/>
          </a:stretch>
        </p:blipFill>
        <p:spPr>
          <a:xfrm>
            <a:off x="10697052" y="5556492"/>
            <a:ext cx="925590" cy="1218365"/>
          </a:xfrm>
          <a:prstGeom prst="rect">
            <a:avLst/>
          </a:prstGeom>
        </p:spPr>
      </p:pic>
      <p:sp>
        <p:nvSpPr>
          <p:cNvPr id="7" name="日期占位符 3"/>
          <p:cNvSpPr>
            <a:spLocks noGrp="1"/>
          </p:cNvSpPr>
          <p:nvPr>
            <p:ph type="dt" sz="half" idx="10"/>
            <p:custDataLst>
              <p:tags r:id="rId14"/>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15"/>
            </p:custDataLst>
          </p:nvPr>
        </p:nvSpPr>
        <p:spPr/>
        <p:txBody>
          <a:bodyPr/>
          <a:lstStyle/>
          <a:p>
            <a:endParaRPr lang="zh-CN" altLang="en-US"/>
          </a:p>
        </p:txBody>
      </p:sp>
      <p:sp>
        <p:nvSpPr>
          <p:cNvPr id="9" name="灯片编号占位符 5"/>
          <p:cNvSpPr>
            <a:spLocks noGrp="1"/>
          </p:cNvSpPr>
          <p:nvPr>
            <p:ph type="sldNum" sz="quarter" idx="12"/>
            <p:custDataLst>
              <p:tags r:id="rId1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0" y="0"/>
            <a:ext cx="12192000" cy="6858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2"/>
          <p:cNvSpPr/>
          <p:nvPr userDrawn="1">
            <p:custDataLst>
              <p:tags r:id="rId3"/>
            </p:custDataLst>
          </p:nvPr>
        </p:nvSpPr>
        <p:spPr>
          <a:xfrm>
            <a:off x="8884794" y="0"/>
            <a:ext cx="3307206" cy="312713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5208" h="4925">
                <a:moveTo>
                  <a:pt x="0" y="0"/>
                </a:moveTo>
                <a:lnTo>
                  <a:pt x="5208" y="0"/>
                </a:lnTo>
                <a:lnTo>
                  <a:pt x="5208" y="4925"/>
                </a:lnTo>
                <a:lnTo>
                  <a:pt x="5160" y="4922"/>
                </a:lnTo>
                <a:cubicBezTo>
                  <a:pt x="2454" y="4753"/>
                  <a:pt x="276" y="2674"/>
                  <a:pt x="4" y="39"/>
                </a:cubicBezTo>
                <a:lnTo>
                  <a:pt x="0" y="0"/>
                </a:lnTo>
                <a:close/>
              </a:path>
            </a:pathLst>
          </a:cu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B3D6D1"/>
              </a:solidFill>
            </a:endParaRPr>
          </a:p>
        </p:txBody>
      </p:sp>
      <p:sp>
        <p:nvSpPr>
          <p:cNvPr id="10" name="任意多边形 80"/>
          <p:cNvSpPr/>
          <p:nvPr userDrawn="1">
            <p:custDataLst>
              <p:tags r:id="rId4"/>
            </p:custDataLst>
          </p:nvPr>
        </p:nvSpPr>
        <p:spPr>
          <a:xfrm flipV="1">
            <a:off x="2874982" y="0"/>
            <a:ext cx="4950123" cy="6858000"/>
          </a:xfrm>
          <a:custGeom>
            <a:avLst/>
            <a:gdLst>
              <a:gd name="adj" fmla="val 17548"/>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7795" h="10800">
                <a:moveTo>
                  <a:pt x="1807" y="0"/>
                </a:moveTo>
                <a:lnTo>
                  <a:pt x="7173" y="0"/>
                </a:lnTo>
                <a:lnTo>
                  <a:pt x="7182" y="28"/>
                </a:lnTo>
                <a:cubicBezTo>
                  <a:pt x="7581" y="1340"/>
                  <a:pt x="7795" y="2732"/>
                  <a:pt x="7795" y="4175"/>
                </a:cubicBezTo>
                <a:cubicBezTo>
                  <a:pt x="7795" y="6538"/>
                  <a:pt x="7219" y="8766"/>
                  <a:pt x="6200" y="10728"/>
                </a:cubicBezTo>
                <a:lnTo>
                  <a:pt x="6162" y="10800"/>
                </a:lnTo>
                <a:lnTo>
                  <a:pt x="0" y="10800"/>
                </a:lnTo>
                <a:lnTo>
                  <a:pt x="19" y="10781"/>
                </a:lnTo>
                <a:cubicBezTo>
                  <a:pt x="1736" y="9105"/>
                  <a:pt x="2802" y="6764"/>
                  <a:pt x="2802" y="4175"/>
                </a:cubicBezTo>
                <a:cubicBezTo>
                  <a:pt x="2802" y="2700"/>
                  <a:pt x="2457" y="1307"/>
                  <a:pt x="1843" y="71"/>
                </a:cubicBezTo>
                <a:lnTo>
                  <a:pt x="1807" y="0"/>
                </a:lnTo>
                <a:close/>
              </a:path>
            </a:pathLst>
          </a:custGeom>
          <a:solidFill>
            <a:schemeClr val="lt1">
              <a:lumMod val="10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rgbClr val="B3D6D1"/>
              </a:solidFill>
              <a:sym typeface="+mn-ea"/>
            </a:endParaRPr>
          </a:p>
        </p:txBody>
      </p:sp>
      <p:sp>
        <p:nvSpPr>
          <p:cNvPr id="11" name="圆角矩形 69"/>
          <p:cNvSpPr/>
          <p:nvPr userDrawn="1">
            <p:custDataLst>
              <p:tags r:id="rId5"/>
            </p:custDataLst>
          </p:nvPr>
        </p:nvSpPr>
        <p:spPr>
          <a:xfrm>
            <a:off x="889742" y="1171575"/>
            <a:ext cx="10038080" cy="5175885"/>
          </a:xfrm>
          <a:prstGeom prst="roundRect">
            <a:avLst>
              <a:gd name="adj" fmla="val 1085"/>
            </a:avLst>
          </a:prstGeom>
          <a:solidFill>
            <a:schemeClr val="accent6">
              <a:lumMod val="60000"/>
              <a:lumOff val="40000"/>
            </a:schemeClr>
          </a:solidFill>
          <a:ln w="254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圆角矩形 176"/>
          <p:cNvSpPr/>
          <p:nvPr userDrawn="1">
            <p:custDataLst>
              <p:tags r:id="rId6"/>
            </p:custDataLst>
          </p:nvPr>
        </p:nvSpPr>
        <p:spPr>
          <a:xfrm rot="18300000" flipH="1">
            <a:off x="951258" y="811445"/>
            <a:ext cx="295678" cy="556753"/>
          </a:xfrm>
          <a:prstGeom prst="roundRect">
            <a:avLst/>
          </a:prstGeom>
          <a:solidFill>
            <a:schemeClr val="accent2"/>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心形 13"/>
          <p:cNvSpPr/>
          <p:nvPr userDrawn="1">
            <p:custDataLst>
              <p:tags r:id="rId7"/>
            </p:custDataLst>
          </p:nvPr>
        </p:nvSpPr>
        <p:spPr>
          <a:xfrm rot="18300000" flipH="1">
            <a:off x="478312" y="600934"/>
            <a:ext cx="605026" cy="531446"/>
          </a:xfrm>
          <a:prstGeom prst="heart">
            <a:avLst/>
          </a:prstGeom>
          <a:solidFill>
            <a:schemeClr val="accent1"/>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7"/>
          <p:cNvSpPr/>
          <p:nvPr userDrawn="1">
            <p:custDataLst>
              <p:tags r:id="rId8"/>
            </p:custDataLst>
          </p:nvPr>
        </p:nvSpPr>
        <p:spPr>
          <a:xfrm>
            <a:off x="1086804" y="661536"/>
            <a:ext cx="10038080" cy="5487035"/>
          </a:xfrm>
          <a:custGeom>
            <a:avLst/>
            <a:gdLst>
              <a:gd name="adj" fmla="val 2118"/>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5808" h="8894">
                <a:moveTo>
                  <a:pt x="188" y="0"/>
                </a:moveTo>
                <a:lnTo>
                  <a:pt x="1144" y="0"/>
                </a:lnTo>
                <a:lnTo>
                  <a:pt x="1144" y="319"/>
                </a:lnTo>
                <a:lnTo>
                  <a:pt x="1138" y="321"/>
                </a:lnTo>
                <a:cubicBezTo>
                  <a:pt x="1059" y="354"/>
                  <a:pt x="1004" y="433"/>
                  <a:pt x="1004" y="524"/>
                </a:cubicBezTo>
                <a:cubicBezTo>
                  <a:pt x="1004" y="645"/>
                  <a:pt x="1102" y="743"/>
                  <a:pt x="1224" y="743"/>
                </a:cubicBezTo>
                <a:cubicBezTo>
                  <a:pt x="1346" y="743"/>
                  <a:pt x="1444" y="645"/>
                  <a:pt x="1444" y="524"/>
                </a:cubicBezTo>
                <a:cubicBezTo>
                  <a:pt x="1444" y="433"/>
                  <a:pt x="1389" y="354"/>
                  <a:pt x="1310" y="321"/>
                </a:cubicBezTo>
                <a:lnTo>
                  <a:pt x="1305" y="319"/>
                </a:lnTo>
                <a:lnTo>
                  <a:pt x="1305" y="0"/>
                </a:lnTo>
                <a:lnTo>
                  <a:pt x="2779" y="0"/>
                </a:lnTo>
                <a:lnTo>
                  <a:pt x="2779" y="319"/>
                </a:lnTo>
                <a:lnTo>
                  <a:pt x="2773" y="321"/>
                </a:lnTo>
                <a:cubicBezTo>
                  <a:pt x="2695" y="355"/>
                  <a:pt x="2639" y="432"/>
                  <a:pt x="2639" y="524"/>
                </a:cubicBezTo>
                <a:cubicBezTo>
                  <a:pt x="2639" y="645"/>
                  <a:pt x="2737" y="743"/>
                  <a:pt x="2859" y="743"/>
                </a:cubicBezTo>
                <a:cubicBezTo>
                  <a:pt x="2981" y="743"/>
                  <a:pt x="3079" y="645"/>
                  <a:pt x="3079" y="524"/>
                </a:cubicBezTo>
                <a:cubicBezTo>
                  <a:pt x="3079" y="432"/>
                  <a:pt x="3023" y="355"/>
                  <a:pt x="2945" y="321"/>
                </a:cubicBezTo>
                <a:lnTo>
                  <a:pt x="2940" y="319"/>
                </a:lnTo>
                <a:lnTo>
                  <a:pt x="2940" y="0"/>
                </a:lnTo>
                <a:lnTo>
                  <a:pt x="4414" y="0"/>
                </a:lnTo>
                <a:lnTo>
                  <a:pt x="4414" y="319"/>
                </a:lnTo>
                <a:lnTo>
                  <a:pt x="4408" y="321"/>
                </a:lnTo>
                <a:cubicBezTo>
                  <a:pt x="4330" y="355"/>
                  <a:pt x="4274" y="432"/>
                  <a:pt x="4274" y="524"/>
                </a:cubicBezTo>
                <a:cubicBezTo>
                  <a:pt x="4274" y="645"/>
                  <a:pt x="4372" y="743"/>
                  <a:pt x="4494" y="743"/>
                </a:cubicBezTo>
                <a:cubicBezTo>
                  <a:pt x="4616" y="743"/>
                  <a:pt x="4714" y="645"/>
                  <a:pt x="4714" y="524"/>
                </a:cubicBezTo>
                <a:cubicBezTo>
                  <a:pt x="4714" y="432"/>
                  <a:pt x="4658" y="355"/>
                  <a:pt x="4580" y="321"/>
                </a:cubicBezTo>
                <a:lnTo>
                  <a:pt x="4575" y="319"/>
                </a:lnTo>
                <a:lnTo>
                  <a:pt x="4575" y="0"/>
                </a:lnTo>
                <a:lnTo>
                  <a:pt x="6049" y="0"/>
                </a:lnTo>
                <a:lnTo>
                  <a:pt x="6049" y="319"/>
                </a:lnTo>
                <a:lnTo>
                  <a:pt x="6043" y="321"/>
                </a:lnTo>
                <a:cubicBezTo>
                  <a:pt x="5965" y="355"/>
                  <a:pt x="5909" y="432"/>
                  <a:pt x="5909" y="523"/>
                </a:cubicBezTo>
                <a:cubicBezTo>
                  <a:pt x="5909" y="645"/>
                  <a:pt x="6007" y="743"/>
                  <a:pt x="6129" y="743"/>
                </a:cubicBezTo>
                <a:cubicBezTo>
                  <a:pt x="6251" y="743"/>
                  <a:pt x="6349" y="645"/>
                  <a:pt x="6349" y="523"/>
                </a:cubicBezTo>
                <a:cubicBezTo>
                  <a:pt x="6349" y="432"/>
                  <a:pt x="6293" y="355"/>
                  <a:pt x="6215" y="321"/>
                </a:cubicBezTo>
                <a:lnTo>
                  <a:pt x="6210" y="319"/>
                </a:lnTo>
                <a:lnTo>
                  <a:pt x="6210" y="0"/>
                </a:lnTo>
                <a:lnTo>
                  <a:pt x="7683" y="0"/>
                </a:lnTo>
                <a:lnTo>
                  <a:pt x="7683" y="319"/>
                </a:lnTo>
                <a:lnTo>
                  <a:pt x="7677" y="321"/>
                </a:lnTo>
                <a:cubicBezTo>
                  <a:pt x="7599" y="355"/>
                  <a:pt x="7543" y="432"/>
                  <a:pt x="7543" y="523"/>
                </a:cubicBezTo>
                <a:cubicBezTo>
                  <a:pt x="7543" y="645"/>
                  <a:pt x="7641" y="743"/>
                  <a:pt x="7763" y="743"/>
                </a:cubicBezTo>
                <a:cubicBezTo>
                  <a:pt x="7885" y="743"/>
                  <a:pt x="7983" y="645"/>
                  <a:pt x="7983" y="523"/>
                </a:cubicBezTo>
                <a:cubicBezTo>
                  <a:pt x="7983" y="432"/>
                  <a:pt x="7927" y="355"/>
                  <a:pt x="7849" y="321"/>
                </a:cubicBezTo>
                <a:lnTo>
                  <a:pt x="7844" y="319"/>
                </a:lnTo>
                <a:lnTo>
                  <a:pt x="7844" y="0"/>
                </a:lnTo>
                <a:lnTo>
                  <a:pt x="9318" y="0"/>
                </a:lnTo>
                <a:lnTo>
                  <a:pt x="9318" y="319"/>
                </a:lnTo>
                <a:lnTo>
                  <a:pt x="9312" y="321"/>
                </a:lnTo>
                <a:cubicBezTo>
                  <a:pt x="9234" y="354"/>
                  <a:pt x="9178" y="432"/>
                  <a:pt x="9178" y="523"/>
                </a:cubicBezTo>
                <a:cubicBezTo>
                  <a:pt x="9178" y="645"/>
                  <a:pt x="9276" y="743"/>
                  <a:pt x="9398" y="743"/>
                </a:cubicBezTo>
                <a:cubicBezTo>
                  <a:pt x="9520" y="743"/>
                  <a:pt x="9618" y="645"/>
                  <a:pt x="9618" y="523"/>
                </a:cubicBezTo>
                <a:cubicBezTo>
                  <a:pt x="9618" y="432"/>
                  <a:pt x="9562" y="354"/>
                  <a:pt x="9484" y="321"/>
                </a:cubicBezTo>
                <a:lnTo>
                  <a:pt x="9479" y="319"/>
                </a:lnTo>
                <a:lnTo>
                  <a:pt x="9479" y="0"/>
                </a:lnTo>
                <a:lnTo>
                  <a:pt x="10953" y="0"/>
                </a:lnTo>
                <a:lnTo>
                  <a:pt x="10953" y="319"/>
                </a:lnTo>
                <a:lnTo>
                  <a:pt x="10947" y="321"/>
                </a:lnTo>
                <a:cubicBezTo>
                  <a:pt x="10869" y="354"/>
                  <a:pt x="10813" y="432"/>
                  <a:pt x="10813" y="523"/>
                </a:cubicBezTo>
                <a:cubicBezTo>
                  <a:pt x="10813" y="645"/>
                  <a:pt x="10911" y="743"/>
                  <a:pt x="11033" y="743"/>
                </a:cubicBezTo>
                <a:cubicBezTo>
                  <a:pt x="11155" y="743"/>
                  <a:pt x="11253" y="645"/>
                  <a:pt x="11253" y="523"/>
                </a:cubicBezTo>
                <a:cubicBezTo>
                  <a:pt x="11253" y="432"/>
                  <a:pt x="11197" y="354"/>
                  <a:pt x="11119" y="321"/>
                </a:cubicBezTo>
                <a:lnTo>
                  <a:pt x="11114" y="319"/>
                </a:lnTo>
                <a:lnTo>
                  <a:pt x="11114" y="0"/>
                </a:lnTo>
                <a:lnTo>
                  <a:pt x="12588" y="0"/>
                </a:lnTo>
                <a:lnTo>
                  <a:pt x="12588" y="318"/>
                </a:lnTo>
                <a:lnTo>
                  <a:pt x="12582" y="321"/>
                </a:lnTo>
                <a:cubicBezTo>
                  <a:pt x="12504" y="354"/>
                  <a:pt x="12448" y="432"/>
                  <a:pt x="12448" y="523"/>
                </a:cubicBezTo>
                <a:cubicBezTo>
                  <a:pt x="12448" y="645"/>
                  <a:pt x="12546" y="743"/>
                  <a:pt x="12668" y="743"/>
                </a:cubicBezTo>
                <a:cubicBezTo>
                  <a:pt x="12790" y="743"/>
                  <a:pt x="12888" y="645"/>
                  <a:pt x="12888" y="523"/>
                </a:cubicBezTo>
                <a:cubicBezTo>
                  <a:pt x="12888" y="432"/>
                  <a:pt x="12832" y="354"/>
                  <a:pt x="12754" y="321"/>
                </a:cubicBezTo>
                <a:lnTo>
                  <a:pt x="12749" y="318"/>
                </a:lnTo>
                <a:lnTo>
                  <a:pt x="12749" y="0"/>
                </a:lnTo>
                <a:lnTo>
                  <a:pt x="14223" y="0"/>
                </a:lnTo>
                <a:lnTo>
                  <a:pt x="14223" y="318"/>
                </a:lnTo>
                <a:lnTo>
                  <a:pt x="14217" y="321"/>
                </a:lnTo>
                <a:cubicBezTo>
                  <a:pt x="14139" y="354"/>
                  <a:pt x="14083" y="432"/>
                  <a:pt x="14083" y="523"/>
                </a:cubicBezTo>
                <a:cubicBezTo>
                  <a:pt x="14083" y="645"/>
                  <a:pt x="14181" y="743"/>
                  <a:pt x="14303" y="743"/>
                </a:cubicBezTo>
                <a:cubicBezTo>
                  <a:pt x="14425" y="743"/>
                  <a:pt x="14523" y="645"/>
                  <a:pt x="14523" y="523"/>
                </a:cubicBezTo>
                <a:cubicBezTo>
                  <a:pt x="14523" y="432"/>
                  <a:pt x="14467" y="354"/>
                  <a:pt x="14389" y="321"/>
                </a:cubicBezTo>
                <a:lnTo>
                  <a:pt x="14384" y="318"/>
                </a:lnTo>
                <a:lnTo>
                  <a:pt x="14384" y="0"/>
                </a:lnTo>
                <a:lnTo>
                  <a:pt x="15620" y="0"/>
                </a:lnTo>
                <a:cubicBezTo>
                  <a:pt x="15724" y="0"/>
                  <a:pt x="15808" y="84"/>
                  <a:pt x="15808" y="188"/>
                </a:cubicBezTo>
                <a:lnTo>
                  <a:pt x="15808" y="8706"/>
                </a:lnTo>
                <a:cubicBezTo>
                  <a:pt x="15808" y="8810"/>
                  <a:pt x="15724" y="8894"/>
                  <a:pt x="15620" y="8894"/>
                </a:cubicBezTo>
                <a:lnTo>
                  <a:pt x="188" y="8894"/>
                </a:lnTo>
                <a:cubicBezTo>
                  <a:pt x="84" y="8894"/>
                  <a:pt x="0" y="8810"/>
                  <a:pt x="0" y="8706"/>
                </a:cubicBezTo>
                <a:lnTo>
                  <a:pt x="0" y="188"/>
                </a:lnTo>
                <a:cubicBezTo>
                  <a:pt x="0" y="84"/>
                  <a:pt x="84" y="0"/>
                  <a:pt x="188" y="0"/>
                </a:cubicBezTo>
                <a:close/>
              </a:path>
            </a:pathLst>
          </a:custGeom>
          <a:solidFill>
            <a:srgbClr val="FFFFFF"/>
          </a:solidFill>
          <a:ln w="254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7" name="图形 16"/>
          <p:cNvPicPr>
            <a:picLocks noChangeAspect="1"/>
          </p:cNvPicPr>
          <p:nvPr userDrawn="1">
            <p:custDataLst>
              <p:tags r:id="rId9"/>
            </p:custDataLst>
          </p:nvPr>
        </p:nvPicPr>
        <p:blipFill>
          <a:blip r:embed="rId10"/>
          <a:stretch>
            <a:fillRect/>
          </a:stretch>
        </p:blipFill>
        <p:spPr>
          <a:xfrm>
            <a:off x="10349400" y="4949504"/>
            <a:ext cx="1363793" cy="1706508"/>
          </a:xfrm>
          <a:prstGeom prst="rect">
            <a:avLst/>
          </a:prstGeom>
        </p:spPr>
      </p:pic>
      <p:sp>
        <p:nvSpPr>
          <p:cNvPr id="4" name="日期占位符 4"/>
          <p:cNvSpPr>
            <a:spLocks noGrp="1"/>
          </p:cNvSpPr>
          <p:nvPr>
            <p:ph type="dt" sz="half" idx="10"/>
            <p:custDataLst>
              <p:tags r:id="rId11"/>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5"/>
          <p:cNvSpPr>
            <a:spLocks noGrp="1"/>
          </p:cNvSpPr>
          <p:nvPr>
            <p:ph type="ftr" sz="quarter" idx="11"/>
            <p:custDataLst>
              <p:tags r:id="rId12"/>
            </p:custDataLst>
          </p:nvPr>
        </p:nvSpPr>
        <p:spPr/>
        <p:txBody>
          <a:bodyPr/>
          <a:lstStyle/>
          <a:p>
            <a:endParaRPr lang="zh-CN" altLang="en-US"/>
          </a:p>
        </p:txBody>
      </p:sp>
      <p:sp>
        <p:nvSpPr>
          <p:cNvPr id="6" name="灯片编号占位符 6"/>
          <p:cNvSpPr>
            <a:spLocks noGrp="1"/>
          </p:cNvSpPr>
          <p:nvPr>
            <p:ph type="sldNum" sz="quarter" idx="12"/>
            <p:custDataLst>
              <p:tags r:id="rId13"/>
            </p:custDataLst>
          </p:nvPr>
        </p:nvSpPr>
        <p:spPr/>
        <p:txBody>
          <a:bodyPr wrap="square">
            <a:normAutofit/>
          </a:bodyPr>
          <a:lstStyle/>
          <a:p>
            <a:fld id="{BE5F26B5-172A-4DC2-B0B7-181CFC56B87C}" type="slidenum">
              <a:rPr lang="zh-CN" altLang="en-US" smtClean="0"/>
            </a:fld>
            <a:endParaRPr lang="zh-CN" altLang="en-US"/>
          </a:p>
        </p:txBody>
      </p:sp>
      <p:pic>
        <p:nvPicPr>
          <p:cNvPr id="18" name="图片 17"/>
          <p:cNvPicPr>
            <a:picLocks noChangeAspect="1"/>
          </p:cNvPicPr>
          <p:nvPr userDrawn="1">
            <p:custDataLst>
              <p:tags r:id="rId14"/>
            </p:custDataLst>
          </p:nvPr>
        </p:nvPicPr>
        <p:blipFill>
          <a:blip r:embed="rId15" cstate="print">
            <a:alphaModFix amt="10000"/>
            <a:extLst>
              <a:ext uri="{28A0092B-C50C-407E-A947-70E740481C1C}">
                <a14:useLocalDpi xmlns:a14="http://schemas.microsoft.com/office/drawing/2010/main" val="0"/>
              </a:ext>
            </a:extLst>
          </a:blip>
          <a:stretch>
            <a:fillRect/>
          </a:stretch>
        </p:blipFill>
        <p:spPr>
          <a:xfrm>
            <a:off x="1083523" y="660441"/>
            <a:ext cx="10044643" cy="5489224"/>
          </a:xfrm>
          <a:prstGeom prst="rect">
            <a:avLst/>
          </a:prstGeom>
        </p:spPr>
      </p:pic>
      <p:sp>
        <p:nvSpPr>
          <p:cNvPr id="2" name="标题 1"/>
          <p:cNvSpPr>
            <a:spLocks noGrp="1"/>
          </p:cNvSpPr>
          <p:nvPr>
            <p:ph type="title" hasCustomPrompt="1"/>
            <p:custDataLst>
              <p:tags r:id="rId16"/>
            </p:custDataLst>
          </p:nvPr>
        </p:nvSpPr>
        <p:spPr>
          <a:xfrm>
            <a:off x="2110266" y="3188337"/>
            <a:ext cx="7991156" cy="1152000"/>
          </a:xfrm>
        </p:spPr>
        <p:txBody>
          <a:bodyPr wrap="square" anchor="b">
            <a:normAutofit/>
          </a:bodyPr>
          <a:lstStyle>
            <a:lvl1pPr algn="ctr">
              <a:defRPr sz="5400" b="0">
                <a:solidFill>
                  <a:srgbClr val="262626"/>
                </a:solidFill>
              </a:defRPr>
            </a:lvl1pPr>
          </a:lstStyle>
          <a:p>
            <a:r>
              <a:rPr lang="zh-CN" altLang="en-US" dirty="0"/>
              <a:t>单击编辑母版标题</a:t>
            </a:r>
            <a:endParaRPr lang="zh-CN" altLang="en-US" dirty="0"/>
          </a:p>
        </p:txBody>
      </p:sp>
      <p:sp>
        <p:nvSpPr>
          <p:cNvPr id="3" name="文本占位符 2"/>
          <p:cNvSpPr>
            <a:spLocks noGrp="1"/>
          </p:cNvSpPr>
          <p:nvPr>
            <p:ph type="body" idx="1" hasCustomPrompt="1"/>
            <p:custDataLst>
              <p:tags r:id="rId17"/>
            </p:custDataLst>
          </p:nvPr>
        </p:nvSpPr>
        <p:spPr>
          <a:xfrm>
            <a:off x="2110266" y="4448337"/>
            <a:ext cx="7991156" cy="695562"/>
          </a:xfrm>
        </p:spPr>
        <p:txBody>
          <a:bodyPr wrap="square">
            <a:normAutofit/>
          </a:bodyPr>
          <a:lstStyle>
            <a:lvl1pPr marL="0" indent="0" algn="ctr">
              <a:buNone/>
              <a:defRPr sz="2400" b="0">
                <a:solidFill>
                  <a:srgbClr val="26262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单击此处编辑副标题</a:t>
            </a:r>
            <a:endParaRPr lang="zh-CN" altLang="en-US" dirty="0"/>
          </a:p>
        </p:txBody>
      </p:sp>
      <p:sp>
        <p:nvSpPr>
          <p:cNvPr id="8" name="节编号 3"/>
          <p:cNvSpPr>
            <a:spLocks noGrp="1"/>
          </p:cNvSpPr>
          <p:nvPr>
            <p:ph type="body" sz="quarter" idx="13" hasCustomPrompt="1"/>
            <p:custDataLst>
              <p:tags r:id="rId18"/>
            </p:custDataLst>
          </p:nvPr>
        </p:nvSpPr>
        <p:spPr>
          <a:xfrm>
            <a:off x="4149901" y="1714101"/>
            <a:ext cx="3911886" cy="1413036"/>
          </a:xfrm>
        </p:spPr>
        <p:txBody>
          <a:bodyPr wrap="none" anchor="b">
            <a:normAutofit/>
          </a:bodyPr>
          <a:lstStyle>
            <a:lvl1pPr marL="0" indent="0" algn="ctr">
              <a:buNone/>
              <a:defRPr sz="6000" b="0">
                <a:solidFill>
                  <a:schemeClr val="accent1"/>
                </a:solidFill>
              </a:defRPr>
            </a:lvl1pPr>
          </a:lstStyle>
          <a:p>
            <a:pPr lvl="0"/>
            <a:r>
              <a:rPr lang="zh-CN" altLang="en-US" dirty="0"/>
              <a:t>节编号</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0" tIns="0" rIns="0" bIns="0" rtlCol="0" anchor="b">
            <a:normAutofit/>
          </a:bodyPr>
          <a:lstStyle>
            <a:lvl1pPr>
              <a:defRPr lang="zh-CN" altLang="en-US" dirty="0"/>
            </a:lvl1pPr>
          </a:lstStyle>
          <a:p>
            <a:pPr lvl="0"/>
            <a:r>
              <a:rPr lang="zh-CN" altLang="en-US" dirty="0"/>
              <a:t>单击此处编辑母版标题样式</a:t>
            </a:r>
            <a:endParaRPr lang="zh-CN" altLang="en-US" dirty="0"/>
          </a:p>
        </p:txBody>
      </p:sp>
      <p:sp>
        <p:nvSpPr>
          <p:cNvPr id="3" name="内容占位符 2"/>
          <p:cNvSpPr>
            <a:spLocks noGrp="1"/>
          </p:cNvSpPr>
          <p:nvPr>
            <p:ph sz="half" idx="1"/>
            <p:custDataLst>
              <p:tags r:id="rId3"/>
            </p:custDataLst>
          </p:nvPr>
        </p:nvSpPr>
        <p:spPr>
          <a:xfrm>
            <a:off x="69596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a:spLocks noGrp="1"/>
          </p:cNvSpPr>
          <p:nvPr>
            <p:ph sz="half" idx="2"/>
            <p:custDataLst>
              <p:tags r:id="rId4"/>
            </p:custDataLst>
          </p:nvPr>
        </p:nvSpPr>
        <p:spPr>
          <a:xfrm>
            <a:off x="617220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a:spLocks noGrp="1"/>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94800" y="360000"/>
            <a:ext cx="10800000" cy="720000"/>
          </a:xfrm>
        </p:spPr>
        <p:txBody>
          <a:bodyPr vert="horz" wrap="square" lIns="0" tIns="0" rIns="0" bIns="0" rtlCol="0" anchor="b">
            <a:normAutofit/>
          </a:bodyPr>
          <a:lstStyle>
            <a:lvl1pPr>
              <a:defRPr lang="zh-CN" altLang="en-US" dirty="0"/>
            </a:lvl1pPr>
          </a:lstStyle>
          <a:p>
            <a:pPr lvl="0"/>
            <a:r>
              <a:rPr lang="zh-CN" altLang="en-US" dirty="0"/>
              <a:t>单击此处编辑母版标题样式</a:t>
            </a:r>
            <a:endParaRPr lang="zh-CN" altLang="en-US" dirty="0"/>
          </a:p>
        </p:txBody>
      </p:sp>
      <p:sp>
        <p:nvSpPr>
          <p:cNvPr id="3" name="文本占位符 2"/>
          <p:cNvSpPr>
            <a:spLocks noGrp="1"/>
          </p:cNvSpPr>
          <p:nvPr>
            <p:ph type="body" idx="1" hasCustomPrompt="1"/>
            <p:custDataLst>
              <p:tags r:id="rId3"/>
            </p:custDataLst>
          </p:nvPr>
        </p:nvSpPr>
        <p:spPr>
          <a:xfrm>
            <a:off x="695960" y="1181820"/>
            <a:ext cx="5323840" cy="531234"/>
          </a:xfrm>
        </p:spPr>
        <p:txBody>
          <a:bodyPr wrap="square"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endParaRPr lang="zh-CN" altLang="en-US" dirty="0"/>
          </a:p>
        </p:txBody>
      </p:sp>
      <p:sp>
        <p:nvSpPr>
          <p:cNvPr id="4" name="内容占位符 3"/>
          <p:cNvSpPr>
            <a:spLocks noGrp="1"/>
          </p:cNvSpPr>
          <p:nvPr>
            <p:ph sz="half" idx="2"/>
            <p:custDataLst>
              <p:tags r:id="rId4"/>
            </p:custDataLst>
          </p:nvPr>
        </p:nvSpPr>
        <p:spPr>
          <a:xfrm>
            <a:off x="69596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a:spLocks noGrp="1"/>
          </p:cNvSpPr>
          <p:nvPr>
            <p:ph type="body" sz="quarter" idx="3" hasCustomPrompt="1"/>
            <p:custDataLst>
              <p:tags r:id="rId5"/>
            </p:custDataLst>
          </p:nvPr>
        </p:nvSpPr>
        <p:spPr>
          <a:xfrm>
            <a:off x="6172200" y="1181820"/>
            <a:ext cx="5323840" cy="531234"/>
          </a:xfrm>
        </p:spPr>
        <p:txBody>
          <a:bodyPr wrap="square"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endParaRPr lang="zh-CN" altLang="en-US" dirty="0"/>
          </a:p>
        </p:txBody>
      </p:sp>
      <p:sp>
        <p:nvSpPr>
          <p:cNvPr id="6" name="内容占位符 5"/>
          <p:cNvSpPr>
            <a:spLocks noGrp="1"/>
          </p:cNvSpPr>
          <p:nvPr>
            <p:ph sz="quarter" idx="4"/>
            <p:custDataLst>
              <p:tags r:id="rId6"/>
            </p:custDataLst>
          </p:nvPr>
        </p:nvSpPr>
        <p:spPr>
          <a:xfrm>
            <a:off x="617220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a:spLocks noGrp="1"/>
          </p:cNvSpPr>
          <p:nvPr>
            <p:ph type="dt" sz="half" idx="10"/>
            <p:custDataLst>
              <p:tags r:id="rId7"/>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dirty="0"/>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2"/>
            </p:custDataLst>
          </p:nvPr>
        </p:nvSpPr>
        <p:spPr>
          <a:xfrm>
            <a:off x="695960" y="360045"/>
            <a:ext cx="10801985" cy="581787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3"/>
          <p:cNvSpPr>
            <a:spLocks noGrp="1"/>
          </p:cNvSpPr>
          <p:nvPr>
            <p:ph type="ftr" sz="quarter" idx="11"/>
            <p:custDataLst>
              <p:tags r:id="rId4"/>
            </p:custDataLst>
          </p:nvPr>
        </p:nvSpPr>
        <p:spPr/>
        <p:txBody>
          <a:bodyPr/>
          <a:lstStyle/>
          <a:p>
            <a:endParaRPr lang="zh-CN" altLang="en-US"/>
          </a:p>
        </p:txBody>
      </p:sp>
      <p:sp>
        <p:nvSpPr>
          <p:cNvPr id="6"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2" Type="http://schemas.openxmlformats.org/officeDocument/2006/relationships/theme" Target="../theme/theme1.xml"/><Relationship Id="rId21" Type="http://schemas.openxmlformats.org/officeDocument/2006/relationships/image" Target="../media/image9.jpeg"/><Relationship Id="rId20" Type="http://schemas.openxmlformats.org/officeDocument/2006/relationships/tags" Target="../tags/tag232.xml"/><Relationship Id="rId2" Type="http://schemas.openxmlformats.org/officeDocument/2006/relationships/slideLayout" Target="../slideLayouts/slideLayout2.xml"/><Relationship Id="rId19" Type="http://schemas.openxmlformats.org/officeDocument/2006/relationships/tags" Target="../tags/tag231.xml"/><Relationship Id="rId18" Type="http://schemas.openxmlformats.org/officeDocument/2006/relationships/tags" Target="../tags/tag230.xml"/><Relationship Id="rId17" Type="http://schemas.openxmlformats.org/officeDocument/2006/relationships/tags" Target="../tags/tag229.xml"/><Relationship Id="rId16" Type="http://schemas.openxmlformats.org/officeDocument/2006/relationships/tags" Target="../tags/tag228.xml"/><Relationship Id="rId15" Type="http://schemas.openxmlformats.org/officeDocument/2006/relationships/tags" Target="../tags/tag227.xml"/><Relationship Id="rId14" Type="http://schemas.openxmlformats.org/officeDocument/2006/relationships/tags" Target="../tags/tag226.xml"/><Relationship Id="rId13" Type="http://schemas.openxmlformats.org/officeDocument/2006/relationships/image" Target="../media/image3.png"/><Relationship Id="rId12" Type="http://schemas.openxmlformats.org/officeDocument/2006/relationships/tags" Target="../tags/tag225.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图片 10" descr="图片包含 徽标&#10;&#10;描述已自动生成"/>
          <p:cNvPicPr>
            <a:picLocks noChangeAspect="1"/>
          </p:cNvPicPr>
          <p:nvPr userDrawn="1">
            <p:custDataLst>
              <p:tags r:id="rId12"/>
            </p:custDataLst>
          </p:nvPr>
        </p:nvPicPr>
        <p:blipFill>
          <a:blip r:embed="rId13" cstate="print">
            <a:extLst>
              <a:ext uri="{28A0092B-C50C-407E-A947-70E740481C1C}">
                <a14:useLocalDpi xmlns:a14="http://schemas.microsoft.com/office/drawing/2010/main" val="0"/>
              </a:ext>
            </a:extLst>
          </a:blip>
          <a:stretch>
            <a:fillRect/>
          </a:stretch>
        </p:blipFill>
        <p:spPr>
          <a:xfrm>
            <a:off x="11310958" y="6010190"/>
            <a:ext cx="614342" cy="699919"/>
          </a:xfrm>
          <a:prstGeom prst="rect">
            <a:avLst/>
          </a:prstGeom>
        </p:spPr>
      </p:pic>
      <p:sp>
        <p:nvSpPr>
          <p:cNvPr id="8" name="矩形 7"/>
          <p:cNvSpPr/>
          <p:nvPr userDrawn="1">
            <p:custDataLst>
              <p:tags r:id="rId14"/>
            </p:custDataLst>
          </p:nvPr>
        </p:nvSpPr>
        <p:spPr>
          <a:xfrm>
            <a:off x="0" y="0"/>
            <a:ext cx="12192000" cy="6858000"/>
          </a:xfrm>
          <a:prstGeom prst="rect">
            <a:avLst/>
          </a:prstGeom>
          <a:gradFill flip="none" rotWithShape="1">
            <a:gsLst>
              <a:gs pos="39000">
                <a:schemeClr val="bg1">
                  <a:alpha val="0"/>
                </a:schemeClr>
              </a:gs>
              <a:gs pos="100000">
                <a:schemeClr val="accent2">
                  <a:lumMod val="40000"/>
                  <a:lumOff val="60000"/>
                  <a:alpha val="5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占位符 1"/>
          <p:cNvSpPr>
            <a:spLocks noGrp="1"/>
          </p:cNvSpPr>
          <p:nvPr>
            <p:ph type="title"/>
            <p:custDataLst>
              <p:tags r:id="rId15"/>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6"/>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17"/>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18"/>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9"/>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9" name="KSO_TEMPLATE" hidden="1"/>
          <p:cNvSpPr/>
          <p:nvPr userDrawn="1">
            <p:custDataLst>
              <p:tags r:id="rId20"/>
            </p:custDataLst>
          </p:nvPr>
        </p:nvSpPr>
        <p:spPr>
          <a:xfrm>
            <a:off x="0" y="0"/>
            <a:ext cx="0" cy="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5124" name="图片 6" descr="logo横版 png"/>
          <p:cNvPicPr>
            <a:picLocks noChangeAspect="1"/>
          </p:cNvPicPr>
          <p:nvPr userDrawn="1"/>
        </p:nvPicPr>
        <p:blipFill>
          <a:blip r:embed="rId21"/>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100000"/>
        </a:lnSpc>
        <a:spcBef>
          <a:spcPct val="0"/>
        </a:spcBef>
        <a:buNone/>
        <a:defRPr sz="3200" b="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lumMod val="85000"/>
              <a:lumOff val="15000"/>
            </a:schemeClr>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tags" Target="../tags/tag233.xml"/><Relationship Id="rId2" Type="http://schemas.openxmlformats.org/officeDocument/2006/relationships/image" Target="../media/image11.jpeg"/><Relationship Id="rId1" Type="http://schemas.openxmlformats.org/officeDocument/2006/relationships/image" Target="../media/image10.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66.xml"/><Relationship Id="rId2" Type="http://schemas.openxmlformats.org/officeDocument/2006/relationships/image" Target="../media/image12.png"/><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7.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8.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9.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0.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72.xml"/><Relationship Id="rId1" Type="http://schemas.openxmlformats.org/officeDocument/2006/relationships/image" Target="../media/image15.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73.xml"/><Relationship Id="rId2" Type="http://schemas.openxmlformats.org/officeDocument/2006/relationships/image" Target="../media/image16.png"/><Relationship Id="rId1"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275.xml"/><Relationship Id="rId1" Type="http://schemas.openxmlformats.org/officeDocument/2006/relationships/tags" Target="../tags/tag274.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237.xml"/><Relationship Id="rId3" Type="http://schemas.openxmlformats.org/officeDocument/2006/relationships/tags" Target="../tags/tag236.xml"/><Relationship Id="rId2" Type="http://schemas.openxmlformats.org/officeDocument/2006/relationships/tags" Target="../tags/tag235.xml"/><Relationship Id="rId1" Type="http://schemas.openxmlformats.org/officeDocument/2006/relationships/tags" Target="../tags/tag234.xml"/></Relationships>
</file>

<file path=ppt/slides/_rels/slide3.xml.rels><?xml version="1.0" encoding="UTF-8" standalone="yes"?>
<Relationships xmlns="http://schemas.openxmlformats.org/package/2006/relationships"><Relationship Id="rId9" Type="http://schemas.openxmlformats.org/officeDocument/2006/relationships/tags" Target="../tags/tag246.xml"/><Relationship Id="rId8" Type="http://schemas.openxmlformats.org/officeDocument/2006/relationships/tags" Target="../tags/tag245.xml"/><Relationship Id="rId7" Type="http://schemas.openxmlformats.org/officeDocument/2006/relationships/tags" Target="../tags/tag244.xml"/><Relationship Id="rId6" Type="http://schemas.openxmlformats.org/officeDocument/2006/relationships/tags" Target="../tags/tag243.xml"/><Relationship Id="rId5" Type="http://schemas.openxmlformats.org/officeDocument/2006/relationships/tags" Target="../tags/tag242.xml"/><Relationship Id="rId4" Type="http://schemas.openxmlformats.org/officeDocument/2006/relationships/tags" Target="../tags/tag241.xml"/><Relationship Id="rId3" Type="http://schemas.openxmlformats.org/officeDocument/2006/relationships/tags" Target="../tags/tag240.xml"/><Relationship Id="rId2" Type="http://schemas.openxmlformats.org/officeDocument/2006/relationships/tags" Target="../tags/tag239.xml"/><Relationship Id="rId16" Type="http://schemas.openxmlformats.org/officeDocument/2006/relationships/slideLayout" Target="../slideLayouts/slideLayout3.xml"/><Relationship Id="rId15" Type="http://schemas.openxmlformats.org/officeDocument/2006/relationships/tags" Target="../tags/tag252.xml"/><Relationship Id="rId14" Type="http://schemas.openxmlformats.org/officeDocument/2006/relationships/tags" Target="../tags/tag251.xml"/><Relationship Id="rId13" Type="http://schemas.openxmlformats.org/officeDocument/2006/relationships/tags" Target="../tags/tag250.xml"/><Relationship Id="rId12" Type="http://schemas.openxmlformats.org/officeDocument/2006/relationships/tags" Target="../tags/tag249.xml"/><Relationship Id="rId11" Type="http://schemas.openxmlformats.org/officeDocument/2006/relationships/tags" Target="../tags/tag248.xml"/><Relationship Id="rId10" Type="http://schemas.openxmlformats.org/officeDocument/2006/relationships/tags" Target="../tags/tag247.xml"/><Relationship Id="rId1" Type="http://schemas.openxmlformats.org/officeDocument/2006/relationships/tags" Target="../tags/tag238.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5.xml"/><Relationship Id="rId1" Type="http://schemas.openxmlformats.org/officeDocument/2006/relationships/tags" Target="../tags/tag25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7.xml"/></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64.xml"/><Relationship Id="rId7" Type="http://schemas.openxmlformats.org/officeDocument/2006/relationships/tags" Target="../tags/tag263.xml"/><Relationship Id="rId6" Type="http://schemas.openxmlformats.org/officeDocument/2006/relationships/tags" Target="../tags/tag262.xml"/><Relationship Id="rId5" Type="http://schemas.openxmlformats.org/officeDocument/2006/relationships/tags" Target="../tags/tag261.xml"/><Relationship Id="rId4" Type="http://schemas.openxmlformats.org/officeDocument/2006/relationships/tags" Target="../tags/tag260.xml"/><Relationship Id="rId3" Type="http://schemas.openxmlformats.org/officeDocument/2006/relationships/tags" Target="../tags/tag259.xml"/><Relationship Id="rId2" Type="http://schemas.openxmlformats.org/officeDocument/2006/relationships/tags" Target="../tags/tag258.xml"/><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5.xml"/><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r>
              <a:rPr lang="zh-CN" altLang="en-US" b="1">
                <a:latin typeface="微软雅黑" panose="020B0503020204020204" charset="-122"/>
                <a:ea typeface="微软雅黑" panose="020B0503020204020204" charset="-122"/>
              </a:rPr>
              <a:t>赛事简介</a:t>
            </a:r>
            <a:r>
              <a:rPr lang="en-US" altLang="zh-CN" b="1">
                <a:latin typeface="微软雅黑" panose="020B0503020204020204" charset="-122"/>
                <a:ea typeface="微软雅黑" panose="020B0503020204020204" charset="-122"/>
              </a:rPr>
              <a:t>——</a:t>
            </a:r>
            <a:r>
              <a:rPr lang="zh-CN" altLang="en-US" b="1">
                <a:latin typeface="微软雅黑" panose="020B0503020204020204" charset="-122"/>
                <a:ea typeface="微软雅黑" panose="020B0503020204020204" charset="-122"/>
              </a:rPr>
              <a:t>概略化</a:t>
            </a:r>
            <a:endParaRPr lang="zh-CN" altLang="en-US" b="1">
              <a:latin typeface="微软雅黑" panose="020B0503020204020204" charset="-122"/>
              <a:ea typeface="微软雅黑" panose="020B0503020204020204" charset="-122"/>
            </a:endParaRPr>
          </a:p>
        </p:txBody>
      </p:sp>
      <p:pic>
        <p:nvPicPr>
          <p:cNvPr id="5" name="图片 4"/>
          <p:cNvPicPr>
            <a:picLocks noChangeAspect="1"/>
          </p:cNvPicPr>
          <p:nvPr/>
        </p:nvPicPr>
        <p:blipFill>
          <a:blip r:embed="rId1"/>
          <a:stretch>
            <a:fillRect/>
          </a:stretch>
        </p:blipFill>
        <p:spPr>
          <a:xfrm>
            <a:off x="307975" y="1272540"/>
            <a:ext cx="11370310" cy="975995"/>
          </a:xfrm>
          <a:prstGeom prst="rect">
            <a:avLst/>
          </a:prstGeom>
        </p:spPr>
      </p:pic>
      <p:sp>
        <p:nvSpPr>
          <p:cNvPr id="6" name="文本框 5"/>
          <p:cNvSpPr txBox="1"/>
          <p:nvPr/>
        </p:nvSpPr>
        <p:spPr>
          <a:xfrm>
            <a:off x="307975" y="2608580"/>
            <a:ext cx="5868035" cy="4066540"/>
          </a:xfrm>
          <a:prstGeom prst="rect">
            <a:avLst/>
          </a:prstGeom>
        </p:spPr>
        <p:style>
          <a:lnRef idx="3">
            <a:schemeClr val="accent6"/>
          </a:lnRef>
          <a:fillRef idx="0">
            <a:srgbClr val="FFFFFF"/>
          </a:fillRef>
          <a:effectRef idx="0">
            <a:srgbClr val="FFFFFF"/>
          </a:effectRef>
          <a:fontRef idx="minor">
            <a:schemeClr val="tx1"/>
          </a:fontRef>
        </p:style>
        <p:txBody>
          <a:bodyPr wrap="square" rtlCol="0">
            <a:noAutofit/>
          </a:bodyPr>
          <a:p>
            <a:r>
              <a:rPr lang="en-US" altLang="zh-CN" sz="2000">
                <a:latin typeface="Times New Roman" panose="02020603050405020304" charset="0"/>
                <a:cs typeface="Times New Roman" panose="02020603050405020304" charset="0"/>
              </a:rPr>
              <a:t>A Spelling Bee is a competitive English-language contest where </a:t>
            </a:r>
            <a:r>
              <a:rPr lang="en-US" altLang="zh-CN" sz="2000" b="1" u="sng">
                <a:latin typeface="Times New Roman" panose="02020603050405020304" charset="0"/>
                <a:cs typeface="Times New Roman" panose="02020603050405020304" charset="0"/>
              </a:rPr>
              <a:t>participants spell words aloud</a:t>
            </a:r>
            <a:r>
              <a:rPr lang="en-US" altLang="zh-CN" sz="2000">
                <a:latin typeface="Times New Roman" panose="02020603050405020304" charset="0"/>
                <a:cs typeface="Times New Roman" panose="02020603050405020304" charset="0"/>
              </a:rPr>
              <a:t>, . It tests students' </a:t>
            </a:r>
            <a:r>
              <a:rPr lang="en-US" altLang="zh-CN" sz="2000" b="1" u="sng">
                <a:latin typeface="Times New Roman" panose="02020603050405020304" charset="0"/>
                <a:cs typeface="Times New Roman" panose="02020603050405020304" charset="0"/>
              </a:rPr>
              <a:t>mastery of vocabulary, etymology, and phonetics</a:t>
            </a:r>
            <a:r>
              <a:rPr lang="en-US" altLang="zh-CN" sz="2000">
                <a:latin typeface="Times New Roman" panose="02020603050405020304" charset="0"/>
                <a:cs typeface="Times New Roman" panose="02020603050405020304" charset="0"/>
              </a:rPr>
              <a:t>. Contestants, typically aged 9–14, face progressively challenging words in elimination rounds until one champion remains. Beyond spelling accuracy, it evaluates </a:t>
            </a:r>
            <a:r>
              <a:rPr lang="en-US" altLang="zh-CN" sz="2000" b="1" u="sng">
                <a:latin typeface="Times New Roman" panose="02020603050405020304" charset="0"/>
                <a:cs typeface="Times New Roman" panose="02020603050405020304" charset="0"/>
              </a:rPr>
              <a:t>composure under pressure and linguistic problem-solving</a:t>
            </a:r>
            <a:r>
              <a:rPr lang="en-US" altLang="zh-CN" sz="2000">
                <a:latin typeface="Times New Roman" panose="02020603050405020304" charset="0"/>
                <a:cs typeface="Times New Roman" panose="02020603050405020304" charset="0"/>
              </a:rPr>
              <a:t>—contestants may </a:t>
            </a:r>
            <a:r>
              <a:rPr lang="en-US" altLang="zh-CN" sz="2000" b="1" u="sng">
                <a:latin typeface="Times New Roman" panose="02020603050405020304" charset="0"/>
                <a:cs typeface="Times New Roman" panose="02020603050405020304" charset="0"/>
              </a:rPr>
              <a:t>request definitions, sentences, or word origins</a:t>
            </a:r>
            <a:r>
              <a:rPr lang="en-US" altLang="zh-CN" sz="2000">
                <a:latin typeface="Times New Roman" panose="02020603050405020304" charset="0"/>
                <a:cs typeface="Times New Roman" panose="02020603050405020304" charset="0"/>
              </a:rPr>
              <a:t>. </a:t>
            </a:r>
            <a:endParaRPr lang="en-US" altLang="zh-CN" sz="2000">
              <a:latin typeface="Times New Roman" panose="02020603050405020304" charset="0"/>
              <a:cs typeface="Times New Roman" panose="02020603050405020304" charset="0"/>
            </a:endParaRPr>
          </a:p>
          <a:p>
            <a:endParaRPr lang="en-US" altLang="zh-CN"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 Symbolizing academic rigor, it promotes </a:t>
            </a:r>
            <a:r>
              <a:rPr lang="en-US" altLang="zh-CN" sz="2000" b="1" u="sng">
                <a:latin typeface="Times New Roman" panose="02020603050405020304" charset="0"/>
                <a:cs typeface="Times New Roman" panose="02020603050405020304" charset="0"/>
              </a:rPr>
              <a:t>literacy, discipline, and cross-cultural language appreciation</a:t>
            </a:r>
            <a:r>
              <a:rPr lang="en-US" altLang="zh-CN" sz="2000">
                <a:latin typeface="Times New Roman" panose="02020603050405020304" charset="0"/>
                <a:cs typeface="Times New Roman" panose="02020603050405020304" charset="0"/>
              </a:rPr>
              <a:t>, often inspiring lifelong linguistic curiosity.</a:t>
            </a:r>
            <a:endParaRPr lang="en-US" altLang="zh-CN" sz="2000">
              <a:latin typeface="Times New Roman" panose="02020603050405020304" charset="0"/>
              <a:cs typeface="Times New Roman" panose="02020603050405020304" charset="0"/>
            </a:endParaRPr>
          </a:p>
        </p:txBody>
      </p:sp>
      <p:sp>
        <p:nvSpPr>
          <p:cNvPr id="7" name="文本框 6"/>
          <p:cNvSpPr txBox="1"/>
          <p:nvPr/>
        </p:nvSpPr>
        <p:spPr>
          <a:xfrm>
            <a:off x="4502150" y="953770"/>
            <a:ext cx="3644900" cy="368300"/>
          </a:xfrm>
          <a:prstGeom prst="rect">
            <a:avLst/>
          </a:prstGeom>
          <a:noFill/>
        </p:spPr>
        <p:txBody>
          <a:bodyPr wrap="square" rtlCol="0">
            <a:spAutoFit/>
          </a:bodyPr>
          <a:p>
            <a:pPr algn="ctr"/>
            <a:r>
              <a:rPr lang="zh-CN" altLang="en-US"/>
              <a:t>官方范文</a:t>
            </a:r>
            <a:endParaRPr lang="zh-CN" altLang="en-US"/>
          </a:p>
        </p:txBody>
      </p:sp>
      <p:pic>
        <p:nvPicPr>
          <p:cNvPr id="10" name="图片 9" descr="箭头"/>
          <p:cNvPicPr>
            <a:picLocks noChangeAspect="1"/>
          </p:cNvPicPr>
          <p:nvPr/>
        </p:nvPicPr>
        <p:blipFill>
          <a:blip r:embed="rId2"/>
          <a:stretch>
            <a:fillRect/>
          </a:stretch>
        </p:blipFill>
        <p:spPr>
          <a:xfrm rot="5400000">
            <a:off x="5860415" y="4011295"/>
            <a:ext cx="927735" cy="1880870"/>
          </a:xfrm>
          <a:prstGeom prst="rect">
            <a:avLst/>
          </a:prstGeom>
        </p:spPr>
      </p:pic>
      <p:sp>
        <p:nvSpPr>
          <p:cNvPr id="8" name="文本框 7"/>
          <p:cNvSpPr txBox="1"/>
          <p:nvPr/>
        </p:nvSpPr>
        <p:spPr>
          <a:xfrm>
            <a:off x="7341870" y="3505835"/>
            <a:ext cx="4655820" cy="2245360"/>
          </a:xfrm>
          <a:prstGeom prst="rect">
            <a:avLst/>
          </a:prstGeom>
        </p:spPr>
        <p:style>
          <a:lnRef idx="0">
            <a:srgbClr val="FFFFFF"/>
          </a:lnRef>
          <a:fillRef idx="2">
            <a:schemeClr val="accent6"/>
          </a:fillRef>
          <a:effectRef idx="1">
            <a:schemeClr val="accent6"/>
          </a:effectRef>
          <a:fontRef idx="minor">
            <a:schemeClr val="dk1"/>
          </a:fontRef>
        </p:style>
        <p:txBody>
          <a:bodyPr wrap="square" rtlCol="0" anchor="t">
            <a:spAutoFit/>
          </a:bodyPr>
          <a:p>
            <a:r>
              <a:rPr lang="en-US" altLang="zh-CN" sz="2000">
                <a:latin typeface="Times New Roman" panose="02020603050405020304" charset="0"/>
                <a:cs typeface="Times New Roman" panose="02020603050405020304" charset="0"/>
              </a:rPr>
              <a:t>A Spelling Bee is an English competition where contestants </a:t>
            </a:r>
            <a:r>
              <a:rPr lang="en-US" altLang="zh-CN" sz="2000">
                <a:highlight>
                  <a:srgbClr val="FFFF00"/>
                </a:highlight>
                <a:latin typeface="Times New Roman" panose="02020603050405020304" charset="0"/>
                <a:cs typeface="Times New Roman" panose="02020603050405020304" charset="0"/>
              </a:rPr>
              <a:t>spell increasingly complex words aloud</a:t>
            </a:r>
            <a:r>
              <a:rPr lang="en-US" altLang="zh-CN" sz="2000">
                <a:latin typeface="Times New Roman" panose="02020603050405020304" charset="0"/>
                <a:cs typeface="Times New Roman" panose="02020603050405020304" charset="0"/>
              </a:rPr>
              <a:t>, testing vocabulary and phonetic mastery.</a:t>
            </a:r>
            <a:endParaRPr lang="en-US" altLang="zh-CN"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 It evaluates </a:t>
            </a:r>
            <a:r>
              <a:rPr lang="en-US" altLang="zh-CN" sz="2000">
                <a:highlight>
                  <a:srgbClr val="FFFF00"/>
                </a:highlight>
                <a:latin typeface="Times New Roman" panose="02020603050405020304" charset="0"/>
                <a:cs typeface="Times New Roman" panose="02020603050405020304" charset="0"/>
              </a:rPr>
              <a:t>composure, linguistic problem-solving skills, and fosters academic discipline</a:t>
            </a:r>
            <a:r>
              <a:rPr lang="en-US" altLang="zh-CN" sz="2000">
                <a:latin typeface="Times New Roman" panose="02020603050405020304" charset="0"/>
                <a:cs typeface="Times New Roman" panose="02020603050405020304" charset="0"/>
              </a:rPr>
              <a:t>.</a:t>
            </a:r>
            <a:endParaRPr lang="en-US" altLang="zh-CN" sz="2000">
              <a:latin typeface="Times New Roman" panose="02020603050405020304" charset="0"/>
              <a:cs typeface="Times New Roman" panose="02020603050405020304" charset="0"/>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ppt_x</p:attrName>
                                        </p:attrNameLst>
                                      </p:cBhvr>
                                      <p:tavLst>
                                        <p:tav tm="0">
                                          <p:val>
                                            <p:strVal val="#ppt_x-.2"/>
                                          </p:val>
                                        </p:tav>
                                        <p:tav tm="100000">
                                          <p:val>
                                            <p:strVal val="#ppt_x"/>
                                          </p:val>
                                        </p:tav>
                                      </p:tavLst>
                                    </p:anim>
                                    <p:anim calcmode="lin" valueType="num">
                                      <p:cBhvr>
                                        <p:cTn id="20"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b="1">
                <a:latin typeface="微软雅黑" panose="020B0503020204020204" charset="-122"/>
                <a:ea typeface="微软雅黑" panose="020B0503020204020204" charset="-122"/>
              </a:rPr>
              <a:t>赛事简介</a:t>
            </a:r>
            <a:r>
              <a:rPr lang="en-US" altLang="zh-CN" b="1">
                <a:latin typeface="微软雅黑" panose="020B0503020204020204" charset="-122"/>
                <a:ea typeface="微软雅黑" panose="020B0503020204020204" charset="-122"/>
              </a:rPr>
              <a:t>——</a:t>
            </a:r>
            <a:r>
              <a:rPr lang="zh-CN" altLang="en-US" b="1">
                <a:latin typeface="微软雅黑" panose="020B0503020204020204" charset="-122"/>
                <a:ea typeface="微软雅黑" panose="020B0503020204020204" charset="-122"/>
              </a:rPr>
              <a:t>具象化</a:t>
            </a:r>
            <a:endParaRPr lang="zh-CN" altLang="en-US" b="1">
              <a:latin typeface="微软雅黑" panose="020B0503020204020204" charset="-122"/>
              <a:ea typeface="微软雅黑" panose="020B0503020204020204" charset="-122"/>
            </a:endParaRPr>
          </a:p>
        </p:txBody>
      </p:sp>
      <p:sp>
        <p:nvSpPr>
          <p:cNvPr id="4" name="文本框 3"/>
          <p:cNvSpPr txBox="1"/>
          <p:nvPr/>
        </p:nvSpPr>
        <p:spPr>
          <a:xfrm>
            <a:off x="651510" y="1422400"/>
            <a:ext cx="4043045" cy="368300"/>
          </a:xfrm>
          <a:prstGeom prst="rect">
            <a:avLst/>
          </a:prstGeom>
        </p:spPr>
        <p:style>
          <a:lnRef idx="2">
            <a:schemeClr val="lt1"/>
          </a:lnRef>
          <a:fillRef idx="1">
            <a:schemeClr val="accent6"/>
          </a:fillRef>
          <a:effectRef idx="1">
            <a:schemeClr val="accent6"/>
          </a:effectRef>
          <a:fontRef idx="minor">
            <a:schemeClr val="dk1"/>
          </a:fontRef>
        </p:style>
        <p:txBody>
          <a:bodyPr wrap="square" rtlCol="0">
            <a:spAutoFit/>
          </a:bodyPr>
          <a:p>
            <a:r>
              <a:rPr lang="zh-CN" altLang="en-US" b="1">
                <a:latin typeface="微软雅黑" panose="020B0503020204020204" charset="-122"/>
                <a:ea typeface="微软雅黑" panose="020B0503020204020204" charset="-122"/>
                <a:cs typeface="微软雅黑" panose="020B0503020204020204" charset="-122"/>
              </a:rPr>
              <a:t>维度</a:t>
            </a:r>
            <a:r>
              <a:rPr lang="en-US" altLang="zh-CN" b="1">
                <a:latin typeface="微软雅黑" panose="020B0503020204020204" charset="-122"/>
                <a:ea typeface="微软雅黑" panose="020B0503020204020204" charset="-122"/>
                <a:cs typeface="微软雅黑" panose="020B0503020204020204" charset="-122"/>
              </a:rPr>
              <a:t>1</a:t>
            </a:r>
            <a:r>
              <a:rPr lang="zh-CN" altLang="en-US" b="1">
                <a:latin typeface="微软雅黑" panose="020B0503020204020204" charset="-122"/>
                <a:ea typeface="微软雅黑" panose="020B0503020204020204" charset="-122"/>
                <a:cs typeface="微软雅黑" panose="020B0503020204020204" charset="-122"/>
              </a:rPr>
              <a:t>：</a:t>
            </a:r>
            <a:r>
              <a:rPr lang="en-US" altLang="zh-CN" b="1">
                <a:latin typeface="微软雅黑" panose="020B0503020204020204" charset="-122"/>
                <a:ea typeface="微软雅黑" panose="020B0503020204020204" charset="-122"/>
                <a:cs typeface="微软雅黑" panose="020B0503020204020204" charset="-122"/>
              </a:rPr>
              <a:t> </a:t>
            </a:r>
            <a:r>
              <a:rPr lang="zh-CN" altLang="en-US" b="1">
                <a:latin typeface="微软雅黑" panose="020B0503020204020204" charset="-122"/>
                <a:ea typeface="微软雅黑" panose="020B0503020204020204" charset="-122"/>
                <a:cs typeface="微软雅黑" panose="020B0503020204020204" charset="-122"/>
              </a:rPr>
              <a:t>赛事构成（</a:t>
            </a:r>
            <a:r>
              <a:rPr lang="en-US" altLang="zh-CN" b="1">
                <a:latin typeface="微软雅黑" panose="020B0503020204020204" charset="-122"/>
                <a:ea typeface="微软雅黑" panose="020B0503020204020204" charset="-122"/>
                <a:cs typeface="微软雅黑" panose="020B0503020204020204" charset="-122"/>
              </a:rPr>
              <a:t>Composition</a:t>
            </a:r>
            <a:r>
              <a:rPr lang="zh-CN" altLang="en-US" b="1">
                <a:latin typeface="微软雅黑" panose="020B0503020204020204" charset="-122"/>
                <a:ea typeface="微软雅黑" panose="020B0503020204020204" charset="-122"/>
                <a:cs typeface="微软雅黑" panose="020B0503020204020204" charset="-122"/>
              </a:rPr>
              <a:t>）</a:t>
            </a:r>
            <a:endParaRPr lang="zh-CN" altLang="en-US" b="1">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651510" y="2132965"/>
            <a:ext cx="10264775" cy="953135"/>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The competition consisted of </a:t>
            </a:r>
            <a:r>
              <a:rPr lang="en-US" altLang="zh-CN" sz="2800" b="1" u="sng">
                <a:latin typeface="Times New Roman" panose="02020603050405020304" charset="0"/>
                <a:cs typeface="Times New Roman" panose="02020603050405020304" charset="0"/>
              </a:rPr>
              <a:t>multiple rounds</a:t>
            </a:r>
            <a:r>
              <a:rPr lang="en-US" altLang="zh-CN" sz="2800">
                <a:latin typeface="Times New Roman" panose="02020603050405020304" charset="0"/>
                <a:cs typeface="Times New Roman" panose="02020603050405020304" charset="0"/>
              </a:rPr>
              <a:t>, starting with a written test and progressing to </a:t>
            </a:r>
            <a:r>
              <a:rPr lang="en-US" altLang="zh-CN" sz="2800" b="1" u="sng">
                <a:latin typeface="Times New Roman" panose="02020603050405020304" charset="0"/>
                <a:cs typeface="Times New Roman" panose="02020603050405020304" charset="0"/>
              </a:rPr>
              <a:t>oral spelling challenges</a:t>
            </a:r>
            <a:r>
              <a:rPr lang="en-US" altLang="zh-CN" sz="2800">
                <a:latin typeface="Times New Roman" panose="02020603050405020304" charset="0"/>
                <a:cs typeface="Times New Roman" panose="02020603050405020304" charset="0"/>
              </a:rPr>
              <a:t> on stage.</a:t>
            </a:r>
            <a:endParaRPr lang="en-US" altLang="zh-CN" sz="2800">
              <a:latin typeface="Times New Roman" panose="02020603050405020304" charset="0"/>
              <a:cs typeface="Times New Roman" panose="02020603050405020304" charset="0"/>
            </a:endParaRPr>
          </a:p>
        </p:txBody>
      </p:sp>
      <p:sp>
        <p:nvSpPr>
          <p:cNvPr id="6" name="文本框 5"/>
          <p:cNvSpPr txBox="1"/>
          <p:nvPr/>
        </p:nvSpPr>
        <p:spPr>
          <a:xfrm>
            <a:off x="651510" y="3799840"/>
            <a:ext cx="4043045" cy="368300"/>
          </a:xfrm>
          <a:prstGeom prst="rect">
            <a:avLst/>
          </a:prstGeom>
        </p:spPr>
        <p:style>
          <a:lnRef idx="2">
            <a:schemeClr val="lt1"/>
          </a:lnRef>
          <a:fillRef idx="1">
            <a:schemeClr val="accent6"/>
          </a:fillRef>
          <a:effectRef idx="1">
            <a:schemeClr val="accent6"/>
          </a:effectRef>
          <a:fontRef idx="minor">
            <a:schemeClr val="dk1"/>
          </a:fontRef>
        </p:style>
        <p:txBody>
          <a:bodyPr wrap="square" rtlCol="0">
            <a:spAutoFit/>
          </a:bodyPr>
          <a:p>
            <a:r>
              <a:rPr lang="zh-CN" altLang="en-US" b="1">
                <a:latin typeface="微软雅黑" panose="020B0503020204020204" charset="-122"/>
                <a:ea typeface="微软雅黑" panose="020B0503020204020204" charset="-122"/>
                <a:cs typeface="微软雅黑" panose="020B0503020204020204" charset="-122"/>
              </a:rPr>
              <a:t>维度</a:t>
            </a:r>
            <a:r>
              <a:rPr lang="en-US" altLang="zh-CN" b="1">
                <a:latin typeface="微软雅黑" panose="020B0503020204020204" charset="-122"/>
                <a:ea typeface="微软雅黑" panose="020B0503020204020204" charset="-122"/>
                <a:cs typeface="微软雅黑" panose="020B0503020204020204" charset="-122"/>
              </a:rPr>
              <a:t>2</a:t>
            </a:r>
            <a:r>
              <a:rPr lang="zh-CN" altLang="en-US" b="1">
                <a:latin typeface="微软雅黑" panose="020B0503020204020204" charset="-122"/>
                <a:ea typeface="微软雅黑" panose="020B0503020204020204" charset="-122"/>
                <a:cs typeface="微软雅黑" panose="020B0503020204020204" charset="-122"/>
              </a:rPr>
              <a:t>：</a:t>
            </a:r>
            <a:r>
              <a:rPr lang="en-US" altLang="zh-CN" b="1">
                <a:latin typeface="微软雅黑" panose="020B0503020204020204" charset="-122"/>
                <a:ea typeface="微软雅黑" panose="020B0503020204020204" charset="-122"/>
                <a:cs typeface="微软雅黑" panose="020B0503020204020204" charset="-122"/>
              </a:rPr>
              <a:t> </a:t>
            </a:r>
            <a:r>
              <a:rPr lang="zh-CN" altLang="en-US" b="1">
                <a:latin typeface="微软雅黑" panose="020B0503020204020204" charset="-122"/>
                <a:ea typeface="微软雅黑" panose="020B0503020204020204" charset="-122"/>
                <a:cs typeface="微软雅黑" panose="020B0503020204020204" charset="-122"/>
              </a:rPr>
              <a:t>赛事要求（</a:t>
            </a:r>
            <a:r>
              <a:rPr lang="en-US" altLang="zh-CN" b="1">
                <a:latin typeface="微软雅黑" panose="020B0503020204020204" charset="-122"/>
                <a:ea typeface="微软雅黑" panose="020B0503020204020204" charset="-122"/>
                <a:cs typeface="微软雅黑" panose="020B0503020204020204" charset="-122"/>
              </a:rPr>
              <a:t>Requirement</a:t>
            </a:r>
            <a:r>
              <a:rPr lang="zh-CN" altLang="en-US" b="1">
                <a:latin typeface="微软雅黑" panose="020B0503020204020204" charset="-122"/>
                <a:ea typeface="微软雅黑" panose="020B0503020204020204" charset="-122"/>
                <a:cs typeface="微软雅黑" panose="020B0503020204020204" charset="-122"/>
              </a:rPr>
              <a:t>）</a:t>
            </a:r>
            <a:endParaRPr lang="zh-CN" altLang="en-US" b="1">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651510" y="4434840"/>
            <a:ext cx="10264775" cy="1383665"/>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Contestants had to spell words orally without writing, </a:t>
            </a:r>
            <a:r>
              <a:rPr lang="en-US" altLang="zh-CN" sz="2800" b="1" u="sng">
                <a:latin typeface="Times New Roman" panose="02020603050405020304" charset="0"/>
                <a:cs typeface="Times New Roman" panose="02020603050405020304" charset="0"/>
              </a:rPr>
              <a:t>face instant elimination</a:t>
            </a:r>
            <a:r>
              <a:rPr lang="en-US" altLang="zh-CN" sz="2800">
                <a:latin typeface="Times New Roman" panose="02020603050405020304" charset="0"/>
                <a:cs typeface="Times New Roman" panose="02020603050405020304" charset="0"/>
              </a:rPr>
              <a:t> for a single error, and </a:t>
            </a:r>
            <a:r>
              <a:rPr lang="en-US" altLang="zh-CN" sz="2800" b="1" u="sng">
                <a:latin typeface="Times New Roman" panose="02020603050405020304" charset="0"/>
                <a:cs typeface="Times New Roman" panose="02020603050405020304" charset="0"/>
              </a:rPr>
              <a:t>tackle homophone traps</a:t>
            </a:r>
            <a:r>
              <a:rPr lang="en-US" altLang="zh-CN" sz="2800" b="1" u="sng">
                <a:latin typeface="微软雅黑" panose="020B0503020204020204" charset="-122"/>
                <a:ea typeface="微软雅黑" panose="020B0503020204020204" charset="-122"/>
                <a:cs typeface="微软雅黑" panose="020B0503020204020204" charset="-122"/>
              </a:rPr>
              <a:t>(</a:t>
            </a:r>
            <a:r>
              <a:rPr lang="zh-CN" altLang="en-US" sz="2800" b="1" u="sng">
                <a:latin typeface="微软雅黑" panose="020B0503020204020204" charset="-122"/>
                <a:ea typeface="微软雅黑" panose="020B0503020204020204" charset="-122"/>
                <a:cs typeface="微软雅黑" panose="020B0503020204020204" charset="-122"/>
              </a:rPr>
              <a:t>同音字陷阱</a:t>
            </a:r>
            <a:r>
              <a:rPr lang="en-US" altLang="zh-CN" sz="2800" b="1" u="sng">
                <a:latin typeface="微软雅黑" panose="020B0503020204020204" charset="-122"/>
                <a:ea typeface="微软雅黑" panose="020B0503020204020204" charset="-122"/>
                <a:cs typeface="微软雅黑" panose="020B0503020204020204" charset="-122"/>
              </a:rPr>
              <a:t>)</a:t>
            </a:r>
            <a:r>
              <a:rPr lang="en-US" altLang="zh-CN" sz="2800">
                <a:latin typeface="Times New Roman" panose="02020603050405020304" charset="0"/>
                <a:cs typeface="Times New Roman" panose="02020603050405020304" charset="0"/>
              </a:rPr>
              <a:t> like 'stationary' vs. 'stationery'.</a:t>
            </a:r>
            <a:endParaRPr lang="en-US" altLang="zh-CN" sz="2800">
              <a:latin typeface="Times New Roman" panose="02020603050405020304" charset="0"/>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 calcmode="lin" valueType="num">
                                      <p:cBhvr>
                                        <p:cTn id="29" dur="500" fill="hold"/>
                                        <p:tgtEl>
                                          <p:spTgt spid="7"/>
                                        </p:tgtEl>
                                        <p:attrNameLst>
                                          <p:attrName>style.rotation</p:attrName>
                                        </p:attrNameLst>
                                      </p:cBhvr>
                                      <p:tavLst>
                                        <p:tav tm="0">
                                          <p:val>
                                            <p:fltVal val="360"/>
                                          </p:val>
                                        </p:tav>
                                        <p:tav tm="100000">
                                          <p:val>
                                            <p:fltVal val="0"/>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p:bldP spid="6" grpId="0" bldLvl="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b="1">
                <a:latin typeface="微软雅黑" panose="020B0503020204020204" charset="-122"/>
                <a:ea typeface="微软雅黑" panose="020B0503020204020204" charset="-122"/>
                <a:sym typeface="+mn-ea"/>
              </a:rPr>
              <a:t>你的感想</a:t>
            </a:r>
            <a:r>
              <a:rPr lang="en-US" altLang="zh-CN" b="1">
                <a:latin typeface="微软雅黑" panose="020B0503020204020204" charset="-122"/>
                <a:ea typeface="微软雅黑" panose="020B0503020204020204" charset="-122"/>
                <a:sym typeface="+mn-ea"/>
              </a:rPr>
              <a:t>——“</a:t>
            </a:r>
            <a:r>
              <a:rPr lang="zh-CN" altLang="en-US" b="1">
                <a:latin typeface="微软雅黑" panose="020B0503020204020204" charset="-122"/>
                <a:ea typeface="微软雅黑" panose="020B0503020204020204" charset="-122"/>
                <a:sym typeface="+mn-ea"/>
              </a:rPr>
              <a:t>感</a:t>
            </a:r>
            <a:r>
              <a:rPr lang="en-US" altLang="zh-CN" b="1">
                <a:latin typeface="微软雅黑" panose="020B0503020204020204" charset="-122"/>
                <a:ea typeface="微软雅黑" panose="020B0503020204020204" charset="-122"/>
                <a:sym typeface="+mn-ea"/>
              </a:rPr>
              <a:t>”</a:t>
            </a:r>
            <a:endParaRPr lang="zh-CN" altLang="en-US" b="1">
              <a:latin typeface="微软雅黑" panose="020B0503020204020204" charset="-122"/>
              <a:ea typeface="微软雅黑" panose="020B0503020204020204" charset="-122"/>
              <a:sym typeface="+mn-ea"/>
            </a:endParaRPr>
          </a:p>
        </p:txBody>
      </p:sp>
      <p:sp>
        <p:nvSpPr>
          <p:cNvPr id="4" name="文本框 3"/>
          <p:cNvSpPr txBox="1"/>
          <p:nvPr/>
        </p:nvSpPr>
        <p:spPr>
          <a:xfrm>
            <a:off x="695960" y="1345565"/>
            <a:ext cx="4596130" cy="521970"/>
          </a:xfrm>
          <a:prstGeom prst="rect">
            <a:avLst/>
          </a:prstGeom>
        </p:spPr>
        <p:style>
          <a:lnRef idx="0">
            <a:srgbClr val="FFFFFF"/>
          </a:lnRef>
          <a:fillRef idx="2">
            <a:schemeClr val="accent6"/>
          </a:fillRef>
          <a:effectRef idx="1">
            <a:schemeClr val="accent6"/>
          </a:effectRef>
          <a:fontRef idx="minor">
            <a:schemeClr val="dk1"/>
          </a:fontRef>
        </p:style>
        <p:txBody>
          <a:bodyPr wrap="square" rtlCol="0">
            <a:spAutoFit/>
          </a:bodyPr>
          <a:p>
            <a:r>
              <a:rPr lang="en-US" altLang="zh-CN" sz="2800" b="1">
                <a:latin typeface="Times New Roman" panose="02020603050405020304" charset="0"/>
                <a:cs typeface="Times New Roman" panose="02020603050405020304" charset="0"/>
              </a:rPr>
              <a:t>Emotional Response</a:t>
            </a:r>
            <a:endParaRPr lang="en-US" altLang="zh-CN" sz="2800" b="1">
              <a:latin typeface="Times New Roman" panose="02020603050405020304" charset="0"/>
              <a:cs typeface="Times New Roman" panose="02020603050405020304" charset="0"/>
            </a:endParaRPr>
          </a:p>
        </p:txBody>
      </p:sp>
      <p:sp>
        <p:nvSpPr>
          <p:cNvPr id="5" name="文本框 4"/>
          <p:cNvSpPr txBox="1"/>
          <p:nvPr/>
        </p:nvSpPr>
        <p:spPr>
          <a:xfrm>
            <a:off x="657225" y="2242820"/>
            <a:ext cx="10053955" cy="953135"/>
          </a:xfrm>
          <a:prstGeom prst="rect">
            <a:avLst/>
          </a:prstGeom>
        </p:spPr>
        <p:style>
          <a:lnRef idx="3">
            <a:schemeClr val="accent6"/>
          </a:lnRef>
          <a:fillRef idx="0">
            <a:srgbClr val="FFFFFF"/>
          </a:fillRef>
          <a:effectRef idx="0">
            <a:srgbClr val="FFFFFF"/>
          </a:effectRef>
          <a:fontRef idx="minor">
            <a:schemeClr val="tx1"/>
          </a:fontRef>
        </p:style>
        <p:txBody>
          <a:bodyPr wrap="square" rtlCol="0">
            <a:spAutoFit/>
          </a:bodyPr>
          <a:p>
            <a:r>
              <a:rPr lang="en-US" altLang="zh-CN" sz="2800">
                <a:latin typeface="Times New Roman" panose="02020603050405020304" charset="0"/>
                <a:cs typeface="Times New Roman" panose="02020603050405020304" charset="0"/>
              </a:rPr>
              <a:t>Holding the trophy, I felt </a:t>
            </a:r>
            <a:r>
              <a:rPr lang="en-US" altLang="zh-CN" sz="2800" b="1" u="sng">
                <a:latin typeface="Times New Roman" panose="02020603050405020304" charset="0"/>
                <a:cs typeface="Times New Roman" panose="02020603050405020304" charset="0"/>
              </a:rPr>
              <a:t>an overwhelming mix of exhilaration</a:t>
            </a:r>
            <a:r>
              <a:rPr lang="en-US" altLang="zh-CN" sz="2800">
                <a:latin typeface="Times New Roman" panose="02020603050405020304" charset="0"/>
                <a:cs typeface="Times New Roman" panose="02020603050405020304" charset="0"/>
              </a:rPr>
              <a:t> </a:t>
            </a:r>
            <a:r>
              <a:rPr lang="en-US" altLang="zh-CN" sz="2800" b="1">
                <a:latin typeface="Times New Roman" panose="02020603050405020304" charset="0"/>
                <a:cs typeface="Times New Roman" panose="02020603050405020304" charset="0"/>
              </a:rPr>
              <a:t>and</a:t>
            </a:r>
            <a:r>
              <a:rPr lang="en-US" altLang="zh-CN" sz="2800">
                <a:latin typeface="Times New Roman" panose="02020603050405020304" charset="0"/>
                <a:cs typeface="Times New Roman" panose="02020603050405020304" charset="0"/>
              </a:rPr>
              <a:t> </a:t>
            </a:r>
            <a:r>
              <a:rPr lang="en-US" altLang="zh-CN" sz="2800" b="1" u="sng">
                <a:latin typeface="Times New Roman" panose="02020603050405020304" charset="0"/>
                <a:cs typeface="Times New Roman" panose="02020603050405020304" charset="0"/>
              </a:rPr>
              <a:t>disbelief </a:t>
            </a:r>
            <a:r>
              <a:rPr lang="en-US" altLang="zh-CN" sz="2800">
                <a:latin typeface="Times New Roman" panose="02020603050405020304" charset="0"/>
                <a:cs typeface="Times New Roman" panose="02020603050405020304" charset="0"/>
              </a:rPr>
              <a:t>– all those late-night study sessions finally </a:t>
            </a:r>
            <a:r>
              <a:rPr lang="en-US" altLang="zh-CN" sz="2800" b="1" u="sng">
                <a:latin typeface="Times New Roman" panose="02020603050405020304" charset="0"/>
                <a:cs typeface="Times New Roman" panose="02020603050405020304" charset="0"/>
              </a:rPr>
              <a:t>paid off</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p:txBody>
      </p:sp>
      <p:sp>
        <p:nvSpPr>
          <p:cNvPr id="7" name="文本框 6"/>
          <p:cNvSpPr txBox="1"/>
          <p:nvPr/>
        </p:nvSpPr>
        <p:spPr>
          <a:xfrm>
            <a:off x="647065" y="3528060"/>
            <a:ext cx="10020935" cy="1383665"/>
          </a:xfrm>
          <a:prstGeom prst="rect">
            <a:avLst/>
          </a:prstGeom>
        </p:spPr>
        <p:style>
          <a:lnRef idx="3">
            <a:schemeClr val="accent5"/>
          </a:lnRef>
          <a:fillRef idx="0">
            <a:srgbClr val="FFFFFF"/>
          </a:fillRef>
          <a:effectRef idx="0">
            <a:srgbClr val="FFFFFF"/>
          </a:effectRef>
          <a:fontRef idx="minor">
            <a:schemeClr val="tx1"/>
          </a:fontRef>
        </p:style>
        <p:txBody>
          <a:bodyPr wrap="square" rtlCol="0">
            <a:spAutoFit/>
          </a:bodyPr>
          <a:p>
            <a:pPr algn="l">
              <a:buClrTx/>
              <a:buSzTx/>
              <a:buFontTx/>
            </a:pPr>
            <a:r>
              <a:rPr lang="en-US" altLang="zh-CN" sz="2800">
                <a:latin typeface="Times New Roman" panose="02020603050405020304" charset="0"/>
                <a:cs typeface="Times New Roman" panose="02020603050405020304" charset="0"/>
              </a:rPr>
              <a:t>I owe much to Ms. Zhang, who </a:t>
            </a:r>
            <a:r>
              <a:rPr lang="en-US" altLang="zh-CN" sz="2800" b="1" u="sng">
                <a:latin typeface="Times New Roman" panose="02020603050405020304" charset="0"/>
                <a:cs typeface="Times New Roman" panose="02020603050405020304" charset="0"/>
              </a:rPr>
              <a:t>drilled me in</a:t>
            </a:r>
            <a:r>
              <a:rPr lang="en-US" altLang="zh-CN" sz="2800">
                <a:latin typeface="Times New Roman" panose="02020603050405020304" charset="0"/>
                <a:cs typeface="Times New Roman" panose="02020603050405020304" charset="0"/>
              </a:rPr>
              <a:t> Latin/Greek roots, and to classmates who mock-tested me – this victory </a:t>
            </a:r>
            <a:r>
              <a:rPr lang="en-US" altLang="zh-CN" sz="2800" b="1" u="sng">
                <a:latin typeface="Times New Roman" panose="02020603050405020304" charset="0"/>
                <a:cs typeface="Times New Roman" panose="02020603050405020304" charset="0"/>
              </a:rPr>
              <a:t>belongs to our collective effort</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p:txBody>
      </p:sp>
      <p:sp>
        <p:nvSpPr>
          <p:cNvPr id="8" name="文本框 7"/>
          <p:cNvSpPr txBox="1"/>
          <p:nvPr/>
        </p:nvSpPr>
        <p:spPr>
          <a:xfrm>
            <a:off x="586740" y="5173345"/>
            <a:ext cx="10009505" cy="1134110"/>
          </a:xfrm>
          <a:prstGeom prst="rect">
            <a:avLst/>
          </a:prstGeom>
        </p:spPr>
        <p:style>
          <a:lnRef idx="3">
            <a:schemeClr val="accent2"/>
          </a:lnRef>
          <a:fillRef idx="0">
            <a:srgbClr val="FFFFFF"/>
          </a:fillRef>
          <a:effectRef idx="0">
            <a:srgbClr val="FFFFFF"/>
          </a:effectRef>
          <a:fontRef idx="minor">
            <a:schemeClr val="tx1"/>
          </a:fontRef>
        </p:style>
        <p:txBody>
          <a:bodyPr wrap="square" rtlCol="0">
            <a:noAutofit/>
          </a:bodyPr>
          <a:p>
            <a:pPr algn="l">
              <a:buClrTx/>
              <a:buSzTx/>
              <a:buFontTx/>
            </a:pPr>
            <a:r>
              <a:rPr lang="en-US" altLang="zh-CN" sz="2800">
                <a:latin typeface="Times New Roman" panose="02020603050405020304" charset="0"/>
                <a:cs typeface="Times New Roman" panose="02020603050405020304" charset="0"/>
              </a:rPr>
              <a:t>This achievement has </a:t>
            </a:r>
            <a:r>
              <a:rPr lang="en-US" altLang="zh-CN" sz="2800" b="1" u="sng">
                <a:latin typeface="Times New Roman" panose="02020603050405020304" charset="0"/>
                <a:cs typeface="Times New Roman" panose="02020603050405020304" charset="0"/>
              </a:rPr>
              <a:t>given me a newfound confidence</a:t>
            </a:r>
            <a:r>
              <a:rPr lang="en-US" altLang="zh-CN" sz="2800">
                <a:latin typeface="Times New Roman" panose="02020603050405020304" charset="0"/>
                <a:cs typeface="Times New Roman" panose="02020603050405020304" charset="0"/>
              </a:rPr>
              <a:t> in my English skills and my ability to perform under pressure.</a:t>
            </a:r>
            <a:endParaRPr lang="en-US" altLang="zh-CN" sz="2800">
              <a:latin typeface="Times New Roman" panose="02020603050405020304" charset="0"/>
              <a:cs typeface="Times New Roman" panose="02020603050405020304" charset="0"/>
            </a:endParaRPr>
          </a:p>
          <a:p>
            <a:endParaRPr lang="en-US" altLang="zh-CN"/>
          </a:p>
          <a:p>
            <a:endParaRPr lang="zh-CN" alt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1000"/>
                                        <p:tgtEl>
                                          <p:spTgt spid="8">
                                            <p:txEl>
                                              <p:pRg st="0" end="0"/>
                                            </p:txEl>
                                          </p:spTgt>
                                        </p:tgtEl>
                                      </p:cBhvr>
                                    </p:animEffect>
                                    <p:anim calcmode="lin" valueType="num">
                                      <p:cBhvr>
                                        <p:cTn id="2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8">
                                            <p:txEl>
                                              <p:pRg st="0" end="0"/>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8">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b="1">
                <a:latin typeface="微软雅黑" panose="020B0503020204020204" charset="-122"/>
                <a:ea typeface="微软雅黑" panose="020B0503020204020204" charset="-122"/>
                <a:sym typeface="+mn-ea"/>
              </a:rPr>
              <a:t>你的感想</a:t>
            </a:r>
            <a:r>
              <a:rPr lang="en-US" altLang="zh-CN" b="1">
                <a:latin typeface="微软雅黑" panose="020B0503020204020204" charset="-122"/>
                <a:ea typeface="微软雅黑" panose="020B0503020204020204" charset="-122"/>
                <a:sym typeface="+mn-ea"/>
              </a:rPr>
              <a:t>——“</a:t>
            </a:r>
            <a:r>
              <a:rPr lang="zh-CN" altLang="en-US" b="1">
                <a:latin typeface="微软雅黑" panose="020B0503020204020204" charset="-122"/>
                <a:ea typeface="微软雅黑" panose="020B0503020204020204" charset="-122"/>
                <a:sym typeface="+mn-ea"/>
              </a:rPr>
              <a:t>想</a:t>
            </a:r>
            <a:r>
              <a:rPr lang="en-US" altLang="zh-CN" b="1">
                <a:latin typeface="微软雅黑" panose="020B0503020204020204" charset="-122"/>
                <a:ea typeface="微软雅黑" panose="020B0503020204020204" charset="-122"/>
                <a:sym typeface="+mn-ea"/>
              </a:rPr>
              <a:t>”</a:t>
            </a:r>
            <a:endParaRPr lang="zh-CN" altLang="en-US"/>
          </a:p>
        </p:txBody>
      </p:sp>
      <p:sp>
        <p:nvSpPr>
          <p:cNvPr id="4" name="文本框 3"/>
          <p:cNvSpPr txBox="1"/>
          <p:nvPr/>
        </p:nvSpPr>
        <p:spPr>
          <a:xfrm>
            <a:off x="763905" y="1423035"/>
            <a:ext cx="2856865" cy="521970"/>
          </a:xfrm>
          <a:prstGeom prst="rect">
            <a:avLst/>
          </a:prstGeom>
        </p:spPr>
        <p:style>
          <a:lnRef idx="0">
            <a:srgbClr val="FFFFFF"/>
          </a:lnRef>
          <a:fillRef idx="2">
            <a:schemeClr val="accent6"/>
          </a:fillRef>
          <a:effectRef idx="1">
            <a:schemeClr val="accent6"/>
          </a:effectRef>
          <a:fontRef idx="minor">
            <a:schemeClr val="dk1"/>
          </a:fontRef>
        </p:style>
        <p:txBody>
          <a:bodyPr wrap="square" rtlCol="0">
            <a:spAutoFit/>
          </a:bodyPr>
          <a:p>
            <a:r>
              <a:rPr lang="en-US" altLang="zh-CN" sz="2800" b="1">
                <a:latin typeface="Times New Roman" panose="02020603050405020304" charset="0"/>
                <a:cs typeface="Times New Roman" panose="02020603050405020304" charset="0"/>
              </a:rPr>
              <a:t>Personal Growth</a:t>
            </a:r>
            <a:endParaRPr lang="en-US" altLang="zh-CN" sz="2800" b="1">
              <a:latin typeface="Times New Roman" panose="02020603050405020304" charset="0"/>
              <a:cs typeface="Times New Roman" panose="02020603050405020304" charset="0"/>
            </a:endParaRPr>
          </a:p>
        </p:txBody>
      </p:sp>
      <p:sp>
        <p:nvSpPr>
          <p:cNvPr id="5" name="文本框 4"/>
          <p:cNvSpPr txBox="1"/>
          <p:nvPr/>
        </p:nvSpPr>
        <p:spPr>
          <a:xfrm>
            <a:off x="763905" y="2059940"/>
            <a:ext cx="10014585" cy="829945"/>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rPr>
              <a:t>This journey taught me that </a:t>
            </a:r>
            <a:r>
              <a:rPr lang="en-US" altLang="zh-CN" sz="2400" b="1">
                <a:latin typeface="Times New Roman" panose="02020603050405020304" charset="0"/>
                <a:cs typeface="Times New Roman" panose="02020603050405020304" charset="0"/>
              </a:rPr>
              <a:t>perseverance matters more than natural talent</a:t>
            </a:r>
            <a:r>
              <a:rPr lang="en-US" altLang="zh-CN" sz="2400">
                <a:latin typeface="Times New Roman" panose="02020603050405020304" charset="0"/>
                <a:cs typeface="Times New Roman" panose="02020603050405020304" charset="0"/>
              </a:rPr>
              <a:t>; even “impossible” words become manageable through s</a:t>
            </a:r>
            <a:r>
              <a:rPr lang="en-US" altLang="zh-CN" sz="2400" b="1">
                <a:latin typeface="Times New Roman" panose="02020603050405020304" charset="0"/>
                <a:cs typeface="Times New Roman" panose="02020603050405020304" charset="0"/>
              </a:rPr>
              <a:t>ystematic breakdown.</a:t>
            </a:r>
            <a:endParaRPr lang="en-US" altLang="zh-CN" sz="2400" b="1">
              <a:latin typeface="Times New Roman" panose="02020603050405020304" charset="0"/>
              <a:cs typeface="Times New Roman" panose="02020603050405020304" charset="0"/>
            </a:endParaRPr>
          </a:p>
        </p:txBody>
      </p:sp>
      <p:sp>
        <p:nvSpPr>
          <p:cNvPr id="6" name="文本框 5"/>
          <p:cNvSpPr txBox="1"/>
          <p:nvPr/>
        </p:nvSpPr>
        <p:spPr>
          <a:xfrm>
            <a:off x="763905" y="3004820"/>
            <a:ext cx="4185285" cy="521970"/>
          </a:xfrm>
          <a:prstGeom prst="rect">
            <a:avLst/>
          </a:prstGeom>
        </p:spPr>
        <p:style>
          <a:lnRef idx="0">
            <a:srgbClr val="FFFFFF"/>
          </a:lnRef>
          <a:fillRef idx="2">
            <a:schemeClr val="accent6"/>
          </a:fillRef>
          <a:effectRef idx="1">
            <a:schemeClr val="accent6"/>
          </a:effectRef>
          <a:fontRef idx="minor">
            <a:schemeClr val="dk1"/>
          </a:fontRef>
        </p:style>
        <p:txBody>
          <a:bodyPr wrap="square" rtlCol="0">
            <a:spAutoFit/>
          </a:bodyPr>
          <a:p>
            <a:r>
              <a:rPr lang="en-US" altLang="zh-CN" sz="2800" b="1">
                <a:latin typeface="Times New Roman" panose="02020603050405020304" charset="0"/>
                <a:cs typeface="Times New Roman" panose="02020603050405020304" charset="0"/>
              </a:rPr>
              <a:t>Overcoming Challenges</a:t>
            </a:r>
            <a:endParaRPr lang="en-US" altLang="zh-CN" sz="2800" b="1">
              <a:latin typeface="Times New Roman" panose="02020603050405020304" charset="0"/>
              <a:cs typeface="Times New Roman" panose="02020603050405020304" charset="0"/>
            </a:endParaRPr>
          </a:p>
        </p:txBody>
      </p:sp>
      <p:sp>
        <p:nvSpPr>
          <p:cNvPr id="7" name="文本框 6"/>
          <p:cNvSpPr txBox="1"/>
          <p:nvPr/>
        </p:nvSpPr>
        <p:spPr>
          <a:xfrm>
            <a:off x="763905" y="3693160"/>
            <a:ext cx="10014585" cy="829945"/>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rPr>
              <a:t>When faced with 'mnemonic' in the final round, I almost panicked, but recalling its Greek root ' saved me – proof that calmness under pressure is </a:t>
            </a:r>
            <a:r>
              <a:rPr lang="en-US" altLang="zh-CN" sz="2400" b="1" u="sng">
                <a:latin typeface="Times New Roman" panose="02020603050405020304" charset="0"/>
                <a:cs typeface="Times New Roman" panose="02020603050405020304" charset="0"/>
              </a:rPr>
              <a:t>half the battle</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p:txBody>
      </p:sp>
      <p:sp>
        <p:nvSpPr>
          <p:cNvPr id="8" name="文本框 7"/>
          <p:cNvSpPr txBox="1"/>
          <p:nvPr/>
        </p:nvSpPr>
        <p:spPr>
          <a:xfrm>
            <a:off x="763905" y="4586605"/>
            <a:ext cx="4185285" cy="521970"/>
          </a:xfrm>
          <a:prstGeom prst="rect">
            <a:avLst/>
          </a:prstGeom>
        </p:spPr>
        <p:style>
          <a:lnRef idx="0">
            <a:srgbClr val="FFFFFF"/>
          </a:lnRef>
          <a:fillRef idx="2">
            <a:schemeClr val="accent6"/>
          </a:fillRef>
          <a:effectRef idx="1">
            <a:schemeClr val="accent6"/>
          </a:effectRef>
          <a:fontRef idx="minor">
            <a:schemeClr val="dk1"/>
          </a:fontRef>
        </p:style>
        <p:txBody>
          <a:bodyPr wrap="square" rtlCol="0">
            <a:spAutoFit/>
          </a:bodyPr>
          <a:p>
            <a:r>
              <a:rPr lang="en-US" altLang="zh-CN" sz="2800" b="1">
                <a:latin typeface="Times New Roman" panose="02020603050405020304" charset="0"/>
                <a:cs typeface="Times New Roman" panose="02020603050405020304" charset="0"/>
              </a:rPr>
              <a:t>Broader Significance</a:t>
            </a:r>
            <a:endParaRPr lang="en-US" altLang="zh-CN" sz="2800" b="1">
              <a:latin typeface="Times New Roman" panose="02020603050405020304" charset="0"/>
              <a:cs typeface="Times New Roman" panose="02020603050405020304" charset="0"/>
            </a:endParaRPr>
          </a:p>
        </p:txBody>
      </p:sp>
      <p:sp>
        <p:nvSpPr>
          <p:cNvPr id="9" name="文本框 8"/>
          <p:cNvSpPr txBox="1"/>
          <p:nvPr/>
        </p:nvSpPr>
        <p:spPr>
          <a:xfrm>
            <a:off x="695960" y="5326380"/>
            <a:ext cx="10014585" cy="829945"/>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rPr>
              <a:t>Beyond the glory, the Bee reaffirmed how languages </a:t>
            </a:r>
            <a:r>
              <a:rPr lang="en-US" altLang="zh-CN" sz="2400" b="1">
                <a:latin typeface="Times New Roman" panose="02020603050405020304" charset="0"/>
                <a:cs typeface="Times New Roman" panose="02020603050405020304" charset="0"/>
              </a:rPr>
              <a:t>connect cultures</a:t>
            </a:r>
            <a:r>
              <a:rPr lang="en-US" altLang="zh-CN" sz="2400">
                <a:latin typeface="Times New Roman" panose="02020603050405020304" charset="0"/>
                <a:cs typeface="Times New Roman" panose="02020603050405020304" charset="0"/>
              </a:rPr>
              <a:t> – every word I spelled carried centuries of </a:t>
            </a:r>
            <a:r>
              <a:rPr lang="en-US" altLang="zh-CN" sz="2400" b="1">
                <a:latin typeface="Times New Roman" panose="02020603050405020304" charset="0"/>
                <a:cs typeface="Times New Roman" panose="02020603050405020304" charset="0"/>
              </a:rPr>
              <a:t>human history and global exchange</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p:txBody>
      </p:sp>
      <p:sp>
        <p:nvSpPr>
          <p:cNvPr id="10" name="文本框 9"/>
          <p:cNvSpPr txBox="1"/>
          <p:nvPr/>
        </p:nvSpPr>
        <p:spPr>
          <a:xfrm>
            <a:off x="3877310" y="6137275"/>
            <a:ext cx="4436745" cy="368300"/>
          </a:xfrm>
          <a:prstGeom prst="rect">
            <a:avLst/>
          </a:prstGeom>
          <a:noFill/>
        </p:spPr>
        <p:txBody>
          <a:bodyPr wrap="square" rtlCol="0">
            <a:spAutoFit/>
          </a:bodyPr>
          <a:p>
            <a:pPr algn="ctr"/>
            <a:r>
              <a:rPr lang="zh-CN" altLang="en-US">
                <a:highlight>
                  <a:srgbClr val="FFFF00"/>
                </a:highlight>
              </a:rPr>
              <a:t>人文社会价值</a:t>
            </a:r>
            <a:endParaRPr lang="zh-CN" altLang="en-US">
              <a:highlight>
                <a:srgbClr val="FFFF00"/>
              </a:highlight>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 calcmode="lin" valueType="num">
                                      <p:cBhvr>
                                        <p:cTn id="21" dur="500" fill="hold"/>
                                        <p:tgtEl>
                                          <p:spTgt spid="9"/>
                                        </p:tgtEl>
                                        <p:attrNameLst>
                                          <p:attrName>style.rotation</p:attrName>
                                        </p:attrNameLst>
                                      </p:cBhvr>
                                      <p:tavLst>
                                        <p:tav tm="0">
                                          <p:val>
                                            <p:fltVal val="360"/>
                                          </p:val>
                                        </p:tav>
                                        <p:tav tm="100000">
                                          <p:val>
                                            <p:fltVal val="0"/>
                                          </p:val>
                                        </p:tav>
                                      </p:tavLst>
                                    </p:anim>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900" decel="100000" fill="hold"/>
                                        <p:tgtEl>
                                          <p:spTgt spid="10"/>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b="1">
                <a:latin typeface="微软雅黑" panose="020B0503020204020204" charset="-122"/>
                <a:ea typeface="微软雅黑" panose="020B0503020204020204" charset="-122"/>
                <a:sym typeface="+mn-ea"/>
              </a:rPr>
              <a:t>你的感想</a:t>
            </a:r>
            <a:r>
              <a:rPr lang="en-US" altLang="zh-CN" b="1">
                <a:latin typeface="微软雅黑" panose="020B0503020204020204" charset="-122"/>
                <a:ea typeface="微软雅黑" panose="020B0503020204020204" charset="-122"/>
                <a:sym typeface="+mn-ea"/>
              </a:rPr>
              <a:t>——</a:t>
            </a:r>
            <a:r>
              <a:rPr lang="zh-CN" altLang="en-US" b="1">
                <a:latin typeface="微软雅黑" panose="020B0503020204020204" charset="-122"/>
                <a:ea typeface="微软雅黑" panose="020B0503020204020204" charset="-122"/>
                <a:sym typeface="+mn-ea"/>
              </a:rPr>
              <a:t>场景拓展</a:t>
            </a:r>
            <a:endParaRPr lang="zh-CN" altLang="en-US"/>
          </a:p>
        </p:txBody>
      </p:sp>
      <p:sp>
        <p:nvSpPr>
          <p:cNvPr id="4" name="文本框 3"/>
          <p:cNvSpPr txBox="1"/>
          <p:nvPr/>
        </p:nvSpPr>
        <p:spPr>
          <a:xfrm>
            <a:off x="695960" y="1405890"/>
            <a:ext cx="3226435" cy="2306955"/>
          </a:xfrm>
          <a:prstGeom prst="rect">
            <a:avLst/>
          </a:prstGeom>
        </p:spPr>
        <p:style>
          <a:lnRef idx="2">
            <a:schemeClr val="accent2"/>
          </a:lnRef>
          <a:fillRef idx="2">
            <a:schemeClr val="accent2"/>
          </a:fillRef>
          <a:effectRef idx="0">
            <a:srgbClr val="FFFFFF"/>
          </a:effectRef>
          <a:fontRef idx="minor">
            <a:schemeClr val="dk1"/>
          </a:fontRef>
        </p:style>
        <p:txBody>
          <a:bodyPr wrap="square" rtlCol="0" anchor="t">
            <a:spAutoFit/>
          </a:bodyPr>
          <a:p>
            <a:pPr>
              <a:lnSpc>
                <a:spcPct val="120000"/>
              </a:lnSpc>
            </a:pPr>
            <a:r>
              <a:rPr lang="zh-CN" altLang="en-US" sz="2000">
                <a:latin typeface="微软雅黑" panose="020B0503020204020204" charset="-122"/>
                <a:ea typeface="微软雅黑" panose="020B0503020204020204" charset="-122"/>
                <a:cs typeface="微软雅黑" panose="020B0503020204020204" charset="-122"/>
              </a:rPr>
              <a:t>假定你是李华，上周末你们全家去户外露营。请你给英国朋友</a:t>
            </a:r>
            <a:r>
              <a:rPr lang="en-US" altLang="zh-CN" sz="2000">
                <a:latin typeface="微软雅黑" panose="020B0503020204020204" charset="-122"/>
                <a:ea typeface="微软雅黑" panose="020B0503020204020204" charset="-122"/>
                <a:cs typeface="微软雅黑" panose="020B0503020204020204" charset="-122"/>
              </a:rPr>
              <a:t>Chris</a:t>
            </a:r>
            <a:r>
              <a:rPr lang="zh-CN" altLang="en-US" sz="2000">
                <a:latin typeface="微软雅黑" panose="020B0503020204020204" charset="-122"/>
                <a:ea typeface="微软雅黑" panose="020B0503020204020204" charset="-122"/>
                <a:cs typeface="微软雅黑" panose="020B0503020204020204" charset="-122"/>
              </a:rPr>
              <a:t>写一封邮件分享这次经历，内容包括：</a:t>
            </a:r>
            <a:r>
              <a:rPr lang="en-US" altLang="zh-CN" sz="2000">
                <a:latin typeface="微软雅黑" panose="020B0503020204020204" charset="-122"/>
                <a:ea typeface="微软雅黑" panose="020B0503020204020204" charset="-122"/>
                <a:cs typeface="微软雅黑" panose="020B0503020204020204" charset="-122"/>
              </a:rPr>
              <a:t>(1) </a:t>
            </a:r>
            <a:r>
              <a:rPr lang="zh-CN" altLang="en-US" sz="2000">
                <a:latin typeface="微软雅黑" panose="020B0503020204020204" charset="-122"/>
                <a:ea typeface="微软雅黑" panose="020B0503020204020204" charset="-122"/>
                <a:cs typeface="微软雅黑" panose="020B0503020204020204" charset="-122"/>
              </a:rPr>
              <a:t>露营过程；</a:t>
            </a:r>
            <a:r>
              <a:rPr lang="en-US" altLang="zh-CN" sz="2000">
                <a:latin typeface="微软雅黑" panose="020B0503020204020204" charset="-122"/>
                <a:ea typeface="微软雅黑" panose="020B0503020204020204" charset="-122"/>
                <a:cs typeface="微软雅黑" panose="020B0503020204020204" charset="-122"/>
              </a:rPr>
              <a:t>(2) </a:t>
            </a:r>
            <a:r>
              <a:rPr lang="zh-CN" altLang="en-US" sz="2000">
                <a:latin typeface="微软雅黑" panose="020B0503020204020204" charset="-122"/>
                <a:ea typeface="微软雅黑" panose="020B0503020204020204" charset="-122"/>
                <a:cs typeface="微软雅黑" panose="020B0503020204020204" charset="-122"/>
              </a:rPr>
              <a:t>你的感想。</a:t>
            </a:r>
            <a:endParaRPr lang="zh-CN" altLang="en-US" sz="2000">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4314825" y="1959610"/>
            <a:ext cx="7306310" cy="1198880"/>
          </a:xfrm>
          <a:prstGeom prst="rect">
            <a:avLst/>
          </a:prstGeom>
        </p:spPr>
        <p:style>
          <a:lnRef idx="3">
            <a:schemeClr val="accent2"/>
          </a:lnRef>
          <a:fillRef idx="0">
            <a:srgbClr val="FFFFFF"/>
          </a:fillRef>
          <a:effectRef idx="0">
            <a:srgbClr val="FFFFFF"/>
          </a:effectRef>
          <a:fontRef idx="minor">
            <a:schemeClr val="tx1"/>
          </a:fontRef>
        </p:style>
        <p:txBody>
          <a:bodyPr wrap="square" rtlCol="0">
            <a:spAutoFit/>
          </a:bodyPr>
          <a:p>
            <a:r>
              <a:rPr lang="en-US" altLang="zh-CN" sz="2400">
                <a:latin typeface="Times New Roman" panose="02020603050405020304" charset="0"/>
                <a:cs typeface="Times New Roman" panose="02020603050405020304" charset="0"/>
              </a:rPr>
              <a:t>This trip allowed me to </a:t>
            </a:r>
            <a:r>
              <a:rPr lang="en-US" altLang="zh-CN" sz="2400" b="1">
                <a:latin typeface="Times New Roman" panose="02020603050405020304" charset="0"/>
                <a:cs typeface="Times New Roman" panose="02020603050405020304" charset="0"/>
              </a:rPr>
              <a:t>unwind from the pressures of school and strengthened my bond with my family</a:t>
            </a:r>
            <a:r>
              <a:rPr lang="en-US" altLang="zh-CN" sz="2400">
                <a:latin typeface="Times New Roman" panose="02020603050405020304" charset="0"/>
                <a:cs typeface="Times New Roman" panose="02020603050405020304" charset="0"/>
              </a:rPr>
              <a:t>. Being close to nature did bring</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me </a:t>
            </a:r>
            <a:r>
              <a:rPr lang="en-US" altLang="zh-CN" sz="2400" b="1">
                <a:latin typeface="Times New Roman" panose="02020603050405020304" charset="0"/>
                <a:cs typeface="Times New Roman" panose="02020603050405020304" charset="0"/>
              </a:rPr>
              <a:t>a deep sense of peace</a:t>
            </a:r>
            <a:r>
              <a:rPr lang="en-US" altLang="zh-CN"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p:txBody>
      </p:sp>
      <p:sp>
        <p:nvSpPr>
          <p:cNvPr id="7" name="文本框 6"/>
          <p:cNvSpPr txBox="1"/>
          <p:nvPr/>
        </p:nvSpPr>
        <p:spPr>
          <a:xfrm>
            <a:off x="695960" y="4099560"/>
            <a:ext cx="3166110" cy="2526665"/>
          </a:xfrm>
          <a:prstGeom prst="rect">
            <a:avLst/>
          </a:prstGeom>
        </p:spPr>
        <p:style>
          <a:lnRef idx="2">
            <a:schemeClr val="accent2"/>
          </a:lnRef>
          <a:fillRef idx="2">
            <a:schemeClr val="accent2"/>
          </a:fillRef>
          <a:effectRef idx="0">
            <a:srgbClr val="FFFFFF"/>
          </a:effectRef>
          <a:fontRef idx="minor">
            <a:schemeClr val="dk1"/>
          </a:fontRef>
        </p:style>
        <p:txBody>
          <a:bodyPr wrap="square" rtlCol="0" anchor="t">
            <a:noAutofit/>
          </a:bodyPr>
          <a:p>
            <a:pPr>
              <a:lnSpc>
                <a:spcPct val="120000"/>
              </a:lnSpc>
            </a:pPr>
            <a:r>
              <a:rPr lang="zh-CN" altLang="en-US">
                <a:latin typeface="微软雅黑" panose="020B0503020204020204" charset="-122"/>
                <a:ea typeface="微软雅黑" panose="020B0503020204020204" charset="-122"/>
                <a:cs typeface="微软雅黑" panose="020B0503020204020204" charset="-122"/>
              </a:rPr>
              <a:t>你校英文报就最近举办的</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当英语遇上艺术</a:t>
            </a:r>
            <a:r>
              <a:rPr lang="en-US" altLang="zh-CN">
                <a:latin typeface="微软雅黑" panose="020B0503020204020204" charset="-122"/>
                <a:ea typeface="微软雅黑" panose="020B0503020204020204" charset="-122"/>
                <a:cs typeface="微软雅黑" panose="020B0503020204020204" charset="-122"/>
              </a:rPr>
              <a:t>” (When English Meets The Arts) </a:t>
            </a:r>
            <a:r>
              <a:rPr lang="zh-CN" altLang="en-US">
                <a:latin typeface="微软雅黑" panose="020B0503020204020204" charset="-122"/>
                <a:ea typeface="微软雅黑" panose="020B0503020204020204" charset="-122"/>
                <a:cs typeface="微软雅黑" panose="020B0503020204020204" charset="-122"/>
              </a:rPr>
              <a:t>系列活动开展征文。请你写一篇英文短文，分享其中让你印象深刻的一项活动，内容包括：</a:t>
            </a:r>
            <a:r>
              <a:rPr lang="en-US" altLang="zh-CN">
                <a:latin typeface="微软雅黑" panose="020B0503020204020204" charset="-122"/>
                <a:ea typeface="微软雅黑" panose="020B0503020204020204" charset="-122"/>
                <a:cs typeface="微软雅黑" panose="020B0503020204020204" charset="-122"/>
              </a:rPr>
              <a:t>1.</a:t>
            </a:r>
            <a:r>
              <a:rPr lang="zh-CN" altLang="en-US">
                <a:latin typeface="微软雅黑" panose="020B0503020204020204" charset="-122"/>
                <a:ea typeface="微软雅黑" panose="020B0503020204020204" charset="-122"/>
                <a:cs typeface="微软雅黑" panose="020B0503020204020204" charset="-122"/>
              </a:rPr>
              <a:t>活动介绍；</a:t>
            </a:r>
            <a:r>
              <a:rPr lang="en-US" altLang="zh-CN">
                <a:latin typeface="微软雅黑" panose="020B0503020204020204" charset="-122"/>
                <a:ea typeface="微软雅黑" panose="020B0503020204020204" charset="-122"/>
                <a:cs typeface="微软雅黑" panose="020B0503020204020204" charset="-122"/>
              </a:rPr>
              <a:t>2. </a:t>
            </a:r>
            <a:r>
              <a:rPr lang="zh-CN" altLang="en-US">
                <a:latin typeface="微软雅黑" panose="020B0503020204020204" charset="-122"/>
                <a:ea typeface="微软雅黑" panose="020B0503020204020204" charset="-122"/>
                <a:cs typeface="微软雅黑" panose="020B0503020204020204" charset="-122"/>
              </a:rPr>
              <a:t>你的感想</a:t>
            </a:r>
            <a:r>
              <a:rPr lang="en-US" altLang="zh-CN">
                <a:latin typeface="微软雅黑" panose="020B0503020204020204" charset="-122"/>
                <a:ea typeface="微软雅黑" panose="020B0503020204020204" charset="-122"/>
                <a:cs typeface="微软雅黑" panose="020B0503020204020204" charset="-122"/>
              </a:rPr>
              <a:t>.</a:t>
            </a:r>
            <a:endParaRPr lang="en-US" altLang="zh-CN">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4314825" y="3914140"/>
            <a:ext cx="7306310" cy="2676525"/>
          </a:xfrm>
          <a:prstGeom prst="rect">
            <a:avLst/>
          </a:prstGeom>
        </p:spPr>
        <p:style>
          <a:lnRef idx="3">
            <a:schemeClr val="accent2"/>
          </a:lnRef>
          <a:fillRef idx="0">
            <a:srgbClr val="FFFFFF"/>
          </a:fillRef>
          <a:effectRef idx="0">
            <a:srgbClr val="FFFFFF"/>
          </a:effectRef>
          <a:fontRef idx="minor">
            <a:schemeClr val="tx1"/>
          </a:fontRef>
        </p:style>
        <p:txBody>
          <a:bodyPr wrap="square" rtlCol="0">
            <a:spAutoFit/>
          </a:bodyPr>
          <a:p>
            <a:r>
              <a:rPr lang="en-US" altLang="zh-CN" sz="2400">
                <a:latin typeface="Times New Roman" panose="02020603050405020304" charset="0"/>
                <a:cs typeface="Times New Roman" panose="02020603050405020304" charset="0"/>
              </a:rPr>
              <a:t>The raw emotion and creativity displayed during these performances were truly awe-inspiring. It was fascinating to see how English, a language that many of us learn as a second language, could be </a:t>
            </a:r>
            <a:r>
              <a:rPr lang="en-US" altLang="zh-CN" sz="2400" b="1">
                <a:latin typeface="Times New Roman" panose="02020603050405020304" charset="0"/>
                <a:cs typeface="Times New Roman" panose="02020603050405020304" charset="0"/>
              </a:rPr>
              <a:t>so powerfully used to express deep feelings and innovative ideas</a:t>
            </a:r>
            <a:r>
              <a:rPr lang="en-US" altLang="zh-CN" sz="2400">
                <a:latin typeface="Times New Roman" panose="02020603050405020304" charset="0"/>
                <a:cs typeface="Times New Roman" panose="02020603050405020304" charset="0"/>
              </a:rPr>
              <a:t>. This experience not only </a:t>
            </a:r>
            <a:r>
              <a:rPr lang="en-US" altLang="zh-CN" sz="2400" b="1">
                <a:latin typeface="Times New Roman" panose="02020603050405020304" charset="0"/>
                <a:cs typeface="Times New Roman" panose="02020603050405020304" charset="0"/>
              </a:rPr>
              <a:t>enhanced my appreciation for the art of poetry but also deepened my love for the English language</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360"/>
                                          </p:val>
                                        </p:tav>
                                        <p:tav tm="100000">
                                          <p:val>
                                            <p:fltVal val="0"/>
                                          </p:val>
                                        </p:tav>
                                      </p:tavLst>
                                    </p:anim>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b="1">
                <a:latin typeface="微软雅黑" panose="020B0503020204020204" charset="-122"/>
                <a:ea typeface="微软雅黑" panose="020B0503020204020204" charset="-122"/>
              </a:rPr>
              <a:t>范文学习与拓展</a:t>
            </a:r>
            <a:endParaRPr lang="zh-CN" altLang="en-US" b="1">
              <a:latin typeface="微软雅黑" panose="020B0503020204020204" charset="-122"/>
              <a:ea typeface="微软雅黑" panose="020B0503020204020204" charset="-122"/>
            </a:endParaRPr>
          </a:p>
        </p:txBody>
      </p:sp>
      <p:sp>
        <p:nvSpPr>
          <p:cNvPr id="4" name="文本框 3"/>
          <p:cNvSpPr txBox="1"/>
          <p:nvPr/>
        </p:nvSpPr>
        <p:spPr>
          <a:xfrm>
            <a:off x="774700" y="1322705"/>
            <a:ext cx="10292080" cy="5367655"/>
          </a:xfrm>
          <a:prstGeom prst="rect">
            <a:avLst/>
          </a:prstGeom>
          <a:noFill/>
        </p:spPr>
        <p:txBody>
          <a:bodyPr wrap="square" rtlCol="0">
            <a:spAutoFit/>
          </a:bodyPr>
          <a:p>
            <a:pPr>
              <a:lnSpc>
                <a:spcPct val="110000"/>
              </a:lnSpc>
            </a:pPr>
            <a:r>
              <a:rPr lang="en-US" altLang="zh-CN" sz="2400">
                <a:latin typeface="Times New Roman" panose="02020603050405020304" charset="0"/>
                <a:cs typeface="Times New Roman" panose="02020603050405020304" charset="0"/>
              </a:rPr>
              <a:t>Dear David,</a:t>
            </a:r>
            <a:r>
              <a:rPr lang="en-US" altLang="en-US" sz="2400">
                <a:latin typeface="Times New Roman" panose="02020603050405020304" charset="0"/>
                <a:cs typeface="Times New Roman" panose="02020603050405020304" charset="0"/>
              </a:rPr>
              <a:t> </a:t>
            </a:r>
            <a:endParaRPr lang="en-US" altLang="en-US" sz="2400">
              <a:latin typeface="Times New Roman" panose="02020603050405020304" charset="0"/>
              <a:cs typeface="Times New Roman" panose="02020603050405020304" charset="0"/>
            </a:endParaRPr>
          </a:p>
          <a:p>
            <a:pPr>
              <a:lnSpc>
                <a:spcPct val="110000"/>
              </a:lnSpc>
            </a:pPr>
            <a:r>
              <a:rPr lang="en-US" altLang="en-US" sz="2400">
                <a:latin typeface="Times New Roman" panose="02020603050405020304" charset="0"/>
                <a:cs typeface="Times New Roman" panose="02020603050405020304" charset="0"/>
              </a:rPr>
              <a:t> </a:t>
            </a:r>
            <a:r>
              <a:rPr 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I’m so excited to write to you! I won the first prize in the annual Spelling Bee final at my school.</a:t>
            </a:r>
            <a:r>
              <a:rPr lang="en-US" altLang="en-US" sz="2400">
                <a:latin typeface="Times New Roman" panose="02020603050405020304" charset="0"/>
                <a:cs typeface="Times New Roman" panose="02020603050405020304" charset="0"/>
              </a:rPr>
              <a:t> </a:t>
            </a:r>
            <a:r>
              <a:rPr lang="en-US" altLang="zh-CN" sz="2400" u="sng">
                <a:latin typeface="Times New Roman" panose="02020603050405020304" charset="0"/>
                <a:cs typeface="Times New Roman" panose="02020603050405020304" charset="0"/>
              </a:rPr>
              <a:t>The Spelling Bee is a very interesting and intense event where all the participants need to spell various words accurately and quickly. Not only was it a test of vocabulary but also it was a battle of nerves.</a:t>
            </a:r>
            <a:r>
              <a:rPr lang="en-US" altLang="zh-CN" sz="2400">
                <a:latin typeface="Times New Roman" panose="02020603050405020304" charset="0"/>
                <a:cs typeface="Times New Roman" panose="02020603050405020304" charset="0"/>
              </a:rPr>
              <a:t> But I made thorough preparations and dedicated myself completely in the competition. </a:t>
            </a:r>
            <a:endParaRPr lang="en-US" altLang="zh-CN" sz="2400">
              <a:latin typeface="Times New Roman" panose="02020603050405020304" charset="0"/>
              <a:cs typeface="Times New Roman" panose="02020603050405020304" charset="0"/>
            </a:endParaRPr>
          </a:p>
          <a:p>
            <a:pPr>
              <a:lnSpc>
                <a:spcPct val="110000"/>
              </a:lnSpc>
            </a:pPr>
            <a:r>
              <a:rPr lang="en-US" altLang="zh-CN" sz="2400">
                <a:latin typeface="Times New Roman" panose="02020603050405020304" charset="0"/>
                <a:cs typeface="Times New Roman" panose="02020603050405020304" charset="0"/>
              </a:rPr>
              <a:t>    </a:t>
            </a:r>
            <a:r>
              <a:rPr lang="en-US" altLang="zh-CN" sz="2400" u="sng">
                <a:latin typeface="Times New Roman" panose="02020603050405020304" charset="0"/>
                <a:cs typeface="Times New Roman" panose="02020603050405020304" charset="0"/>
              </a:rPr>
              <a:t>I feel overjoyed and incredibly proud of myself. This victory is of great significance for me, making me believe that hard work pays off. Moreover, I’ve realized that confidence and calmness are crucial during such competitions. How thrilling and rewarding this event was!</a:t>
            </a:r>
            <a:r>
              <a:rPr lang="en-US" altLang="en-US" sz="2400">
                <a:latin typeface="Times New Roman" panose="02020603050405020304" charset="0"/>
                <a:cs typeface="Times New Roman" panose="02020603050405020304" charset="0"/>
              </a:rPr>
              <a:t> </a:t>
            </a:r>
            <a:endParaRPr lang="en-US" altLang="en-US" sz="2400">
              <a:latin typeface="Times New Roman" panose="02020603050405020304" charset="0"/>
              <a:cs typeface="Times New Roman" panose="02020603050405020304" charset="0"/>
            </a:endParaRPr>
          </a:p>
          <a:p>
            <a:pPr>
              <a:lnSpc>
                <a:spcPct val="110000"/>
              </a:lnSpc>
            </a:pPr>
            <a:r>
              <a:rPr lang="en-US" altLang="en-US" sz="2400">
                <a:latin typeface="Times New Roman" panose="02020603050405020304" charset="0"/>
                <a:cs typeface="Times New Roman" panose="02020603050405020304" charset="0"/>
              </a:rPr>
              <a:t> </a:t>
            </a:r>
            <a:r>
              <a:rPr 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Looking forward to your reply. Best wishes!</a:t>
            </a:r>
            <a:r>
              <a:rPr lang="en-US" altLang="en-US" sz="2400">
                <a:latin typeface="Times New Roman" panose="02020603050405020304" charset="0"/>
                <a:cs typeface="Times New Roman" panose="02020603050405020304" charset="0"/>
              </a:rPr>
              <a:t> </a:t>
            </a:r>
            <a:endParaRPr lang="en-US" altLang="en-US" sz="2400">
              <a:latin typeface="Times New Roman" panose="02020603050405020304" charset="0"/>
              <a:cs typeface="Times New Roman" panose="02020603050405020304" charset="0"/>
            </a:endParaRPr>
          </a:p>
          <a:p>
            <a:pPr>
              <a:lnSpc>
                <a:spcPct val="110000"/>
              </a:lnSpc>
            </a:pPr>
            <a:r>
              <a:rPr lang="en-US" altLang="en-US" sz="2400">
                <a:latin typeface="Times New Roman" panose="02020603050405020304" charset="0"/>
                <a:cs typeface="Times New Roman" panose="02020603050405020304" charset="0"/>
              </a:rPr>
              <a:t> </a:t>
            </a:r>
            <a:r>
              <a:rPr 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Yours, </a:t>
            </a:r>
            <a:endParaRPr lang="en-US" altLang="zh-CN" sz="2400">
              <a:latin typeface="Times New Roman" panose="02020603050405020304" charset="0"/>
              <a:cs typeface="Times New Roman" panose="02020603050405020304" charset="0"/>
            </a:endParaRPr>
          </a:p>
          <a:p>
            <a:pPr>
              <a:lnSpc>
                <a:spcPct val="110000"/>
              </a:lnSpc>
            </a:pPr>
            <a:r>
              <a:rPr lang="en-US" altLang="zh-CN" sz="2400">
                <a:latin typeface="Times New Roman" panose="02020603050405020304" charset="0"/>
                <a:cs typeface="Times New Roman" panose="02020603050405020304" charset="0"/>
              </a:rPr>
              <a:t>    Li Hua</a:t>
            </a:r>
            <a:endParaRPr lang="zh-CN" altLang="en-US" sz="2400">
              <a:latin typeface="Times New Roman" panose="02020603050405020304" charset="0"/>
              <a:cs typeface="Times New Roman" panose="02020603050405020304" charset="0"/>
            </a:endParaRP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学生习作</a:t>
            </a:r>
            <a:endParaRPr lang="zh-CN" altLang="en-US"/>
          </a:p>
        </p:txBody>
      </p:sp>
      <p:pic>
        <p:nvPicPr>
          <p:cNvPr id="5" name="图片 4"/>
          <p:cNvPicPr>
            <a:picLocks noChangeAspect="1"/>
          </p:cNvPicPr>
          <p:nvPr/>
        </p:nvPicPr>
        <p:blipFill>
          <a:blip r:embed="rId1"/>
          <a:stretch>
            <a:fillRect/>
          </a:stretch>
        </p:blipFill>
        <p:spPr>
          <a:xfrm>
            <a:off x="988695" y="1514475"/>
            <a:ext cx="8903970" cy="5076825"/>
          </a:xfrm>
          <a:prstGeom prst="rect">
            <a:avLst/>
          </a:prstGeom>
        </p:spPr>
      </p:pic>
      <p:sp>
        <p:nvSpPr>
          <p:cNvPr id="6" name="文本框 5"/>
          <p:cNvSpPr txBox="1"/>
          <p:nvPr/>
        </p:nvSpPr>
        <p:spPr>
          <a:xfrm>
            <a:off x="2956560" y="360045"/>
            <a:ext cx="7578725" cy="829945"/>
          </a:xfrm>
          <a:prstGeom prst="rect">
            <a:avLst/>
          </a:prstGeom>
        </p:spPr>
        <p:style>
          <a:lnRef idx="3">
            <a:schemeClr val="accent1"/>
          </a:lnRef>
          <a:fillRef idx="0">
            <a:srgbClr val="FFFFFF"/>
          </a:fillRef>
          <a:effectRef idx="0">
            <a:srgbClr val="FFFFFF"/>
          </a:effectRef>
          <a:fontRef idx="minor">
            <a:schemeClr val="tx1"/>
          </a:fontRef>
        </p:style>
        <p:txBody>
          <a:bodyPr wrap="square" rtlCol="0">
            <a:spAutoFit/>
          </a:bodyPr>
          <a:p>
            <a:pPr algn="ctr"/>
            <a:r>
              <a:rPr lang="en-US" altLang="zh-CN" sz="2400" b="1">
                <a:latin typeface="Times New Roman" panose="02020603050405020304" charset="0"/>
                <a:cs typeface="Times New Roman" panose="02020603050405020304" charset="0"/>
              </a:rPr>
              <a:t>Find out some mistakes or some expressions that are not idiomatic enough.</a:t>
            </a:r>
            <a:endParaRPr lang="en-US" altLang="zh-CN" sz="2400" b="1">
              <a:latin typeface="Times New Roman" panose="02020603050405020304" charset="0"/>
              <a:cs typeface="Times New Roman" panose="02020603050405020304" charset="0"/>
            </a:endParaRPr>
          </a:p>
        </p:txBody>
      </p:sp>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b="1">
                <a:latin typeface="Times New Roman" panose="02020603050405020304" charset="0"/>
                <a:cs typeface="Times New Roman" panose="02020603050405020304" charset="0"/>
              </a:rPr>
              <a:t>Some expressions……</a:t>
            </a:r>
            <a:endParaRPr lang="en-US" altLang="zh-CN" b="1">
              <a:latin typeface="Times New Roman" panose="02020603050405020304" charset="0"/>
              <a:cs typeface="Times New Roman" panose="02020603050405020304" charset="0"/>
            </a:endParaRPr>
          </a:p>
        </p:txBody>
      </p:sp>
      <p:sp>
        <p:nvSpPr>
          <p:cNvPr id="4" name="文本框 3"/>
          <p:cNvSpPr txBox="1"/>
          <p:nvPr/>
        </p:nvSpPr>
        <p:spPr>
          <a:xfrm>
            <a:off x="796925" y="2353310"/>
            <a:ext cx="10208895" cy="829945"/>
          </a:xfrm>
          <a:prstGeom prst="rect">
            <a:avLst/>
          </a:prstGeom>
        </p:spPr>
        <p:style>
          <a:lnRef idx="3">
            <a:schemeClr val="accent6"/>
          </a:lnRef>
          <a:fillRef idx="0">
            <a:srgbClr val="FFFFFF"/>
          </a:fillRef>
          <a:effectRef idx="0">
            <a:srgbClr val="FFFFFF"/>
          </a:effectRef>
          <a:fontRef idx="minor">
            <a:schemeClr val="tx1"/>
          </a:fontRef>
        </p:style>
        <p:txBody>
          <a:bodyPr wrap="square" rtlCol="0">
            <a:spAutoFit/>
          </a:bodyPr>
          <a:p>
            <a:r>
              <a:rPr lang="en-US" altLang="zh-CN" sz="2400">
                <a:latin typeface="Times New Roman" panose="02020603050405020304" charset="0"/>
                <a:cs typeface="Times New Roman" panose="02020603050405020304" charset="0"/>
              </a:rPr>
              <a:t>Guess what? Last week, I </a:t>
            </a:r>
            <a:r>
              <a:rPr lang="en-US" altLang="zh-CN" sz="2400" b="1">
                <a:latin typeface="Times New Roman" panose="02020603050405020304" charset="0"/>
                <a:cs typeface="Times New Roman" panose="02020603050405020304" charset="0"/>
              </a:rPr>
              <a:t>won the championship</a:t>
            </a:r>
            <a:r>
              <a:rPr lang="en-US" altLang="zh-CN" sz="2400">
                <a:latin typeface="Times New Roman" panose="02020603050405020304" charset="0"/>
                <a:cs typeface="Times New Roman" panose="02020603050405020304" charset="0"/>
              </a:rPr>
              <a:t> in our school’s annual Spelling Bee competition! I’m </a:t>
            </a:r>
            <a:r>
              <a:rPr lang="en-US" altLang="zh-CN" sz="2400" b="1">
                <a:latin typeface="Times New Roman" panose="02020603050405020304" charset="0"/>
                <a:cs typeface="Times New Roman" panose="02020603050405020304" charset="0"/>
              </a:rPr>
              <a:t>so excited</a:t>
            </a:r>
            <a:r>
              <a:rPr lang="en-US" altLang="zh-CN" sz="2400">
                <a:latin typeface="Times New Roman" panose="02020603050405020304" charset="0"/>
                <a:cs typeface="Times New Roman" panose="02020603050405020304" charset="0"/>
              </a:rPr>
              <a:t> to share this news with you.</a:t>
            </a:r>
            <a:endParaRPr lang="en-US" altLang="zh-CN" sz="2400">
              <a:latin typeface="Times New Roman" panose="02020603050405020304" charset="0"/>
              <a:cs typeface="Times New Roman" panose="02020603050405020304" charset="0"/>
            </a:endParaRPr>
          </a:p>
        </p:txBody>
      </p:sp>
      <p:pic>
        <p:nvPicPr>
          <p:cNvPr id="5" name="图片 4"/>
          <p:cNvPicPr>
            <a:picLocks noChangeAspect="1"/>
          </p:cNvPicPr>
          <p:nvPr/>
        </p:nvPicPr>
        <p:blipFill>
          <a:blip r:embed="rId1"/>
          <a:srcRect t="6929" b="77573"/>
          <a:stretch>
            <a:fillRect/>
          </a:stretch>
        </p:blipFill>
        <p:spPr>
          <a:xfrm>
            <a:off x="833755" y="1428750"/>
            <a:ext cx="8903970" cy="786765"/>
          </a:xfrm>
          <a:prstGeom prst="rect">
            <a:avLst/>
          </a:prstGeom>
        </p:spPr>
      </p:pic>
      <p:pic>
        <p:nvPicPr>
          <p:cNvPr id="6" name="图片 5"/>
          <p:cNvPicPr>
            <a:picLocks noChangeAspect="1"/>
          </p:cNvPicPr>
          <p:nvPr/>
        </p:nvPicPr>
        <p:blipFill>
          <a:blip r:embed="rId1"/>
          <a:srcRect t="21451" b="63163"/>
          <a:stretch>
            <a:fillRect/>
          </a:stretch>
        </p:blipFill>
        <p:spPr>
          <a:xfrm>
            <a:off x="833755" y="3556000"/>
            <a:ext cx="8903970" cy="781050"/>
          </a:xfrm>
          <a:prstGeom prst="rect">
            <a:avLst/>
          </a:prstGeom>
        </p:spPr>
      </p:pic>
      <p:sp>
        <p:nvSpPr>
          <p:cNvPr id="7" name="文本框 6"/>
          <p:cNvSpPr txBox="1"/>
          <p:nvPr/>
        </p:nvSpPr>
        <p:spPr>
          <a:xfrm>
            <a:off x="741045" y="4582795"/>
            <a:ext cx="10208895" cy="829945"/>
          </a:xfrm>
          <a:prstGeom prst="rect">
            <a:avLst/>
          </a:prstGeom>
        </p:spPr>
        <p:style>
          <a:lnRef idx="3">
            <a:schemeClr val="accent6"/>
          </a:lnRef>
          <a:fillRef idx="0">
            <a:srgbClr val="FFFFFF"/>
          </a:fillRef>
          <a:effectRef idx="0">
            <a:srgbClr val="FFFFFF"/>
          </a:effectRef>
          <a:fontRef idx="minor">
            <a:schemeClr val="tx1"/>
          </a:fontRef>
        </p:style>
        <p:txBody>
          <a:bodyPr wrap="square" rtlCol="0">
            <a:spAutoFit/>
          </a:bodyPr>
          <a:p>
            <a:r>
              <a:rPr lang="en-US" altLang="zh-CN" sz="2400">
                <a:latin typeface="Times New Roman" panose="02020603050405020304" charset="0"/>
                <a:cs typeface="Times New Roman" panose="02020603050405020304" charset="0"/>
              </a:rPr>
              <a:t>The Spelling Bee is a traditional English spelling contest that </a:t>
            </a:r>
            <a:r>
              <a:rPr lang="en-US" altLang="zh-CN" sz="2400" b="1">
                <a:latin typeface="Times New Roman" panose="02020603050405020304" charset="0"/>
                <a:cs typeface="Times New Roman" panose="02020603050405020304" charset="0"/>
              </a:rPr>
              <a:t>combines fun and learning</a:t>
            </a:r>
            <a:r>
              <a:rPr lang="en-US" altLang="zh-CN" sz="2400">
                <a:latin typeface="Times New Roman" panose="02020603050405020304" charset="0"/>
                <a:cs typeface="Times New Roman" panose="02020603050405020304" charset="0"/>
              </a:rPr>
              <a:t>. </a:t>
            </a:r>
            <a:endParaRPr lang="en-US" altLang="zh-CN" sz="2400">
              <a:latin typeface="Times New Roman" panose="02020603050405020304" charset="0"/>
              <a:cs typeface="Times New Roman" panose="02020603050405020304" charset="0"/>
            </a:endParaRPr>
          </a:p>
        </p:txBody>
      </p:sp>
      <p:pic>
        <p:nvPicPr>
          <p:cNvPr id="8" name="图片 7"/>
          <p:cNvPicPr>
            <a:picLocks noChangeAspect="1"/>
          </p:cNvPicPr>
          <p:nvPr/>
        </p:nvPicPr>
        <p:blipFill>
          <a:blip r:embed="rId2"/>
          <a:stretch>
            <a:fillRect/>
          </a:stretch>
        </p:blipFill>
        <p:spPr>
          <a:xfrm>
            <a:off x="6032500" y="5579745"/>
            <a:ext cx="4058920" cy="739775"/>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ctrTitle"/>
            <p:custDataLst>
              <p:tags r:id="rId1"/>
            </p:custDataLst>
          </p:nvPr>
        </p:nvSpPr>
        <p:spPr>
          <a:xfrm>
            <a:off x="2998359" y="2694341"/>
            <a:ext cx="6194984" cy="1676083"/>
          </a:xfrm>
        </p:spPr>
        <p:txBody>
          <a:bodyPr/>
          <a:lstStyle/>
          <a:p>
            <a:r>
              <a:rPr lang="en-US" altLang="zh-CN" sz="8000"/>
              <a:t>THANKS</a:t>
            </a:r>
            <a:endParaRPr lang="en-US" altLang="zh-CN" sz="8000"/>
          </a:p>
        </p:txBody>
      </p:sp>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署名"/>
          <p:cNvSpPr>
            <a:spLocks noGrp="1"/>
          </p:cNvSpPr>
          <p:nvPr>
            <p:ph type="body" sz="quarter" idx="17"/>
            <p:custDataLst>
              <p:tags r:id="rId1"/>
            </p:custDataLst>
          </p:nvPr>
        </p:nvSpPr>
        <p:spPr/>
        <p:txBody>
          <a:bodyPr/>
          <a:lstStyle/>
          <a:p>
            <a:r>
              <a:rPr lang="en-US" altLang="zh-CN"/>
              <a:t>Kwok</a:t>
            </a:r>
            <a:endParaRPr lang="en-US" altLang="zh-CN"/>
          </a:p>
        </p:txBody>
      </p:sp>
      <p:sp>
        <p:nvSpPr>
          <p:cNvPr id="4" name="标题"/>
          <p:cNvSpPr>
            <a:spLocks noGrp="1"/>
          </p:cNvSpPr>
          <p:nvPr>
            <p:ph type="ctrTitle"/>
            <p:custDataLst>
              <p:tags r:id="rId2"/>
            </p:custDataLst>
          </p:nvPr>
        </p:nvSpPr>
        <p:spPr/>
        <p:txBody>
          <a:bodyPr/>
          <a:lstStyle/>
          <a:p>
            <a:r>
              <a:rPr lang="en-US" altLang="zh-CN"/>
              <a:t>Spelling Bee</a:t>
            </a:r>
            <a:endParaRPr lang="en-US" altLang="zh-CN"/>
          </a:p>
        </p:txBody>
      </p:sp>
      <p:sp>
        <p:nvSpPr>
          <p:cNvPr id="5" name="副标题"/>
          <p:cNvSpPr>
            <a:spLocks noGrp="1"/>
          </p:cNvSpPr>
          <p:nvPr>
            <p:ph type="subTitle" idx="1"/>
            <p:custDataLst>
              <p:tags r:id="rId3"/>
            </p:custDataLst>
          </p:nvPr>
        </p:nvSpPr>
        <p:spPr>
          <a:xfrm>
            <a:off x="2628956" y="3985738"/>
            <a:ext cx="7269369" cy="538732"/>
          </a:xfrm>
        </p:spPr>
        <p:txBody>
          <a:bodyPr/>
          <a:lstStyle/>
          <a:p>
            <a:r>
              <a:rPr lang="zh-CN" altLang="en-US" b="1">
                <a:latin typeface="微软雅黑" panose="020B0503020204020204" charset="-122"/>
                <a:ea typeface="微软雅黑" panose="020B0503020204020204" charset="-122"/>
                <a:cs typeface="微软雅黑" panose="020B0503020204020204" charset="-122"/>
              </a:rPr>
              <a:t>分享信</a:t>
            </a:r>
            <a:r>
              <a:rPr lang="en-US" altLang="zh-CN" b="1">
                <a:latin typeface="微软雅黑" panose="020B0503020204020204" charset="-122"/>
                <a:ea typeface="微软雅黑" panose="020B0503020204020204" charset="-122"/>
                <a:cs typeface="微软雅黑" panose="020B0503020204020204" charset="-122"/>
              </a:rPr>
              <a:t>——2025</a:t>
            </a:r>
            <a:r>
              <a:rPr lang="zh-CN" altLang="en-US" b="1">
                <a:latin typeface="微软雅黑" panose="020B0503020204020204" charset="-122"/>
                <a:ea typeface="微软雅黑" panose="020B0503020204020204" charset="-122"/>
                <a:cs typeface="微软雅黑" panose="020B0503020204020204" charset="-122"/>
              </a:rPr>
              <a:t>届</a:t>
            </a:r>
            <a:r>
              <a:rPr lang="en-US" altLang="zh-CN" b="1">
                <a:latin typeface="微软雅黑" panose="020B0503020204020204" charset="-122"/>
                <a:ea typeface="微软雅黑" panose="020B0503020204020204" charset="-122"/>
                <a:cs typeface="微软雅黑" panose="020B0503020204020204" charset="-122"/>
              </a:rPr>
              <a:t>3</a:t>
            </a:r>
            <a:r>
              <a:rPr lang="zh-CN" altLang="en-US" b="1">
                <a:latin typeface="微软雅黑" panose="020B0503020204020204" charset="-122"/>
                <a:ea typeface="微软雅黑" panose="020B0503020204020204" charset="-122"/>
                <a:cs typeface="微软雅黑" panose="020B0503020204020204" charset="-122"/>
              </a:rPr>
              <a:t>月全国天域名校协作体高三</a:t>
            </a:r>
            <a:endParaRPr lang="zh-CN" altLang="en-US" b="1">
              <a:latin typeface="微软雅黑" panose="020B0503020204020204" charset="-122"/>
              <a:ea typeface="微软雅黑" panose="020B0503020204020204" charset="-122"/>
              <a:cs typeface="微软雅黑" panose="020B0503020204020204" charset="-122"/>
            </a:endParaRPr>
          </a:p>
        </p:txBody>
      </p:sp>
    </p:spTree>
    <p:custDataLst>
      <p:tags r:id="rId4"/>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项标题"/>
          <p:cNvSpPr txBox="1"/>
          <p:nvPr>
            <p:custDataLst>
              <p:tags r:id="rId1"/>
            </p:custDataLst>
          </p:nvPr>
        </p:nvSpPr>
        <p:spPr>
          <a:xfrm>
            <a:off x="6753481" y="1765242"/>
            <a:ext cx="3516731" cy="672883"/>
          </a:xfrm>
          <a:prstGeom prst="roundRect">
            <a:avLst>
              <a:gd name="adj" fmla="val 50000"/>
            </a:avLst>
          </a:prstGeom>
          <a:solidFill>
            <a:schemeClr val="accent1"/>
          </a:solidFill>
          <a:ln w="19050">
            <a:solidFill>
              <a:schemeClr val="accent4">
                <a:lumMod val="50000"/>
              </a:schemeClr>
            </a:solidFill>
          </a:ln>
        </p:spPr>
        <p:txBody>
          <a:bodyPr wrap="square" lIns="0" tIns="0" rIns="0" bIns="0" rtlCol="0" anchor="ctr">
            <a:noAutofit/>
          </a:bodyPr>
          <a:lstStyle/>
          <a:p>
            <a:pPr indent="273050" algn="ctr">
              <a:lnSpc>
                <a:spcPct val="100000"/>
              </a:lnSpc>
            </a:pPr>
            <a:r>
              <a:rPr lang="zh-CN" altLang="en-US" sz="2400" spc="300" dirty="0">
                <a:solidFill>
                  <a:schemeClr val="lt1">
                    <a:lumMod val="85000"/>
                    <a:lumOff val="15000"/>
                  </a:schemeClr>
                </a:solidFill>
                <a:latin typeface="+mn-ea"/>
              </a:rPr>
              <a:t>审题与能力分析</a:t>
            </a:r>
            <a:endParaRPr lang="zh-CN" altLang="en-US" sz="2400" spc="300" dirty="0">
              <a:solidFill>
                <a:schemeClr val="lt1">
                  <a:lumMod val="85000"/>
                  <a:lumOff val="15000"/>
                </a:schemeClr>
              </a:solidFill>
              <a:latin typeface="+mn-ea"/>
            </a:endParaRPr>
          </a:p>
        </p:txBody>
      </p:sp>
      <p:sp>
        <p:nvSpPr>
          <p:cNvPr id="6" name="项标题"/>
          <p:cNvSpPr txBox="1"/>
          <p:nvPr>
            <p:custDataLst>
              <p:tags r:id="rId2"/>
            </p:custDataLst>
          </p:nvPr>
        </p:nvSpPr>
        <p:spPr>
          <a:xfrm>
            <a:off x="6753481" y="2749578"/>
            <a:ext cx="3516731" cy="672883"/>
          </a:xfrm>
          <a:prstGeom prst="roundRect">
            <a:avLst>
              <a:gd name="adj" fmla="val 50000"/>
            </a:avLst>
          </a:prstGeom>
          <a:solidFill>
            <a:schemeClr val="accent1"/>
          </a:solidFill>
          <a:ln w="19050">
            <a:solidFill>
              <a:schemeClr val="accent4">
                <a:lumMod val="50000"/>
              </a:schemeClr>
            </a:solidFill>
          </a:ln>
        </p:spPr>
        <p:txBody>
          <a:bodyPr wrap="square" lIns="0" tIns="0" rIns="0" bIns="0" rtlCol="0" anchor="ctr">
            <a:noAutofit/>
          </a:bodyPr>
          <a:lstStyle/>
          <a:p>
            <a:pPr indent="273050" algn="ctr">
              <a:lnSpc>
                <a:spcPct val="100000"/>
              </a:lnSpc>
            </a:pPr>
            <a:r>
              <a:rPr lang="zh-CN" altLang="en-US" sz="2400" spc="300" dirty="0">
                <a:solidFill>
                  <a:schemeClr val="lt1">
                    <a:lumMod val="85000"/>
                    <a:lumOff val="15000"/>
                  </a:schemeClr>
                </a:solidFill>
                <a:latin typeface="+mn-ea"/>
              </a:rPr>
              <a:t>范例中学习写法</a:t>
            </a:r>
            <a:endParaRPr lang="zh-CN" altLang="en-US" sz="2400" spc="300" dirty="0">
              <a:solidFill>
                <a:schemeClr val="lt1">
                  <a:lumMod val="85000"/>
                  <a:lumOff val="15000"/>
                </a:schemeClr>
              </a:solidFill>
              <a:latin typeface="+mn-ea"/>
            </a:endParaRPr>
          </a:p>
        </p:txBody>
      </p:sp>
      <p:sp>
        <p:nvSpPr>
          <p:cNvPr id="8" name="项标题"/>
          <p:cNvSpPr txBox="1"/>
          <p:nvPr>
            <p:custDataLst>
              <p:tags r:id="rId3"/>
            </p:custDataLst>
          </p:nvPr>
        </p:nvSpPr>
        <p:spPr>
          <a:xfrm>
            <a:off x="6753481" y="3733585"/>
            <a:ext cx="3516731" cy="672883"/>
          </a:xfrm>
          <a:prstGeom prst="roundRect">
            <a:avLst>
              <a:gd name="adj" fmla="val 50000"/>
            </a:avLst>
          </a:prstGeom>
          <a:solidFill>
            <a:schemeClr val="accent1"/>
          </a:solidFill>
          <a:ln w="19050">
            <a:solidFill>
              <a:schemeClr val="accent4">
                <a:lumMod val="50000"/>
              </a:schemeClr>
            </a:solidFill>
          </a:ln>
        </p:spPr>
        <p:txBody>
          <a:bodyPr wrap="square" lIns="0" tIns="0" rIns="0" bIns="0" rtlCol="0" anchor="ctr">
            <a:noAutofit/>
          </a:bodyPr>
          <a:lstStyle/>
          <a:p>
            <a:pPr indent="273050" algn="ctr">
              <a:lnSpc>
                <a:spcPct val="100000"/>
              </a:lnSpc>
            </a:pPr>
            <a:r>
              <a:rPr lang="zh-CN" altLang="en-US" sz="2400" spc="300" dirty="0">
                <a:solidFill>
                  <a:schemeClr val="lt1">
                    <a:lumMod val="85000"/>
                    <a:lumOff val="15000"/>
                  </a:schemeClr>
                </a:solidFill>
                <a:latin typeface="+mn-ea"/>
                <a:sym typeface="+mn-ea"/>
              </a:rPr>
              <a:t>要点和语料输入</a:t>
            </a:r>
            <a:endParaRPr lang="zh-CN" altLang="en-US" sz="2400" spc="300" dirty="0">
              <a:solidFill>
                <a:schemeClr val="lt1">
                  <a:lumMod val="85000"/>
                  <a:lumOff val="15000"/>
                </a:schemeClr>
              </a:solidFill>
              <a:latin typeface="+mn-ea"/>
            </a:endParaRPr>
          </a:p>
        </p:txBody>
      </p:sp>
      <p:sp>
        <p:nvSpPr>
          <p:cNvPr id="13" name="项标题"/>
          <p:cNvSpPr txBox="1"/>
          <p:nvPr>
            <p:custDataLst>
              <p:tags r:id="rId4"/>
            </p:custDataLst>
          </p:nvPr>
        </p:nvSpPr>
        <p:spPr>
          <a:xfrm>
            <a:off x="6753481" y="4717592"/>
            <a:ext cx="3516731" cy="672883"/>
          </a:xfrm>
          <a:prstGeom prst="roundRect">
            <a:avLst>
              <a:gd name="adj" fmla="val 50000"/>
            </a:avLst>
          </a:prstGeom>
          <a:solidFill>
            <a:schemeClr val="accent1"/>
          </a:solidFill>
          <a:ln w="19050">
            <a:solidFill>
              <a:schemeClr val="accent4">
                <a:lumMod val="50000"/>
              </a:schemeClr>
            </a:solidFill>
          </a:ln>
        </p:spPr>
        <p:txBody>
          <a:bodyPr wrap="square" lIns="0" tIns="0" rIns="0" bIns="0" rtlCol="0" anchor="ctr">
            <a:noAutofit/>
          </a:bodyPr>
          <a:lstStyle/>
          <a:p>
            <a:pPr indent="273050" algn="ctr">
              <a:lnSpc>
                <a:spcPct val="100000"/>
              </a:lnSpc>
            </a:pPr>
            <a:r>
              <a:rPr lang="zh-CN" altLang="en-US" sz="2400" spc="300" dirty="0">
                <a:solidFill>
                  <a:schemeClr val="lt1">
                    <a:lumMod val="85000"/>
                    <a:lumOff val="15000"/>
                  </a:schemeClr>
                </a:solidFill>
                <a:latin typeface="+mn-ea"/>
                <a:sym typeface="+mn-ea"/>
              </a:rPr>
              <a:t>范文学习</a:t>
            </a:r>
            <a:r>
              <a:rPr lang="zh-CN" altLang="en-US" sz="2400" spc="300" dirty="0">
                <a:solidFill>
                  <a:schemeClr val="lt1">
                    <a:lumMod val="85000"/>
                    <a:lumOff val="15000"/>
                  </a:schemeClr>
                </a:solidFill>
                <a:latin typeface="+mn-ea"/>
              </a:rPr>
              <a:t>与拓展</a:t>
            </a:r>
            <a:endParaRPr lang="zh-CN" altLang="en-US" sz="2400" spc="300" dirty="0">
              <a:solidFill>
                <a:schemeClr val="lt1">
                  <a:lumMod val="85000"/>
                  <a:lumOff val="15000"/>
                </a:schemeClr>
              </a:solidFill>
              <a:latin typeface="+mn-ea"/>
            </a:endParaRPr>
          </a:p>
        </p:txBody>
      </p:sp>
      <p:sp>
        <p:nvSpPr>
          <p:cNvPr id="4" name="标题"/>
          <p:cNvSpPr>
            <a:spLocks noGrp="1"/>
          </p:cNvSpPr>
          <p:nvPr>
            <p:ph type="title"/>
            <p:custDataLst>
              <p:tags r:id="rId5"/>
            </p:custDataLst>
          </p:nvPr>
        </p:nvSpPr>
        <p:spPr/>
        <p:txBody>
          <a:bodyPr/>
          <a:lstStyle/>
          <a:p>
            <a:r>
              <a:rPr lang="zh-CN" altLang="en-US"/>
              <a:t>目录</a:t>
            </a:r>
            <a:endParaRPr lang="zh-CN" altLang="en-US"/>
          </a:p>
        </p:txBody>
      </p:sp>
      <p:sp>
        <p:nvSpPr>
          <p:cNvPr id="12" name="序号"/>
          <p:cNvSpPr txBox="1"/>
          <p:nvPr>
            <p:custDataLst>
              <p:tags r:id="rId6"/>
            </p:custDataLst>
          </p:nvPr>
        </p:nvSpPr>
        <p:spPr>
          <a:xfrm>
            <a:off x="5524879" y="1747254"/>
            <a:ext cx="1144800" cy="691200"/>
          </a:xfrm>
          <a:prstGeom prst="roundRect">
            <a:avLst>
              <a:gd name="adj" fmla="val 50000"/>
            </a:avLst>
          </a:prstGeom>
          <a:solidFill>
            <a:schemeClr val="accent1"/>
          </a:solidFill>
          <a:ln w="19050">
            <a:solidFill>
              <a:schemeClr val="accent4">
                <a:lumMod val="50000"/>
              </a:schemeClr>
            </a:solidFill>
          </a:ln>
        </p:spPr>
        <p:txBody>
          <a:bodyPr wrap="none" lIns="0" tIns="0" rIns="144145" bIns="0" rtlCol="0" anchor="ctr" anchorCtr="0">
            <a:noAutofit/>
          </a:bodyPr>
          <a:lstStyle/>
          <a:p>
            <a:pPr lvl="0" algn="ctr">
              <a:buClrTx/>
              <a:buSzTx/>
              <a:buFontTx/>
            </a:pPr>
            <a:r>
              <a:rPr lang="en-US" sz="2400" dirty="0">
                <a:solidFill>
                  <a:schemeClr val="lt1">
                    <a:lumMod val="85000"/>
                    <a:lumOff val="15000"/>
                  </a:schemeClr>
                </a:solidFill>
                <a:sym typeface="+mn-ea"/>
              </a:rPr>
              <a:t>01</a:t>
            </a:r>
            <a:endParaRPr lang="en-US" sz="2400" dirty="0">
              <a:solidFill>
                <a:schemeClr val="lt1">
                  <a:lumMod val="85000"/>
                  <a:lumOff val="15000"/>
                </a:schemeClr>
              </a:solidFill>
              <a:sym typeface="+mn-ea"/>
            </a:endParaRPr>
          </a:p>
        </p:txBody>
      </p:sp>
      <p:sp>
        <p:nvSpPr>
          <p:cNvPr id="11" name="圆角矩形 54"/>
          <p:cNvSpPr/>
          <p:nvPr>
            <p:custDataLst>
              <p:tags r:id="rId7"/>
            </p:custDataLst>
          </p:nvPr>
        </p:nvSpPr>
        <p:spPr>
          <a:xfrm>
            <a:off x="6416412" y="2042600"/>
            <a:ext cx="512319" cy="100179"/>
          </a:xfrm>
          <a:prstGeom prst="roundRect">
            <a:avLst>
              <a:gd name="adj" fmla="val 50000"/>
            </a:avLst>
          </a:prstGeom>
          <a:solidFill>
            <a:schemeClr val="accent2"/>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序号"/>
          <p:cNvSpPr txBox="1"/>
          <p:nvPr>
            <p:custDataLst>
              <p:tags r:id="rId8"/>
            </p:custDataLst>
          </p:nvPr>
        </p:nvSpPr>
        <p:spPr>
          <a:xfrm>
            <a:off x="5524879" y="2731261"/>
            <a:ext cx="1144800" cy="691200"/>
          </a:xfrm>
          <a:prstGeom prst="roundRect">
            <a:avLst>
              <a:gd name="adj" fmla="val 50000"/>
            </a:avLst>
          </a:prstGeom>
          <a:solidFill>
            <a:schemeClr val="accent1"/>
          </a:solidFill>
          <a:ln w="19050">
            <a:solidFill>
              <a:schemeClr val="accent4">
                <a:lumMod val="50000"/>
              </a:schemeClr>
            </a:solidFill>
          </a:ln>
        </p:spPr>
        <p:txBody>
          <a:bodyPr wrap="none" lIns="0" tIns="0" rIns="144145" bIns="0" rtlCol="0" anchor="ctr" anchorCtr="0">
            <a:noAutofit/>
          </a:bodyPr>
          <a:lstStyle/>
          <a:p>
            <a:pPr lvl="0" algn="ctr">
              <a:buClrTx/>
              <a:buSzTx/>
              <a:buFontTx/>
            </a:pPr>
            <a:r>
              <a:rPr lang="en-US" sz="2400" dirty="0">
                <a:solidFill>
                  <a:schemeClr val="lt1">
                    <a:lumMod val="85000"/>
                    <a:lumOff val="15000"/>
                  </a:schemeClr>
                </a:solidFill>
                <a:sym typeface="+mn-ea"/>
              </a:rPr>
              <a:t>02</a:t>
            </a:r>
            <a:endParaRPr lang="en-US" sz="2400" dirty="0">
              <a:solidFill>
                <a:schemeClr val="lt1">
                  <a:lumMod val="85000"/>
                  <a:lumOff val="15000"/>
                </a:schemeClr>
              </a:solidFill>
              <a:sym typeface="+mn-ea"/>
            </a:endParaRPr>
          </a:p>
        </p:txBody>
      </p:sp>
      <p:sp>
        <p:nvSpPr>
          <p:cNvPr id="19" name="圆角矩形 54"/>
          <p:cNvSpPr/>
          <p:nvPr>
            <p:custDataLst>
              <p:tags r:id="rId9"/>
            </p:custDataLst>
          </p:nvPr>
        </p:nvSpPr>
        <p:spPr>
          <a:xfrm>
            <a:off x="6416412" y="3026607"/>
            <a:ext cx="512319" cy="100179"/>
          </a:xfrm>
          <a:prstGeom prst="roundRect">
            <a:avLst>
              <a:gd name="adj" fmla="val 50000"/>
            </a:avLst>
          </a:prstGeom>
          <a:solidFill>
            <a:schemeClr val="accent2"/>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序号"/>
          <p:cNvSpPr txBox="1"/>
          <p:nvPr>
            <p:custDataLst>
              <p:tags r:id="rId10"/>
            </p:custDataLst>
          </p:nvPr>
        </p:nvSpPr>
        <p:spPr>
          <a:xfrm>
            <a:off x="5524879" y="3715268"/>
            <a:ext cx="1144800" cy="691200"/>
          </a:xfrm>
          <a:prstGeom prst="roundRect">
            <a:avLst>
              <a:gd name="adj" fmla="val 50000"/>
            </a:avLst>
          </a:prstGeom>
          <a:solidFill>
            <a:schemeClr val="accent1"/>
          </a:solidFill>
          <a:ln w="19050">
            <a:solidFill>
              <a:schemeClr val="accent4">
                <a:lumMod val="50000"/>
              </a:schemeClr>
            </a:solidFill>
          </a:ln>
        </p:spPr>
        <p:txBody>
          <a:bodyPr wrap="none" lIns="0" tIns="0" rIns="144145" bIns="0" rtlCol="0" anchor="ctr" anchorCtr="0">
            <a:noAutofit/>
          </a:bodyPr>
          <a:lstStyle/>
          <a:p>
            <a:pPr lvl="0" algn="ctr">
              <a:buClrTx/>
              <a:buSzTx/>
              <a:buFontTx/>
            </a:pPr>
            <a:r>
              <a:rPr lang="en-US" sz="2400" dirty="0">
                <a:solidFill>
                  <a:schemeClr val="lt1">
                    <a:lumMod val="85000"/>
                    <a:lumOff val="15000"/>
                  </a:schemeClr>
                </a:solidFill>
                <a:sym typeface="+mn-ea"/>
              </a:rPr>
              <a:t>03</a:t>
            </a:r>
            <a:endParaRPr lang="en-US" sz="2400" dirty="0">
              <a:solidFill>
                <a:schemeClr val="lt1">
                  <a:lumMod val="85000"/>
                  <a:lumOff val="15000"/>
                </a:schemeClr>
              </a:solidFill>
              <a:sym typeface="+mn-ea"/>
            </a:endParaRPr>
          </a:p>
        </p:txBody>
      </p:sp>
      <p:sp>
        <p:nvSpPr>
          <p:cNvPr id="26" name="圆角矩形 54"/>
          <p:cNvSpPr/>
          <p:nvPr>
            <p:custDataLst>
              <p:tags r:id="rId11"/>
            </p:custDataLst>
          </p:nvPr>
        </p:nvSpPr>
        <p:spPr>
          <a:xfrm>
            <a:off x="6416412" y="4010614"/>
            <a:ext cx="512319" cy="100179"/>
          </a:xfrm>
          <a:prstGeom prst="roundRect">
            <a:avLst>
              <a:gd name="adj" fmla="val 50000"/>
            </a:avLst>
          </a:prstGeom>
          <a:solidFill>
            <a:schemeClr val="accent2"/>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序号"/>
          <p:cNvSpPr txBox="1"/>
          <p:nvPr>
            <p:custDataLst>
              <p:tags r:id="rId12"/>
            </p:custDataLst>
          </p:nvPr>
        </p:nvSpPr>
        <p:spPr>
          <a:xfrm>
            <a:off x="5524879" y="4699275"/>
            <a:ext cx="1144800" cy="691200"/>
          </a:xfrm>
          <a:prstGeom prst="roundRect">
            <a:avLst>
              <a:gd name="adj" fmla="val 50000"/>
            </a:avLst>
          </a:prstGeom>
          <a:solidFill>
            <a:schemeClr val="accent1"/>
          </a:solidFill>
          <a:ln w="19050">
            <a:solidFill>
              <a:schemeClr val="accent4">
                <a:lumMod val="50000"/>
              </a:schemeClr>
            </a:solidFill>
          </a:ln>
        </p:spPr>
        <p:txBody>
          <a:bodyPr wrap="none" lIns="0" tIns="0" rIns="144145" bIns="0" rtlCol="0" anchor="ctr" anchorCtr="0">
            <a:noAutofit/>
          </a:bodyPr>
          <a:lstStyle/>
          <a:p>
            <a:pPr lvl="0" algn="ctr">
              <a:buClrTx/>
              <a:buSzTx/>
              <a:buFontTx/>
            </a:pPr>
            <a:r>
              <a:rPr lang="en-US" sz="2400" dirty="0">
                <a:solidFill>
                  <a:schemeClr val="lt1">
                    <a:lumMod val="85000"/>
                    <a:lumOff val="15000"/>
                  </a:schemeClr>
                </a:solidFill>
                <a:sym typeface="+mn-ea"/>
              </a:rPr>
              <a:t>04</a:t>
            </a:r>
            <a:endParaRPr lang="en-US" sz="2400" dirty="0">
              <a:solidFill>
                <a:schemeClr val="lt1">
                  <a:lumMod val="85000"/>
                  <a:lumOff val="15000"/>
                </a:schemeClr>
              </a:solidFill>
              <a:sym typeface="+mn-ea"/>
            </a:endParaRPr>
          </a:p>
        </p:txBody>
      </p:sp>
      <p:sp>
        <p:nvSpPr>
          <p:cNvPr id="33" name="圆角矩形 54"/>
          <p:cNvSpPr/>
          <p:nvPr>
            <p:custDataLst>
              <p:tags r:id="rId13"/>
            </p:custDataLst>
          </p:nvPr>
        </p:nvSpPr>
        <p:spPr>
          <a:xfrm>
            <a:off x="6416412" y="4994621"/>
            <a:ext cx="512319" cy="100179"/>
          </a:xfrm>
          <a:prstGeom prst="roundRect">
            <a:avLst>
              <a:gd name="adj" fmla="val 50000"/>
            </a:avLst>
          </a:prstGeom>
          <a:solidFill>
            <a:schemeClr val="accent2"/>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p:cNvSpPr/>
          <p:nvPr>
            <p:custDataLst>
              <p:tags r:id="rId14"/>
            </p:custDataLst>
          </p:nvPr>
        </p:nvSpPr>
        <p:spPr>
          <a:xfrm>
            <a:off x="1893213" y="3663631"/>
            <a:ext cx="2488803" cy="286625"/>
          </a:xfrm>
          <a:custGeom>
            <a:avLst/>
            <a:gdLst/>
            <a:ahLst/>
            <a:cxnLst/>
            <a:rect l="l" t="t" r="r" b="b"/>
            <a:pathLst>
              <a:path w="2488803" h="286625">
                <a:moveTo>
                  <a:pt x="392948" y="48361"/>
                </a:moveTo>
                <a:lnTo>
                  <a:pt x="392948" y="238667"/>
                </a:lnTo>
                <a:lnTo>
                  <a:pt x="495655" y="238667"/>
                </a:lnTo>
                <a:lnTo>
                  <a:pt x="495655" y="48361"/>
                </a:lnTo>
                <a:close/>
                <a:moveTo>
                  <a:pt x="2257694" y="403"/>
                </a:moveTo>
                <a:lnTo>
                  <a:pt x="2484381" y="403"/>
                </a:lnTo>
                <a:lnTo>
                  <a:pt x="2484381" y="48361"/>
                </a:lnTo>
                <a:lnTo>
                  <a:pt x="2297948" y="48361"/>
                </a:lnTo>
                <a:lnTo>
                  <a:pt x="2297948" y="119736"/>
                </a:lnTo>
                <a:lnTo>
                  <a:pt x="2436493" y="119736"/>
                </a:lnTo>
                <a:cubicBezTo>
                  <a:pt x="2452424" y="119736"/>
                  <a:pt x="2465325" y="124961"/>
                  <a:pt x="2475198" y="135409"/>
                </a:cubicBezTo>
                <a:cubicBezTo>
                  <a:pt x="2479584" y="140089"/>
                  <a:pt x="2482948" y="145209"/>
                  <a:pt x="2485290" y="150768"/>
                </a:cubicBezTo>
                <a:cubicBezTo>
                  <a:pt x="2487632" y="156327"/>
                  <a:pt x="2488803" y="161809"/>
                  <a:pt x="2488803" y="167215"/>
                </a:cubicBezTo>
                <a:lnTo>
                  <a:pt x="2488803" y="237131"/>
                </a:lnTo>
                <a:cubicBezTo>
                  <a:pt x="2488803" y="250869"/>
                  <a:pt x="2484112" y="262431"/>
                  <a:pt x="2474730" y="271817"/>
                </a:cubicBezTo>
                <a:cubicBezTo>
                  <a:pt x="2465122" y="281420"/>
                  <a:pt x="2453716" y="286222"/>
                  <a:pt x="2440512" y="286222"/>
                </a:cubicBezTo>
                <a:lnTo>
                  <a:pt x="2213818" y="286222"/>
                </a:lnTo>
                <a:lnTo>
                  <a:pt x="2213818" y="238263"/>
                </a:lnTo>
                <a:lnTo>
                  <a:pt x="2400252" y="238263"/>
                </a:lnTo>
                <a:lnTo>
                  <a:pt x="2400252" y="167695"/>
                </a:lnTo>
                <a:lnTo>
                  <a:pt x="2257694" y="167695"/>
                </a:lnTo>
                <a:cubicBezTo>
                  <a:pt x="2244447" y="167695"/>
                  <a:pt x="2233019" y="162891"/>
                  <a:pt x="2223411" y="153283"/>
                </a:cubicBezTo>
                <a:cubicBezTo>
                  <a:pt x="2214072" y="143944"/>
                  <a:pt x="2209403" y="132382"/>
                  <a:pt x="2209403" y="118597"/>
                </a:cubicBezTo>
                <a:lnTo>
                  <a:pt x="2209403" y="49091"/>
                </a:lnTo>
                <a:cubicBezTo>
                  <a:pt x="2209403" y="35541"/>
                  <a:pt x="2214072" y="24096"/>
                  <a:pt x="2223411" y="14757"/>
                </a:cubicBezTo>
                <a:cubicBezTo>
                  <a:pt x="2232981" y="5188"/>
                  <a:pt x="2244409" y="403"/>
                  <a:pt x="2257694" y="403"/>
                </a:cubicBezTo>
                <a:close/>
                <a:moveTo>
                  <a:pt x="352694" y="403"/>
                </a:moveTo>
                <a:lnTo>
                  <a:pt x="535909" y="403"/>
                </a:lnTo>
                <a:cubicBezTo>
                  <a:pt x="549156" y="403"/>
                  <a:pt x="560564" y="5188"/>
                  <a:pt x="570134" y="14757"/>
                </a:cubicBezTo>
                <a:cubicBezTo>
                  <a:pt x="579516" y="24139"/>
                  <a:pt x="584207" y="35584"/>
                  <a:pt x="584207" y="49091"/>
                </a:cubicBezTo>
                <a:lnTo>
                  <a:pt x="584207" y="237528"/>
                </a:lnTo>
                <a:cubicBezTo>
                  <a:pt x="584207" y="251270"/>
                  <a:pt x="579516" y="262832"/>
                  <a:pt x="570134" y="272213"/>
                </a:cubicBezTo>
                <a:cubicBezTo>
                  <a:pt x="560526" y="281821"/>
                  <a:pt x="549118" y="286625"/>
                  <a:pt x="535909" y="286625"/>
                </a:cubicBezTo>
                <a:lnTo>
                  <a:pt x="352694" y="286625"/>
                </a:lnTo>
                <a:cubicBezTo>
                  <a:pt x="339447" y="286625"/>
                  <a:pt x="328020" y="281821"/>
                  <a:pt x="318412" y="272213"/>
                </a:cubicBezTo>
                <a:cubicBezTo>
                  <a:pt x="309072" y="262874"/>
                  <a:pt x="304403" y="251312"/>
                  <a:pt x="304403" y="237528"/>
                </a:cubicBezTo>
                <a:lnTo>
                  <a:pt x="304403" y="49091"/>
                </a:lnTo>
                <a:cubicBezTo>
                  <a:pt x="304403" y="35541"/>
                  <a:pt x="309072" y="24096"/>
                  <a:pt x="318412" y="14757"/>
                </a:cubicBezTo>
                <a:cubicBezTo>
                  <a:pt x="327981" y="5188"/>
                  <a:pt x="339409" y="403"/>
                  <a:pt x="352694" y="403"/>
                </a:cubicBezTo>
                <a:close/>
                <a:moveTo>
                  <a:pt x="48298" y="403"/>
                </a:moveTo>
                <a:lnTo>
                  <a:pt x="244446" y="403"/>
                </a:lnTo>
                <a:lnTo>
                  <a:pt x="244446" y="48361"/>
                </a:lnTo>
                <a:lnTo>
                  <a:pt x="88551" y="48361"/>
                </a:lnTo>
                <a:lnTo>
                  <a:pt x="88551" y="238667"/>
                </a:lnTo>
                <a:lnTo>
                  <a:pt x="247262" y="238667"/>
                </a:lnTo>
                <a:lnTo>
                  <a:pt x="247262" y="286625"/>
                </a:lnTo>
                <a:lnTo>
                  <a:pt x="48298" y="286625"/>
                </a:lnTo>
                <a:cubicBezTo>
                  <a:pt x="35046" y="286625"/>
                  <a:pt x="23616" y="281821"/>
                  <a:pt x="14008" y="272213"/>
                </a:cubicBezTo>
                <a:cubicBezTo>
                  <a:pt x="4669" y="262874"/>
                  <a:pt x="0" y="251312"/>
                  <a:pt x="0" y="237528"/>
                </a:cubicBezTo>
                <a:lnTo>
                  <a:pt x="0" y="49091"/>
                </a:lnTo>
                <a:cubicBezTo>
                  <a:pt x="0" y="35541"/>
                  <a:pt x="4669" y="24096"/>
                  <a:pt x="14008" y="14757"/>
                </a:cubicBezTo>
                <a:cubicBezTo>
                  <a:pt x="23578" y="5188"/>
                  <a:pt x="35008" y="403"/>
                  <a:pt x="48298" y="403"/>
                </a:cubicBezTo>
                <a:close/>
                <a:moveTo>
                  <a:pt x="1897649" y="0"/>
                </a:moveTo>
                <a:lnTo>
                  <a:pt x="2182278" y="0"/>
                </a:lnTo>
                <a:lnTo>
                  <a:pt x="2182278" y="47958"/>
                </a:lnTo>
                <a:lnTo>
                  <a:pt x="2084242" y="47958"/>
                </a:lnTo>
                <a:lnTo>
                  <a:pt x="2084242" y="286625"/>
                </a:lnTo>
                <a:lnTo>
                  <a:pt x="1995691" y="286625"/>
                </a:lnTo>
                <a:lnTo>
                  <a:pt x="1995691" y="47958"/>
                </a:lnTo>
                <a:lnTo>
                  <a:pt x="1897649" y="47958"/>
                </a:lnTo>
                <a:close/>
                <a:moveTo>
                  <a:pt x="1575928" y="0"/>
                </a:moveTo>
                <a:lnTo>
                  <a:pt x="1734401" y="0"/>
                </a:lnTo>
                <a:lnTo>
                  <a:pt x="1785265" y="251114"/>
                </a:lnTo>
                <a:lnTo>
                  <a:pt x="1785265" y="0"/>
                </a:lnTo>
                <a:lnTo>
                  <a:pt x="1873810" y="0"/>
                </a:lnTo>
                <a:lnTo>
                  <a:pt x="1873810" y="286625"/>
                </a:lnTo>
                <a:lnTo>
                  <a:pt x="1714524" y="286625"/>
                </a:lnTo>
                <a:lnTo>
                  <a:pt x="1664479" y="35505"/>
                </a:lnTo>
                <a:lnTo>
                  <a:pt x="1664479" y="286625"/>
                </a:lnTo>
                <a:lnTo>
                  <a:pt x="1575928" y="286625"/>
                </a:lnTo>
                <a:close/>
                <a:moveTo>
                  <a:pt x="1288287" y="0"/>
                </a:moveTo>
                <a:lnTo>
                  <a:pt x="1531127" y="0"/>
                </a:lnTo>
                <a:lnTo>
                  <a:pt x="1531127" y="47958"/>
                </a:lnTo>
                <a:lnTo>
                  <a:pt x="1376436" y="47958"/>
                </a:lnTo>
                <a:lnTo>
                  <a:pt x="1376436" y="119333"/>
                </a:lnTo>
                <a:lnTo>
                  <a:pt x="1521483" y="119333"/>
                </a:lnTo>
                <a:lnTo>
                  <a:pt x="1521483" y="167292"/>
                </a:lnTo>
                <a:lnTo>
                  <a:pt x="1376436" y="167292"/>
                </a:lnTo>
                <a:lnTo>
                  <a:pt x="1376436" y="238667"/>
                </a:lnTo>
                <a:lnTo>
                  <a:pt x="1534340" y="238667"/>
                </a:lnTo>
                <a:lnTo>
                  <a:pt x="1534340" y="286625"/>
                </a:lnTo>
                <a:lnTo>
                  <a:pt x="1288287" y="286625"/>
                </a:lnTo>
                <a:close/>
                <a:moveTo>
                  <a:pt x="964199" y="0"/>
                </a:moveTo>
                <a:lnTo>
                  <a:pt x="1248828" y="0"/>
                </a:lnTo>
                <a:lnTo>
                  <a:pt x="1248828" y="47958"/>
                </a:lnTo>
                <a:lnTo>
                  <a:pt x="1150792" y="47958"/>
                </a:lnTo>
                <a:lnTo>
                  <a:pt x="1150792" y="286625"/>
                </a:lnTo>
                <a:lnTo>
                  <a:pt x="1062241" y="286625"/>
                </a:lnTo>
                <a:lnTo>
                  <a:pt x="1062241" y="47958"/>
                </a:lnTo>
                <a:lnTo>
                  <a:pt x="964199" y="47958"/>
                </a:lnTo>
                <a:close/>
                <a:moveTo>
                  <a:pt x="632953" y="0"/>
                </a:moveTo>
                <a:lnTo>
                  <a:pt x="791426" y="0"/>
                </a:lnTo>
                <a:lnTo>
                  <a:pt x="842290" y="251114"/>
                </a:lnTo>
                <a:lnTo>
                  <a:pt x="842290" y="0"/>
                </a:lnTo>
                <a:lnTo>
                  <a:pt x="930836" y="0"/>
                </a:lnTo>
                <a:lnTo>
                  <a:pt x="930836" y="286625"/>
                </a:lnTo>
                <a:lnTo>
                  <a:pt x="771549" y="286625"/>
                </a:lnTo>
                <a:lnTo>
                  <a:pt x="721504" y="35505"/>
                </a:lnTo>
                <a:lnTo>
                  <a:pt x="721504" y="286625"/>
                </a:lnTo>
                <a:lnTo>
                  <a:pt x="632953" y="286625"/>
                </a:lnTo>
                <a:close/>
              </a:path>
            </a:pathLst>
          </a:custGeom>
          <a:solidFill>
            <a:schemeClr val="tx1">
              <a:lumMod val="85000"/>
              <a:lumOff val="1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lnSpc>
                <a:spcPct val="90000"/>
              </a:lnSpc>
              <a:spcBef>
                <a:spcPct val="0"/>
              </a:spcBef>
            </a:pPr>
            <a:endParaRPr lang="zh-CN" altLang="en-US" sz="3200" b="1" dirty="0">
              <a:solidFill>
                <a:schemeClr val="tx1">
                  <a:lumMod val="85000"/>
                  <a:lumOff val="15000"/>
                </a:schemeClr>
              </a:solidFill>
              <a:latin typeface="+mn-ea"/>
              <a:cs typeface="+mn-ea"/>
            </a:endParaRPr>
          </a:p>
        </p:txBody>
      </p:sp>
    </p:spTree>
    <p:custDataLst>
      <p:tags r:id="rId15"/>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原题呈现</a:t>
            </a:r>
            <a:endParaRPr lang="zh-CN" altLang="en-US"/>
          </a:p>
        </p:txBody>
      </p:sp>
      <p:sp>
        <p:nvSpPr>
          <p:cNvPr id="3" name="内容占位符 2"/>
          <p:cNvSpPr>
            <a:spLocks noGrp="1"/>
          </p:cNvSpPr>
          <p:nvPr>
            <p:ph idx="1"/>
          </p:nvPr>
        </p:nvSpPr>
        <p:spPr/>
        <p:txBody>
          <a:bodyPr/>
          <a:p>
            <a:pPr marL="0" indent="0">
              <a:buNone/>
            </a:pPr>
            <a:r>
              <a:rPr lang="en-US" altLang="zh-CN">
                <a:latin typeface="微软雅黑" panose="020B0503020204020204" charset="-122"/>
                <a:ea typeface="微软雅黑" panose="020B0503020204020204" charset="-122"/>
              </a:rPr>
              <a:t>    </a:t>
            </a:r>
            <a:r>
              <a:rPr lang="zh-CN" altLang="en-US">
                <a:latin typeface="微软雅黑" panose="020B0503020204020204" charset="-122"/>
                <a:ea typeface="微软雅黑" panose="020B0503020204020204" charset="-122"/>
              </a:rPr>
              <a:t>假定你是李华，在学校刚刚举行的年度</a:t>
            </a:r>
            <a:r>
              <a:rPr lang="en-US" altLang="zh-CN" b="1" u="sng">
                <a:latin typeface="微软雅黑" panose="020B0503020204020204" charset="-122"/>
                <a:ea typeface="微软雅黑" panose="020B0503020204020204" charset="-122"/>
              </a:rPr>
              <a:t>Spelling Bee (</a:t>
            </a:r>
            <a:r>
              <a:rPr lang="zh-CN" altLang="en-US" b="1" u="sng">
                <a:latin typeface="微软雅黑" panose="020B0503020204020204" charset="-122"/>
                <a:ea typeface="微软雅黑" panose="020B0503020204020204" charset="-122"/>
              </a:rPr>
              <a:t>英语单词拼写大赛</a:t>
            </a:r>
            <a:r>
              <a:rPr lang="en-US" altLang="zh-CN" b="1" u="sng">
                <a:latin typeface="微软雅黑" panose="020B0503020204020204" charset="-122"/>
                <a:ea typeface="微软雅黑" panose="020B0503020204020204" charset="-122"/>
              </a:rPr>
              <a:t>)</a:t>
            </a:r>
            <a:r>
              <a:rPr lang="en-US" altLang="zh-CN">
                <a:latin typeface="微软雅黑" panose="020B0503020204020204" charset="-122"/>
                <a:ea typeface="微软雅黑" panose="020B0503020204020204" charset="-122"/>
              </a:rPr>
              <a:t> </a:t>
            </a:r>
            <a:r>
              <a:rPr lang="zh-CN" altLang="en-US">
                <a:latin typeface="微软雅黑" panose="020B0503020204020204" charset="-122"/>
                <a:ea typeface="微软雅黑" panose="020B0503020204020204" charset="-122"/>
              </a:rPr>
              <a:t>决赛中，你获得了一等奖，请给英国好友</a:t>
            </a:r>
            <a:r>
              <a:rPr lang="en-US" altLang="zh-CN">
                <a:latin typeface="微软雅黑" panose="020B0503020204020204" charset="-122"/>
                <a:ea typeface="微软雅黑" panose="020B0503020204020204" charset="-122"/>
              </a:rPr>
              <a:t>David</a:t>
            </a:r>
            <a:r>
              <a:rPr lang="zh-CN" altLang="en-US">
                <a:latin typeface="微软雅黑" panose="020B0503020204020204" charset="-122"/>
                <a:ea typeface="微软雅黑" panose="020B0503020204020204" charset="-122"/>
              </a:rPr>
              <a:t>写一封邮件</a:t>
            </a:r>
            <a:r>
              <a:rPr lang="zh-CN" altLang="en-US" b="1" u="sng">
                <a:latin typeface="微软雅黑" panose="020B0503020204020204" charset="-122"/>
                <a:ea typeface="微软雅黑" panose="020B0503020204020204" charset="-122"/>
              </a:rPr>
              <a:t>分享你的喜悦</a:t>
            </a:r>
            <a:r>
              <a:rPr lang="zh-CN" altLang="en-US">
                <a:latin typeface="微软雅黑" panose="020B0503020204020204" charset="-122"/>
                <a:ea typeface="微软雅黑" panose="020B0503020204020204" charset="-122"/>
              </a:rPr>
              <a:t>，内容包括：</a:t>
            </a:r>
            <a:endParaRPr lang="zh-CN" altLang="en-US">
              <a:latin typeface="微软雅黑" panose="020B0503020204020204" charset="-122"/>
              <a:ea typeface="微软雅黑" panose="020B0503020204020204" charset="-122"/>
            </a:endParaRPr>
          </a:p>
          <a:p>
            <a:pPr marL="0" indent="0">
              <a:buNone/>
            </a:pPr>
            <a:r>
              <a:rPr lang="en-US" altLang="zh-CN">
                <a:highlight>
                  <a:srgbClr val="FFFF00"/>
                </a:highlight>
                <a:latin typeface="微软雅黑" panose="020B0503020204020204" charset="-122"/>
                <a:ea typeface="微软雅黑" panose="020B0503020204020204" charset="-122"/>
              </a:rPr>
              <a:t>1</a:t>
            </a:r>
            <a:r>
              <a:rPr lang="zh-CN" altLang="en-US">
                <a:highlight>
                  <a:srgbClr val="FFFF00"/>
                </a:highlight>
                <a:latin typeface="微软雅黑" panose="020B0503020204020204" charset="-122"/>
                <a:ea typeface="微软雅黑" panose="020B0503020204020204" charset="-122"/>
              </a:rPr>
              <a:t>．赛事简介；</a:t>
            </a:r>
            <a:endParaRPr lang="zh-CN" altLang="en-US">
              <a:highlight>
                <a:srgbClr val="FFFF00"/>
              </a:highlight>
              <a:latin typeface="微软雅黑" panose="020B0503020204020204" charset="-122"/>
              <a:ea typeface="微软雅黑" panose="020B0503020204020204" charset="-122"/>
            </a:endParaRPr>
          </a:p>
          <a:p>
            <a:pPr marL="0" indent="0">
              <a:buNone/>
            </a:pPr>
            <a:r>
              <a:rPr lang="en-US" altLang="zh-CN">
                <a:highlight>
                  <a:srgbClr val="FFFF00"/>
                </a:highlight>
                <a:latin typeface="微软雅黑" panose="020B0503020204020204" charset="-122"/>
                <a:ea typeface="微软雅黑" panose="020B0503020204020204" charset="-122"/>
              </a:rPr>
              <a:t>2</a:t>
            </a:r>
            <a:r>
              <a:rPr lang="zh-CN" altLang="en-US">
                <a:highlight>
                  <a:srgbClr val="FFFF00"/>
                </a:highlight>
                <a:latin typeface="微软雅黑" panose="020B0503020204020204" charset="-122"/>
                <a:ea typeface="微软雅黑" panose="020B0503020204020204" charset="-122"/>
              </a:rPr>
              <a:t>．你的感想。</a:t>
            </a:r>
            <a:endParaRPr lang="zh-CN" altLang="en-US">
              <a:highlight>
                <a:srgbClr val="FFFF00"/>
              </a:highlight>
              <a:latin typeface="微软雅黑" panose="020B0503020204020204" charset="-122"/>
              <a:ea typeface="微软雅黑" panose="020B0503020204020204" charset="-122"/>
            </a:endParaRPr>
          </a:p>
          <a:p>
            <a:pPr marL="0" indent="0">
              <a:buNone/>
            </a:pPr>
            <a:r>
              <a:rPr lang="zh-CN" altLang="en-US">
                <a:latin typeface="微软雅黑" panose="020B0503020204020204" charset="-122"/>
                <a:ea typeface="微软雅黑" panose="020B0503020204020204" charset="-122"/>
              </a:rPr>
              <a:t>注意：</a:t>
            </a:r>
            <a:endParaRPr lang="zh-CN" altLang="en-US">
              <a:latin typeface="微软雅黑" panose="020B0503020204020204" charset="-122"/>
              <a:ea typeface="微软雅黑" panose="020B0503020204020204" charset="-122"/>
            </a:endParaRPr>
          </a:p>
          <a:p>
            <a:pPr marL="0" indent="0">
              <a:buNone/>
            </a:pPr>
            <a:r>
              <a:rPr lang="en-US" altLang="zh-CN">
                <a:latin typeface="微软雅黑" panose="020B0503020204020204" charset="-122"/>
                <a:ea typeface="微软雅黑" panose="020B0503020204020204" charset="-122"/>
              </a:rPr>
              <a:t>1</a:t>
            </a:r>
            <a:r>
              <a:rPr lang="zh-CN" altLang="en-US">
                <a:latin typeface="微软雅黑" panose="020B0503020204020204" charset="-122"/>
                <a:ea typeface="微软雅黑" panose="020B0503020204020204" charset="-122"/>
              </a:rPr>
              <a:t>．写作词数应为</a:t>
            </a:r>
            <a:r>
              <a:rPr lang="en-US" altLang="zh-CN">
                <a:latin typeface="微软雅黑" panose="020B0503020204020204" charset="-122"/>
                <a:ea typeface="微软雅黑" panose="020B0503020204020204" charset="-122"/>
              </a:rPr>
              <a:t> 80</a:t>
            </a:r>
            <a:r>
              <a:rPr lang="zh-CN" altLang="en-US">
                <a:latin typeface="微软雅黑" panose="020B0503020204020204" charset="-122"/>
                <a:ea typeface="微软雅黑" panose="020B0503020204020204" charset="-122"/>
              </a:rPr>
              <a:t>个左右；</a:t>
            </a:r>
            <a:endParaRPr lang="zh-CN" altLang="en-US">
              <a:latin typeface="微软雅黑" panose="020B0503020204020204" charset="-122"/>
              <a:ea typeface="微软雅黑" panose="020B0503020204020204" charset="-122"/>
            </a:endParaRPr>
          </a:p>
          <a:p>
            <a:pPr marL="0" indent="0">
              <a:buNone/>
            </a:pPr>
            <a:r>
              <a:rPr lang="en-US" altLang="zh-CN">
                <a:latin typeface="微软雅黑" panose="020B0503020204020204" charset="-122"/>
                <a:ea typeface="微软雅黑" panose="020B0503020204020204" charset="-122"/>
              </a:rPr>
              <a:t>2</a:t>
            </a:r>
            <a:r>
              <a:rPr lang="zh-CN" altLang="en-US">
                <a:latin typeface="微软雅黑" panose="020B0503020204020204" charset="-122"/>
                <a:ea typeface="微软雅黑" panose="020B0503020204020204" charset="-122"/>
              </a:rPr>
              <a:t>．请按如下格式在答题卡的相应位置作答。</a:t>
            </a:r>
            <a:endParaRPr lang="zh-CN" altLang="en-US">
              <a:latin typeface="微软雅黑" panose="020B0503020204020204" charset="-122"/>
              <a:ea typeface="微软雅黑" panose="020B0503020204020204" charset="-122"/>
            </a:endParaRPr>
          </a:p>
        </p:txBody>
      </p:sp>
      <p:sp>
        <p:nvSpPr>
          <p:cNvPr id="4" name="文本框 3"/>
          <p:cNvSpPr txBox="1"/>
          <p:nvPr/>
        </p:nvSpPr>
        <p:spPr>
          <a:xfrm>
            <a:off x="3609975" y="3026410"/>
            <a:ext cx="5595620" cy="706755"/>
          </a:xfrm>
          <a:prstGeom prst="rect">
            <a:avLst/>
          </a:prstGeom>
        </p:spPr>
        <p:style>
          <a:lnRef idx="2">
            <a:schemeClr val="accent2"/>
          </a:lnRef>
          <a:fillRef idx="2">
            <a:schemeClr val="accent2"/>
          </a:fillRef>
          <a:effectRef idx="0">
            <a:srgbClr val="FFFFFF"/>
          </a:effectRef>
          <a:fontRef idx="minor">
            <a:schemeClr val="dk1"/>
          </a:fontRef>
        </p:style>
        <p:txBody>
          <a:bodyPr wrap="square" rtlCol="0">
            <a:spAutoFit/>
          </a:bodyPr>
          <a:p>
            <a:r>
              <a:rPr lang="zh-CN" altLang="en-US" sz="2000">
                <a:latin typeface="汉仪颜楷简" panose="00020600040101010101" charset="-122"/>
                <a:ea typeface="汉仪颜楷简" panose="00020600040101010101" charset="-122"/>
              </a:rPr>
              <a:t>需平衡事实性信息（比赛细节）</a:t>
            </a:r>
            <a:endParaRPr lang="zh-CN" altLang="en-US" sz="2000">
              <a:latin typeface="汉仪颜楷简" panose="00020600040101010101" charset="-122"/>
              <a:ea typeface="汉仪颜楷简" panose="00020600040101010101" charset="-122"/>
            </a:endParaRPr>
          </a:p>
          <a:p>
            <a:r>
              <a:rPr lang="zh-CN" altLang="en-US" sz="2000">
                <a:latin typeface="汉仪颜楷简" panose="00020600040101010101" charset="-122"/>
                <a:ea typeface="汉仪颜楷简" panose="00020600040101010101" charset="-122"/>
              </a:rPr>
              <a:t>与反思性内容（对经历的语言表达）</a:t>
            </a:r>
            <a:endParaRPr lang="zh-CN" altLang="en-US" sz="2000">
              <a:latin typeface="汉仪颜楷简" panose="00020600040101010101" charset="-122"/>
              <a:ea typeface="汉仪颜楷简" panose="00020600040101010101" charset="-122"/>
            </a:endParaRPr>
          </a:p>
        </p:txBody>
      </p:sp>
      <p:sp>
        <p:nvSpPr>
          <p:cNvPr id="5" name="文本框 4"/>
          <p:cNvSpPr txBox="1"/>
          <p:nvPr/>
        </p:nvSpPr>
        <p:spPr>
          <a:xfrm>
            <a:off x="6696710" y="4095115"/>
            <a:ext cx="5270500" cy="1322070"/>
          </a:xfrm>
          <a:prstGeom prst="rect">
            <a:avLst/>
          </a:prstGeom>
        </p:spPr>
        <p:style>
          <a:lnRef idx="2">
            <a:schemeClr val="accent3"/>
          </a:lnRef>
          <a:fillRef idx="2">
            <a:schemeClr val="accent3"/>
          </a:fillRef>
          <a:effectRef idx="0">
            <a:srgbClr val="FFFFFF"/>
          </a:effectRef>
          <a:fontRef idx="minor">
            <a:schemeClr val="lt1"/>
          </a:fontRef>
        </p:style>
        <p:txBody>
          <a:bodyPr wrap="square" rtlCol="0" anchor="t">
            <a:spAutoFit/>
          </a:bodyPr>
          <a:p>
            <a:pPr algn="l">
              <a:buClrTx/>
              <a:buSzTx/>
              <a:buFontTx/>
            </a:pPr>
            <a:r>
              <a:rPr lang="zh-CN" altLang="en-US" sz="2000">
                <a:solidFill>
                  <a:schemeClr val="dk1"/>
                </a:solidFill>
                <a:latin typeface="汉仪颜楷简" panose="00020600040101010101" charset="-122"/>
                <a:ea typeface="汉仪颜楷简" panose="00020600040101010101" charset="-122"/>
              </a:rPr>
              <a:t>内容：是否完整覆盖两个要点并体现逻辑递进</a:t>
            </a:r>
            <a:endParaRPr lang="zh-CN" altLang="en-US" sz="2000">
              <a:solidFill>
                <a:schemeClr val="dk1"/>
              </a:solidFill>
              <a:latin typeface="汉仪颜楷简" panose="00020600040101010101" charset="-122"/>
              <a:ea typeface="汉仪颜楷简" panose="00020600040101010101" charset="-122"/>
            </a:endParaRPr>
          </a:p>
          <a:p>
            <a:pPr algn="l">
              <a:buClrTx/>
              <a:buSzTx/>
              <a:buFontTx/>
            </a:pPr>
            <a:r>
              <a:rPr lang="zh-CN" altLang="en-US" sz="2000">
                <a:solidFill>
                  <a:schemeClr val="dk1"/>
                </a:solidFill>
                <a:latin typeface="汉仪颜楷简" panose="00020600040101010101" charset="-122"/>
                <a:ea typeface="汉仪颜楷简" panose="00020600040101010101" charset="-122"/>
              </a:rPr>
              <a:t>语用：是否符合友人邮件的情境亲密度</a:t>
            </a:r>
            <a:endParaRPr lang="zh-CN" altLang="en-US" sz="2000">
              <a:solidFill>
                <a:schemeClr val="dk1"/>
              </a:solidFill>
              <a:latin typeface="汉仪颜楷简" panose="00020600040101010101" charset="-122"/>
              <a:ea typeface="汉仪颜楷简" panose="00020600040101010101" charset="-122"/>
            </a:endParaRPr>
          </a:p>
          <a:p>
            <a:pPr algn="l">
              <a:buClrTx/>
              <a:buSzTx/>
              <a:buFontTx/>
            </a:pPr>
            <a:r>
              <a:rPr lang="zh-CN" altLang="en-US" sz="2000">
                <a:solidFill>
                  <a:schemeClr val="dk1"/>
                </a:solidFill>
                <a:latin typeface="汉仪颜楷简" panose="00020600040101010101" charset="-122"/>
                <a:ea typeface="汉仪颜楷简" panose="00020600040101010101" charset="-122"/>
              </a:rPr>
              <a:t>语言：能否准确使用与"学术竞赛/情感表达"相关的语块</a:t>
            </a:r>
            <a:endParaRPr lang="zh-CN" altLang="en-US" sz="2000">
              <a:solidFill>
                <a:schemeClr val="dk1"/>
              </a:solidFill>
              <a:latin typeface="汉仪颜楷简" panose="00020600040101010101" charset="-122"/>
              <a:ea typeface="汉仪颜楷简" panose="0002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900" decel="100000" fill="hold"/>
                                        <p:tgtEl>
                                          <p:spTgt spid="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审题分析</a:t>
            </a:r>
            <a:endParaRPr lang="zh-CN" altLang="en-US"/>
          </a:p>
        </p:txBody>
      </p:sp>
      <p:graphicFrame>
        <p:nvGraphicFramePr>
          <p:cNvPr id="4" name="表格 3"/>
          <p:cNvGraphicFramePr/>
          <p:nvPr>
            <p:custDataLst>
              <p:tags r:id="rId1"/>
            </p:custDataLst>
          </p:nvPr>
        </p:nvGraphicFramePr>
        <p:xfrm>
          <a:off x="646430" y="1062355"/>
          <a:ext cx="10388600" cy="5608320"/>
        </p:xfrm>
        <a:graphic>
          <a:graphicData uri="http://schemas.openxmlformats.org/drawingml/2006/table">
            <a:tbl>
              <a:tblPr firstRow="1" bandRow="1">
                <a:tableStyleId>{F5AB1C69-6EDB-4FF4-983F-18BD219EF322}</a:tableStyleId>
              </a:tblPr>
              <a:tblGrid>
                <a:gridCol w="2120900"/>
                <a:gridCol w="8267700"/>
              </a:tblGrid>
              <a:tr h="701040">
                <a:tc>
                  <a:txBody>
                    <a:bodyPr/>
                    <a:p>
                      <a:pPr algn="ctr">
                        <a:buNone/>
                      </a:pPr>
                      <a:r>
                        <a:rPr lang="zh-CN" altLang="en-US" sz="2000">
                          <a:latin typeface="微软雅黑" panose="020B0503020204020204" charset="-122"/>
                          <a:ea typeface="微软雅黑" panose="020B0503020204020204" charset="-122"/>
                        </a:rPr>
                        <a:t>维度</a:t>
                      </a:r>
                      <a:endParaRPr lang="zh-CN" altLang="en-US" sz="2000">
                        <a:latin typeface="微软雅黑" panose="020B0503020204020204" charset="-122"/>
                        <a:ea typeface="微软雅黑" panose="020B0503020204020204" charset="-122"/>
                      </a:endParaRPr>
                    </a:p>
                  </a:txBody>
                  <a:tcPr anchor="ctr" anchorCtr="0"/>
                </a:tc>
                <a:tc>
                  <a:txBody>
                    <a:bodyPr/>
                    <a:p>
                      <a:pPr algn="ctr">
                        <a:buNone/>
                      </a:pPr>
                      <a:r>
                        <a:rPr lang="en-US" altLang="zh-CN" sz="2000">
                          <a:latin typeface="微软雅黑" panose="020B0503020204020204" charset="-122"/>
                          <a:ea typeface="微软雅黑" panose="020B0503020204020204" charset="-122"/>
                        </a:rPr>
                        <a:t>2025</a:t>
                      </a:r>
                      <a:r>
                        <a:rPr lang="zh-CN" altLang="en-US" sz="2000">
                          <a:latin typeface="微软雅黑" panose="020B0503020204020204" charset="-122"/>
                          <a:ea typeface="微软雅黑" panose="020B0503020204020204" charset="-122"/>
                        </a:rPr>
                        <a:t>届</a:t>
                      </a:r>
                      <a:r>
                        <a:rPr lang="en-US" altLang="zh-CN" sz="2000">
                          <a:latin typeface="微软雅黑" panose="020B0503020204020204" charset="-122"/>
                          <a:ea typeface="微软雅黑" panose="020B0503020204020204" charset="-122"/>
                        </a:rPr>
                        <a:t>3</a:t>
                      </a:r>
                      <a:r>
                        <a:rPr lang="zh-CN" altLang="en-US" sz="2000">
                          <a:latin typeface="微软雅黑" panose="020B0503020204020204" charset="-122"/>
                          <a:ea typeface="微软雅黑" panose="020B0503020204020204" charset="-122"/>
                        </a:rPr>
                        <a:t>月天域名校协作体高三应用文</a:t>
                      </a:r>
                      <a:endParaRPr lang="zh-CN" altLang="en-US" sz="2000">
                        <a:latin typeface="微软雅黑" panose="020B0503020204020204" charset="-122"/>
                        <a:ea typeface="微软雅黑" panose="020B0503020204020204" charset="-122"/>
                      </a:endParaRPr>
                    </a:p>
                  </a:txBody>
                  <a:tcPr anchor="ctr" anchorCtr="0"/>
                </a:tc>
              </a:tr>
              <a:tr h="701040">
                <a:tc>
                  <a:txBody>
                    <a:bodyPr/>
                    <a:p>
                      <a:pPr algn="ctr">
                        <a:buNone/>
                      </a:pPr>
                      <a:r>
                        <a:rPr lang="zh-CN" altLang="en-US" sz="2000">
                          <a:latin typeface="微软雅黑" panose="020B0503020204020204" charset="-122"/>
                          <a:ea typeface="微软雅黑" panose="020B0503020204020204" charset="-122"/>
                        </a:rPr>
                        <a:t>主题语境</a:t>
                      </a:r>
                      <a:endParaRPr lang="zh-CN" altLang="en-US" sz="2000">
                        <a:latin typeface="微软雅黑" panose="020B0503020204020204" charset="-122"/>
                        <a:ea typeface="微软雅黑" panose="020B0503020204020204" charset="-122"/>
                      </a:endParaRPr>
                    </a:p>
                  </a:txBody>
                  <a:tcPr anchor="ctr" anchorCtr="0"/>
                </a:tc>
                <a:tc>
                  <a:txBody>
                    <a:bodyPr/>
                    <a:p>
                      <a:pPr algn="ctr">
                        <a:buNone/>
                      </a:pPr>
                      <a:r>
                        <a:rPr lang="zh-CN" altLang="en-US" sz="2000">
                          <a:latin typeface="微软雅黑" panose="020B0503020204020204" charset="-122"/>
                          <a:ea typeface="微软雅黑" panose="020B0503020204020204" charset="-122"/>
                        </a:rPr>
                        <a:t>个人成就分享与跨文化交流（英语学习成果的国际友人见证）</a:t>
                      </a:r>
                      <a:endParaRPr lang="zh-CN" altLang="en-US" sz="2000">
                        <a:latin typeface="微软雅黑" panose="020B0503020204020204" charset="-122"/>
                        <a:ea typeface="微软雅黑" panose="020B0503020204020204" charset="-122"/>
                      </a:endParaRPr>
                    </a:p>
                  </a:txBody>
                  <a:tcPr anchor="ctr" anchorCtr="0"/>
                </a:tc>
              </a:tr>
              <a:tr h="701040">
                <a:tc>
                  <a:txBody>
                    <a:bodyPr/>
                    <a:p>
                      <a:pPr algn="ctr">
                        <a:buNone/>
                      </a:pPr>
                      <a:r>
                        <a:rPr lang="zh-CN" altLang="en-US" sz="2000">
                          <a:latin typeface="微软雅黑" panose="020B0503020204020204" charset="-122"/>
                          <a:ea typeface="微软雅黑" panose="020B0503020204020204" charset="-122"/>
                        </a:rPr>
                        <a:t>写信背景</a:t>
                      </a:r>
                      <a:endParaRPr lang="zh-CN" altLang="en-US" sz="2000">
                        <a:latin typeface="微软雅黑" panose="020B0503020204020204" charset="-122"/>
                        <a:ea typeface="微软雅黑" panose="020B0503020204020204" charset="-122"/>
                      </a:endParaRPr>
                    </a:p>
                  </a:txBody>
                  <a:tcPr anchor="ctr" anchorCtr="0"/>
                </a:tc>
                <a:tc>
                  <a:txBody>
                    <a:bodyPr/>
                    <a:p>
                      <a:pPr algn="ctr">
                        <a:buNone/>
                      </a:pPr>
                      <a:endParaRPr lang="zh-CN" altLang="en-US" sz="2000">
                        <a:latin typeface="微软雅黑" panose="020B0503020204020204" charset="-122"/>
                        <a:ea typeface="微软雅黑" panose="020B0503020204020204" charset="-122"/>
                      </a:endParaRPr>
                    </a:p>
                  </a:txBody>
                  <a:tcPr anchor="ctr" anchorCtr="0"/>
                </a:tc>
              </a:tr>
              <a:tr h="701040">
                <a:tc>
                  <a:txBody>
                    <a:bodyPr/>
                    <a:p>
                      <a:pPr algn="ctr">
                        <a:buNone/>
                      </a:pPr>
                      <a:r>
                        <a:rPr lang="zh-CN" altLang="en-US" sz="2000">
                          <a:latin typeface="微软雅黑" panose="020B0503020204020204" charset="-122"/>
                          <a:ea typeface="微软雅黑" panose="020B0503020204020204" charset="-122"/>
                        </a:rPr>
                        <a:t>体裁</a:t>
                      </a:r>
                      <a:endParaRPr lang="zh-CN" altLang="en-US" sz="2000">
                        <a:latin typeface="微软雅黑" panose="020B0503020204020204" charset="-122"/>
                        <a:ea typeface="微软雅黑" panose="020B0503020204020204" charset="-122"/>
                      </a:endParaRPr>
                    </a:p>
                  </a:txBody>
                  <a:tcPr anchor="ctr" anchorCtr="0"/>
                </a:tc>
                <a:tc>
                  <a:txBody>
                    <a:bodyPr/>
                    <a:p>
                      <a:pPr algn="ctr">
                        <a:buNone/>
                      </a:pPr>
                      <a:r>
                        <a:rPr lang="zh-CN" altLang="en-US" sz="2000">
                          <a:latin typeface="微软雅黑" panose="020B0503020204020204" charset="-122"/>
                          <a:ea typeface="微软雅黑" panose="020B0503020204020204" charset="-122"/>
                        </a:rPr>
                        <a:t>非正式电子邮件（兼具信息传递与情感交流功能）</a:t>
                      </a:r>
                      <a:endParaRPr lang="zh-CN" altLang="en-US" sz="2000">
                        <a:latin typeface="微软雅黑" panose="020B0503020204020204" charset="-122"/>
                        <a:ea typeface="微软雅黑" panose="020B0503020204020204" charset="-122"/>
                      </a:endParaRPr>
                    </a:p>
                  </a:txBody>
                  <a:tcPr anchor="ctr" anchorCtr="0"/>
                </a:tc>
              </a:tr>
              <a:tr h="701040">
                <a:tc>
                  <a:txBody>
                    <a:bodyPr/>
                    <a:p>
                      <a:pPr algn="ctr">
                        <a:buNone/>
                      </a:pPr>
                      <a:r>
                        <a:rPr lang="zh-CN" altLang="en-US" sz="2000">
                          <a:latin typeface="微软雅黑" panose="020B0503020204020204" charset="-122"/>
                          <a:ea typeface="微软雅黑" panose="020B0503020204020204" charset="-122"/>
                        </a:rPr>
                        <a:t>时态框架</a:t>
                      </a:r>
                      <a:endParaRPr lang="zh-CN" altLang="en-US" sz="2000">
                        <a:latin typeface="微软雅黑" panose="020B0503020204020204" charset="-122"/>
                        <a:ea typeface="微软雅黑" panose="020B0503020204020204" charset="-122"/>
                      </a:endParaRPr>
                    </a:p>
                  </a:txBody>
                  <a:tcPr anchor="ctr" anchorCtr="0"/>
                </a:tc>
                <a:tc>
                  <a:txBody>
                    <a:bodyPr/>
                    <a:p>
                      <a:pPr algn="ctr">
                        <a:buNone/>
                      </a:pPr>
                      <a:r>
                        <a:rPr lang="zh-CN" altLang="en-US" sz="2000">
                          <a:latin typeface="微软雅黑" panose="020B0503020204020204" charset="-122"/>
                          <a:ea typeface="微软雅黑" panose="020B0503020204020204" charset="-122"/>
                        </a:rPr>
                        <a:t>赛事描述：一般过去时（决赛事件）</a:t>
                      </a:r>
                      <a:endParaRPr lang="zh-CN" altLang="en-US" sz="2000">
                        <a:latin typeface="微软雅黑" panose="020B0503020204020204" charset="-122"/>
                        <a:ea typeface="微软雅黑" panose="020B0503020204020204" charset="-122"/>
                      </a:endParaRPr>
                    </a:p>
                    <a:p>
                      <a:pPr algn="ctr">
                        <a:buNone/>
                      </a:pPr>
                      <a:r>
                        <a:rPr lang="zh-CN" altLang="en-US" sz="2000">
                          <a:latin typeface="微软雅黑" panose="020B0503020204020204" charset="-122"/>
                          <a:ea typeface="微软雅黑" panose="020B0503020204020204" charset="-122"/>
                        </a:rPr>
                        <a:t>感想表达：一般现在时（当前感受）</a:t>
                      </a:r>
                      <a:endParaRPr lang="zh-CN" altLang="en-US" sz="2000">
                        <a:latin typeface="微软雅黑" panose="020B0503020204020204" charset="-122"/>
                        <a:ea typeface="微软雅黑" panose="020B0503020204020204" charset="-122"/>
                      </a:endParaRPr>
                    </a:p>
                  </a:txBody>
                  <a:tcPr anchor="ctr" anchorCtr="0"/>
                </a:tc>
              </a:tr>
              <a:tr h="701040">
                <a:tc>
                  <a:txBody>
                    <a:bodyPr/>
                    <a:p>
                      <a:pPr algn="ctr">
                        <a:buNone/>
                      </a:pPr>
                      <a:r>
                        <a:rPr lang="zh-CN" altLang="en-US" sz="2000">
                          <a:latin typeface="微软雅黑" panose="020B0503020204020204" charset="-122"/>
                          <a:ea typeface="微软雅黑" panose="020B0503020204020204" charset="-122"/>
                        </a:rPr>
                        <a:t>逻辑层次</a:t>
                      </a:r>
                      <a:endParaRPr lang="zh-CN" altLang="en-US" sz="2000">
                        <a:latin typeface="微软雅黑" panose="020B0503020204020204" charset="-122"/>
                        <a:ea typeface="微软雅黑" panose="020B0503020204020204" charset="-122"/>
                      </a:endParaRPr>
                    </a:p>
                  </a:txBody>
                  <a:tcPr anchor="ctr" anchorCtr="0"/>
                </a:tc>
                <a:tc>
                  <a:txBody>
                    <a:bodyPr/>
                    <a:p>
                      <a:pPr algn="ctr">
                        <a:buNone/>
                      </a:pPr>
                      <a:r>
                        <a:rPr lang="en-US" altLang="zh-CN" sz="2000">
                          <a:latin typeface="微软雅黑" panose="020B0503020204020204" charset="-122"/>
                          <a:ea typeface="微软雅黑" panose="020B0503020204020204" charset="-122"/>
                        </a:rPr>
                        <a:t>1. </a:t>
                      </a:r>
                      <a:r>
                        <a:rPr lang="zh-CN" altLang="en-US" sz="2000">
                          <a:latin typeface="微软雅黑" panose="020B0503020204020204" charset="-122"/>
                          <a:ea typeface="微软雅黑" panose="020B0503020204020204" charset="-122"/>
                        </a:rPr>
                        <a:t>赛事基本信息（性质</a:t>
                      </a:r>
                      <a:r>
                        <a:rPr lang="en-US" altLang="zh-CN" sz="2000">
                          <a:latin typeface="微软雅黑" panose="020B0503020204020204" charset="-122"/>
                          <a:ea typeface="微软雅黑" panose="020B0503020204020204" charset="-122"/>
                        </a:rPr>
                        <a:t>/</a:t>
                      </a:r>
                      <a:r>
                        <a:rPr lang="zh-CN" altLang="en-US" sz="2000">
                          <a:latin typeface="微软雅黑" panose="020B0503020204020204" charset="-122"/>
                          <a:ea typeface="微软雅黑" panose="020B0503020204020204" charset="-122"/>
                        </a:rPr>
                        <a:t>规模</a:t>
                      </a:r>
                      <a:r>
                        <a:rPr lang="en-US" altLang="zh-CN" sz="2000">
                          <a:latin typeface="微软雅黑" panose="020B0503020204020204" charset="-122"/>
                          <a:ea typeface="微软雅黑" panose="020B0503020204020204" charset="-122"/>
                        </a:rPr>
                        <a:t>/</a:t>
                      </a:r>
                      <a:r>
                        <a:rPr lang="zh-CN" altLang="en-US" sz="2000">
                          <a:latin typeface="微软雅黑" panose="020B0503020204020204" charset="-122"/>
                          <a:ea typeface="微软雅黑" panose="020B0503020204020204" charset="-122"/>
                        </a:rPr>
                        <a:t>结果）</a:t>
                      </a:r>
                      <a:endParaRPr lang="zh-CN" altLang="en-US" sz="2000">
                        <a:latin typeface="微软雅黑" panose="020B0503020204020204" charset="-122"/>
                        <a:ea typeface="微软雅黑" panose="020B0503020204020204" charset="-122"/>
                      </a:endParaRPr>
                    </a:p>
                    <a:p>
                      <a:pPr algn="ctr">
                        <a:buNone/>
                      </a:pPr>
                      <a:r>
                        <a:rPr lang="en-US" altLang="zh-CN" sz="2000">
                          <a:latin typeface="微软雅黑" panose="020B0503020204020204" charset="-122"/>
                          <a:ea typeface="微软雅黑" panose="020B0503020204020204" charset="-122"/>
                        </a:rPr>
                        <a:t>2. </a:t>
                      </a:r>
                      <a:r>
                        <a:rPr lang="zh-CN" altLang="en-US" sz="2000">
                          <a:latin typeface="微软雅黑" panose="020B0503020204020204" charset="-122"/>
                          <a:ea typeface="微软雅黑" panose="020B0503020204020204" charset="-122"/>
                        </a:rPr>
                        <a:t>情感维度（个人成长</a:t>
                      </a:r>
                      <a:r>
                        <a:rPr lang="en-US" altLang="zh-CN" sz="2000">
                          <a:latin typeface="微软雅黑" panose="020B0503020204020204" charset="-122"/>
                          <a:ea typeface="微软雅黑" panose="020B0503020204020204" charset="-122"/>
                        </a:rPr>
                        <a:t>/</a:t>
                      </a:r>
                      <a:r>
                        <a:rPr lang="zh-CN" altLang="en-US" sz="2000">
                          <a:latin typeface="微软雅黑" panose="020B0503020204020204" charset="-122"/>
                          <a:ea typeface="微软雅黑" panose="020B0503020204020204" charset="-122"/>
                        </a:rPr>
                        <a:t>文化认同）</a:t>
                      </a:r>
                      <a:r>
                        <a:rPr lang="en-US" altLang="en-US" sz="2000">
                          <a:latin typeface="微软雅黑" panose="020B0503020204020204" charset="-122"/>
                          <a:ea typeface="微软雅黑" panose="020B0503020204020204" charset="-122"/>
                        </a:rPr>
                        <a:t>→</a:t>
                      </a:r>
                      <a:r>
                        <a:rPr lang="zh-CN" altLang="en-US" sz="2000">
                          <a:latin typeface="微软雅黑" panose="020B0503020204020204" charset="-122"/>
                          <a:ea typeface="微软雅黑" panose="020B0503020204020204" charset="-122"/>
                        </a:rPr>
                        <a:t>认知维度（语言学习启示）</a:t>
                      </a:r>
                      <a:endParaRPr lang="zh-CN" altLang="en-US" sz="2000">
                        <a:latin typeface="微软雅黑" panose="020B0503020204020204" charset="-122"/>
                        <a:ea typeface="微软雅黑" panose="020B0503020204020204" charset="-122"/>
                      </a:endParaRPr>
                    </a:p>
                  </a:txBody>
                  <a:tcPr anchor="ctr" anchorCtr="0"/>
                </a:tc>
              </a:tr>
              <a:tr h="701040">
                <a:tc>
                  <a:txBody>
                    <a:bodyPr/>
                    <a:p>
                      <a:pPr algn="ctr">
                        <a:buNone/>
                      </a:pPr>
                      <a:r>
                        <a:rPr lang="zh-CN" altLang="en-US" sz="2000">
                          <a:latin typeface="微软雅黑" panose="020B0503020204020204" charset="-122"/>
                          <a:ea typeface="微软雅黑" panose="020B0503020204020204" charset="-122"/>
                        </a:rPr>
                        <a:t>高频词</a:t>
                      </a:r>
                      <a:endParaRPr lang="zh-CN" altLang="en-US" sz="2000">
                        <a:latin typeface="微软雅黑" panose="020B0503020204020204" charset="-122"/>
                        <a:ea typeface="微软雅黑" panose="020B0503020204020204" charset="-122"/>
                      </a:endParaRPr>
                    </a:p>
                  </a:txBody>
                  <a:tcPr anchor="ctr" anchorCtr="0"/>
                </a:tc>
                <a:tc>
                  <a:txBody>
                    <a:bodyPr/>
                    <a:p>
                      <a:pPr algn="ctr">
                        <a:buNone/>
                      </a:pPr>
                      <a:endParaRPr lang="zh-CN" altLang="en-US" sz="2000">
                        <a:latin typeface="微软雅黑" panose="020B0503020204020204" charset="-122"/>
                        <a:ea typeface="微软雅黑" panose="020B0503020204020204" charset="-122"/>
                      </a:endParaRPr>
                    </a:p>
                  </a:txBody>
                  <a:tcPr anchor="ctr" anchorCtr="0"/>
                </a:tc>
              </a:tr>
              <a:tr h="701040">
                <a:tc>
                  <a:txBody>
                    <a:bodyPr/>
                    <a:p>
                      <a:pPr algn="ctr">
                        <a:buNone/>
                      </a:pPr>
                      <a:r>
                        <a:rPr lang="zh-CN" altLang="en-US" sz="2000">
                          <a:latin typeface="微软雅黑" panose="020B0503020204020204" charset="-122"/>
                          <a:ea typeface="微软雅黑" panose="020B0503020204020204" charset="-122"/>
                        </a:rPr>
                        <a:t>潜在升华点</a:t>
                      </a:r>
                      <a:endParaRPr lang="zh-CN" altLang="en-US" sz="2000">
                        <a:latin typeface="微软雅黑" panose="020B0503020204020204" charset="-122"/>
                        <a:ea typeface="微软雅黑" panose="020B0503020204020204" charset="-122"/>
                      </a:endParaRPr>
                    </a:p>
                  </a:txBody>
                  <a:tcPr anchor="ctr" anchorCtr="0"/>
                </a:tc>
                <a:tc>
                  <a:txBody>
                    <a:bodyPr/>
                    <a:p>
                      <a:pPr algn="ctr">
                        <a:buNone/>
                      </a:pPr>
                      <a:r>
                        <a:rPr lang="zh-CN" altLang="en-US" sz="2000">
                          <a:latin typeface="微软雅黑" panose="020B0503020204020204" charset="-122"/>
                          <a:ea typeface="微软雅黑" panose="020B0503020204020204" charset="-122"/>
                        </a:rPr>
                        <a:t>从拼写技巧到跨文化沟通能力的隐喻延伸</a:t>
                      </a:r>
                      <a:endParaRPr lang="zh-CN" altLang="en-US" sz="2000">
                        <a:latin typeface="微软雅黑" panose="020B0503020204020204" charset="-122"/>
                        <a:ea typeface="微软雅黑" panose="020B0503020204020204" charset="-122"/>
                      </a:endParaRPr>
                    </a:p>
                    <a:p>
                      <a:pPr algn="ctr">
                        <a:buNone/>
                      </a:pPr>
                      <a:r>
                        <a:rPr lang="zh-CN" altLang="en-US" sz="2000">
                          <a:latin typeface="微软雅黑" panose="020B0503020204020204" charset="-122"/>
                          <a:ea typeface="微软雅黑" panose="020B0503020204020204" charset="-122"/>
                        </a:rPr>
                        <a:t>（如：每个正确拼写的单词都是文化解码的胜利）</a:t>
                      </a:r>
                      <a:endParaRPr lang="zh-CN" altLang="en-US" sz="2000">
                        <a:latin typeface="微软雅黑" panose="020B0503020204020204" charset="-122"/>
                        <a:ea typeface="微软雅黑" panose="020B0503020204020204" charset="-122"/>
                      </a:endParaRPr>
                    </a:p>
                  </a:txBody>
                  <a:tcPr anchor="ctr" anchorCtr="0"/>
                </a:tc>
              </a:tr>
            </a:tbl>
          </a:graphicData>
        </a:graphic>
      </p:graphicFrame>
      <p:sp>
        <p:nvSpPr>
          <p:cNvPr id="5" name="文本框 4"/>
          <p:cNvSpPr txBox="1"/>
          <p:nvPr/>
        </p:nvSpPr>
        <p:spPr>
          <a:xfrm>
            <a:off x="3020695" y="2586355"/>
            <a:ext cx="8130540" cy="398780"/>
          </a:xfrm>
          <a:prstGeom prst="rect">
            <a:avLst/>
          </a:prstGeom>
          <a:noFill/>
        </p:spPr>
        <p:txBody>
          <a:bodyPr wrap="square" rtlCol="0">
            <a:spAutoFit/>
          </a:bodyPr>
          <a:p>
            <a:r>
              <a:rPr lang="en-US" altLang="zh-CN" sz="2000" b="1">
                <a:latin typeface="Times New Roman" panose="02020603050405020304" charset="0"/>
                <a:cs typeface="Times New Roman" panose="02020603050405020304" charset="0"/>
              </a:rPr>
              <a:t>Sharing with a foreign friend about winning a school English competition</a:t>
            </a:r>
            <a:endParaRPr lang="en-US" altLang="zh-CN" sz="2000" b="1">
              <a:latin typeface="Times New Roman" panose="02020603050405020304" charset="0"/>
              <a:cs typeface="Times New Roman" panose="02020603050405020304" charset="0"/>
            </a:endParaRPr>
          </a:p>
        </p:txBody>
      </p:sp>
      <p:sp>
        <p:nvSpPr>
          <p:cNvPr id="6" name="文本框 5"/>
          <p:cNvSpPr txBox="1"/>
          <p:nvPr/>
        </p:nvSpPr>
        <p:spPr>
          <a:xfrm>
            <a:off x="3101340" y="5396865"/>
            <a:ext cx="7673975" cy="398780"/>
          </a:xfrm>
          <a:prstGeom prst="rect">
            <a:avLst/>
          </a:prstGeom>
          <a:noFill/>
        </p:spPr>
        <p:txBody>
          <a:bodyPr wrap="square" rtlCol="0">
            <a:spAutoFit/>
          </a:bodyPr>
          <a:p>
            <a:pPr algn="ctr"/>
            <a:r>
              <a:rPr lang="en-US" altLang="zh-CN" sz="2000">
                <a:latin typeface="Times New Roman" panose="02020603050405020304" charset="0"/>
                <a:cs typeface="Times New Roman" panose="02020603050405020304" charset="0"/>
              </a:rPr>
              <a:t>academic accomplishment/cultural bridge/perseverance</a:t>
            </a:r>
            <a:endParaRPr lang="en-US" altLang="zh-CN" sz="2000">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900" decel="100000" fill="hold"/>
                                        <p:tgtEl>
                                          <p:spTgt spid="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范例中学习写法</a:t>
            </a:r>
            <a:endParaRPr lang="zh-CN" altLang="en-US"/>
          </a:p>
        </p:txBody>
      </p:sp>
      <p:sp>
        <p:nvSpPr>
          <p:cNvPr id="4" name="文本框 3"/>
          <p:cNvSpPr txBox="1"/>
          <p:nvPr/>
        </p:nvSpPr>
        <p:spPr>
          <a:xfrm>
            <a:off x="508635" y="1796415"/>
            <a:ext cx="2726690" cy="3265170"/>
          </a:xfrm>
          <a:prstGeom prst="rect">
            <a:avLst/>
          </a:prstGeom>
        </p:spPr>
        <p:style>
          <a:lnRef idx="2">
            <a:schemeClr val="accent6"/>
          </a:lnRef>
          <a:fillRef idx="2">
            <a:schemeClr val="accent6"/>
          </a:fillRef>
          <a:effectRef idx="0">
            <a:srgbClr val="FFFFFF"/>
          </a:effectRef>
          <a:fontRef idx="minor">
            <a:schemeClr val="dk1"/>
          </a:fontRef>
        </p:style>
        <p:txBody>
          <a:bodyPr wrap="square" rtlCol="0">
            <a:noAutofit/>
          </a:bodyPr>
          <a:p>
            <a:r>
              <a:rPr lang="en-US" altLang="zh-CN">
                <a:latin typeface="微软雅黑" panose="020B0503020204020204" charset="-122"/>
                <a:ea typeface="微软雅黑" panose="020B0503020204020204" charset="-122"/>
                <a:cs typeface="微软雅黑" panose="020B0503020204020204" charset="-122"/>
              </a:rPr>
              <a:t>    </a:t>
            </a:r>
            <a:r>
              <a:rPr lang="zh-CN" altLang="en-US">
                <a:latin typeface="微软雅黑" panose="020B0503020204020204" charset="-122"/>
                <a:ea typeface="微软雅黑" panose="020B0503020204020204" charset="-122"/>
                <a:cs typeface="微软雅黑" panose="020B0503020204020204" charset="-122"/>
              </a:rPr>
              <a:t>假如你是李华，上个月你校组织了</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读名著、学英语</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活动。请你写信与你的英国笔友</a:t>
            </a:r>
            <a:r>
              <a:rPr lang="en-US" altLang="zh-CN">
                <a:latin typeface="微软雅黑" panose="020B0503020204020204" charset="-122"/>
                <a:ea typeface="微软雅黑" panose="020B0503020204020204" charset="-122"/>
                <a:cs typeface="微软雅黑" panose="020B0503020204020204" charset="-122"/>
              </a:rPr>
              <a:t>James</a:t>
            </a:r>
            <a:r>
              <a:rPr lang="zh-CN" altLang="en-US">
                <a:latin typeface="微软雅黑" panose="020B0503020204020204" charset="-122"/>
                <a:ea typeface="微软雅黑" panose="020B0503020204020204" charset="-122"/>
                <a:cs typeface="微软雅黑" panose="020B0503020204020204" charset="-122"/>
              </a:rPr>
              <a:t>分享此事，内容包括：</a:t>
            </a:r>
            <a:endParaRPr lang="zh-CN" altLang="en-US">
              <a:latin typeface="微软雅黑" panose="020B0503020204020204" charset="-122"/>
              <a:ea typeface="微软雅黑" panose="020B0503020204020204" charset="-122"/>
              <a:cs typeface="微软雅黑" panose="020B0503020204020204" charset="-122"/>
            </a:endParaRPr>
          </a:p>
          <a:p>
            <a:r>
              <a:rPr lang="en-US" altLang="zh-CN">
                <a:latin typeface="微软雅黑" panose="020B0503020204020204" charset="-122"/>
                <a:ea typeface="微软雅黑" panose="020B0503020204020204" charset="-122"/>
                <a:cs typeface="微软雅黑" panose="020B0503020204020204" charset="-122"/>
              </a:rPr>
              <a:t>1.</a:t>
            </a:r>
            <a:r>
              <a:rPr lang="zh-CN" altLang="en-US">
                <a:latin typeface="微软雅黑" panose="020B0503020204020204" charset="-122"/>
                <a:ea typeface="微软雅黑" panose="020B0503020204020204" charset="-122"/>
                <a:cs typeface="微软雅黑" panose="020B0503020204020204" charset="-122"/>
              </a:rPr>
              <a:t>活动过程；</a:t>
            </a:r>
            <a:endParaRPr lang="zh-CN" altLang="en-US">
              <a:latin typeface="微软雅黑" panose="020B0503020204020204" charset="-122"/>
              <a:ea typeface="微软雅黑" panose="020B0503020204020204" charset="-122"/>
              <a:cs typeface="微软雅黑" panose="020B0503020204020204" charset="-122"/>
            </a:endParaRPr>
          </a:p>
          <a:p>
            <a:r>
              <a:rPr lang="en-US" altLang="zh-CN">
                <a:latin typeface="微软雅黑" panose="020B0503020204020204" charset="-122"/>
                <a:ea typeface="微软雅黑" panose="020B0503020204020204" charset="-122"/>
                <a:cs typeface="微软雅黑" panose="020B0503020204020204" charset="-122"/>
              </a:rPr>
              <a:t>2.</a:t>
            </a:r>
            <a:r>
              <a:rPr lang="zh-CN" altLang="en-US">
                <a:latin typeface="微软雅黑" panose="020B0503020204020204" charset="-122"/>
                <a:ea typeface="微软雅黑" panose="020B0503020204020204" charset="-122"/>
                <a:cs typeface="微软雅黑" panose="020B0503020204020204" charset="-122"/>
              </a:rPr>
              <a:t>你的感想。</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注意：</a:t>
            </a:r>
            <a:endParaRPr lang="zh-CN" altLang="en-US">
              <a:latin typeface="微软雅黑" panose="020B0503020204020204" charset="-122"/>
              <a:ea typeface="微软雅黑" panose="020B0503020204020204" charset="-122"/>
              <a:cs typeface="微软雅黑" panose="020B0503020204020204" charset="-122"/>
            </a:endParaRPr>
          </a:p>
          <a:p>
            <a:r>
              <a:rPr lang="en-US" altLang="zh-CN">
                <a:latin typeface="微软雅黑" panose="020B0503020204020204" charset="-122"/>
                <a:ea typeface="微软雅黑" panose="020B0503020204020204" charset="-122"/>
                <a:cs typeface="微软雅黑" panose="020B0503020204020204" charset="-122"/>
              </a:rPr>
              <a:t>1</a:t>
            </a:r>
            <a:r>
              <a:rPr lang="zh-CN" altLang="en-US">
                <a:latin typeface="微软雅黑" panose="020B0503020204020204" charset="-122"/>
                <a:ea typeface="微软雅黑" panose="020B0503020204020204" charset="-122"/>
                <a:cs typeface="微软雅黑" panose="020B0503020204020204" charset="-122"/>
              </a:rPr>
              <a:t>．词数</a:t>
            </a:r>
            <a:r>
              <a:rPr lang="en-US" altLang="zh-CN">
                <a:latin typeface="微软雅黑" panose="020B0503020204020204" charset="-122"/>
                <a:ea typeface="微软雅黑" panose="020B0503020204020204" charset="-122"/>
                <a:cs typeface="微软雅黑" panose="020B0503020204020204" charset="-122"/>
              </a:rPr>
              <a:t>80</a:t>
            </a:r>
            <a:r>
              <a:rPr lang="zh-CN" altLang="en-US">
                <a:latin typeface="微软雅黑" panose="020B0503020204020204" charset="-122"/>
                <a:ea typeface="微软雅黑" panose="020B0503020204020204" charset="-122"/>
                <a:cs typeface="微软雅黑" panose="020B0503020204020204" charset="-122"/>
              </a:rPr>
              <a:t>左右；</a:t>
            </a:r>
            <a:endParaRPr lang="zh-CN" altLang="en-US">
              <a:latin typeface="微软雅黑" panose="020B0503020204020204" charset="-122"/>
              <a:ea typeface="微软雅黑" panose="020B0503020204020204" charset="-122"/>
              <a:cs typeface="微软雅黑" panose="020B0503020204020204" charset="-122"/>
            </a:endParaRPr>
          </a:p>
          <a:p>
            <a:r>
              <a:rPr lang="en-US" altLang="zh-CN">
                <a:latin typeface="微软雅黑" panose="020B0503020204020204" charset="-122"/>
                <a:ea typeface="微软雅黑" panose="020B0503020204020204" charset="-122"/>
                <a:cs typeface="微软雅黑" panose="020B0503020204020204" charset="-122"/>
              </a:rPr>
              <a:t>2</a:t>
            </a:r>
            <a:r>
              <a:rPr lang="zh-CN" altLang="en-US">
                <a:latin typeface="微软雅黑" panose="020B0503020204020204" charset="-122"/>
                <a:ea typeface="微软雅黑" panose="020B0503020204020204" charset="-122"/>
                <a:cs typeface="微软雅黑" panose="020B0503020204020204" charset="-122"/>
              </a:rPr>
              <a:t>．可适当增加细节，以使行文连贯。</a:t>
            </a:r>
            <a:endParaRPr lang="zh-CN" altLang="en-US">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3561080" y="1029970"/>
            <a:ext cx="8142605" cy="5890260"/>
          </a:xfrm>
          <a:prstGeom prst="rect">
            <a:avLst/>
          </a:prstGeom>
        </p:spPr>
        <p:style>
          <a:lnRef idx="3">
            <a:schemeClr val="accent6"/>
          </a:lnRef>
          <a:fillRef idx="0">
            <a:srgbClr val="FFFFFF"/>
          </a:fillRef>
          <a:effectRef idx="0">
            <a:srgbClr val="FFFFFF"/>
          </a:effectRef>
          <a:fontRef idx="minor">
            <a:schemeClr val="tx1"/>
          </a:fontRef>
        </p:style>
        <p:txBody>
          <a:bodyPr wrap="square" rtlCol="0">
            <a:noAutofit/>
          </a:bodyPr>
          <a:p>
            <a:r>
              <a:rPr lang="en-US" altLang="zh-CN" sz="2400">
                <a:latin typeface="Times New Roman" panose="02020603050405020304" charset="0"/>
                <a:cs typeface="Times New Roman" panose="02020603050405020304" charset="0"/>
              </a:rPr>
              <a:t>Dear James,</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Last month, my school organized a month-long reading activity named "Classics for English". </a:t>
            </a:r>
            <a:r>
              <a:rPr lang="en-US" altLang="zh-CN" sz="2400" b="1" u="sng">
                <a:latin typeface="Times New Roman" panose="02020603050405020304" charset="0"/>
                <a:cs typeface="Times New Roman" panose="02020603050405020304" charset="0"/>
              </a:rPr>
              <a:t>I am writing to share it with you</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Aimed at improving students' English reading skills and developing their thinking quality, a wealth of events are designed, ranging from </a:t>
            </a:r>
            <a:r>
              <a:rPr lang="en-US" altLang="zh-CN" sz="2400" b="1" u="sng">
                <a:latin typeface="Times New Roman" panose="02020603050405020304" charset="0"/>
                <a:cs typeface="Times New Roman" panose="02020603050405020304" charset="0"/>
              </a:rPr>
              <a:t>voting on the top ten must-read classics from students</a:t>
            </a:r>
            <a:r>
              <a:rPr lang="en-US" altLang="zh-CN" sz="2400">
                <a:latin typeface="Times New Roman" panose="02020603050405020304" charset="0"/>
                <a:cs typeface="Times New Roman" panose="02020603050405020304" charset="0"/>
              </a:rPr>
              <a:t>, to recommendation of classics from teachers, followed by </a:t>
            </a:r>
            <a:r>
              <a:rPr lang="en-US" altLang="zh-CN" sz="2400" b="1" u="sng">
                <a:latin typeface="Times New Roman" panose="02020603050405020304" charset="0"/>
                <a:cs typeface="Times New Roman" panose="02020603050405020304" charset="0"/>
              </a:rPr>
              <a:t>sharing and exchanging reading experience as well as reading skills</a:t>
            </a:r>
            <a:r>
              <a:rPr lang="en-US" altLang="zh-CN" sz="2400">
                <a:latin typeface="Times New Roman" panose="02020603050405020304" charset="0"/>
                <a:cs typeface="Times New Roman" panose="02020603050405020304" charset="0"/>
              </a:rPr>
              <a:t>. </a:t>
            </a:r>
            <a:r>
              <a:rPr lang="en-US" altLang="zh-CN" sz="2400">
                <a:solidFill>
                  <a:srgbClr val="FF0000"/>
                </a:solidFill>
                <a:latin typeface="Times New Roman" panose="02020603050405020304" charset="0"/>
                <a:cs typeface="Times New Roman" panose="02020603050405020304" charset="0"/>
              </a:rPr>
              <a:t>Not only has this activity inspired my interest in English reading, it has also broadened my horizons, giving me a further insight into the culture and customs of foreign countries</a:t>
            </a:r>
            <a:r>
              <a:rPr lang="en-US" altLang="zh-CN" sz="2400">
                <a:latin typeface="Times New Roman" panose="02020603050405020304" charset="0"/>
                <a:cs typeface="Times New Roman" panose="02020603050405020304" charset="0"/>
              </a:rPr>
              <a:t>.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Does your school have similar activities? Looking forward to your sharing.</a:t>
            </a:r>
            <a:endParaRPr lang="en-US" altLang="zh-CN" sz="2400">
              <a:latin typeface="Times New Roman" panose="02020603050405020304" charset="0"/>
              <a:cs typeface="Times New Roman" panose="02020603050405020304" charset="0"/>
            </a:endParaRPr>
          </a:p>
          <a:p>
            <a:pPr algn="r"/>
            <a:r>
              <a:rPr lang="en-US" altLang="zh-CN" sz="2400">
                <a:latin typeface="Times New Roman" panose="02020603050405020304" charset="0"/>
                <a:cs typeface="Times New Roman" panose="02020603050405020304" charset="0"/>
              </a:rPr>
              <a:t>Yours,</a:t>
            </a:r>
            <a:endParaRPr lang="en-US" altLang="zh-CN" sz="2400">
              <a:latin typeface="Times New Roman" panose="02020603050405020304" charset="0"/>
              <a:cs typeface="Times New Roman" panose="02020603050405020304" charset="0"/>
            </a:endParaRPr>
          </a:p>
          <a:p>
            <a:pPr algn="r"/>
            <a:r>
              <a:rPr lang="en-US" altLang="zh-CN" sz="2400">
                <a:latin typeface="Times New Roman" panose="02020603050405020304" charset="0"/>
                <a:cs typeface="Times New Roman" panose="02020603050405020304" charset="0"/>
              </a:rPr>
              <a:t>Li Hua</a:t>
            </a:r>
            <a:endParaRPr lang="zh-CN" altLang="en-US" sz="2400">
              <a:latin typeface="Times New Roman" panose="02020603050405020304" charset="0"/>
              <a:cs typeface="Times New Roman" panose="02020603050405020304" charset="0"/>
            </a:endParaRPr>
          </a:p>
        </p:txBody>
      </p:sp>
      <p:sp>
        <p:nvSpPr>
          <p:cNvPr id="6" name="文本框 5"/>
          <p:cNvSpPr txBox="1"/>
          <p:nvPr/>
        </p:nvSpPr>
        <p:spPr>
          <a:xfrm>
            <a:off x="4920615" y="2217420"/>
            <a:ext cx="1856105" cy="368300"/>
          </a:xfrm>
          <a:prstGeom prst="rect">
            <a:avLst/>
          </a:prstGeom>
          <a:noFill/>
        </p:spPr>
        <p:txBody>
          <a:bodyPr wrap="square" rtlCol="0">
            <a:spAutoFit/>
          </a:bodyPr>
          <a:p>
            <a:r>
              <a:rPr lang="zh-CN" altLang="en-US">
                <a:highlight>
                  <a:srgbClr val="FFFF00"/>
                </a:highlight>
                <a:latin typeface="汉仪颜楷简" panose="00020600040101010101" charset="-122"/>
                <a:ea typeface="汉仪颜楷简" panose="00020600040101010101" charset="-122"/>
              </a:rPr>
              <a:t>分享的目的阐发</a:t>
            </a:r>
            <a:endParaRPr lang="zh-CN" altLang="en-US">
              <a:highlight>
                <a:srgbClr val="FFFF00"/>
              </a:highlight>
              <a:latin typeface="汉仪颜楷简" panose="00020600040101010101" charset="-122"/>
              <a:ea typeface="汉仪颜楷简" panose="00020600040101010101" charset="-122"/>
            </a:endParaRPr>
          </a:p>
        </p:txBody>
      </p:sp>
      <p:sp>
        <p:nvSpPr>
          <p:cNvPr id="7" name="文本框 6"/>
          <p:cNvSpPr txBox="1"/>
          <p:nvPr/>
        </p:nvSpPr>
        <p:spPr>
          <a:xfrm>
            <a:off x="8709025" y="3685540"/>
            <a:ext cx="1856105" cy="368300"/>
          </a:xfrm>
          <a:prstGeom prst="rect">
            <a:avLst/>
          </a:prstGeom>
          <a:noFill/>
        </p:spPr>
        <p:txBody>
          <a:bodyPr wrap="square" rtlCol="0">
            <a:spAutoFit/>
          </a:bodyPr>
          <a:p>
            <a:r>
              <a:rPr lang="zh-CN" altLang="en-US">
                <a:highlight>
                  <a:srgbClr val="FFFF00"/>
                </a:highlight>
                <a:latin typeface="汉仪颜楷简" panose="00020600040101010101" charset="-122"/>
                <a:ea typeface="汉仪颜楷简" panose="00020600040101010101" charset="-122"/>
              </a:rPr>
              <a:t>分享的具体内容</a:t>
            </a:r>
            <a:endParaRPr lang="zh-CN" altLang="en-US">
              <a:highlight>
                <a:srgbClr val="FFFF00"/>
              </a:highlight>
              <a:latin typeface="汉仪颜楷简" panose="00020600040101010101" charset="-122"/>
              <a:ea typeface="汉仪颜楷简" panose="00020600040101010101" charset="-122"/>
            </a:endParaRPr>
          </a:p>
        </p:txBody>
      </p:sp>
      <p:sp>
        <p:nvSpPr>
          <p:cNvPr id="8" name="文本框 7"/>
          <p:cNvSpPr txBox="1"/>
          <p:nvPr/>
        </p:nvSpPr>
        <p:spPr>
          <a:xfrm>
            <a:off x="2371725" y="5186045"/>
            <a:ext cx="1225550" cy="368300"/>
          </a:xfrm>
          <a:prstGeom prst="rect">
            <a:avLst/>
          </a:prstGeom>
          <a:noFill/>
        </p:spPr>
        <p:txBody>
          <a:bodyPr wrap="square" rtlCol="0">
            <a:spAutoFit/>
          </a:bodyPr>
          <a:p>
            <a:r>
              <a:rPr lang="zh-CN" altLang="en-US">
                <a:highlight>
                  <a:srgbClr val="FFFF00"/>
                </a:highlight>
                <a:latin typeface="汉仪颜楷简" panose="00020600040101010101" charset="-122"/>
                <a:ea typeface="汉仪颜楷简" panose="00020600040101010101" charset="-122"/>
              </a:rPr>
              <a:t>感想体会</a:t>
            </a:r>
            <a:endParaRPr lang="zh-CN" altLang="en-US">
              <a:highlight>
                <a:srgbClr val="FFFF00"/>
              </a:highlight>
              <a:latin typeface="汉仪颜楷简" panose="00020600040101010101" charset="-122"/>
              <a:ea typeface="汉仪颜楷简" panose="0002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360"/>
                                          </p:val>
                                        </p:tav>
                                        <p:tav tm="100000">
                                          <p:val>
                                            <p:fltVal val="0"/>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900" decel="100000" fill="hold"/>
                                        <p:tgtEl>
                                          <p:spTgt spid="8"/>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范例中学习写法</a:t>
            </a:r>
            <a:endParaRPr lang="zh-CN" altLang="en-US"/>
          </a:p>
        </p:txBody>
      </p:sp>
      <p:sp>
        <p:nvSpPr>
          <p:cNvPr id="4" name="文本框 3"/>
          <p:cNvSpPr txBox="1"/>
          <p:nvPr/>
        </p:nvSpPr>
        <p:spPr>
          <a:xfrm>
            <a:off x="508635" y="1796415"/>
            <a:ext cx="2726690" cy="3098800"/>
          </a:xfrm>
          <a:prstGeom prst="rect">
            <a:avLst/>
          </a:prstGeom>
        </p:spPr>
        <p:style>
          <a:lnRef idx="2">
            <a:schemeClr val="accent6"/>
          </a:lnRef>
          <a:fillRef idx="2">
            <a:schemeClr val="accent6"/>
          </a:fillRef>
          <a:effectRef idx="0">
            <a:srgbClr val="FFFFFF"/>
          </a:effectRef>
          <a:fontRef idx="minor">
            <a:schemeClr val="dk1"/>
          </a:fontRef>
        </p:style>
        <p:txBody>
          <a:bodyPr wrap="square" rtlCol="0">
            <a:noAutofit/>
          </a:bodyPr>
          <a:p>
            <a:r>
              <a:rPr lang="en-US" altLang="zh-CN">
                <a:latin typeface="微软雅黑" panose="020B0503020204020204" charset="-122"/>
                <a:ea typeface="微软雅黑" panose="020B0503020204020204" charset="-122"/>
                <a:cs typeface="微软雅黑" panose="020B0503020204020204" charset="-122"/>
              </a:rPr>
              <a:t>    </a:t>
            </a:r>
            <a:r>
              <a:rPr lang="zh-CN" altLang="en-US">
                <a:latin typeface="微软雅黑" panose="020B0503020204020204" charset="-122"/>
                <a:ea typeface="微软雅黑" panose="020B0503020204020204" charset="-122"/>
                <a:cs typeface="微软雅黑" panose="020B0503020204020204" charset="-122"/>
              </a:rPr>
              <a:t>上周你参加了学校组织的</a:t>
            </a:r>
            <a:r>
              <a:rPr lang="zh-CN" altLang="en-US" b="1" u="sng">
                <a:latin typeface="微软雅黑" panose="020B0503020204020204" charset="-122"/>
                <a:ea typeface="微软雅黑" panose="020B0503020204020204" charset="-122"/>
                <a:cs typeface="微软雅黑" panose="020B0503020204020204" charset="-122"/>
              </a:rPr>
              <a:t>五四青年节活动</a:t>
            </a:r>
            <a:r>
              <a:rPr lang="zh-CN" altLang="en-US">
                <a:latin typeface="微软雅黑" panose="020B0503020204020204" charset="-122"/>
                <a:ea typeface="微软雅黑" panose="020B0503020204020204" charset="-122"/>
                <a:cs typeface="微软雅黑" panose="020B0503020204020204" charset="-122"/>
              </a:rPr>
              <a:t>。请你为自己的英文博客写一篇文章，内容包括：</a:t>
            </a:r>
            <a:endParaRPr lang="zh-CN" altLang="en-US">
              <a:latin typeface="微软雅黑" panose="020B0503020204020204" charset="-122"/>
              <a:ea typeface="微软雅黑" panose="020B0503020204020204" charset="-122"/>
              <a:cs typeface="微软雅黑" panose="020B0503020204020204" charset="-122"/>
            </a:endParaRPr>
          </a:p>
          <a:p>
            <a:r>
              <a:rPr lang="en-US" altLang="zh-CN">
                <a:latin typeface="微软雅黑" panose="020B0503020204020204" charset="-122"/>
                <a:ea typeface="微软雅黑" panose="020B0503020204020204" charset="-122"/>
                <a:cs typeface="微软雅黑" panose="020B0503020204020204" charset="-122"/>
              </a:rPr>
              <a:t>1</a:t>
            </a:r>
            <a:r>
              <a:rPr lang="zh-CN" altLang="en-US">
                <a:latin typeface="微软雅黑" panose="020B0503020204020204" charset="-122"/>
                <a:ea typeface="微软雅黑" panose="020B0503020204020204" charset="-122"/>
                <a:cs typeface="微软雅黑" panose="020B0503020204020204" charset="-122"/>
              </a:rPr>
              <a:t>．活动的</a:t>
            </a:r>
            <a:r>
              <a:rPr lang="zh-CN" altLang="en-US" b="1" u="sng">
                <a:latin typeface="微软雅黑" panose="020B0503020204020204" charset="-122"/>
                <a:ea typeface="微软雅黑" panose="020B0503020204020204" charset="-122"/>
                <a:cs typeface="微软雅黑" panose="020B0503020204020204" charset="-122"/>
              </a:rPr>
              <a:t>主题和内容</a:t>
            </a:r>
            <a:r>
              <a:rPr lang="zh-CN" altLang="en-US">
                <a:latin typeface="微软雅黑" panose="020B0503020204020204" charset="-122"/>
                <a:ea typeface="微软雅黑" panose="020B0503020204020204" charset="-122"/>
                <a:cs typeface="微软雅黑" panose="020B0503020204020204" charset="-122"/>
              </a:rPr>
              <a:t>；</a:t>
            </a:r>
            <a:endParaRPr lang="zh-CN" altLang="en-US">
              <a:latin typeface="微软雅黑" panose="020B0503020204020204" charset="-122"/>
              <a:ea typeface="微软雅黑" panose="020B0503020204020204" charset="-122"/>
              <a:cs typeface="微软雅黑" panose="020B0503020204020204" charset="-122"/>
            </a:endParaRPr>
          </a:p>
          <a:p>
            <a:r>
              <a:rPr lang="en-US" altLang="zh-CN">
                <a:latin typeface="微软雅黑" panose="020B0503020204020204" charset="-122"/>
                <a:ea typeface="微软雅黑" panose="020B0503020204020204" charset="-122"/>
                <a:cs typeface="微软雅黑" panose="020B0503020204020204" charset="-122"/>
              </a:rPr>
              <a:t>2</a:t>
            </a:r>
            <a:r>
              <a:rPr lang="zh-CN" altLang="en-US">
                <a:latin typeface="微软雅黑" panose="020B0503020204020204" charset="-122"/>
                <a:ea typeface="微软雅黑" panose="020B0503020204020204" charset="-122"/>
                <a:cs typeface="微软雅黑" panose="020B0503020204020204" charset="-122"/>
              </a:rPr>
              <a:t>．你的想法和感受。</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注意：</a:t>
            </a:r>
            <a:endParaRPr lang="zh-CN" altLang="en-US">
              <a:latin typeface="微软雅黑" panose="020B0503020204020204" charset="-122"/>
              <a:ea typeface="微软雅黑" panose="020B0503020204020204" charset="-122"/>
              <a:cs typeface="微软雅黑" panose="020B0503020204020204" charset="-122"/>
            </a:endParaRPr>
          </a:p>
          <a:p>
            <a:r>
              <a:rPr lang="en-US" altLang="zh-CN">
                <a:latin typeface="微软雅黑" panose="020B0503020204020204" charset="-122"/>
                <a:ea typeface="微软雅黑" panose="020B0503020204020204" charset="-122"/>
                <a:cs typeface="微软雅黑" panose="020B0503020204020204" charset="-122"/>
              </a:rPr>
              <a:t>1</a:t>
            </a:r>
            <a:r>
              <a:rPr lang="zh-CN" altLang="en-US">
                <a:latin typeface="微软雅黑" panose="020B0503020204020204" charset="-122"/>
                <a:ea typeface="微软雅黑" panose="020B0503020204020204" charset="-122"/>
                <a:cs typeface="微软雅黑" panose="020B0503020204020204" charset="-122"/>
              </a:rPr>
              <a:t>．写作词应为</a:t>
            </a:r>
            <a:r>
              <a:rPr lang="en-US" altLang="zh-CN">
                <a:latin typeface="微软雅黑" panose="020B0503020204020204" charset="-122"/>
                <a:ea typeface="微软雅黑" panose="020B0503020204020204" charset="-122"/>
                <a:cs typeface="微软雅黑" panose="020B0503020204020204" charset="-122"/>
              </a:rPr>
              <a:t>80</a:t>
            </a:r>
            <a:r>
              <a:rPr lang="zh-CN" altLang="en-US">
                <a:latin typeface="微软雅黑" panose="020B0503020204020204" charset="-122"/>
                <a:ea typeface="微软雅黑" panose="020B0503020204020204" charset="-122"/>
                <a:cs typeface="微软雅黑" panose="020B0503020204020204" charset="-122"/>
              </a:rPr>
              <a:t>词左右；</a:t>
            </a:r>
            <a:endParaRPr lang="zh-CN" altLang="en-US">
              <a:latin typeface="微软雅黑" panose="020B0503020204020204" charset="-122"/>
              <a:ea typeface="微软雅黑" panose="020B0503020204020204" charset="-122"/>
              <a:cs typeface="微软雅黑" panose="020B0503020204020204" charset="-122"/>
            </a:endParaRPr>
          </a:p>
          <a:p>
            <a:r>
              <a:rPr lang="en-US" altLang="zh-CN">
                <a:latin typeface="微软雅黑" panose="020B0503020204020204" charset="-122"/>
                <a:ea typeface="微软雅黑" panose="020B0503020204020204" charset="-122"/>
                <a:cs typeface="微软雅黑" panose="020B0503020204020204" charset="-122"/>
              </a:rPr>
              <a:t>2</a:t>
            </a:r>
            <a:r>
              <a:rPr lang="zh-CN" altLang="en-US">
                <a:latin typeface="微软雅黑" panose="020B0503020204020204" charset="-122"/>
                <a:ea typeface="微软雅黑" panose="020B0503020204020204" charset="-122"/>
                <a:cs typeface="微软雅黑" panose="020B0503020204020204" charset="-122"/>
              </a:rPr>
              <a:t>．可以适当增加细节，以使行文连贯；</a:t>
            </a:r>
            <a:endParaRPr lang="zh-CN" altLang="en-US">
              <a:latin typeface="微软雅黑" panose="020B0503020204020204" charset="-122"/>
              <a:ea typeface="微软雅黑" panose="020B0503020204020204" charset="-122"/>
              <a:cs typeface="微软雅黑" panose="020B0503020204020204" charset="-122"/>
            </a:endParaRPr>
          </a:p>
          <a:p>
            <a:endParaRPr lang="zh-CN" altLang="en-US">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3561080" y="1029970"/>
            <a:ext cx="8142605" cy="5828030"/>
          </a:xfrm>
          <a:prstGeom prst="rect">
            <a:avLst/>
          </a:prstGeom>
        </p:spPr>
        <p:style>
          <a:lnRef idx="3">
            <a:schemeClr val="accent6"/>
          </a:lnRef>
          <a:fillRef idx="0">
            <a:srgbClr val="FFFFFF"/>
          </a:fillRef>
          <a:effectRef idx="0">
            <a:srgbClr val="FFFFFF"/>
          </a:effectRef>
          <a:fontRef idx="minor">
            <a:schemeClr val="tx1"/>
          </a:fontRef>
        </p:style>
        <p:txBody>
          <a:bodyPr wrap="square" rtlCol="0">
            <a:noAutofit/>
          </a:bodyPr>
          <a:p>
            <a:pPr>
              <a:lnSpc>
                <a:spcPct val="140000"/>
              </a:lnSpc>
            </a:pPr>
            <a:r>
              <a:rPr lang="en-US" altLang="zh-CN" sz="2400">
                <a:latin typeface="Times New Roman" panose="02020603050405020304" charset="0"/>
                <a:cs typeface="Times New Roman" panose="02020603050405020304" charset="0"/>
              </a:rPr>
              <a:t>    Last week, our school organized an event to celebrate Chinese Youth Day. Themed on "Spreading Positive Energy Among Youth", the event consisted of a series of activities </a:t>
            </a:r>
            <a:r>
              <a:rPr lang="en-US" altLang="zh-CN" sz="2400" u="sng">
                <a:latin typeface="Times New Roman" panose="02020603050405020304" charset="0"/>
                <a:cs typeface="Times New Roman" panose="02020603050405020304" charset="0"/>
              </a:rPr>
              <a:t>including an award-winning film highlighting the spirit of Chinese youth, and a volunteer program for cleaning up the local community</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a:p>
            <a:pPr>
              <a:lnSpc>
                <a:spcPct val="140000"/>
              </a:lnSpc>
            </a:pPr>
            <a:r>
              <a:rPr lang="en-US" altLang="zh-CN" sz="2400">
                <a:latin typeface="Times New Roman" panose="02020603050405020304" charset="0"/>
                <a:cs typeface="Times New Roman" panose="02020603050405020304" charset="0"/>
              </a:rPr>
              <a:t>    </a:t>
            </a:r>
            <a:r>
              <a:rPr lang="en-US" altLang="zh-CN" sz="2400">
                <a:solidFill>
                  <a:srgbClr val="FF0000"/>
                </a:solidFill>
                <a:latin typeface="Times New Roman" panose="02020603050405020304" charset="0"/>
                <a:cs typeface="Times New Roman" panose="02020603050405020304" charset="0"/>
              </a:rPr>
              <a:t>I felt inspired and energized by the activities, for they helped me better understand the significance of Chinese Youth Day and offered an opportunity to connect with other like-minded individuals and work together towards creating a better future for our country. I feel honored to have been a part of it.</a:t>
            </a:r>
            <a:endParaRPr lang="en-US" altLang="zh-CN" sz="2400">
              <a:solidFill>
                <a:srgbClr val="FF0000"/>
              </a:solidFill>
              <a:latin typeface="Times New Roman" panose="02020603050405020304" charset="0"/>
              <a:cs typeface="Times New Roman" panose="02020603050405020304" charset="0"/>
            </a:endParaRPr>
          </a:p>
        </p:txBody>
      </p:sp>
      <p:sp>
        <p:nvSpPr>
          <p:cNvPr id="7" name="文本框 6"/>
          <p:cNvSpPr txBox="1"/>
          <p:nvPr/>
        </p:nvSpPr>
        <p:spPr>
          <a:xfrm>
            <a:off x="5435600" y="3009900"/>
            <a:ext cx="1856105" cy="368300"/>
          </a:xfrm>
          <a:prstGeom prst="rect">
            <a:avLst/>
          </a:prstGeom>
          <a:noFill/>
        </p:spPr>
        <p:txBody>
          <a:bodyPr wrap="square" rtlCol="0">
            <a:spAutoFit/>
          </a:bodyPr>
          <a:p>
            <a:r>
              <a:rPr lang="zh-CN" altLang="en-US">
                <a:highlight>
                  <a:srgbClr val="FFFF00"/>
                </a:highlight>
                <a:latin typeface="汉仪颜楷简" panose="00020600040101010101" charset="-122"/>
                <a:ea typeface="汉仪颜楷简" panose="00020600040101010101" charset="-122"/>
              </a:rPr>
              <a:t>分享的具体内容</a:t>
            </a:r>
            <a:endParaRPr lang="zh-CN" altLang="en-US">
              <a:highlight>
                <a:srgbClr val="FFFF00"/>
              </a:highlight>
              <a:latin typeface="汉仪颜楷简" panose="00020600040101010101" charset="-122"/>
              <a:ea typeface="汉仪颜楷简" panose="00020600040101010101" charset="-122"/>
            </a:endParaRPr>
          </a:p>
        </p:txBody>
      </p:sp>
      <p:sp>
        <p:nvSpPr>
          <p:cNvPr id="8" name="文本框 7"/>
          <p:cNvSpPr txBox="1"/>
          <p:nvPr/>
        </p:nvSpPr>
        <p:spPr>
          <a:xfrm>
            <a:off x="7684135" y="6205220"/>
            <a:ext cx="1225550" cy="368300"/>
          </a:xfrm>
          <a:prstGeom prst="rect">
            <a:avLst/>
          </a:prstGeom>
          <a:noFill/>
        </p:spPr>
        <p:txBody>
          <a:bodyPr wrap="square" rtlCol="0">
            <a:spAutoFit/>
          </a:bodyPr>
          <a:p>
            <a:r>
              <a:rPr lang="zh-CN" altLang="en-US">
                <a:highlight>
                  <a:srgbClr val="FFFF00"/>
                </a:highlight>
                <a:latin typeface="汉仪颜楷简" panose="00020600040101010101" charset="-122"/>
                <a:ea typeface="汉仪颜楷简" panose="00020600040101010101" charset="-122"/>
              </a:rPr>
              <a:t>感想体会</a:t>
            </a:r>
            <a:endParaRPr lang="zh-CN" altLang="en-US">
              <a:highlight>
                <a:srgbClr val="FFFF00"/>
              </a:highlight>
              <a:latin typeface="汉仪颜楷简" panose="00020600040101010101" charset="-122"/>
              <a:ea typeface="汉仪颜楷简" panose="0002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900" decel="100000" fill="hold"/>
                                        <p:tgtEl>
                                          <p:spTgt spid="8"/>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Summary</a:t>
            </a:r>
            <a:endParaRPr lang="en-US" altLang="zh-CN"/>
          </a:p>
        </p:txBody>
      </p:sp>
      <p:sp>
        <p:nvSpPr>
          <p:cNvPr id="6" name="文本框 5"/>
          <p:cNvSpPr txBox="1"/>
          <p:nvPr/>
        </p:nvSpPr>
        <p:spPr>
          <a:xfrm>
            <a:off x="568960" y="3018790"/>
            <a:ext cx="2209165" cy="645160"/>
          </a:xfrm>
          <a:prstGeom prst="rect">
            <a:avLst/>
          </a:prstGeom>
        </p:spPr>
        <p:style>
          <a:lnRef idx="3">
            <a:srgbClr val="4E62DF"/>
          </a:lnRef>
          <a:fillRef idx="0">
            <a:srgbClr val="FFFFFF"/>
          </a:fillRef>
          <a:effectRef idx="0">
            <a:srgbClr val="FFFFFF"/>
          </a:effectRef>
          <a:fontRef idx="minor">
            <a:sysClr val="windowText" lastClr="000000"/>
          </a:fontRef>
        </p:style>
        <p:txBody>
          <a:bodyPr wrap="square" rtlCol="0" anchor="t">
            <a:spAutoFit/>
          </a:bodyPr>
          <a:p>
            <a:pPr algn="ctr"/>
            <a:r>
              <a:rPr lang="en-US" altLang="zh-CN">
                <a:solidFill>
                  <a:sysClr val="windowText" lastClr="000000"/>
                </a:solidFill>
                <a:latin typeface="Arial" panose="020B0604020202020204" pitchFamily="34" charset="0"/>
                <a:ea typeface="微软雅黑" panose="020B0503020204020204" charset="-122"/>
              </a:rPr>
              <a:t>A Letter of </a:t>
            </a:r>
            <a:endParaRPr lang="en-US" altLang="zh-CN">
              <a:solidFill>
                <a:sysClr val="windowText" lastClr="000000"/>
              </a:solidFill>
              <a:latin typeface="Arial" panose="020B0604020202020204" pitchFamily="34" charset="0"/>
              <a:ea typeface="微软雅黑" panose="020B0503020204020204" charset="-122"/>
            </a:endParaRPr>
          </a:p>
          <a:p>
            <a:pPr algn="ctr"/>
            <a:r>
              <a:rPr lang="en-US" altLang="zh-CN" b="1">
                <a:solidFill>
                  <a:sysClr val="windowText" lastClr="000000"/>
                </a:solidFill>
                <a:latin typeface="Arial" panose="020B0604020202020204" pitchFamily="34" charset="0"/>
                <a:ea typeface="微软雅黑" panose="020B0503020204020204" charset="-122"/>
              </a:rPr>
              <a:t>Sharing</a:t>
            </a:r>
            <a:endParaRPr lang="en-US" altLang="zh-CN" b="1">
              <a:solidFill>
                <a:sysClr val="windowText" lastClr="000000"/>
              </a:solidFill>
              <a:latin typeface="Arial" panose="020B0604020202020204" pitchFamily="34" charset="0"/>
              <a:ea typeface="微软雅黑" panose="020B0503020204020204" charset="-122"/>
            </a:endParaRPr>
          </a:p>
        </p:txBody>
      </p:sp>
      <p:pic>
        <p:nvPicPr>
          <p:cNvPr id="10" name="图片 9" descr="箭头"/>
          <p:cNvPicPr>
            <a:picLocks noChangeAspect="1"/>
          </p:cNvPicPr>
          <p:nvPr/>
        </p:nvPicPr>
        <p:blipFill>
          <a:blip r:embed="rId1"/>
          <a:stretch>
            <a:fillRect/>
          </a:stretch>
        </p:blipFill>
        <p:spPr>
          <a:xfrm rot="2580000">
            <a:off x="2945130" y="1391285"/>
            <a:ext cx="927735" cy="1880870"/>
          </a:xfrm>
          <a:prstGeom prst="rect">
            <a:avLst/>
          </a:prstGeom>
        </p:spPr>
      </p:pic>
      <p:pic>
        <p:nvPicPr>
          <p:cNvPr id="8" name="图片 7" descr="箭头"/>
          <p:cNvPicPr>
            <a:picLocks noChangeAspect="1"/>
          </p:cNvPicPr>
          <p:nvPr/>
        </p:nvPicPr>
        <p:blipFill>
          <a:blip r:embed="rId1"/>
          <a:stretch>
            <a:fillRect/>
          </a:stretch>
        </p:blipFill>
        <p:spPr>
          <a:xfrm rot="5400000">
            <a:off x="3322955" y="2333625"/>
            <a:ext cx="927735" cy="2016760"/>
          </a:xfrm>
          <a:prstGeom prst="rect">
            <a:avLst/>
          </a:prstGeom>
        </p:spPr>
      </p:pic>
      <p:pic>
        <p:nvPicPr>
          <p:cNvPr id="9" name="图片 8" descr="箭头"/>
          <p:cNvPicPr>
            <a:picLocks noChangeAspect="1"/>
          </p:cNvPicPr>
          <p:nvPr/>
        </p:nvPicPr>
        <p:blipFill>
          <a:blip r:embed="rId1"/>
          <a:stretch>
            <a:fillRect/>
          </a:stretch>
        </p:blipFill>
        <p:spPr>
          <a:xfrm rot="8160000">
            <a:off x="2951480" y="3359150"/>
            <a:ext cx="927735" cy="1880870"/>
          </a:xfrm>
          <a:prstGeom prst="rect">
            <a:avLst/>
          </a:prstGeom>
        </p:spPr>
      </p:pic>
      <p:sp>
        <p:nvSpPr>
          <p:cNvPr id="11" name="文本框 10"/>
          <p:cNvSpPr txBox="1"/>
          <p:nvPr>
            <p:custDataLst>
              <p:tags r:id="rId2"/>
            </p:custDataLst>
          </p:nvPr>
        </p:nvSpPr>
        <p:spPr>
          <a:xfrm>
            <a:off x="4104005" y="1367790"/>
            <a:ext cx="2188210" cy="460375"/>
          </a:xfrm>
          <a:prstGeom prst="rect">
            <a:avLst/>
          </a:prstGeom>
        </p:spPr>
        <p:style>
          <a:lnRef idx="2">
            <a:sysClr val="window" lastClr="FFFFFF"/>
          </a:lnRef>
          <a:fillRef idx="1">
            <a:srgbClr val="4E62DF"/>
          </a:fillRef>
          <a:effectRef idx="1">
            <a:srgbClr val="4E62DF"/>
          </a:effectRef>
          <a:fontRef idx="minor">
            <a:sysClr val="window" lastClr="FFFFFF"/>
          </a:fontRef>
        </p:style>
        <p:txBody>
          <a:bodyPr wrap="square" rtlCol="0">
            <a:spAutoFit/>
          </a:bodyPr>
          <a:p>
            <a:pPr algn="ctr"/>
            <a:r>
              <a:rPr lang="en-US" altLang="zh-CN" sz="2400" b="1">
                <a:solidFill>
                  <a:sysClr val="window" lastClr="FFFFFF"/>
                </a:solidFill>
                <a:latin typeface="Arial" panose="020B0604020202020204" pitchFamily="34" charset="0"/>
                <a:ea typeface="微软雅黑" panose="020B0503020204020204" charset="-122"/>
              </a:rPr>
              <a:t>Opening</a:t>
            </a:r>
            <a:endParaRPr lang="en-US" altLang="zh-CN" sz="2400" b="1">
              <a:solidFill>
                <a:sysClr val="window" lastClr="FFFFFF"/>
              </a:solidFill>
              <a:latin typeface="Arial" panose="020B0604020202020204" pitchFamily="34" charset="0"/>
              <a:ea typeface="微软雅黑" panose="020B0503020204020204" charset="-122"/>
            </a:endParaRPr>
          </a:p>
        </p:txBody>
      </p:sp>
      <p:sp>
        <p:nvSpPr>
          <p:cNvPr id="4" name="文本框 3"/>
          <p:cNvSpPr txBox="1"/>
          <p:nvPr>
            <p:custDataLst>
              <p:tags r:id="rId3"/>
            </p:custDataLst>
          </p:nvPr>
        </p:nvSpPr>
        <p:spPr>
          <a:xfrm>
            <a:off x="4795520" y="3112135"/>
            <a:ext cx="2188210" cy="460375"/>
          </a:xfrm>
          <a:prstGeom prst="rect">
            <a:avLst/>
          </a:prstGeom>
        </p:spPr>
        <p:style>
          <a:lnRef idx="2">
            <a:sysClr val="window" lastClr="FFFFFF"/>
          </a:lnRef>
          <a:fillRef idx="1">
            <a:srgbClr val="4E62DF"/>
          </a:fillRef>
          <a:effectRef idx="1">
            <a:srgbClr val="4E62DF"/>
          </a:effectRef>
          <a:fontRef idx="minor">
            <a:sysClr val="window" lastClr="FFFFFF"/>
          </a:fontRef>
        </p:style>
        <p:txBody>
          <a:bodyPr wrap="square" rtlCol="0">
            <a:spAutoFit/>
          </a:bodyPr>
          <a:p>
            <a:pPr algn="ctr"/>
            <a:r>
              <a:rPr lang="en-US" altLang="zh-CN" sz="2400" b="1">
                <a:solidFill>
                  <a:sysClr val="window" lastClr="FFFFFF"/>
                </a:solidFill>
                <a:latin typeface="Arial" panose="020B0604020202020204" pitchFamily="34" charset="0"/>
                <a:ea typeface="微软雅黑" panose="020B0503020204020204" charset="-122"/>
              </a:rPr>
              <a:t>Main Body</a:t>
            </a:r>
            <a:endParaRPr lang="en-US" altLang="zh-CN" sz="2400" b="1">
              <a:solidFill>
                <a:sysClr val="window" lastClr="FFFFFF"/>
              </a:solidFill>
              <a:latin typeface="Arial" panose="020B0604020202020204" pitchFamily="34" charset="0"/>
              <a:ea typeface="微软雅黑" panose="020B0503020204020204" charset="-122"/>
            </a:endParaRPr>
          </a:p>
        </p:txBody>
      </p:sp>
      <p:sp>
        <p:nvSpPr>
          <p:cNvPr id="5" name="文本框 4"/>
          <p:cNvSpPr txBox="1"/>
          <p:nvPr>
            <p:custDataLst>
              <p:tags r:id="rId4"/>
            </p:custDataLst>
          </p:nvPr>
        </p:nvSpPr>
        <p:spPr>
          <a:xfrm>
            <a:off x="4137025" y="4773930"/>
            <a:ext cx="2188210" cy="460375"/>
          </a:xfrm>
          <a:prstGeom prst="rect">
            <a:avLst/>
          </a:prstGeom>
        </p:spPr>
        <p:style>
          <a:lnRef idx="2">
            <a:sysClr val="window" lastClr="FFFFFF"/>
          </a:lnRef>
          <a:fillRef idx="1">
            <a:srgbClr val="4E62DF"/>
          </a:fillRef>
          <a:effectRef idx="1">
            <a:srgbClr val="4E62DF"/>
          </a:effectRef>
          <a:fontRef idx="minor">
            <a:sysClr val="window" lastClr="FFFFFF"/>
          </a:fontRef>
        </p:style>
        <p:txBody>
          <a:bodyPr wrap="square" rtlCol="0">
            <a:spAutoFit/>
          </a:bodyPr>
          <a:p>
            <a:pPr algn="ctr"/>
            <a:r>
              <a:rPr lang="en-US" altLang="zh-CN" sz="2400" b="1">
                <a:solidFill>
                  <a:sysClr val="window" lastClr="FFFFFF"/>
                </a:solidFill>
                <a:latin typeface="Arial" panose="020B0604020202020204" pitchFamily="34" charset="0"/>
                <a:ea typeface="微软雅黑" panose="020B0503020204020204" charset="-122"/>
              </a:rPr>
              <a:t>Closing</a:t>
            </a:r>
            <a:endParaRPr lang="en-US" altLang="zh-CN" sz="2400" b="1">
              <a:solidFill>
                <a:sysClr val="window" lastClr="FFFFFF"/>
              </a:solidFill>
              <a:latin typeface="Arial" panose="020B0604020202020204" pitchFamily="34" charset="0"/>
              <a:ea typeface="微软雅黑" panose="020B0503020204020204" charset="-122"/>
            </a:endParaRPr>
          </a:p>
        </p:txBody>
      </p:sp>
      <p:sp>
        <p:nvSpPr>
          <p:cNvPr id="14" name="文本框 13"/>
          <p:cNvSpPr txBox="1"/>
          <p:nvPr>
            <p:custDataLst>
              <p:tags r:id="rId5"/>
            </p:custDataLst>
          </p:nvPr>
        </p:nvSpPr>
        <p:spPr>
          <a:xfrm>
            <a:off x="6405245" y="1149350"/>
            <a:ext cx="5090795" cy="829945"/>
          </a:xfrm>
          <a:prstGeom prst="rect">
            <a:avLst/>
          </a:prstGeom>
        </p:spPr>
        <p:style>
          <a:lnRef idx="2">
            <a:srgbClr val="4E62DF"/>
          </a:lnRef>
          <a:fillRef idx="0">
            <a:srgbClr val="FFFFFF"/>
          </a:fillRef>
          <a:effectRef idx="0">
            <a:srgbClr val="FFFFFF"/>
          </a:effectRef>
          <a:fontRef idx="minor">
            <a:sysClr val="windowText" lastClr="000000"/>
          </a:fontRef>
        </p:style>
        <p:txBody>
          <a:bodyPr wrap="square" rtlCol="0">
            <a:spAutoFit/>
          </a:bodyPr>
          <a:p>
            <a:r>
              <a:rPr lang="en-US" altLang="zh-CN" sz="2400">
                <a:solidFill>
                  <a:sysClr val="windowText" lastClr="000000"/>
                </a:solidFill>
                <a:latin typeface="Times New Roman" panose="02020603050405020304" charset="0"/>
                <a:ea typeface="微软雅黑" panose="020B0503020204020204" charset="-122"/>
                <a:cs typeface="Times New Roman" panose="02020603050405020304" charset="0"/>
              </a:rPr>
              <a:t>     Greeting </a:t>
            </a:r>
            <a:endParaRPr lang="en-US" altLang="zh-CN" sz="2400">
              <a:latin typeface="Times New Roman" panose="02020603050405020304" charset="0"/>
              <a:cs typeface="Times New Roman" panose="02020603050405020304" charset="0"/>
            </a:endParaRPr>
          </a:p>
          <a:p>
            <a:r>
              <a:rPr lang="en-US" altLang="en-US" sz="2400">
                <a:solidFill>
                  <a:sysClr val="windowText" lastClr="000000"/>
                </a:solidFill>
                <a:latin typeface="Times New Roman" panose="02020603050405020304" charset="0"/>
                <a:cs typeface="Times New Roman" panose="02020603050405020304" charset="0"/>
              </a:rPr>
              <a:t>→</a:t>
            </a:r>
            <a:r>
              <a:rPr lang="en-US" altLang="zh-CN" sz="2400">
                <a:solidFill>
                  <a:sysClr val="windowText" lastClr="000000"/>
                </a:solidFill>
                <a:latin typeface="Times New Roman" panose="02020603050405020304" charset="0"/>
                <a:ea typeface="微软雅黑" panose="020B0503020204020204" charset="-122"/>
                <a:cs typeface="Times New Roman" panose="02020603050405020304" charset="0"/>
              </a:rPr>
              <a:t> State the purpose of writing</a:t>
            </a:r>
            <a:endParaRPr lang="en-US" altLang="zh-CN" sz="2400">
              <a:solidFill>
                <a:sysClr val="windowText" lastClr="000000"/>
              </a:solidFill>
              <a:latin typeface="Times New Roman" panose="02020603050405020304" charset="0"/>
              <a:ea typeface="微软雅黑" panose="020B0503020204020204" charset="-122"/>
              <a:cs typeface="Times New Roman" panose="02020603050405020304" charset="0"/>
            </a:endParaRPr>
          </a:p>
        </p:txBody>
      </p:sp>
      <p:sp>
        <p:nvSpPr>
          <p:cNvPr id="7" name="文本框 6"/>
          <p:cNvSpPr txBox="1"/>
          <p:nvPr>
            <p:custDataLst>
              <p:tags r:id="rId6"/>
            </p:custDataLst>
          </p:nvPr>
        </p:nvSpPr>
        <p:spPr>
          <a:xfrm>
            <a:off x="7028815" y="2679065"/>
            <a:ext cx="5163185" cy="1198880"/>
          </a:xfrm>
          <a:prstGeom prst="rect">
            <a:avLst/>
          </a:prstGeom>
        </p:spPr>
        <p:style>
          <a:lnRef idx="2">
            <a:srgbClr val="4E62DF"/>
          </a:lnRef>
          <a:fillRef idx="0">
            <a:srgbClr val="FFFFFF"/>
          </a:fillRef>
          <a:effectRef idx="0">
            <a:srgbClr val="FFFFFF"/>
          </a:effectRef>
          <a:fontRef idx="minor">
            <a:sysClr val="windowText" lastClr="000000"/>
          </a:fontRef>
        </p:style>
        <p:txBody>
          <a:bodyPr wrap="square" rtlCol="0">
            <a:spAutoFit/>
          </a:bodyPr>
          <a:p>
            <a:r>
              <a:rPr lang="en-US" altLang="zh-CN" sz="2400">
                <a:solidFill>
                  <a:sysClr val="windowText" lastClr="000000"/>
                </a:solidFill>
                <a:latin typeface="Times New Roman" panose="02020603050405020304" charset="0"/>
                <a:ea typeface="微软雅黑" panose="020B0503020204020204" charset="-122"/>
                <a:cs typeface="Times New Roman" panose="02020603050405020304" charset="0"/>
              </a:rPr>
              <a:t> Briefly describe the event’s nature, scale, and process(if required)</a:t>
            </a:r>
            <a:endParaRPr lang="en-US" altLang="zh-CN" sz="2400">
              <a:latin typeface="Times New Roman" panose="02020603050405020304" charset="0"/>
              <a:cs typeface="Times New Roman" panose="02020603050405020304" charset="0"/>
            </a:endParaRPr>
          </a:p>
          <a:p>
            <a:r>
              <a:rPr lang="en-US" altLang="en-US" sz="2400">
                <a:solidFill>
                  <a:sysClr val="windowText" lastClr="000000"/>
                </a:solidFill>
                <a:latin typeface="Times New Roman" panose="02020603050405020304" charset="0"/>
                <a:cs typeface="Times New Roman" panose="02020603050405020304" charset="0"/>
              </a:rPr>
              <a:t>→</a:t>
            </a:r>
            <a:r>
              <a:rPr lang="en-US" altLang="zh-CN" sz="2400">
                <a:solidFill>
                  <a:sysClr val="windowText" lastClr="000000"/>
                </a:solidFill>
                <a:latin typeface="Times New Roman" panose="02020603050405020304" charset="0"/>
                <a:ea typeface="微软雅黑" panose="020B0503020204020204" charset="-122"/>
                <a:cs typeface="Times New Roman" panose="02020603050405020304" charset="0"/>
              </a:rPr>
              <a:t> Express feelings and lessons learned</a:t>
            </a:r>
            <a:endParaRPr lang="en-US" altLang="zh-CN" sz="2400">
              <a:solidFill>
                <a:sysClr val="windowText" lastClr="000000"/>
              </a:solidFill>
              <a:latin typeface="Times New Roman" panose="02020603050405020304" charset="0"/>
              <a:ea typeface="微软雅黑" panose="020B0503020204020204" charset="-122"/>
              <a:cs typeface="Times New Roman" panose="02020603050405020304" charset="0"/>
            </a:endParaRPr>
          </a:p>
        </p:txBody>
      </p:sp>
      <p:sp>
        <p:nvSpPr>
          <p:cNvPr id="12" name="文本框 11"/>
          <p:cNvSpPr txBox="1"/>
          <p:nvPr>
            <p:custDataLst>
              <p:tags r:id="rId7"/>
            </p:custDataLst>
          </p:nvPr>
        </p:nvSpPr>
        <p:spPr>
          <a:xfrm>
            <a:off x="6513195" y="4705350"/>
            <a:ext cx="5163185" cy="829945"/>
          </a:xfrm>
          <a:prstGeom prst="rect">
            <a:avLst/>
          </a:prstGeom>
        </p:spPr>
        <p:style>
          <a:lnRef idx="2">
            <a:srgbClr val="4E62DF"/>
          </a:lnRef>
          <a:fillRef idx="0">
            <a:srgbClr val="FFFFFF"/>
          </a:fillRef>
          <a:effectRef idx="0">
            <a:srgbClr val="FFFFFF"/>
          </a:effectRef>
          <a:fontRef idx="minor">
            <a:sysClr val="windowText" lastClr="000000"/>
          </a:fontRef>
        </p:style>
        <p:txBody>
          <a:bodyPr wrap="square" rtlCol="0">
            <a:spAutoFit/>
          </a:bodyPr>
          <a:p>
            <a:r>
              <a:rPr lang="en-US" altLang="zh-CN" sz="2400">
                <a:solidFill>
                  <a:sysClr val="windowText" lastClr="000000"/>
                </a:solidFill>
                <a:latin typeface="Times New Roman" panose="02020603050405020304" charset="0"/>
                <a:ea typeface="微软雅黑" panose="020B0503020204020204" charset="-122"/>
                <a:cs typeface="Times New Roman" panose="02020603050405020304" charset="0"/>
              </a:rPr>
              <a:t>     Transition to recipient’s affairs </a:t>
            </a:r>
            <a:endParaRPr lang="en-US" altLang="zh-CN" sz="2400">
              <a:latin typeface="Times New Roman" panose="02020603050405020304" charset="0"/>
              <a:cs typeface="Times New Roman" panose="02020603050405020304" charset="0"/>
            </a:endParaRPr>
          </a:p>
          <a:p>
            <a:r>
              <a:rPr lang="en-US" altLang="en-US" sz="2400">
                <a:solidFill>
                  <a:sysClr val="windowText" lastClr="000000"/>
                </a:solidFill>
                <a:latin typeface="Times New Roman" panose="02020603050405020304" charset="0"/>
                <a:cs typeface="Times New Roman" panose="02020603050405020304" charset="0"/>
              </a:rPr>
              <a:t>→</a:t>
            </a:r>
            <a:r>
              <a:rPr lang="en-US" altLang="zh-CN" sz="2400">
                <a:solidFill>
                  <a:sysClr val="windowText" lastClr="000000"/>
                </a:solidFill>
                <a:latin typeface="Times New Roman" panose="02020603050405020304" charset="0"/>
                <a:ea typeface="微软雅黑" panose="020B0503020204020204" charset="-122"/>
                <a:cs typeface="Times New Roman" panose="02020603050405020304" charset="0"/>
              </a:rPr>
              <a:t> Friendly inquiry</a:t>
            </a:r>
            <a:endParaRPr lang="en-US" altLang="zh-CN" sz="2400">
              <a:solidFill>
                <a:sysClr val="windowText" lastClr="000000"/>
              </a:solidFill>
              <a:latin typeface="Times New Roman" panose="02020603050405020304" charset="0"/>
              <a:ea typeface="微软雅黑" panose="020B0503020204020204" charset="-122"/>
              <a:cs typeface="Times New Roman" panose="02020603050405020304" charset="0"/>
            </a:endParaRPr>
          </a:p>
        </p:txBody>
      </p:sp>
      <p:sp>
        <p:nvSpPr>
          <p:cNvPr id="13" name="文本框 12"/>
          <p:cNvSpPr txBox="1"/>
          <p:nvPr/>
        </p:nvSpPr>
        <p:spPr>
          <a:xfrm>
            <a:off x="5008245" y="5720715"/>
            <a:ext cx="6096000" cy="706755"/>
          </a:xfrm>
          <a:prstGeom prst="rect">
            <a:avLst/>
          </a:prstGeom>
        </p:spPr>
        <p:style>
          <a:lnRef idx="0">
            <a:srgbClr val="FFFFFF"/>
          </a:lnRef>
          <a:fillRef idx="2">
            <a:schemeClr val="accent6"/>
          </a:fillRef>
          <a:effectRef idx="1">
            <a:schemeClr val="accent6"/>
          </a:effectRef>
          <a:fontRef idx="minor">
            <a:schemeClr val="dk1"/>
          </a:fontRef>
        </p:style>
        <p:txBody>
          <a:bodyPr wrap="square" rtlCol="0" anchor="t">
            <a:spAutoFit/>
          </a:bodyPr>
          <a:p>
            <a:r>
              <a:rPr lang="en-US" altLang="zh-CN" sz="2000">
                <a:latin typeface="Times New Roman" panose="02020603050405020304" charset="0"/>
                <a:cs typeface="Times New Roman" panose="02020603050405020304" charset="0"/>
              </a:rPr>
              <a:t>Example: How have you been lately? I'd love to hear about your recent experiences too! </a:t>
            </a:r>
            <a:endParaRPr lang="en-US" altLang="zh-CN" sz="2000">
              <a:latin typeface="Times New Roman" panose="02020603050405020304" charset="0"/>
              <a:cs typeface="Times New Roman" panose="02020603050405020304" charset="0"/>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 calcmode="lin" valueType="num">
                                      <p:cBhvr>
                                        <p:cTn id="17" dur="500" fill="hold"/>
                                        <p:tgtEl>
                                          <p:spTgt spid="10"/>
                                        </p:tgtEl>
                                        <p:attrNameLst>
                                          <p:attrName>style.rotation</p:attrName>
                                        </p:attrNameLst>
                                      </p:cBhvr>
                                      <p:tavLst>
                                        <p:tav tm="0">
                                          <p:val>
                                            <p:fltVal val="360"/>
                                          </p:val>
                                        </p:tav>
                                        <p:tav tm="100000">
                                          <p:val>
                                            <p:fltVal val="0"/>
                                          </p:val>
                                        </p:tav>
                                      </p:tavLst>
                                    </p:anim>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9"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ppt_x</p:attrName>
                                        </p:attrNameLst>
                                      </p:cBhvr>
                                      <p:tavLst>
                                        <p:tav tm="0">
                                          <p:val>
                                            <p:strVal val="#ppt_x-.2"/>
                                          </p:val>
                                        </p:tav>
                                        <p:tav tm="100000">
                                          <p:val>
                                            <p:strVal val="#ppt_x"/>
                                          </p:val>
                                        </p:tav>
                                      </p:tavLst>
                                    </p:anim>
                                    <p:anim calcmode="lin" valueType="num">
                                      <p:cBhvr>
                                        <p:cTn id="24"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5" dur="10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900" decel="100000" fill="hold"/>
                                        <p:tgtEl>
                                          <p:spTgt spid="9"/>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 calcmode="lin" valueType="num">
                                      <p:cBhvr>
                                        <p:cTn id="40" dur="500" fill="hold"/>
                                        <p:tgtEl>
                                          <p:spTgt spid="11"/>
                                        </p:tgtEl>
                                        <p:attrNameLst>
                                          <p:attrName>style.rotation</p:attrName>
                                        </p:attrNameLst>
                                      </p:cBhvr>
                                      <p:tavLst>
                                        <p:tav tm="0">
                                          <p:val>
                                            <p:fltVal val="360"/>
                                          </p:val>
                                        </p:tav>
                                        <p:tav tm="100000">
                                          <p:val>
                                            <p:fltVal val="0"/>
                                          </p:val>
                                        </p:tav>
                                      </p:tavLst>
                                    </p:anim>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49" presetClass="entr" presetSubtype="0" decel="10000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 calcmode="lin" valueType="num">
                                      <p:cBhvr>
                                        <p:cTn id="48" dur="500" fill="hold"/>
                                        <p:tgtEl>
                                          <p:spTgt spid="4"/>
                                        </p:tgtEl>
                                        <p:attrNameLst>
                                          <p:attrName>style.rotation</p:attrName>
                                        </p:attrNameLst>
                                      </p:cBhvr>
                                      <p:tavLst>
                                        <p:tav tm="0">
                                          <p:val>
                                            <p:fltVal val="360"/>
                                          </p:val>
                                        </p:tav>
                                        <p:tav tm="100000">
                                          <p:val>
                                            <p:fltVal val="0"/>
                                          </p:val>
                                        </p:tav>
                                      </p:tavLst>
                                    </p:anim>
                                    <p:animEffect transition="in" filter="fade">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additive="base">
                                        <p:cTn id="54" dur="500" fill="hold"/>
                                        <p:tgtEl>
                                          <p:spTgt spid="5"/>
                                        </p:tgtEl>
                                        <p:attrNameLst>
                                          <p:attrName>ppt_x</p:attrName>
                                        </p:attrNameLst>
                                      </p:cBhvr>
                                      <p:tavLst>
                                        <p:tav tm="0">
                                          <p:val>
                                            <p:strVal val="#ppt_x"/>
                                          </p:val>
                                        </p:tav>
                                        <p:tav tm="100000">
                                          <p:val>
                                            <p:strVal val="#ppt_x"/>
                                          </p:val>
                                        </p:tav>
                                      </p:tavLst>
                                    </p:anim>
                                    <p:anim calcmode="lin" valueType="num">
                                      <p:cBhvr additive="base">
                                        <p:cTn id="5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additive="base">
                                        <p:cTn id="60" dur="500" fill="hold"/>
                                        <p:tgtEl>
                                          <p:spTgt spid="14"/>
                                        </p:tgtEl>
                                        <p:attrNameLst>
                                          <p:attrName>ppt_x</p:attrName>
                                        </p:attrNameLst>
                                      </p:cBhvr>
                                      <p:tavLst>
                                        <p:tav tm="0">
                                          <p:val>
                                            <p:strVal val="#ppt_x"/>
                                          </p:val>
                                        </p:tav>
                                        <p:tav tm="100000">
                                          <p:val>
                                            <p:strVal val="#ppt_x"/>
                                          </p:val>
                                        </p:tav>
                                      </p:tavLst>
                                    </p:anim>
                                    <p:anim calcmode="lin" valueType="num">
                                      <p:cBhvr additive="base">
                                        <p:cTn id="6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7"/>
                                        </p:tgtEl>
                                        <p:attrNameLst>
                                          <p:attrName>style.visibility</p:attrName>
                                        </p:attrNameLst>
                                      </p:cBhvr>
                                      <p:to>
                                        <p:strVal val="visible"/>
                                      </p:to>
                                    </p:set>
                                    <p:anim calcmode="lin" valueType="num">
                                      <p:cBhvr additive="base">
                                        <p:cTn id="66" dur="500" fill="hold"/>
                                        <p:tgtEl>
                                          <p:spTgt spid="7"/>
                                        </p:tgtEl>
                                        <p:attrNameLst>
                                          <p:attrName>ppt_x</p:attrName>
                                        </p:attrNameLst>
                                      </p:cBhvr>
                                      <p:tavLst>
                                        <p:tav tm="0">
                                          <p:val>
                                            <p:strVal val="#ppt_x"/>
                                          </p:val>
                                        </p:tav>
                                        <p:tav tm="100000">
                                          <p:val>
                                            <p:strVal val="#ppt_x"/>
                                          </p:val>
                                        </p:tav>
                                      </p:tavLst>
                                    </p:anim>
                                    <p:anim calcmode="lin" valueType="num">
                                      <p:cBhvr additive="base">
                                        <p:cTn id="6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2"/>
                                        </p:tgtEl>
                                        <p:attrNameLst>
                                          <p:attrName>style.visibility</p:attrName>
                                        </p:attrNameLst>
                                      </p:cBhvr>
                                      <p:to>
                                        <p:strVal val="visible"/>
                                      </p:to>
                                    </p:set>
                                    <p:anim calcmode="lin" valueType="num">
                                      <p:cBhvr additive="base">
                                        <p:cTn id="72" dur="500" fill="hold"/>
                                        <p:tgtEl>
                                          <p:spTgt spid="12"/>
                                        </p:tgtEl>
                                        <p:attrNameLst>
                                          <p:attrName>ppt_x</p:attrName>
                                        </p:attrNameLst>
                                      </p:cBhvr>
                                      <p:tavLst>
                                        <p:tav tm="0">
                                          <p:val>
                                            <p:strVal val="#ppt_x"/>
                                          </p:val>
                                        </p:tav>
                                        <p:tav tm="100000">
                                          <p:val>
                                            <p:strVal val="#ppt_x"/>
                                          </p:val>
                                        </p:tav>
                                      </p:tavLst>
                                    </p:anim>
                                    <p:anim calcmode="lin" valueType="num">
                                      <p:cBhvr additive="base">
                                        <p:cTn id="7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37" presetClass="entr" presetSubtype="0" fill="hold" grpId="0" nodeType="click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fade">
                                      <p:cBhvr>
                                        <p:cTn id="78" dur="1000"/>
                                        <p:tgtEl>
                                          <p:spTgt spid="13"/>
                                        </p:tgtEl>
                                      </p:cBhvr>
                                    </p:animEffect>
                                    <p:anim calcmode="lin" valueType="num">
                                      <p:cBhvr>
                                        <p:cTn id="79" dur="1000" fill="hold"/>
                                        <p:tgtEl>
                                          <p:spTgt spid="13"/>
                                        </p:tgtEl>
                                        <p:attrNameLst>
                                          <p:attrName>ppt_x</p:attrName>
                                        </p:attrNameLst>
                                      </p:cBhvr>
                                      <p:tavLst>
                                        <p:tav tm="0">
                                          <p:val>
                                            <p:strVal val="#ppt_x"/>
                                          </p:val>
                                        </p:tav>
                                        <p:tav tm="100000">
                                          <p:val>
                                            <p:strVal val="#ppt_x"/>
                                          </p:val>
                                        </p:tav>
                                      </p:tavLst>
                                    </p:anim>
                                    <p:anim calcmode="lin" valueType="num">
                                      <p:cBhvr>
                                        <p:cTn id="80" dur="900" decel="100000" fill="hold"/>
                                        <p:tgtEl>
                                          <p:spTgt spid="13"/>
                                        </p:tgtEl>
                                        <p:attrNameLst>
                                          <p:attrName>ppt_y</p:attrName>
                                        </p:attrNameLst>
                                      </p:cBhvr>
                                      <p:tavLst>
                                        <p:tav tm="0">
                                          <p:val>
                                            <p:strVal val="#ppt_y+1"/>
                                          </p:val>
                                        </p:tav>
                                        <p:tav tm="100000">
                                          <p:val>
                                            <p:strVal val="#ppt_y-.03"/>
                                          </p:val>
                                        </p:tav>
                                      </p:tavLst>
                                    </p:anim>
                                    <p:anim calcmode="lin" valueType="num">
                                      <p:cBhvr>
                                        <p:cTn id="81"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1" grpId="0" animBg="1"/>
      <p:bldP spid="4" grpId="0" animBg="1"/>
      <p:bldP spid="5" grpId="0" animBg="1"/>
      <p:bldP spid="14" grpId="0" bldLvl="0" animBg="1"/>
      <p:bldP spid="7" grpId="0" bldLvl="0" animBg="1"/>
      <p:bldP spid="12" grpId="0" bldLvl="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What is Spelling Bee?</a:t>
            </a:r>
            <a:endParaRPr lang="en-US" altLang="zh-CN"/>
          </a:p>
        </p:txBody>
      </p:sp>
      <p:pic>
        <p:nvPicPr>
          <p:cNvPr id="5" name="图片 4"/>
          <p:cNvPicPr>
            <a:picLocks noChangeAspect="1"/>
          </p:cNvPicPr>
          <p:nvPr/>
        </p:nvPicPr>
        <p:blipFill>
          <a:blip r:embed="rId1"/>
          <a:stretch>
            <a:fillRect/>
          </a:stretch>
        </p:blipFill>
        <p:spPr>
          <a:xfrm>
            <a:off x="344805" y="1906270"/>
            <a:ext cx="5617210" cy="3222625"/>
          </a:xfrm>
          <a:prstGeom prst="rect">
            <a:avLst/>
          </a:prstGeom>
        </p:spPr>
      </p:pic>
      <p:sp>
        <p:nvSpPr>
          <p:cNvPr id="6" name="文本框 5"/>
          <p:cNvSpPr txBox="1"/>
          <p:nvPr/>
        </p:nvSpPr>
        <p:spPr>
          <a:xfrm>
            <a:off x="6090920" y="1489075"/>
            <a:ext cx="6101080" cy="4399915"/>
          </a:xfrm>
          <a:prstGeom prst="rect">
            <a:avLst/>
          </a:prstGeom>
          <a:noFill/>
        </p:spPr>
        <p:txBody>
          <a:bodyPr wrap="square" rtlCol="0">
            <a:spAutoFit/>
          </a:bodyPr>
          <a:p>
            <a:r>
              <a:rPr lang="en-US" altLang="zh-CN" sz="2000">
                <a:latin typeface="Times New Roman" panose="02020603050405020304" charset="0"/>
                <a:cs typeface="Times New Roman" panose="02020603050405020304" charset="0"/>
              </a:rPr>
              <a:t>A Spelling Bee is a competitive English-language contest where </a:t>
            </a:r>
            <a:r>
              <a:rPr lang="en-US" altLang="zh-CN" sz="2000" b="1" u="sng">
                <a:latin typeface="Times New Roman" panose="02020603050405020304" charset="0"/>
                <a:cs typeface="Times New Roman" panose="02020603050405020304" charset="0"/>
              </a:rPr>
              <a:t>participants spell words aloud</a:t>
            </a:r>
            <a:r>
              <a:rPr lang="en-US" altLang="zh-CN" sz="2000">
                <a:latin typeface="Times New Roman" panose="02020603050405020304" charset="0"/>
                <a:cs typeface="Times New Roman" panose="02020603050405020304" charset="0"/>
              </a:rPr>
              <a:t>, traditionally popular in the U.S. and other Anglophone countries. It tests students' </a:t>
            </a:r>
            <a:r>
              <a:rPr lang="en-US" altLang="zh-CN" sz="2000" b="1" u="sng">
                <a:latin typeface="Times New Roman" panose="02020603050405020304" charset="0"/>
                <a:cs typeface="Times New Roman" panose="02020603050405020304" charset="0"/>
              </a:rPr>
              <a:t>mastery of vocabulary, etymology, and phonetics</a:t>
            </a:r>
            <a:r>
              <a:rPr lang="en-US" altLang="zh-CN" sz="2000">
                <a:latin typeface="Times New Roman" panose="02020603050405020304" charset="0"/>
                <a:cs typeface="Times New Roman" panose="02020603050405020304" charset="0"/>
              </a:rPr>
              <a:t>. Contestants, typically aged 9–14, face progressively challenging words in elimination rounds until one champion remains. Beyond spelling accuracy, it evaluates </a:t>
            </a:r>
            <a:r>
              <a:rPr lang="en-US" altLang="zh-CN" sz="2000" b="1" u="sng">
                <a:latin typeface="Times New Roman" panose="02020603050405020304" charset="0"/>
                <a:cs typeface="Times New Roman" panose="02020603050405020304" charset="0"/>
              </a:rPr>
              <a:t>composure under pressure and linguistic problem-solving</a:t>
            </a:r>
            <a:r>
              <a:rPr lang="en-US" altLang="zh-CN" sz="2000">
                <a:latin typeface="Times New Roman" panose="02020603050405020304" charset="0"/>
                <a:cs typeface="Times New Roman" panose="02020603050405020304" charset="0"/>
              </a:rPr>
              <a:t>—contestants may </a:t>
            </a:r>
            <a:r>
              <a:rPr lang="en-US" altLang="zh-CN" sz="2000" b="1" u="sng">
                <a:latin typeface="Times New Roman" panose="02020603050405020304" charset="0"/>
                <a:cs typeface="Times New Roman" panose="02020603050405020304" charset="0"/>
              </a:rPr>
              <a:t>request definitions, sentences, or word origins</a:t>
            </a:r>
            <a:r>
              <a:rPr lang="en-US" altLang="zh-CN" sz="2000">
                <a:latin typeface="Times New Roman" panose="02020603050405020304" charset="0"/>
                <a:cs typeface="Times New Roman" panose="02020603050405020304" charset="0"/>
              </a:rPr>
              <a:t>. </a:t>
            </a:r>
            <a:endParaRPr lang="en-US" altLang="zh-CN" sz="2000">
              <a:latin typeface="Times New Roman" panose="02020603050405020304" charset="0"/>
              <a:cs typeface="Times New Roman" panose="02020603050405020304" charset="0"/>
            </a:endParaRPr>
          </a:p>
          <a:p>
            <a:endParaRPr lang="en-US" altLang="zh-CN"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 Symbolizing academic rigor, it promotes </a:t>
            </a:r>
            <a:r>
              <a:rPr lang="en-US" altLang="zh-CN" sz="2000" b="1" u="sng">
                <a:latin typeface="Times New Roman" panose="02020603050405020304" charset="0"/>
                <a:cs typeface="Times New Roman" panose="02020603050405020304" charset="0"/>
              </a:rPr>
              <a:t>literacy, discipline, and cross-cultural language appreciation</a:t>
            </a:r>
            <a:r>
              <a:rPr lang="en-US" altLang="zh-CN" sz="2000">
                <a:latin typeface="Times New Roman" panose="02020603050405020304" charset="0"/>
                <a:cs typeface="Times New Roman" panose="02020603050405020304" charset="0"/>
              </a:rPr>
              <a:t>, often inspiring lifelong linguistic curiosity.</a:t>
            </a:r>
            <a:endParaRPr lang="en-US" altLang="zh-CN" sz="2000">
              <a:latin typeface="Times New Roman" panose="02020603050405020304" charset="0"/>
              <a:cs typeface="Times New Roman" panose="02020603050405020304" charset="0"/>
            </a:endParaRPr>
          </a:p>
        </p:txBody>
      </p:sp>
    </p:spTree>
    <p:custDataLst>
      <p:tags r:id="rId2"/>
    </p:custDataLst>
  </p:cSld>
  <p:clrMapOvr>
    <a:masterClrMapping/>
  </p:clrMapOvr>
</p:sld>
</file>

<file path=ppt/tags/tag1.xml><?xml version="1.0" encoding="utf-8"?>
<p:tagLst xmlns:p="http://schemas.openxmlformats.org/presentationml/2006/main">
  <p:tag name="KSO_WM_UNIT_TYPE" val="i"/>
  <p:tag name="KSO_WM_UNIT_INDEX" val="1"/>
  <p:tag name="KSO_WM_BEAUTIFY_FLAG" val="#wm#"/>
  <p:tag name="KSO_WM_TAG_VERSION" val="3.0"/>
  <p:tag name="KSO_WM_UNIT_ID" val="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xml><?xml version="1.0" encoding="utf-8"?>
<p:tagLst xmlns:p="http://schemas.openxmlformats.org/presentationml/2006/main">
  <p:tag name="KSO_WM_UNIT_TYPE" val="i"/>
  <p:tag name="KSO_WM_UNIT_INDEX" val="63"/>
  <p:tag name="KSO_WM_BEAUTIFY_FLAG" val="#wm#"/>
  <p:tag name="KSO_WM_TAG_VERSION" val="3.0"/>
  <p:tag name="KSO_WM_UNIT_ID" val="_1*i*6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0.xml><?xml version="1.0" encoding="utf-8"?>
<p:tagLst xmlns:p="http://schemas.openxmlformats.org/presentationml/2006/main">
  <p:tag name="KSO_WM_UNIT_TYPE" val="i"/>
  <p:tag name="KSO_WM_UNIT_INDEX" val="1"/>
  <p:tag name="KSO_WM_BEAUTIFY_FLAG" val="#wm#"/>
  <p:tag name="KSO_WM_TAG_VERSION" val="3.0"/>
  <p:tag name="KSO_WM_UNIT_ID" val="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1.xml><?xml version="1.0" encoding="utf-8"?>
<p:tagLst xmlns:p="http://schemas.openxmlformats.org/presentationml/2006/main">
  <p:tag name="KSO_WM_UNIT_TYPE" val="i"/>
  <p:tag name="KSO_WM_UNIT_INDEX" val="8"/>
  <p:tag name="KSO_WM_BEAUTIFY_FLAG" val="#wm#"/>
  <p:tag name="KSO_WM_TAG_VERSION" val="3.0"/>
  <p:tag name="KSO_WM_UNIT_ID" val="_4*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2.xml><?xml version="1.0" encoding="utf-8"?>
<p:tagLst xmlns:p="http://schemas.openxmlformats.org/presentationml/2006/main">
  <p:tag name="KSO_WM_UNIT_TYPE" val="i"/>
  <p:tag name="KSO_WM_UNIT_INDEX" val="7"/>
  <p:tag name="KSO_WM_BEAUTIFY_FLAG" val="#wm#"/>
  <p:tag name="KSO_WM_TAG_VERSION" val="3.0"/>
  <p:tag name="KSO_WM_UNIT_ID" val="_4*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3.xml><?xml version="1.0" encoding="utf-8"?>
<p:tagLst xmlns:p="http://schemas.openxmlformats.org/presentationml/2006/main">
  <p:tag name="KSO_WM_UNIT_TYPE" val="i"/>
  <p:tag name="KSO_WM_UNIT_INDEX" val="4"/>
  <p:tag name="KSO_WM_BEAUTIFY_FLAG" val="#wm#"/>
  <p:tag name="KSO_WM_TAG_VERSION" val="3.0"/>
  <p:tag name="KSO_WM_UNIT_ID" val="_4*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4.xml><?xml version="1.0" encoding="utf-8"?>
<p:tagLst xmlns:p="http://schemas.openxmlformats.org/presentationml/2006/main">
  <p:tag name="KSO_WM_UNIT_TYPE" val="i"/>
  <p:tag name="KSO_WM_UNIT_INDEX" val="3"/>
  <p:tag name="KSO_WM_BEAUTIFY_FLAG" val="#wm#"/>
  <p:tag name="KSO_WM_TAG_VERSION" val="3.0"/>
  <p:tag name="KSO_WM_UNIT_ID" val="_4*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5.xml><?xml version="1.0" encoding="utf-8"?>
<p:tagLst xmlns:p="http://schemas.openxmlformats.org/presentationml/2006/main">
  <p:tag name="KSO_WM_UNIT_TYPE" val="i"/>
  <p:tag name="KSO_WM_UNIT_INDEX" val="2"/>
  <p:tag name="KSO_WM_BEAUTIFY_FLAG" val="#wm#"/>
  <p:tag name="KSO_WM_TAG_VERSION" val="3.0"/>
  <p:tag name="KSO_WM_UNIT_ID" val="_4*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6.xml><?xml version="1.0" encoding="utf-8"?>
<p:tagLst xmlns:p="http://schemas.openxmlformats.org/presentationml/2006/main">
  <p:tag name="KSO_WM_UNIT_TYPE" val="i"/>
  <p:tag name="KSO_WM_UNIT_INDEX" val="5"/>
  <p:tag name="KSO_WM_BEAUTIFY_FLAG" val="#wm#"/>
  <p:tag name="KSO_WM_TAG_VERSION" val="3.0"/>
  <p:tag name="KSO_WM_UNIT_ID" val="_4*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7.xml><?xml version="1.0" encoding="utf-8"?>
<p:tagLst xmlns:p="http://schemas.openxmlformats.org/presentationml/2006/main">
  <p:tag name="KSO_WM_UNIT_TYPE" val="i"/>
  <p:tag name="KSO_WM_UNIT_INDEX" val="9"/>
  <p:tag name="KSO_WM_BEAUTIFY_FLAG" val="#wm#"/>
  <p:tag name="KSO_WM_TAG_VERSION" val="3.0"/>
  <p:tag name="KSO_WM_UNIT_ID" val="_4*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8.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9.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xml><?xml version="1.0" encoding="utf-8"?>
<p:tagLst xmlns:p="http://schemas.openxmlformats.org/presentationml/2006/main">
  <p:tag name="KSO_WM_UNIT_TYPE" val="i"/>
  <p:tag name="KSO_WM_UNIT_INDEX" val="5"/>
  <p:tag name="KSO_WM_BEAUTIFY_FLAG" val="#wm#"/>
  <p:tag name="KSO_WM_TAG_VERSION" val="3.0"/>
  <p:tag name="KSO_WM_UNIT_ID" val="_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0.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1.xml><?xml version="1.0" encoding="utf-8"?>
<p:tagLst xmlns:p="http://schemas.openxmlformats.org/presentationml/2006/main">
  <p:tag name="KSO_WM_UNIT_TYPE" val="i"/>
  <p:tag name="KSO_WM_UNIT_INDEX" val="6"/>
  <p:tag name="KSO_WM_BEAUTIFY_FLAG" val="#wm#"/>
  <p:tag name="KSO_WM_TAG_VERSION" val="3.0"/>
  <p:tag name="KSO_WM_UNIT_ID" val="_4*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2.xml><?xml version="1.0" encoding="utf-8"?>
<p:tagLst xmlns:p="http://schemas.openxmlformats.org/presentationml/2006/main">
  <p:tag name="KSO_WM_UNIT_TYPE" val="a"/>
  <p:tag name="KSO_WM_UNIT_INDEX" val="1"/>
  <p:tag name="KSO_WM_BEAUTIFY_FLAG" val="#wm#"/>
  <p:tag name="KSO_WM_TAG_VERSION" val="3.0"/>
  <p:tag name="KSO_WM_UNIT_PRESET_TEXT" val="单击编辑母版标题"/>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13.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4*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14.xml><?xml version="1.0" encoding="utf-8"?>
<p:tagLst xmlns:p="http://schemas.openxmlformats.org/presentationml/2006/main">
  <p:tag name="KSO_WM_UNIT_TYPE" val="e"/>
  <p:tag name="KSO_WM_UNIT_INDEX" val="1"/>
  <p:tag name="KSO_WM_BEAUTIFY_FLAG" val="#wm#"/>
  <p:tag name="KSO_WM_TAG_VERSION" val="3.0"/>
  <p:tag name="KSO_WM_UNIT_PRESET_TEXT" val="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5.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16.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5*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7.xml><?xml version="1.0" encoding="utf-8"?>
<p:tagLst xmlns:p="http://schemas.openxmlformats.org/presentationml/2006/main">
  <p:tag name="KSO_WM_UNIT_TYPE" val="f"/>
  <p:tag name="KSO_WM_UNIT_SUBTYPE" val="a"/>
  <p:tag name="KSO_WM_UNIT_INDEX" val="2"/>
  <p:tag name="KSO_WM_BEAUTIFY_FLAG" val="#wm#"/>
  <p:tag name="KSO_WM_TAG_VERSION" val="3.0"/>
  <p:tag name="KSO_WM_UNIT_PRESET_TEXT" val="单击此处编辑母版文本样式&#13;第二级&#13;第三级&#13;第四级&#13;第五级"/>
  <p:tag name="KSO_WM_UNIT_ID" val="_5*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8.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9.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xml><?xml version="1.0" encoding="utf-8"?>
<p:tagLst xmlns:p="http://schemas.openxmlformats.org/presentationml/2006/main">
  <p:tag name="KSO_WM_UNIT_TYPE" val="i"/>
  <p:tag name="KSO_WM_UNIT_INDEX" val="14"/>
  <p:tag name="KSO_WM_BEAUTIFY_FLAG" val="#wm#"/>
  <p:tag name="KSO_WM_TAG_VERSION" val="3.0"/>
  <p:tag name="KSO_WM_UNIT_ID" val="_1*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0.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1.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22.xml><?xml version="1.0" encoding="utf-8"?>
<p:tagLst xmlns:p="http://schemas.openxmlformats.org/presentationml/2006/main">
  <p:tag name="KSO_WM_UNIT_TYPE" val="h_a"/>
  <p:tag name="KSO_WM_UNIT_INDEX" val="1_1"/>
  <p:tag name="KSO_WM_BEAUTIFY_FLAG" val="#wm#"/>
  <p:tag name="KSO_WM_TAG_VERSION" val="3.0"/>
  <p:tag name="KSO_WM_UNIT_PRESET_TEXT" val="单击此处编辑母版标题样式"/>
  <p:tag name="KSO_WM_UNIT_ID" val="_6*h_a*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123.xml><?xml version="1.0" encoding="utf-8"?>
<p:tagLst xmlns:p="http://schemas.openxmlformats.org/presentationml/2006/main">
  <p:tag name="KSO_WM_UNIT_TYPE" val="h_f"/>
  <p:tag name="KSO_WM_UNIT_SUBTYPE" val="a"/>
  <p:tag name="KSO_WM_UNIT_INDEX" val="1_1"/>
  <p:tag name="KSO_WM_BEAUTIFY_FLAG" val="#wm#"/>
  <p:tag name="KSO_WM_TAG_VERSION" val="3.0"/>
  <p:tag name="KSO_WM_UNIT_PRESET_TEXT" val="单击此处编辑母版文本样式&#13;第二级&#13;第三级&#13;第四级&#13;第五级"/>
  <p:tag name="KSO_WM_UNIT_ID" val="_6*h_f*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124.xml><?xml version="1.0" encoding="utf-8"?>
<p:tagLst xmlns:p="http://schemas.openxmlformats.org/presentationml/2006/main">
  <p:tag name="KSO_WM_UNIT_TYPE" val="h_a"/>
  <p:tag name="KSO_WM_UNIT_INDEX" val="2_1"/>
  <p:tag name="KSO_WM_BEAUTIFY_FLAG" val="#wm#"/>
  <p:tag name="KSO_WM_TAG_VERSION" val="3.0"/>
  <p:tag name="KSO_WM_UNIT_PRESET_TEXT" val="单击此处编辑母版标题样式"/>
  <p:tag name="KSO_WM_UNIT_ID" val="_6*h_a*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125.xml><?xml version="1.0" encoding="utf-8"?>
<p:tagLst xmlns:p="http://schemas.openxmlformats.org/presentationml/2006/main">
  <p:tag name="KSO_WM_UNIT_TYPE" val="h_f"/>
  <p:tag name="KSO_WM_UNIT_SUBTYPE" val="a"/>
  <p:tag name="KSO_WM_UNIT_INDEX" val="2_1"/>
  <p:tag name="KSO_WM_BEAUTIFY_FLAG" val="#wm#"/>
  <p:tag name="KSO_WM_TAG_VERSION" val="3.0"/>
  <p:tag name="KSO_WM_UNIT_PRESET_TEXT" val="单击此处编辑母版文本样式&#13;第二级&#13;第三级&#13;第四级&#13;第五级"/>
  <p:tag name="KSO_WM_UNIT_ID" val="_6*h_f*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126.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7.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8.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9.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3.xml><?xml version="1.0" encoding="utf-8"?>
<p:tagLst xmlns:p="http://schemas.openxmlformats.org/presentationml/2006/main">
  <p:tag name="KSO_WM_UNIT_TYPE" val="i"/>
  <p:tag name="KSO_WM_UNIT_INDEX" val="23"/>
  <p:tag name="KSO_WM_BEAUTIFY_FLAG" val="#wm#"/>
  <p:tag name="KSO_WM_TAG_VERSION" val="3.0"/>
  <p:tag name="KSO_WM_UNIT_ID" val="_1*i*2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0.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1.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2.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3.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4.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5.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6.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9*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7.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8.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9.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xml><?xml version="1.0" encoding="utf-8"?>
<p:tagLst xmlns:p="http://schemas.openxmlformats.org/presentationml/2006/main">
  <p:tag name="KSO_WM_UNIT_TYPE" val="i"/>
  <p:tag name="KSO_WM_UNIT_INDEX" val="32"/>
  <p:tag name="KSO_WM_BEAUTIFY_FLAG" val="#wm#"/>
  <p:tag name="KSO_WM_TAG_VERSION" val="3.0"/>
  <p:tag name="KSO_WM_UNIT_ID" val="_1*i*3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0.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41.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0*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42.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3.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4.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5.xml><?xml version="1.0" encoding="utf-8"?>
<p:tagLst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6.xml><?xml version="1.0" encoding="utf-8"?>
<p:tagLst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7.xml><?xml version="1.0" encoding="utf-8"?>
<p:tagLst xmlns:p="http://schemas.openxmlformats.org/presentationml/2006/main">
  <p:tag name="KSO_WM_UNIT_TYPE" val="i"/>
  <p:tag name="KSO_WM_UNIT_INDEX" val="4"/>
  <p:tag name="KSO_WM_BEAUTIFY_FLAG" val="#wm#"/>
  <p:tag name="KSO_WM_TAG_VERSION" val="3.0"/>
  <p:tag name="KSO_WM_UNIT_ID" val="_1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8.xml><?xml version="1.0" encoding="utf-8"?>
<p:tagLst xmlns:p="http://schemas.openxmlformats.org/presentationml/2006/main">
  <p:tag name="KSO_WM_UNIT_TYPE" val="i"/>
  <p:tag name="KSO_WM_UNIT_INDEX" val="12"/>
  <p:tag name="KSO_WM_BEAUTIFY_FLAG" val="#wm#"/>
  <p:tag name="KSO_WM_TAG_VERSION" val="3.0"/>
  <p:tag name="KSO_WM_UNIT_ID" val="_11*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9.xml><?xml version="1.0" encoding="utf-8"?>
<p:tagLst xmlns:p="http://schemas.openxmlformats.org/presentationml/2006/main">
  <p:tag name="KSO_WM_UNIT_TYPE" val="i"/>
  <p:tag name="KSO_WM_UNIT_INDEX" val="22"/>
  <p:tag name="KSO_WM_BEAUTIFY_FLAG" val="#wm#"/>
  <p:tag name="KSO_WM_TAG_VERSION" val="3.0"/>
  <p:tag name="KSO_WM_UNIT_ID" val="_11*i*2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xml><?xml version="1.0" encoding="utf-8"?>
<p:tagLst xmlns:p="http://schemas.openxmlformats.org/presentationml/2006/main">
  <p:tag name="KSO_WM_UNIT_TYPE" val="i"/>
  <p:tag name="KSO_WM_UNIT_INDEX" val="40"/>
  <p:tag name="KSO_WM_BEAUTIFY_FLAG" val="#wm#"/>
  <p:tag name="KSO_WM_TAG_VERSION" val="3.0"/>
  <p:tag name="KSO_WM_UNIT_ID" val="_1*i*4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0.xml><?xml version="1.0" encoding="utf-8"?>
<p:tagLst xmlns:p="http://schemas.openxmlformats.org/presentationml/2006/main">
  <p:tag name="KSO_WM_UNIT_TYPE" val="i"/>
  <p:tag name="KSO_WM_UNIT_INDEX" val="31"/>
  <p:tag name="KSO_WM_BEAUTIFY_FLAG" val="#wm#"/>
  <p:tag name="KSO_WM_TAG_VERSION" val="3.0"/>
  <p:tag name="KSO_WM_UNIT_ID" val="_11*i*3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1.xml><?xml version="1.0" encoding="utf-8"?>
<p:tagLst xmlns:p="http://schemas.openxmlformats.org/presentationml/2006/main">
  <p:tag name="KSO_WM_UNIT_TYPE" val="i"/>
  <p:tag name="KSO_WM_UNIT_INDEX" val="39"/>
  <p:tag name="KSO_WM_BEAUTIFY_FLAG" val="#wm#"/>
  <p:tag name="KSO_WM_TAG_VERSION" val="3.0"/>
  <p:tag name="KSO_WM_UNIT_ID" val="_11*i*3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2.xml><?xml version="1.0" encoding="utf-8"?>
<p:tagLst xmlns:p="http://schemas.openxmlformats.org/presentationml/2006/main">
  <p:tag name="KSO_WM_UNIT_TYPE" val="i"/>
  <p:tag name="KSO_WM_UNIT_INDEX" val="47"/>
  <p:tag name="KSO_WM_BEAUTIFY_FLAG" val="#wm#"/>
  <p:tag name="KSO_WM_TAG_VERSION" val="3.0"/>
  <p:tag name="KSO_WM_UNIT_ID" val="_11*i*4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3.xml><?xml version="1.0" encoding="utf-8"?>
<p:tagLst xmlns:p="http://schemas.openxmlformats.org/presentationml/2006/main">
  <p:tag name="KSO_WM_UNIT_TYPE" val="i"/>
  <p:tag name="KSO_WM_UNIT_INDEX" val="55"/>
  <p:tag name="KSO_WM_BEAUTIFY_FLAG" val="#wm#"/>
  <p:tag name="KSO_WM_TAG_VERSION" val="3.0"/>
  <p:tag name="KSO_WM_UNIT_ID" val="_11*i*5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4.xml><?xml version="1.0" encoding="utf-8"?>
<p:tagLst xmlns:p="http://schemas.openxmlformats.org/presentationml/2006/main">
  <p:tag name="KSO_WM_UNIT_TYPE" val="i"/>
  <p:tag name="KSO_WM_UNIT_INDEX" val="63"/>
  <p:tag name="KSO_WM_BEAUTIFY_FLAG" val="#wm#"/>
  <p:tag name="KSO_WM_TAG_VERSION" val="3.0"/>
  <p:tag name="KSO_WM_UNIT_ID" val="_11*i*6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5.xml><?xml version="1.0" encoding="utf-8"?>
<p:tagLst xmlns:p="http://schemas.openxmlformats.org/presentationml/2006/main">
  <p:tag name="KSO_WM_UNIT_TYPE" val="i"/>
  <p:tag name="KSO_WM_UNIT_INDEX" val="5"/>
  <p:tag name="KSO_WM_BEAUTIFY_FLAG" val="#wm#"/>
  <p:tag name="KSO_WM_TAG_VERSION" val="3.0"/>
  <p:tag name="KSO_WM_UNIT_ID" val="_1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6.xml><?xml version="1.0" encoding="utf-8"?>
<p:tagLst xmlns:p="http://schemas.openxmlformats.org/presentationml/2006/main">
  <p:tag name="KSO_WM_UNIT_TYPE" val="i"/>
  <p:tag name="KSO_WM_UNIT_INDEX" val="13"/>
  <p:tag name="KSO_WM_BEAUTIFY_FLAG" val="#wm#"/>
  <p:tag name="KSO_WM_TAG_VERSION" val="3.0"/>
  <p:tag name="KSO_WM_UNIT_ID" val="_11*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7.xml><?xml version="1.0" encoding="utf-8"?>
<p:tagLst xmlns:p="http://schemas.openxmlformats.org/presentationml/2006/main">
  <p:tag name="KSO_WM_UNIT_TYPE" val="i"/>
  <p:tag name="KSO_WM_UNIT_INDEX" val="23"/>
  <p:tag name="KSO_WM_BEAUTIFY_FLAG" val="#wm#"/>
  <p:tag name="KSO_WM_TAG_VERSION" val="3.0"/>
  <p:tag name="KSO_WM_UNIT_ID" val="_11*i*2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8.xml><?xml version="1.0" encoding="utf-8"?>
<p:tagLst xmlns:p="http://schemas.openxmlformats.org/presentationml/2006/main">
  <p:tag name="KSO_WM_UNIT_TYPE" val="i"/>
  <p:tag name="KSO_WM_UNIT_INDEX" val="32"/>
  <p:tag name="KSO_WM_BEAUTIFY_FLAG" val="#wm#"/>
  <p:tag name="KSO_WM_TAG_VERSION" val="3.0"/>
  <p:tag name="KSO_WM_UNIT_ID" val="_11*i*3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9.xml><?xml version="1.0" encoding="utf-8"?>
<p:tagLst xmlns:p="http://schemas.openxmlformats.org/presentationml/2006/main">
  <p:tag name="KSO_WM_UNIT_TYPE" val="i"/>
  <p:tag name="KSO_WM_UNIT_INDEX" val="40"/>
  <p:tag name="KSO_WM_BEAUTIFY_FLAG" val="#wm#"/>
  <p:tag name="KSO_WM_TAG_VERSION" val="3.0"/>
  <p:tag name="KSO_WM_UNIT_ID" val="_11*i*4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xml><?xml version="1.0" encoding="utf-8"?>
<p:tagLst xmlns:p="http://schemas.openxmlformats.org/presentationml/2006/main">
  <p:tag name="KSO_WM_UNIT_TYPE" val="i"/>
  <p:tag name="KSO_WM_UNIT_INDEX" val="48"/>
  <p:tag name="KSO_WM_BEAUTIFY_FLAG" val="#wm#"/>
  <p:tag name="KSO_WM_TAG_VERSION" val="3.0"/>
  <p:tag name="KSO_WM_UNIT_ID" val="_1*i*4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0.xml><?xml version="1.0" encoding="utf-8"?>
<p:tagLst xmlns:p="http://schemas.openxmlformats.org/presentationml/2006/main">
  <p:tag name="KSO_WM_UNIT_TYPE" val="i"/>
  <p:tag name="KSO_WM_UNIT_INDEX" val="48"/>
  <p:tag name="KSO_WM_BEAUTIFY_FLAG" val="#wm#"/>
  <p:tag name="KSO_WM_TAG_VERSION" val="3.0"/>
  <p:tag name="KSO_WM_UNIT_ID" val="_11*i*4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1.xml><?xml version="1.0" encoding="utf-8"?>
<p:tagLst xmlns:p="http://schemas.openxmlformats.org/presentationml/2006/main">
  <p:tag name="KSO_WM_UNIT_TYPE" val="i"/>
  <p:tag name="KSO_WM_UNIT_INDEX" val="56"/>
  <p:tag name="KSO_WM_BEAUTIFY_FLAG" val="#wm#"/>
  <p:tag name="KSO_WM_TAG_VERSION" val="3.0"/>
  <p:tag name="KSO_WM_UNIT_ID" val="_11*i*5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2.xml><?xml version="1.0" encoding="utf-8"?>
<p:tagLst xmlns:p="http://schemas.openxmlformats.org/presentationml/2006/main">
  <p:tag name="KSO_WM_UNIT_TYPE" val="i"/>
  <p:tag name="KSO_WM_UNIT_INDEX" val="64"/>
  <p:tag name="KSO_WM_BEAUTIFY_FLAG" val="#wm#"/>
  <p:tag name="KSO_WM_TAG_VERSION" val="3.0"/>
  <p:tag name="KSO_WM_UNIT_ID" val="_11*i*6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3.xml><?xml version="1.0" encoding="utf-8"?>
<p:tagLst xmlns:p="http://schemas.openxmlformats.org/presentationml/2006/main">
  <p:tag name="KSO_WM_UNIT_TYPE" val="i"/>
  <p:tag name="KSO_WM_UNIT_INDEX" val="6"/>
  <p:tag name="KSO_WM_BEAUTIFY_FLAG" val="#wm#"/>
  <p:tag name="KSO_WM_TAG_VERSION" val="3.0"/>
  <p:tag name="KSO_WM_UNIT_ID" val="_1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4.xml><?xml version="1.0" encoding="utf-8"?>
<p:tagLst xmlns:p="http://schemas.openxmlformats.org/presentationml/2006/main">
  <p:tag name="KSO_WM_UNIT_TYPE" val="i"/>
  <p:tag name="KSO_WM_UNIT_INDEX" val="14"/>
  <p:tag name="KSO_WM_BEAUTIFY_FLAG" val="#wm#"/>
  <p:tag name="KSO_WM_TAG_VERSION" val="3.0"/>
  <p:tag name="KSO_WM_UNIT_ID" val="_11*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5.xml><?xml version="1.0" encoding="utf-8"?>
<p:tagLst xmlns:p="http://schemas.openxmlformats.org/presentationml/2006/main">
  <p:tag name="KSO_WM_UNIT_TYPE" val="i"/>
  <p:tag name="KSO_WM_UNIT_INDEX" val="24"/>
  <p:tag name="KSO_WM_BEAUTIFY_FLAG" val="#wm#"/>
  <p:tag name="KSO_WM_TAG_VERSION" val="3.0"/>
  <p:tag name="KSO_WM_UNIT_ID" val="_11*i*2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6.xml><?xml version="1.0" encoding="utf-8"?>
<p:tagLst xmlns:p="http://schemas.openxmlformats.org/presentationml/2006/main">
  <p:tag name="KSO_WM_UNIT_TYPE" val="i"/>
  <p:tag name="KSO_WM_UNIT_INDEX" val="33"/>
  <p:tag name="KSO_WM_BEAUTIFY_FLAG" val="#wm#"/>
  <p:tag name="KSO_WM_TAG_VERSION" val="3.0"/>
  <p:tag name="KSO_WM_UNIT_ID" val="_11*i*3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7.xml><?xml version="1.0" encoding="utf-8"?>
<p:tagLst xmlns:p="http://schemas.openxmlformats.org/presentationml/2006/main">
  <p:tag name="KSO_WM_UNIT_TYPE" val="i"/>
  <p:tag name="KSO_WM_UNIT_INDEX" val="41"/>
  <p:tag name="KSO_WM_BEAUTIFY_FLAG" val="#wm#"/>
  <p:tag name="KSO_WM_TAG_VERSION" val="3.0"/>
  <p:tag name="KSO_WM_UNIT_ID" val="_11*i*4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8.xml><?xml version="1.0" encoding="utf-8"?>
<p:tagLst xmlns:p="http://schemas.openxmlformats.org/presentationml/2006/main">
  <p:tag name="KSO_WM_UNIT_TYPE" val="i"/>
  <p:tag name="KSO_WM_UNIT_INDEX" val="49"/>
  <p:tag name="KSO_WM_BEAUTIFY_FLAG" val="#wm#"/>
  <p:tag name="KSO_WM_TAG_VERSION" val="3.0"/>
  <p:tag name="KSO_WM_UNIT_ID" val="_11*i*4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9.xml><?xml version="1.0" encoding="utf-8"?>
<p:tagLst xmlns:p="http://schemas.openxmlformats.org/presentationml/2006/main">
  <p:tag name="KSO_WM_UNIT_TYPE" val="i"/>
  <p:tag name="KSO_WM_UNIT_INDEX" val="57"/>
  <p:tag name="KSO_WM_BEAUTIFY_FLAG" val="#wm#"/>
  <p:tag name="KSO_WM_TAG_VERSION" val="3.0"/>
  <p:tag name="KSO_WM_UNIT_ID" val="_11*i*5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xml><?xml version="1.0" encoding="utf-8"?>
<p:tagLst xmlns:p="http://schemas.openxmlformats.org/presentationml/2006/main">
  <p:tag name="KSO_WM_UNIT_TYPE" val="i"/>
  <p:tag name="KSO_WM_UNIT_INDEX" val="56"/>
  <p:tag name="KSO_WM_BEAUTIFY_FLAG" val="#wm#"/>
  <p:tag name="KSO_WM_TAG_VERSION" val="3.0"/>
  <p:tag name="KSO_WM_UNIT_ID" val="_1*i*5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0.xml><?xml version="1.0" encoding="utf-8"?>
<p:tagLst xmlns:p="http://schemas.openxmlformats.org/presentationml/2006/main">
  <p:tag name="KSO_WM_UNIT_TYPE" val="i"/>
  <p:tag name="KSO_WM_UNIT_INDEX" val="65"/>
  <p:tag name="KSO_WM_BEAUTIFY_FLAG" val="#wm#"/>
  <p:tag name="KSO_WM_TAG_VERSION" val="3.0"/>
  <p:tag name="KSO_WM_UNIT_ID" val="_11*i*6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1.xml><?xml version="1.0" encoding="utf-8"?>
<p:tagLst xmlns:p="http://schemas.openxmlformats.org/presentationml/2006/main">
  <p:tag name="KSO_WM_UNIT_TYPE" val="i"/>
  <p:tag name="KSO_WM_UNIT_INDEX" val="7"/>
  <p:tag name="KSO_WM_BEAUTIFY_FLAG" val="#wm#"/>
  <p:tag name="KSO_WM_TAG_VERSION" val="3.0"/>
  <p:tag name="KSO_WM_UNIT_ID" val="_1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2.xml><?xml version="1.0" encoding="utf-8"?>
<p:tagLst xmlns:p="http://schemas.openxmlformats.org/presentationml/2006/main">
  <p:tag name="KSO_WM_UNIT_TYPE" val="i"/>
  <p:tag name="KSO_WM_UNIT_INDEX" val="15"/>
  <p:tag name="KSO_WM_BEAUTIFY_FLAG" val="#wm#"/>
  <p:tag name="KSO_WM_TAG_VERSION" val="3.0"/>
  <p:tag name="KSO_WM_UNIT_ID" val="_11*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3.xml><?xml version="1.0" encoding="utf-8"?>
<p:tagLst xmlns:p="http://schemas.openxmlformats.org/presentationml/2006/main">
  <p:tag name="KSO_WM_UNIT_TYPE" val="i"/>
  <p:tag name="KSO_WM_UNIT_INDEX" val="25"/>
  <p:tag name="KSO_WM_BEAUTIFY_FLAG" val="#wm#"/>
  <p:tag name="KSO_WM_TAG_VERSION" val="3.0"/>
  <p:tag name="KSO_WM_UNIT_ID" val="_11*i*2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4.xml><?xml version="1.0" encoding="utf-8"?>
<p:tagLst xmlns:p="http://schemas.openxmlformats.org/presentationml/2006/main">
  <p:tag name="KSO_WM_UNIT_TYPE" val="i"/>
  <p:tag name="KSO_WM_UNIT_INDEX" val="34"/>
  <p:tag name="KSO_WM_BEAUTIFY_FLAG" val="#wm#"/>
  <p:tag name="KSO_WM_TAG_VERSION" val="3.0"/>
  <p:tag name="KSO_WM_UNIT_ID" val="_11*i*3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5.xml><?xml version="1.0" encoding="utf-8"?>
<p:tagLst xmlns:p="http://schemas.openxmlformats.org/presentationml/2006/main">
  <p:tag name="KSO_WM_UNIT_TYPE" val="i"/>
  <p:tag name="KSO_WM_UNIT_INDEX" val="42"/>
  <p:tag name="KSO_WM_BEAUTIFY_FLAG" val="#wm#"/>
  <p:tag name="KSO_WM_TAG_VERSION" val="3.0"/>
  <p:tag name="KSO_WM_UNIT_ID" val="_11*i*4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6.xml><?xml version="1.0" encoding="utf-8"?>
<p:tagLst xmlns:p="http://schemas.openxmlformats.org/presentationml/2006/main">
  <p:tag name="KSO_WM_UNIT_TYPE" val="i"/>
  <p:tag name="KSO_WM_UNIT_INDEX" val="50"/>
  <p:tag name="KSO_WM_BEAUTIFY_FLAG" val="#wm#"/>
  <p:tag name="KSO_WM_TAG_VERSION" val="3.0"/>
  <p:tag name="KSO_WM_UNIT_ID" val="_11*i*5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7.xml><?xml version="1.0" encoding="utf-8"?>
<p:tagLst xmlns:p="http://schemas.openxmlformats.org/presentationml/2006/main">
  <p:tag name="KSO_WM_UNIT_TYPE" val="i"/>
  <p:tag name="KSO_WM_UNIT_INDEX" val="58"/>
  <p:tag name="KSO_WM_BEAUTIFY_FLAG" val="#wm#"/>
  <p:tag name="KSO_WM_TAG_VERSION" val="3.0"/>
  <p:tag name="KSO_WM_UNIT_ID" val="_11*i*5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8.xml><?xml version="1.0" encoding="utf-8"?>
<p:tagLst xmlns:p="http://schemas.openxmlformats.org/presentationml/2006/main">
  <p:tag name="KSO_WM_UNIT_TYPE" val="i"/>
  <p:tag name="KSO_WM_UNIT_INDEX" val="66"/>
  <p:tag name="KSO_WM_BEAUTIFY_FLAG" val="#wm#"/>
  <p:tag name="KSO_WM_TAG_VERSION" val="3.0"/>
  <p:tag name="KSO_WM_UNIT_ID" val="_11*i*6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9.xml><?xml version="1.0" encoding="utf-8"?>
<p:tagLst xmlns:p="http://schemas.openxmlformats.org/presentationml/2006/main">
  <p:tag name="KSO_WM_UNIT_TYPE" val="i"/>
  <p:tag name="KSO_WM_UNIT_INDEX" val="8"/>
  <p:tag name="KSO_WM_BEAUTIFY_FLAG" val="#wm#"/>
  <p:tag name="KSO_WM_TAG_VERSION" val="3.0"/>
  <p:tag name="KSO_WM_UNIT_ID" val="_1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xml><?xml version="1.0" encoding="utf-8"?>
<p:tagLst xmlns:p="http://schemas.openxmlformats.org/presentationml/2006/main">
  <p:tag name="KSO_WM_UNIT_TYPE" val="i"/>
  <p:tag name="KSO_WM_UNIT_INDEX" val="64"/>
  <p:tag name="KSO_WM_BEAUTIFY_FLAG" val="#wm#"/>
  <p:tag name="KSO_WM_TAG_VERSION" val="3.0"/>
  <p:tag name="KSO_WM_UNIT_ID" val="_1*i*6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0.xml><?xml version="1.0" encoding="utf-8"?>
<p:tagLst xmlns:p="http://schemas.openxmlformats.org/presentationml/2006/main">
  <p:tag name="KSO_WM_UNIT_TYPE" val="i"/>
  <p:tag name="KSO_WM_UNIT_INDEX" val="16"/>
  <p:tag name="KSO_WM_BEAUTIFY_FLAG" val="#wm#"/>
  <p:tag name="KSO_WM_TAG_VERSION" val="3.0"/>
  <p:tag name="KSO_WM_UNIT_ID" val="_11*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1.xml><?xml version="1.0" encoding="utf-8"?>
<p:tagLst xmlns:p="http://schemas.openxmlformats.org/presentationml/2006/main">
  <p:tag name="KSO_WM_UNIT_TYPE" val="i"/>
  <p:tag name="KSO_WM_UNIT_INDEX" val="26"/>
  <p:tag name="KSO_WM_BEAUTIFY_FLAG" val="#wm#"/>
  <p:tag name="KSO_WM_TAG_VERSION" val="3.0"/>
  <p:tag name="KSO_WM_UNIT_ID" val="_11*i*2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2.xml><?xml version="1.0" encoding="utf-8"?>
<p:tagLst xmlns:p="http://schemas.openxmlformats.org/presentationml/2006/main">
  <p:tag name="KSO_WM_UNIT_TYPE" val="i"/>
  <p:tag name="KSO_WM_UNIT_INDEX" val="35"/>
  <p:tag name="KSO_WM_BEAUTIFY_FLAG" val="#wm#"/>
  <p:tag name="KSO_WM_TAG_VERSION" val="3.0"/>
  <p:tag name="KSO_WM_UNIT_ID" val="_11*i*3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3.xml><?xml version="1.0" encoding="utf-8"?>
<p:tagLst xmlns:p="http://schemas.openxmlformats.org/presentationml/2006/main">
  <p:tag name="KSO_WM_UNIT_TYPE" val="i"/>
  <p:tag name="KSO_WM_UNIT_INDEX" val="43"/>
  <p:tag name="KSO_WM_BEAUTIFY_FLAG" val="#wm#"/>
  <p:tag name="KSO_WM_TAG_VERSION" val="3.0"/>
  <p:tag name="KSO_WM_UNIT_ID" val="_11*i*4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4.xml><?xml version="1.0" encoding="utf-8"?>
<p:tagLst xmlns:p="http://schemas.openxmlformats.org/presentationml/2006/main">
  <p:tag name="KSO_WM_UNIT_TYPE" val="i"/>
  <p:tag name="KSO_WM_UNIT_INDEX" val="51"/>
  <p:tag name="KSO_WM_BEAUTIFY_FLAG" val="#wm#"/>
  <p:tag name="KSO_WM_TAG_VERSION" val="3.0"/>
  <p:tag name="KSO_WM_UNIT_ID" val="_11*i*5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5.xml><?xml version="1.0" encoding="utf-8"?>
<p:tagLst xmlns:p="http://schemas.openxmlformats.org/presentationml/2006/main">
  <p:tag name="KSO_WM_UNIT_TYPE" val="i"/>
  <p:tag name="KSO_WM_UNIT_INDEX" val="59"/>
  <p:tag name="KSO_WM_BEAUTIFY_FLAG" val="#wm#"/>
  <p:tag name="KSO_WM_TAG_VERSION" val="3.0"/>
  <p:tag name="KSO_WM_UNIT_ID" val="_11*i*5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6.xml><?xml version="1.0" encoding="utf-8"?>
<p:tagLst xmlns:p="http://schemas.openxmlformats.org/presentationml/2006/main">
  <p:tag name="KSO_WM_UNIT_TYPE" val="i"/>
  <p:tag name="KSO_WM_UNIT_INDEX" val="67"/>
  <p:tag name="KSO_WM_BEAUTIFY_FLAG" val="#wm#"/>
  <p:tag name="KSO_WM_TAG_VERSION" val="3.0"/>
  <p:tag name="KSO_WM_UNIT_ID" val="_11*i*6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7.xml><?xml version="1.0" encoding="utf-8"?>
<p:tagLst xmlns:p="http://schemas.openxmlformats.org/presentationml/2006/main">
  <p:tag name="KSO_WM_UNIT_TYPE" val="i"/>
  <p:tag name="KSO_WM_UNIT_INDEX" val="9"/>
  <p:tag name="KSO_WM_BEAUTIFY_FLAG" val="#wm#"/>
  <p:tag name="KSO_WM_TAG_VERSION" val="3.0"/>
  <p:tag name="KSO_WM_UNIT_ID" val="_1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8.xml><?xml version="1.0" encoding="utf-8"?>
<p:tagLst xmlns:p="http://schemas.openxmlformats.org/presentationml/2006/main">
  <p:tag name="KSO_WM_UNIT_TYPE" val="i"/>
  <p:tag name="KSO_WM_UNIT_INDEX" val="17"/>
  <p:tag name="KSO_WM_BEAUTIFY_FLAG" val="#wm#"/>
  <p:tag name="KSO_WM_TAG_VERSION" val="3.0"/>
  <p:tag name="KSO_WM_UNIT_ID" val="_11*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9.xml><?xml version="1.0" encoding="utf-8"?>
<p:tagLst xmlns:p="http://schemas.openxmlformats.org/presentationml/2006/main">
  <p:tag name="KSO_WM_UNIT_TYPE" val="i"/>
  <p:tag name="KSO_WM_UNIT_INDEX" val="27"/>
  <p:tag name="KSO_WM_BEAUTIFY_FLAG" val="#wm#"/>
  <p:tag name="KSO_WM_TAG_VERSION" val="3.0"/>
  <p:tag name="KSO_WM_UNIT_ID" val="_11*i*2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xml><?xml version="1.0" encoding="utf-8"?>
<p:tagLst xmlns:p="http://schemas.openxmlformats.org/presentationml/2006/main">
  <p:tag name="KSO_WM_UNIT_TYPE" val="i"/>
  <p:tag name="KSO_WM_UNIT_INDEX" val="6"/>
  <p:tag name="KSO_WM_BEAUTIFY_FLAG" val="#wm#"/>
  <p:tag name="KSO_WM_TAG_VERSION" val="3.0"/>
  <p:tag name="KSO_WM_UNIT_ID" val="_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0.xml><?xml version="1.0" encoding="utf-8"?>
<p:tagLst xmlns:p="http://schemas.openxmlformats.org/presentationml/2006/main">
  <p:tag name="KSO_WM_UNIT_TYPE" val="i"/>
  <p:tag name="KSO_WM_UNIT_INDEX" val="36"/>
  <p:tag name="KSO_WM_BEAUTIFY_FLAG" val="#wm#"/>
  <p:tag name="KSO_WM_TAG_VERSION" val="3.0"/>
  <p:tag name="KSO_WM_UNIT_ID" val="_11*i*3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1.xml><?xml version="1.0" encoding="utf-8"?>
<p:tagLst xmlns:p="http://schemas.openxmlformats.org/presentationml/2006/main">
  <p:tag name="KSO_WM_UNIT_TYPE" val="i"/>
  <p:tag name="KSO_WM_UNIT_INDEX" val="44"/>
  <p:tag name="KSO_WM_BEAUTIFY_FLAG" val="#wm#"/>
  <p:tag name="KSO_WM_TAG_VERSION" val="3.0"/>
  <p:tag name="KSO_WM_UNIT_ID" val="_11*i*4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2.xml><?xml version="1.0" encoding="utf-8"?>
<p:tagLst xmlns:p="http://schemas.openxmlformats.org/presentationml/2006/main">
  <p:tag name="KSO_WM_UNIT_TYPE" val="i"/>
  <p:tag name="KSO_WM_UNIT_INDEX" val="52"/>
  <p:tag name="KSO_WM_BEAUTIFY_FLAG" val="#wm#"/>
  <p:tag name="KSO_WM_TAG_VERSION" val="3.0"/>
  <p:tag name="KSO_WM_UNIT_ID" val="_11*i*5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3.xml><?xml version="1.0" encoding="utf-8"?>
<p:tagLst xmlns:p="http://schemas.openxmlformats.org/presentationml/2006/main">
  <p:tag name="KSO_WM_UNIT_TYPE" val="i"/>
  <p:tag name="KSO_WM_UNIT_INDEX" val="60"/>
  <p:tag name="KSO_WM_BEAUTIFY_FLAG" val="#wm#"/>
  <p:tag name="KSO_WM_TAG_VERSION" val="3.0"/>
  <p:tag name="KSO_WM_UNIT_ID" val="_11*i*6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4.xml><?xml version="1.0" encoding="utf-8"?>
<p:tagLst xmlns:p="http://schemas.openxmlformats.org/presentationml/2006/main">
  <p:tag name="KSO_WM_UNIT_TYPE" val="i"/>
  <p:tag name="KSO_WM_UNIT_INDEX" val="68"/>
  <p:tag name="KSO_WM_BEAUTIFY_FLAG" val="#wm#"/>
  <p:tag name="KSO_WM_TAG_VERSION" val="3.0"/>
  <p:tag name="KSO_WM_UNIT_ID" val="_11*i*6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5.xml><?xml version="1.0" encoding="utf-8"?>
<p:tagLst xmlns:p="http://schemas.openxmlformats.org/presentationml/2006/main">
  <p:tag name="KSO_WM_UNIT_TYPE" val="i"/>
  <p:tag name="KSO_WM_UNIT_INDEX" val="10"/>
  <p:tag name="KSO_WM_BEAUTIFY_FLAG" val="#wm#"/>
  <p:tag name="KSO_WM_TAG_VERSION" val="3.0"/>
  <p:tag name="KSO_WM_UNIT_ID" val="_1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6.xml><?xml version="1.0" encoding="utf-8"?>
<p:tagLst xmlns:p="http://schemas.openxmlformats.org/presentationml/2006/main">
  <p:tag name="KSO_WM_UNIT_TYPE" val="i"/>
  <p:tag name="KSO_WM_UNIT_INDEX" val="18"/>
  <p:tag name="KSO_WM_BEAUTIFY_FLAG" val="#wm#"/>
  <p:tag name="KSO_WM_TAG_VERSION" val="3.0"/>
  <p:tag name="KSO_WM_UNIT_ID" val="_11*i*1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7.xml><?xml version="1.0" encoding="utf-8"?>
<p:tagLst xmlns:p="http://schemas.openxmlformats.org/presentationml/2006/main">
  <p:tag name="KSO_WM_UNIT_TYPE" val="i"/>
  <p:tag name="KSO_WM_UNIT_INDEX" val="28"/>
  <p:tag name="KSO_WM_BEAUTIFY_FLAG" val="#wm#"/>
  <p:tag name="KSO_WM_TAG_VERSION" val="3.0"/>
  <p:tag name="KSO_WM_UNIT_ID" val="_11*i*2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8.xml><?xml version="1.0" encoding="utf-8"?>
<p:tagLst xmlns:p="http://schemas.openxmlformats.org/presentationml/2006/main">
  <p:tag name="KSO_WM_UNIT_TYPE" val="i"/>
  <p:tag name="KSO_WM_UNIT_INDEX" val="37"/>
  <p:tag name="KSO_WM_BEAUTIFY_FLAG" val="#wm#"/>
  <p:tag name="KSO_WM_TAG_VERSION" val="3.0"/>
  <p:tag name="KSO_WM_UNIT_ID" val="_11*i*3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9.xml><?xml version="1.0" encoding="utf-8"?>
<p:tagLst xmlns:p="http://schemas.openxmlformats.org/presentationml/2006/main">
  <p:tag name="KSO_WM_UNIT_TYPE" val="i"/>
  <p:tag name="KSO_WM_UNIT_INDEX" val="45"/>
  <p:tag name="KSO_WM_BEAUTIFY_FLAG" val="#wm#"/>
  <p:tag name="KSO_WM_TAG_VERSION" val="3.0"/>
  <p:tag name="KSO_WM_UNIT_ID" val="_11*i*4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xml><?xml version="1.0" encoding="utf-8"?>
<p:tagLst xmlns:p="http://schemas.openxmlformats.org/presentationml/2006/main">
  <p:tag name="KSO_WM_UNIT_TYPE" val="i"/>
  <p:tag name="KSO_WM_UNIT_INDEX" val="2"/>
  <p:tag name="KSO_WM_BEAUTIFY_FLAG" val="#wm#"/>
  <p:tag name="KSO_WM_TAG_VERSION" val="3.0"/>
  <p:tag name="KSO_WM_UNIT_ID" val="_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xml><?xml version="1.0" encoding="utf-8"?>
<p:tagLst xmlns:p="http://schemas.openxmlformats.org/presentationml/2006/main">
  <p:tag name="KSO_WM_UNIT_TYPE" val="i"/>
  <p:tag name="KSO_WM_UNIT_INDEX" val="15"/>
  <p:tag name="KSO_WM_BEAUTIFY_FLAG" val="#wm#"/>
  <p:tag name="KSO_WM_TAG_VERSION" val="3.0"/>
  <p:tag name="KSO_WM_UNIT_ID" val="_1*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0.xml><?xml version="1.0" encoding="utf-8"?>
<p:tagLst xmlns:p="http://schemas.openxmlformats.org/presentationml/2006/main">
  <p:tag name="KSO_WM_UNIT_TYPE" val="i"/>
  <p:tag name="KSO_WM_UNIT_INDEX" val="53"/>
  <p:tag name="KSO_WM_BEAUTIFY_FLAG" val="#wm#"/>
  <p:tag name="KSO_WM_TAG_VERSION" val="3.0"/>
  <p:tag name="KSO_WM_UNIT_ID" val="_11*i*5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1.xml><?xml version="1.0" encoding="utf-8"?>
<p:tagLst xmlns:p="http://schemas.openxmlformats.org/presentationml/2006/main">
  <p:tag name="KSO_WM_UNIT_TYPE" val="i"/>
  <p:tag name="KSO_WM_UNIT_INDEX" val="61"/>
  <p:tag name="KSO_WM_BEAUTIFY_FLAG" val="#wm#"/>
  <p:tag name="KSO_WM_TAG_VERSION" val="3.0"/>
  <p:tag name="KSO_WM_UNIT_ID" val="_11*i*6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2.xml><?xml version="1.0" encoding="utf-8"?>
<p:tagLst xmlns:p="http://schemas.openxmlformats.org/presentationml/2006/main">
  <p:tag name="KSO_WM_UNIT_TYPE" val="i"/>
  <p:tag name="KSO_WM_UNIT_INDEX" val="69"/>
  <p:tag name="KSO_WM_BEAUTIFY_FLAG" val="#wm#"/>
  <p:tag name="KSO_WM_TAG_VERSION" val="3.0"/>
  <p:tag name="KSO_WM_UNIT_ID" val="_11*i*6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3.xml><?xml version="1.0" encoding="utf-8"?>
<p:tagLst xmlns:p="http://schemas.openxmlformats.org/presentationml/2006/main">
  <p:tag name="KSO_WM_UNIT_TYPE" val="i"/>
  <p:tag name="KSO_WM_UNIT_INDEX" val="11"/>
  <p:tag name="KSO_WM_BEAUTIFY_FLAG" val="#wm#"/>
  <p:tag name="KSO_WM_TAG_VERSION" val="3.0"/>
  <p:tag name="KSO_WM_UNIT_ID" val="_11*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4.xml><?xml version="1.0" encoding="utf-8"?>
<p:tagLst xmlns:p="http://schemas.openxmlformats.org/presentationml/2006/main">
  <p:tag name="KSO_WM_UNIT_TYPE" val="i"/>
  <p:tag name="KSO_WM_UNIT_INDEX" val="19"/>
  <p:tag name="KSO_WM_BEAUTIFY_FLAG" val="#wm#"/>
  <p:tag name="KSO_WM_TAG_VERSION" val="3.0"/>
  <p:tag name="KSO_WM_UNIT_ID" val="_11*i*1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5.xml><?xml version="1.0" encoding="utf-8"?>
<p:tagLst xmlns:p="http://schemas.openxmlformats.org/presentationml/2006/main">
  <p:tag name="KSO_WM_UNIT_TYPE" val="i"/>
  <p:tag name="KSO_WM_UNIT_INDEX" val="29"/>
  <p:tag name="KSO_WM_BEAUTIFY_FLAG" val="#wm#"/>
  <p:tag name="KSO_WM_TAG_VERSION" val="3.0"/>
  <p:tag name="KSO_WM_UNIT_ID" val="_11*i*2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6.xml><?xml version="1.0" encoding="utf-8"?>
<p:tagLst xmlns:p="http://schemas.openxmlformats.org/presentationml/2006/main">
  <p:tag name="KSO_WM_UNIT_TYPE" val="i"/>
  <p:tag name="KSO_WM_UNIT_INDEX" val="38"/>
  <p:tag name="KSO_WM_BEAUTIFY_FLAG" val="#wm#"/>
  <p:tag name="KSO_WM_TAG_VERSION" val="3.0"/>
  <p:tag name="KSO_WM_UNIT_ID" val="_11*i*3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7.xml><?xml version="1.0" encoding="utf-8"?>
<p:tagLst xmlns:p="http://schemas.openxmlformats.org/presentationml/2006/main">
  <p:tag name="KSO_WM_UNIT_TYPE" val="i"/>
  <p:tag name="KSO_WM_UNIT_INDEX" val="46"/>
  <p:tag name="KSO_WM_BEAUTIFY_FLAG" val="#wm#"/>
  <p:tag name="KSO_WM_TAG_VERSION" val="3.0"/>
  <p:tag name="KSO_WM_UNIT_ID" val="_11*i*4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8.xml><?xml version="1.0" encoding="utf-8"?>
<p:tagLst xmlns:p="http://schemas.openxmlformats.org/presentationml/2006/main">
  <p:tag name="KSO_WM_UNIT_TYPE" val="i"/>
  <p:tag name="KSO_WM_UNIT_INDEX" val="54"/>
  <p:tag name="KSO_WM_BEAUTIFY_FLAG" val="#wm#"/>
  <p:tag name="KSO_WM_TAG_VERSION" val="3.0"/>
  <p:tag name="KSO_WM_UNIT_ID" val="_11*i*5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9.xml><?xml version="1.0" encoding="utf-8"?>
<p:tagLst xmlns:p="http://schemas.openxmlformats.org/presentationml/2006/main">
  <p:tag name="KSO_WM_UNIT_TYPE" val="i"/>
  <p:tag name="KSO_WM_UNIT_INDEX" val="62"/>
  <p:tag name="KSO_WM_BEAUTIFY_FLAG" val="#wm#"/>
  <p:tag name="KSO_WM_TAG_VERSION" val="3.0"/>
  <p:tag name="KSO_WM_UNIT_ID" val="_11*i*6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xml><?xml version="1.0" encoding="utf-8"?>
<p:tagLst xmlns:p="http://schemas.openxmlformats.org/presentationml/2006/main">
  <p:tag name="KSO_WM_UNIT_TYPE" val="i"/>
  <p:tag name="KSO_WM_UNIT_INDEX" val="24"/>
  <p:tag name="KSO_WM_BEAUTIFY_FLAG" val="#wm#"/>
  <p:tag name="KSO_WM_TAG_VERSION" val="3.0"/>
  <p:tag name="KSO_WM_UNIT_ID" val="_1*i*2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0.xml><?xml version="1.0" encoding="utf-8"?>
<p:tagLst xmlns:p="http://schemas.openxmlformats.org/presentationml/2006/main">
  <p:tag name="KSO_WM_UNIT_TYPE" val="i"/>
  <p:tag name="KSO_WM_UNIT_INDEX" val="70"/>
  <p:tag name="KSO_WM_BEAUTIFY_FLAG" val="#wm#"/>
  <p:tag name="KSO_WM_TAG_VERSION" val="3.0"/>
  <p:tag name="KSO_WM_UNIT_ID" val="_11*i*7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1.xml><?xml version="1.0" encoding="utf-8"?>
<p:tagLst xmlns:p="http://schemas.openxmlformats.org/presentationml/2006/main">
  <p:tag name="KSO_WM_UNIT_TYPE" val="i"/>
  <p:tag name="KSO_WM_UNIT_INDEX" val="72"/>
  <p:tag name="KSO_WM_BEAUTIFY_FLAG" val="#wm#"/>
  <p:tag name="KSO_WM_TAG_VERSION" val="3.0"/>
  <p:tag name="KSO_WM_UNIT_ID" val="_11*i*7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2.xml><?xml version="1.0" encoding="utf-8"?>
<p:tagLst xmlns:p="http://schemas.openxmlformats.org/presentationml/2006/main">
  <p:tag name="KSO_WM_UNIT_TYPE" val="i"/>
  <p:tag name="KSO_WM_UNIT_INDEX" val="71"/>
  <p:tag name="KSO_WM_BEAUTIFY_FLAG" val="#wm#"/>
  <p:tag name="KSO_WM_TAG_VERSION" val="3.0"/>
  <p:tag name="KSO_WM_UNIT_ID" val="_11*i*7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3.xml><?xml version="1.0" encoding="utf-8"?>
<p:tagLst xmlns:p="http://schemas.openxmlformats.org/presentationml/2006/main">
  <p:tag name="KSO_WM_UNIT_TYPE" val="i"/>
  <p:tag name="KSO_WM_UNIT_INDEX" val="30"/>
  <p:tag name="KSO_WM_BEAUTIFY_FLAG" val="#wm#"/>
  <p:tag name="KSO_WM_TAG_VERSION" val="3.0"/>
  <p:tag name="KSO_WM_UNIT_ID" val="_11*i*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4.xml><?xml version="1.0" encoding="utf-8"?>
<p:tagLst xmlns:p="http://schemas.openxmlformats.org/presentationml/2006/main">
  <p:tag name="KSO_WM_UNIT_TYPE" val="i"/>
  <p:tag name="KSO_WM_UNIT_INDEX" val="74"/>
  <p:tag name="KSO_WM_BEAUTIFY_FLAG" val="#wm#"/>
  <p:tag name="KSO_WM_TAG_VERSION" val="3.0"/>
  <p:tag name="KSO_WM_UNIT_ID" val="_11*i*7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5.xml><?xml version="1.0" encoding="utf-8"?>
<p:tagLst xmlns:p="http://schemas.openxmlformats.org/presentationml/2006/main">
  <p:tag name="KSO_WM_UNIT_TYPE" val="i"/>
  <p:tag name="KSO_WM_UNIT_INDEX" val="75"/>
  <p:tag name="KSO_WM_BEAUTIFY_FLAG" val="#wm#"/>
  <p:tag name="KSO_WM_TAG_VERSION" val="3.0"/>
  <p:tag name="KSO_WM_UNIT_ID" val="_11*i*7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6.xml><?xml version="1.0" encoding="utf-8"?>
<p:tagLst xmlns:p="http://schemas.openxmlformats.org/presentationml/2006/main">
  <p:tag name="KSO_WM_UNIT_TYPE" val="i"/>
  <p:tag name="KSO_WM_UNIT_INDEX" val="20"/>
  <p:tag name="KSO_WM_BEAUTIFY_FLAG" val="#wm#"/>
  <p:tag name="KSO_WM_TAG_VERSION" val="3.0"/>
  <p:tag name="KSO_WM_UNIT_ID" val="_11*i*2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7.xml><?xml version="1.0" encoding="utf-8"?>
<p:tagLst xmlns:p="http://schemas.openxmlformats.org/presentationml/2006/main">
  <p:tag name="KSO_WM_UNIT_TYPE" val="i"/>
  <p:tag name="KSO_WM_UNIT_INDEX" val="21"/>
  <p:tag name="KSO_WM_BEAUTIFY_FLAG" val="#wm#"/>
  <p:tag name="KSO_WM_TAG_VERSION" val="3.0"/>
  <p:tag name="KSO_WM_UNIT_ID" val="_11*i*2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8.xml><?xml version="1.0" encoding="utf-8"?>
<p:tagLst xmlns:p="http://schemas.openxmlformats.org/presentationml/2006/main">
  <p:tag name="KSO_WM_UNIT_TYPE" val="a"/>
  <p:tag name="KSO_WM_UNIT_INDEX" val="1"/>
  <p:tag name="KSO_WM_BEAUTIFY_FLAG" val="#wm#"/>
  <p:tag name="KSO_WM_TAG_VERSION" val="3.0"/>
  <p:tag name="KSO_WM_UNIT_PRESET_TEXT" val="编辑母版标题"/>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19.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xml><?xml version="1.0" encoding="utf-8"?>
<p:tagLst xmlns:p="http://schemas.openxmlformats.org/presentationml/2006/main">
  <p:tag name="KSO_WM_UNIT_TYPE" val="i"/>
  <p:tag name="KSO_WM_UNIT_INDEX" val="33"/>
  <p:tag name="KSO_WM_BEAUTIFY_FLAG" val="#wm#"/>
  <p:tag name="KSO_WM_TAG_VERSION" val="3.0"/>
  <p:tag name="KSO_WM_UNIT_ID" val="_1*i*3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0.xml><?xml version="1.0" encoding="utf-8"?>
<p:tagLst xmlns:p="http://schemas.openxmlformats.org/presentationml/2006/main">
  <p:tag name="KSO_WM_UNIT_TYPE" val="i"/>
  <p:tag name="KSO_WM_UNIT_INDEX" val="3"/>
  <p:tag name="KSO_WM_BEAUTIFY_FLAG" val="#wm#"/>
  <p:tag name="KSO_WM_TAG_VERSION" val="3.0"/>
  <p:tag name="KSO_WM_UNIT_ID" val="_1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1.xml><?xml version="1.0" encoding="utf-8"?>
<p:tagLst xmlns:p="http://schemas.openxmlformats.org/presentationml/2006/main">
  <p:tag name="KSO_WM_UNIT_TYPE" val="i"/>
  <p:tag name="KSO_WM_UNIT_INDEX" val="73"/>
  <p:tag name="KSO_WM_BEAUTIFY_FLAG" val="#wm#"/>
  <p:tag name="KSO_WM_TAG_VERSION" val="3.0"/>
  <p:tag name="KSO_WM_UNIT_ID" val="_11*i*7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2.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3.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4.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5.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6.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7.xml><?xml version="1.0" encoding="utf-8"?>
<p:tagLst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CATEGORY" val="custom"/>
  <p:tag name="KSO_WM_TEMPLATE_INDEX" val="20236185"/>
</p:tagLst>
</file>

<file path=ppt/tags/tag228.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3;第二级&#13;第三级&#13;第四级&#13;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6185"/>
</p:tagLst>
</file>

<file path=ppt/tags/tag229.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xml><?xml version="1.0" encoding="utf-8"?>
<p:tagLst xmlns:p="http://schemas.openxmlformats.org/presentationml/2006/main">
  <p:tag name="KSO_WM_UNIT_TYPE" val="i"/>
  <p:tag name="KSO_WM_UNIT_INDEX" val="41"/>
  <p:tag name="KSO_WM_BEAUTIFY_FLAG" val="#wm#"/>
  <p:tag name="KSO_WM_TAG_VERSION" val="3.0"/>
  <p:tag name="KSO_WM_UNIT_ID" val="_1*i*4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0.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1.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2.xml><?xml version="1.0" encoding="utf-8"?>
<p:tagLst xmlns:p="http://schemas.openxmlformats.org/presentationml/2006/main">
  <p:tag name="KSO_WM_TEMPLATE_THUMBS_INDEX" val="1、9"/>
  <p:tag name="KSO_WM_TEMPLATE_SUBCATEGORY" val="29"/>
  <p:tag name="KSO_WM_TEMPLATE_COLOR_TYPE" val="0"/>
  <p:tag name="KSO_WM_TAG_VERSION" val="3.0"/>
  <p:tag name="KSO_WM_BEAUTIFY_FLAG" val="#wm#"/>
  <p:tag name="KSO_WM_TEMPLATE_INDEX" val="20236185"/>
  <p:tag name="KSO_WM_TEMPLATE_CATEGORY" val="custom"/>
  <p:tag name="KSO_WM_TEMPLATE_MASTER_TYPE" val="0"/>
</p:tagLst>
</file>

<file path=ppt/tags/tag233.xml><?xml version="1.0" encoding="utf-8"?>
<p:tagLst xmlns:p="http://schemas.openxmlformats.org/presentationml/2006/main">
  <p:tag name="KSO_WM_BEAUTIFY_FLAG" val="#wm#"/>
  <p:tag name="KSO_WM_TEMPLATE_CATEGORY" val="custom"/>
  <p:tag name="KSO_WM_TEMPLATE_INDEX" val="20236185"/>
</p:tagLst>
</file>

<file path=ppt/tags/tag234.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ID" val="custom20236185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85"/>
  <p:tag name="KSO_WM_TEMPLATE_CATEGORY" val="custom"/>
  <p:tag name="KSO_WM_UNIT_VALUE" val="20"/>
</p:tagLst>
</file>

<file path=ppt/tags/tag235.xml><?xml version="1.0" encoding="utf-8"?>
<p:tagLst xmlns:p="http://schemas.openxmlformats.org/presentationml/2006/main">
  <p:tag name="KSO_WM_UNIT_TYPE" val="a"/>
  <p:tag name="KSO_WM_UNIT_INDEX" val="1"/>
  <p:tag name="KSO_WM_BEAUTIFY_FLAG" val="#wm#"/>
  <p:tag name="KSO_WM_TAG_VERSION" val="3.0"/>
  <p:tag name="KSO_WM_UNIT_PRESET_TEXT" val="单击此处&#13;添加文档标题"/>
  <p:tag name="KSO_WM_UNIT_ID" val="custom20236185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85"/>
  <p:tag name="KSO_WM_TEMPLATE_CATEGORY" val="custom"/>
  <p:tag name="KSO_WM_UNIT_ISCONTENTSTITLE" val="0"/>
  <p:tag name="KSO_WM_UNIT_VALUE" val="20"/>
  <p:tag name="KSO_WM_UNIT_TEXT_TYPE" val="1"/>
</p:tagLst>
</file>

<file path=ppt/tags/tag236.xml><?xml version="1.0" encoding="utf-8"?>
<p:tagLst xmlns:p="http://schemas.openxmlformats.org/presentationml/2006/main">
  <p:tag name="KSO_WM_UNIT_TYPE" val="b"/>
  <p:tag name="KSO_WM_UNIT_INDEX" val="1"/>
  <p:tag name="KSO_WM_BEAUTIFY_FLAG" val="#wm#"/>
  <p:tag name="KSO_WM_TAG_VERSION" val="3.0"/>
  <p:tag name="KSO_WM_UNIT_PRESET_TEXT" val="单击此处添加副标题"/>
  <p:tag name="KSO_WM_UNIT_ID" val="custom20236185_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85"/>
  <p:tag name="KSO_WM_TEMPLATE_CATEGORY" val="custom"/>
  <p:tag name="KSO_WM_UNIT_ISCONTENTSTITLE" val="0"/>
  <p:tag name="KSO_WM_UNIT_TEXT_TYPE" val="1"/>
</p:tagLst>
</file>

<file path=ppt/tags/tag237.xml><?xml version="1.0" encoding="utf-8"?>
<p:tagLst xmlns:p="http://schemas.openxmlformats.org/presentationml/2006/main">
  <p:tag name="KSO_WM_TEMPLATE_THUMBS_INDEX" val="1、9"/>
  <p:tag name="KSO_WM_SLIDE_TYPE" val="title"/>
  <p:tag name="KSO_WM_TEMPLATE_SUBCATEGORY" val="29"/>
  <p:tag name="KSO_WM_TEMPLATE_COLOR_TYPE" val="0"/>
  <p:tag name="KSO_WM_TAG_VERSION" val="3.0"/>
  <p:tag name="KSO_WM_SLIDE_SUBTYPE" val="pureTxt"/>
  <p:tag name="KSO_WM_SLIDE_ITEM_CNT" val="0"/>
  <p:tag name="KSO_WM_BEAUTIFY_FLAG" val="#wm#"/>
  <p:tag name="KSO_WM_TEMPLATE_INDEX" val="20236185"/>
  <p:tag name="KSO_WM_TEMPLATE_CATEGORY" val="custom"/>
  <p:tag name="KSO_WM_SLIDE_INDEX" val="1"/>
  <p:tag name="KSO_WM_SLIDE_ID" val="custom20236185_1"/>
  <p:tag name="KSO_WM_TEMPLATE_MASTER_TYPE" val="0"/>
  <p:tag name="KSO_WM_SLIDE_LAYOUT" val="a_b_f"/>
  <p:tag name="KSO_WM_SLIDE_LAYOUT_CNT" val="1_1_1"/>
</p:tagLst>
</file>

<file path=ppt/tags/tag238.xml><?xml version="1.0" encoding="utf-8"?>
<p:tagLst xmlns:p="http://schemas.openxmlformats.org/presentationml/2006/main">
  <p:tag name="KSO_WM_UNIT_TYPE" val="l_h_f"/>
  <p:tag name="KSO_WM_UNIT_INDEX" val="1_1_1"/>
  <p:tag name="KSO_WM_BEAUTIFY_FLAG" val="#wm#"/>
  <p:tag name="KSO_WM_TAG_VERSION" val="3.0"/>
  <p:tag name="KSO_WM_DIAGRAM_VERSION" val="3"/>
  <p:tag name="KSO_WM_UNIT_PRESET_TEXT" val="添加目录项标题"/>
  <p:tag name="KSO_WM_DIAGRAM_GROUP_CODE" val="l1-1"/>
  <p:tag name="KSO_WM_UNIT_ID" val="custom20236185_4*l_h_f*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85"/>
  <p:tag name="KSO_WM_TEMPLATE_CATEGORY" val="custom"/>
  <p:tag name="KSO_WM_DIAGRAM_COLOR_TRICK" val="1"/>
  <p:tag name="KSO_WM_DIAGRAM_COLOR_TEXT_CAN_REMOVE" val="n"/>
  <p:tag name="KSO_WM_UNIT_SUBTYPE" val="a"/>
  <p:tag name="KSO_WM_UNIT_VALUE" val="22"/>
  <p:tag name="KSO_WM_DIAGRAM_MAX_ITEMCNT" val="6"/>
  <p:tag name="KSO_WM_DIAGRAM_MIN_ITEMCNT" val="2"/>
  <p:tag name="KSO_WM_DIAGRAM_VIRTUALLY_FRAME" val="{&quot;height&quot;:356.9888305664062,&quot;left&quot;:433.90484918068717,&quot;top&quot;:102.51853747270238,&quot;width&quot;:375.89825439453125}"/>
  <p:tag name="KSO_WM_DIAGRAM_COLOR_MATCH_VALUE" val="{&quot;shape&quot;:{&quot;fill&quot;:{&quot;solid&quot;:{&quot;brightness&quot;:0,&quot;colorType&quot;:1,&quot;foreColorIndex&quot;:5,&quot;transparency&quot;:0},&quot;type&quot;:1},&quot;glow&quot;:{&quot;colorType&quot;:0},&quot;line&quot;:{&quot;solidLine&quot;:{&quot;brightness&quot;:-0.5,&quot;colorType&quot;:1,&quot;foreColorIndex&quot;:8,&quot;transparency&quot;:0},&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FILL_FORE_SCHEMECOLOR_INDEX" val="5"/>
  <p:tag name="KSO_WM_UNIT_FILL_TYPE" val="1"/>
  <p:tag name="KSO_WM_UNIT_LINE_FORE_SCHEMECOLOR_INDEX" val="8"/>
  <p:tag name="KSO_WM_UNIT_LINE_FILL_TYPE" val="2"/>
  <p:tag name="KSO_WM_UNIT_TEXT_FILL_FORE_SCHEMECOLOR_INDEX" val="2"/>
  <p:tag name="KSO_WM_UNIT_TEXT_FILL_TYPE" val="1"/>
  <p:tag name="KSO_WM_UNIT_USESOURCEFORMAT_APPLY" val="1"/>
</p:tagLst>
</file>

<file path=ppt/tags/tag239.xml><?xml version="1.0" encoding="utf-8"?>
<p:tagLst xmlns:p="http://schemas.openxmlformats.org/presentationml/2006/main">
  <p:tag name="KSO_WM_UNIT_TYPE" val="l_h_f"/>
  <p:tag name="KSO_WM_UNIT_INDEX" val="1_2_1"/>
  <p:tag name="KSO_WM_BEAUTIFY_FLAG" val="#wm#"/>
  <p:tag name="KSO_WM_TAG_VERSION" val="3.0"/>
  <p:tag name="KSO_WM_DIAGRAM_VERSION" val="3"/>
  <p:tag name="KSO_WM_UNIT_PRESET_TEXT" val="添加目录项标题"/>
  <p:tag name="KSO_WM_DIAGRAM_GROUP_CODE" val="l1-1"/>
  <p:tag name="KSO_WM_UNIT_ID" val="custom20236185_4*l_h_f*1_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85"/>
  <p:tag name="KSO_WM_TEMPLATE_CATEGORY" val="custom"/>
  <p:tag name="KSO_WM_DIAGRAM_COLOR_TRICK" val="1"/>
  <p:tag name="KSO_WM_DIAGRAM_COLOR_TEXT_CAN_REMOVE" val="n"/>
  <p:tag name="KSO_WM_UNIT_SUBTYPE" val="a"/>
  <p:tag name="KSO_WM_UNIT_VALUE" val="22"/>
  <p:tag name="KSO_WM_DIAGRAM_MAX_ITEMCNT" val="6"/>
  <p:tag name="KSO_WM_DIAGRAM_MIN_ITEMCNT" val="2"/>
  <p:tag name="KSO_WM_DIAGRAM_VIRTUALLY_FRAME" val="{&quot;height&quot;:356.9888305664062,&quot;left&quot;:433.90484918068717,&quot;top&quot;:102.51853747270238,&quot;width&quot;:375.89825439453125}"/>
  <p:tag name="KSO_WM_DIAGRAM_COLOR_MATCH_VALUE" val="{&quot;shape&quot;:{&quot;fill&quot;:{&quot;solid&quot;:{&quot;brightness&quot;:0,&quot;colorType&quot;:1,&quot;foreColorIndex&quot;:5,&quot;transparency&quot;:0},&quot;type&quot;:1},&quot;glow&quot;:{&quot;colorType&quot;:0},&quot;line&quot;:{&quot;solidLine&quot;:{&quot;brightness&quot;:-0.5,&quot;colorType&quot;:1,&quot;foreColorIndex&quot;:8,&quot;transparency&quot;:0},&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FILL_FORE_SCHEMECOLOR_INDEX" val="5"/>
  <p:tag name="KSO_WM_UNIT_FILL_TYPE" val="1"/>
  <p:tag name="KSO_WM_UNIT_LINE_FORE_SCHEMECOLOR_INDEX" val="8"/>
  <p:tag name="KSO_WM_UNIT_LINE_FILL_TYPE" val="2"/>
  <p:tag name="KSO_WM_UNIT_TEXT_FILL_FORE_SCHEMECOLOR_INDEX" val="2"/>
  <p:tag name="KSO_WM_UNIT_TEXT_FILL_TYPE" val="1"/>
  <p:tag name="KSO_WM_UNIT_USESOURCEFORMAT_APPLY" val="1"/>
</p:tagLst>
</file>

<file path=ppt/tags/tag24.xml><?xml version="1.0" encoding="utf-8"?>
<p:tagLst xmlns:p="http://schemas.openxmlformats.org/presentationml/2006/main">
  <p:tag name="KSO_WM_UNIT_TYPE" val="i"/>
  <p:tag name="KSO_WM_UNIT_INDEX" val="49"/>
  <p:tag name="KSO_WM_BEAUTIFY_FLAG" val="#wm#"/>
  <p:tag name="KSO_WM_TAG_VERSION" val="3.0"/>
  <p:tag name="KSO_WM_UNIT_ID" val="_1*i*4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0.xml><?xml version="1.0" encoding="utf-8"?>
<p:tagLst xmlns:p="http://schemas.openxmlformats.org/presentationml/2006/main">
  <p:tag name="KSO_WM_UNIT_TYPE" val="l_h_f"/>
  <p:tag name="KSO_WM_UNIT_INDEX" val="1_3_1"/>
  <p:tag name="KSO_WM_BEAUTIFY_FLAG" val="#wm#"/>
  <p:tag name="KSO_WM_TAG_VERSION" val="3.0"/>
  <p:tag name="KSO_WM_DIAGRAM_VERSION" val="3"/>
  <p:tag name="KSO_WM_UNIT_PRESET_TEXT" val="添加目录项标题"/>
  <p:tag name="KSO_WM_DIAGRAM_GROUP_CODE" val="l1-1"/>
  <p:tag name="KSO_WM_UNIT_ID" val="custom20236185_4*l_h_f*1_3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85"/>
  <p:tag name="KSO_WM_TEMPLATE_CATEGORY" val="custom"/>
  <p:tag name="KSO_WM_DIAGRAM_COLOR_TRICK" val="1"/>
  <p:tag name="KSO_WM_DIAGRAM_COLOR_TEXT_CAN_REMOVE" val="n"/>
  <p:tag name="KSO_WM_UNIT_SUBTYPE" val="a"/>
  <p:tag name="KSO_WM_UNIT_VALUE" val="22"/>
  <p:tag name="KSO_WM_DIAGRAM_MAX_ITEMCNT" val="6"/>
  <p:tag name="KSO_WM_DIAGRAM_MIN_ITEMCNT" val="2"/>
  <p:tag name="KSO_WM_DIAGRAM_VIRTUALLY_FRAME" val="{&quot;height&quot;:356.9888305664062,&quot;left&quot;:433.90484918068717,&quot;top&quot;:102.51853747270238,&quot;width&quot;:375.89825439453125}"/>
  <p:tag name="KSO_WM_DIAGRAM_COLOR_MATCH_VALUE" val="{&quot;shape&quot;:{&quot;fill&quot;:{&quot;solid&quot;:{&quot;brightness&quot;:0,&quot;colorType&quot;:1,&quot;foreColorIndex&quot;:5,&quot;transparency&quot;:0},&quot;type&quot;:1},&quot;glow&quot;:{&quot;colorType&quot;:0},&quot;line&quot;:{&quot;solidLine&quot;:{&quot;brightness&quot;:-0.5,&quot;colorType&quot;:1,&quot;foreColorIndex&quot;:8,&quot;transparency&quot;:0},&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FILL_FORE_SCHEMECOLOR_INDEX" val="5"/>
  <p:tag name="KSO_WM_UNIT_FILL_TYPE" val="1"/>
  <p:tag name="KSO_WM_UNIT_LINE_FORE_SCHEMECOLOR_INDEX" val="8"/>
  <p:tag name="KSO_WM_UNIT_LINE_FILL_TYPE" val="2"/>
  <p:tag name="KSO_WM_UNIT_TEXT_FILL_FORE_SCHEMECOLOR_INDEX" val="2"/>
  <p:tag name="KSO_WM_UNIT_TEXT_FILL_TYPE" val="1"/>
  <p:tag name="KSO_WM_UNIT_USESOURCEFORMAT_APPLY" val="1"/>
</p:tagLst>
</file>

<file path=ppt/tags/tag241.xml><?xml version="1.0" encoding="utf-8"?>
<p:tagLst xmlns:p="http://schemas.openxmlformats.org/presentationml/2006/main">
  <p:tag name="KSO_WM_UNIT_TYPE" val="l_h_f"/>
  <p:tag name="KSO_WM_UNIT_INDEX" val="1_4_1"/>
  <p:tag name="KSO_WM_BEAUTIFY_FLAG" val="#wm#"/>
  <p:tag name="KSO_WM_TAG_VERSION" val="3.0"/>
  <p:tag name="KSO_WM_DIAGRAM_VERSION" val="3"/>
  <p:tag name="KSO_WM_UNIT_PRESET_TEXT" val="添加目录项标题"/>
  <p:tag name="KSO_WM_DIAGRAM_GROUP_CODE" val="l1-1"/>
  <p:tag name="KSO_WM_UNIT_ID" val="custom20236185_4*l_h_f*1_4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85"/>
  <p:tag name="KSO_WM_TEMPLATE_CATEGORY" val="custom"/>
  <p:tag name="KSO_WM_DIAGRAM_COLOR_TRICK" val="1"/>
  <p:tag name="KSO_WM_DIAGRAM_COLOR_TEXT_CAN_REMOVE" val="n"/>
  <p:tag name="KSO_WM_UNIT_SUBTYPE" val="a"/>
  <p:tag name="KSO_WM_UNIT_VALUE" val="22"/>
  <p:tag name="KSO_WM_DIAGRAM_MAX_ITEMCNT" val="6"/>
  <p:tag name="KSO_WM_DIAGRAM_MIN_ITEMCNT" val="2"/>
  <p:tag name="KSO_WM_DIAGRAM_VIRTUALLY_FRAME" val="{&quot;height&quot;:356.9888305664062,&quot;left&quot;:433.90484918068717,&quot;top&quot;:102.51853747270238,&quot;width&quot;:375.89825439453125}"/>
  <p:tag name="KSO_WM_DIAGRAM_COLOR_MATCH_VALUE" val="{&quot;shape&quot;:{&quot;fill&quot;:{&quot;solid&quot;:{&quot;brightness&quot;:0,&quot;colorType&quot;:1,&quot;foreColorIndex&quot;:5,&quot;transparency&quot;:0},&quot;type&quot;:1},&quot;glow&quot;:{&quot;colorType&quot;:0},&quot;line&quot;:{&quot;solidLine&quot;:{&quot;brightness&quot;:-0.5,&quot;colorType&quot;:1,&quot;foreColorIndex&quot;:8,&quot;transparency&quot;:0},&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FILL_FORE_SCHEMECOLOR_INDEX" val="5"/>
  <p:tag name="KSO_WM_UNIT_FILL_TYPE" val="1"/>
  <p:tag name="KSO_WM_UNIT_LINE_FORE_SCHEMECOLOR_INDEX" val="8"/>
  <p:tag name="KSO_WM_UNIT_LINE_FILL_TYPE" val="2"/>
  <p:tag name="KSO_WM_UNIT_TEXT_FILL_FORE_SCHEMECOLOR_INDEX" val="2"/>
  <p:tag name="KSO_WM_UNIT_TEXT_FILL_TYPE" val="1"/>
  <p:tag name="KSO_WM_UNIT_USESOURCEFORMAT_APPLY" val="1"/>
</p:tagLst>
</file>

<file path=ppt/tags/tag242.xml><?xml version="1.0" encoding="utf-8"?>
<p:tagLst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UNIT_ID" val="custom20236185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85"/>
  <p:tag name="KSO_WM_TEMPLATE_CATEGORY" val="custom"/>
  <p:tag name="KSO_WM_UNIT_VALUE" val="3"/>
  <p:tag name="KSO_WM_UNIT_USESOURCEFORMAT_APPLY" val="1"/>
</p:tagLst>
</file>

<file path=ppt/tags/tag243.xml><?xml version="1.0" encoding="utf-8"?>
<p:tagLst xmlns:p="http://schemas.openxmlformats.org/presentationml/2006/main">
  <p:tag name="KSO_WM_UNIT_TYPE" val="l_h_i"/>
  <p:tag name="KSO_WM_UNIT_SUBTYPE" val="d"/>
  <p:tag name="KSO_WM_UNIT_INDEX" val="1_1_4"/>
  <p:tag name="KSO_WM_BEAUTIFY_FLAG" val="#wm#"/>
  <p:tag name="KSO_WM_TAG_VERSION" val="3.0"/>
  <p:tag name="KSO_WM_DIAGRAM_VERSION" val="3"/>
  <p:tag name="KSO_WM_DIAGRAM_GROUP_CODE" val="l1-1"/>
  <p:tag name="KSO_WM_UNIT_ID" val="custom20236185_4*l_h_i*1_1_4"/>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85"/>
  <p:tag name="KSO_WM_TEMPLATE_CATEGORY" val="custom"/>
  <p:tag name="KSO_WM_DIAGRAM_COLOR_TRICK" val="1"/>
  <p:tag name="KSO_WM_DIAGRAM_COLOR_TEXT_CAN_REMOVE" val="n"/>
  <p:tag name="KSO_WM_DIAGRAM_MAX_ITEMCNT" val="6"/>
  <p:tag name="KSO_WM_DIAGRAM_MIN_ITEMCNT" val="2"/>
  <p:tag name="KSO_WM_DIAGRAM_VIRTUALLY_FRAME" val="{&quot;height&quot;:356.9888305664062,&quot;left&quot;:433.90484918068717,&quot;top&quot;:102.51853747270238,&quot;width&quot;:375.89825439453125}"/>
  <p:tag name="KSO_WM_DIAGRAM_COLOR_MATCH_VALUE" val="{&quot;shape&quot;:{&quot;fill&quot;:{&quot;solid&quot;:{&quot;brightness&quot;:0,&quot;colorType&quot;:1,&quot;foreColorIndex&quot;:5,&quot;transparency&quot;:0},&quot;type&quot;:1},&quot;glow&quot;:{&quot;colorType&quot;:0},&quot;line&quot;:{&quot;solidLine&quot;:{&quot;brightness&quot;:-0.5,&quot;colorType&quot;:1,&quot;foreColorIndex&quot;:8,&quot;transparency&quot;:0},&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5"/>
  <p:tag name="KSO_WM_UNIT_FILL_TYPE" val="1"/>
  <p:tag name="KSO_WM_UNIT_LINE_FORE_SCHEMECOLOR_INDEX" val="8"/>
  <p:tag name="KSO_WM_UNIT_LINE_FILL_TYPE" val="2"/>
  <p:tag name="KSO_WM_UNIT_TEXT_FILL_FORE_SCHEMECOLOR_INDEX" val="2"/>
  <p:tag name="KSO_WM_UNIT_TEXT_FILL_TYPE" val="1"/>
  <p:tag name="KSO_WM_UNIT_USESOURCEFORMAT_APPLY" val="1"/>
</p:tagLst>
</file>

<file path=ppt/tags/tag244.xml><?xml version="1.0" encoding="utf-8"?>
<p:tagLst xmlns:p="http://schemas.openxmlformats.org/presentationml/2006/main">
  <p:tag name="KSO_WM_UNIT_TYPE" val="l_h_i"/>
  <p:tag name="KSO_WM_UNIT_INDEX" val="1_1_2"/>
  <p:tag name="KSO_WM_BEAUTIFY_FLAG" val="#wm#"/>
  <p:tag name="KSO_WM_TAG_VERSION" val="3.0"/>
  <p:tag name="KSO_WM_DIAGRAM_VERSION" val="3"/>
  <p:tag name="KSO_WM_DIAGRAM_GROUP_CODE" val="l1-1"/>
  <p:tag name="KSO_WM_UNIT_ID" val="custom20236185_4*l_h_i*1_1_2"/>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85"/>
  <p:tag name="KSO_WM_TEMPLATE_CATEGORY" val="custom"/>
  <p:tag name="KSO_WM_DIAGRAM_COLOR_TRICK" val="1"/>
  <p:tag name="KSO_WM_DIAGRAM_COLOR_TEXT_CAN_REMOVE" val="n"/>
  <p:tag name="KSO_WM_DIAGRAM_MAX_ITEMCNT" val="6"/>
  <p:tag name="KSO_WM_DIAGRAM_MIN_ITEMCNT" val="2"/>
  <p:tag name="KSO_WM_DIAGRAM_VIRTUALLY_FRAME" val="{&quot;height&quot;:356.9888305664062,&quot;left&quot;:433.90484918068717,&quot;top&quot;:102.51853747270238,&quot;width&quot;:375.89825439453125}"/>
  <p:tag name="KSO_WM_DIAGRAM_COLOR_MATCH_VALUE" val="{&quot;shape&quot;:{&quot;fill&quot;:{&quot;solid&quot;:{&quot;brightness&quot;:0,&quot;colorType&quot;:1,&quot;foreColorIndex&quot;:6,&quot;transparency&quot;:0},&quot;type&quot;:1},&quot;glow&quot;:{&quot;colorType&quot;:0},&quot;line&quot;:{&quot;solidLine&quot;:{&quot;brightness&quot;:-0.5,&quot;colorType&quot;:1,&quot;foreColorIndex&quot;:8,&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6"/>
  <p:tag name="KSO_WM_UNIT_FILL_TYPE" val="1"/>
  <p:tag name="KSO_WM_UNIT_LINE_FORE_SCHEMECOLOR_INDEX" val="8"/>
  <p:tag name="KSO_WM_UNIT_LINE_FILL_TYPE" val="2"/>
  <p:tag name="KSO_WM_UNIT_TEXT_FILL_FORE_SCHEMECOLOR_INDEX" val="2"/>
  <p:tag name="KSO_WM_UNIT_TEXT_FILL_TYPE" val="1"/>
  <p:tag name="KSO_WM_UNIT_USESOURCEFORMAT_APPLY" val="1"/>
</p:tagLst>
</file>

<file path=ppt/tags/tag245.xml><?xml version="1.0" encoding="utf-8"?>
<p:tagLst xmlns:p="http://schemas.openxmlformats.org/presentationml/2006/main">
  <p:tag name="KSO_WM_UNIT_TYPE" val="l_h_i"/>
  <p:tag name="KSO_WM_UNIT_SUBTYPE" val="d"/>
  <p:tag name="KSO_WM_UNIT_INDEX" val="1_2_4"/>
  <p:tag name="KSO_WM_BEAUTIFY_FLAG" val="#wm#"/>
  <p:tag name="KSO_WM_TAG_VERSION" val="3.0"/>
  <p:tag name="KSO_WM_DIAGRAM_VERSION" val="3"/>
  <p:tag name="KSO_WM_DIAGRAM_GROUP_CODE" val="l1-1"/>
  <p:tag name="KSO_WM_UNIT_ID" val="custom20236185_4*l_h_i*1_2_4"/>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85"/>
  <p:tag name="KSO_WM_TEMPLATE_CATEGORY" val="custom"/>
  <p:tag name="KSO_WM_DIAGRAM_COLOR_TRICK" val="1"/>
  <p:tag name="KSO_WM_DIAGRAM_COLOR_TEXT_CAN_REMOVE" val="n"/>
  <p:tag name="KSO_WM_DIAGRAM_MAX_ITEMCNT" val="6"/>
  <p:tag name="KSO_WM_DIAGRAM_MIN_ITEMCNT" val="2"/>
  <p:tag name="KSO_WM_DIAGRAM_VIRTUALLY_FRAME" val="{&quot;height&quot;:356.9888305664062,&quot;left&quot;:433.90484918068717,&quot;top&quot;:102.51853747270238,&quot;width&quot;:375.89825439453125}"/>
  <p:tag name="KSO_WM_DIAGRAM_COLOR_MATCH_VALUE" val="{&quot;shape&quot;:{&quot;fill&quot;:{&quot;solid&quot;:{&quot;brightness&quot;:0,&quot;colorType&quot;:1,&quot;foreColorIndex&quot;:5,&quot;transparency&quot;:0},&quot;type&quot;:1},&quot;glow&quot;:{&quot;colorType&quot;:0},&quot;line&quot;:{&quot;solidLine&quot;:{&quot;brightness&quot;:-0.5,&quot;colorType&quot;:1,&quot;foreColorIndex&quot;:8,&quot;transparency&quot;:0},&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5"/>
  <p:tag name="KSO_WM_UNIT_FILL_TYPE" val="1"/>
  <p:tag name="KSO_WM_UNIT_LINE_FORE_SCHEMECOLOR_INDEX" val="8"/>
  <p:tag name="KSO_WM_UNIT_LINE_FILL_TYPE" val="2"/>
  <p:tag name="KSO_WM_UNIT_TEXT_FILL_FORE_SCHEMECOLOR_INDEX" val="2"/>
  <p:tag name="KSO_WM_UNIT_TEXT_FILL_TYPE" val="1"/>
  <p:tag name="KSO_WM_UNIT_USESOURCEFORMAT_APPLY" val="1"/>
</p:tagLst>
</file>

<file path=ppt/tags/tag246.xml><?xml version="1.0" encoding="utf-8"?>
<p:tagLst xmlns:p="http://schemas.openxmlformats.org/presentationml/2006/main">
  <p:tag name="KSO_WM_UNIT_TYPE" val="l_h_i"/>
  <p:tag name="KSO_WM_UNIT_INDEX" val="1_2_2"/>
  <p:tag name="KSO_WM_BEAUTIFY_FLAG" val="#wm#"/>
  <p:tag name="KSO_WM_TAG_VERSION" val="3.0"/>
  <p:tag name="KSO_WM_DIAGRAM_VERSION" val="3"/>
  <p:tag name="KSO_WM_DIAGRAM_GROUP_CODE" val="l1-1"/>
  <p:tag name="KSO_WM_UNIT_ID" val="custom20236185_4*l_h_i*1_2_2"/>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85"/>
  <p:tag name="KSO_WM_TEMPLATE_CATEGORY" val="custom"/>
  <p:tag name="KSO_WM_DIAGRAM_COLOR_TRICK" val="1"/>
  <p:tag name="KSO_WM_DIAGRAM_COLOR_TEXT_CAN_REMOVE" val="n"/>
  <p:tag name="KSO_WM_DIAGRAM_MAX_ITEMCNT" val="6"/>
  <p:tag name="KSO_WM_DIAGRAM_MIN_ITEMCNT" val="2"/>
  <p:tag name="KSO_WM_DIAGRAM_VIRTUALLY_FRAME" val="{&quot;height&quot;:356.9888305664062,&quot;left&quot;:433.90484918068717,&quot;top&quot;:102.51853747270238,&quot;width&quot;:375.89825439453125}"/>
  <p:tag name="KSO_WM_DIAGRAM_COLOR_MATCH_VALUE" val="{&quot;shape&quot;:{&quot;fill&quot;:{&quot;solid&quot;:{&quot;brightness&quot;:0,&quot;colorType&quot;:1,&quot;foreColorIndex&quot;:6,&quot;transparency&quot;:0},&quot;type&quot;:1},&quot;glow&quot;:{&quot;colorType&quot;:0},&quot;line&quot;:{&quot;solidLine&quot;:{&quot;brightness&quot;:-0.5,&quot;colorType&quot;:1,&quot;foreColorIndex&quot;:8,&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6"/>
  <p:tag name="KSO_WM_UNIT_FILL_TYPE" val="1"/>
  <p:tag name="KSO_WM_UNIT_LINE_FORE_SCHEMECOLOR_INDEX" val="8"/>
  <p:tag name="KSO_WM_UNIT_LINE_FILL_TYPE" val="2"/>
  <p:tag name="KSO_WM_UNIT_TEXT_FILL_FORE_SCHEMECOLOR_INDEX" val="2"/>
  <p:tag name="KSO_WM_UNIT_TEXT_FILL_TYPE" val="1"/>
  <p:tag name="KSO_WM_UNIT_USESOURCEFORMAT_APPLY" val="1"/>
</p:tagLst>
</file>

<file path=ppt/tags/tag247.xml><?xml version="1.0" encoding="utf-8"?>
<p:tagLst xmlns:p="http://schemas.openxmlformats.org/presentationml/2006/main">
  <p:tag name="KSO_WM_UNIT_TYPE" val="l_h_i"/>
  <p:tag name="KSO_WM_UNIT_SUBTYPE" val="d"/>
  <p:tag name="KSO_WM_UNIT_INDEX" val="1_3_4"/>
  <p:tag name="KSO_WM_BEAUTIFY_FLAG" val="#wm#"/>
  <p:tag name="KSO_WM_TAG_VERSION" val="3.0"/>
  <p:tag name="KSO_WM_DIAGRAM_VERSION" val="3"/>
  <p:tag name="KSO_WM_DIAGRAM_GROUP_CODE" val="l1-1"/>
  <p:tag name="KSO_WM_UNIT_ID" val="custom20236185_4*l_h_i*1_3_4"/>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85"/>
  <p:tag name="KSO_WM_TEMPLATE_CATEGORY" val="custom"/>
  <p:tag name="KSO_WM_DIAGRAM_COLOR_TRICK" val="1"/>
  <p:tag name="KSO_WM_DIAGRAM_COLOR_TEXT_CAN_REMOVE" val="n"/>
  <p:tag name="KSO_WM_DIAGRAM_MAX_ITEMCNT" val="6"/>
  <p:tag name="KSO_WM_DIAGRAM_MIN_ITEMCNT" val="2"/>
  <p:tag name="KSO_WM_DIAGRAM_VIRTUALLY_FRAME" val="{&quot;height&quot;:356.9888305664062,&quot;left&quot;:433.90484918068717,&quot;top&quot;:102.51853747270238,&quot;width&quot;:375.89825439453125}"/>
  <p:tag name="KSO_WM_DIAGRAM_COLOR_MATCH_VALUE" val="{&quot;shape&quot;:{&quot;fill&quot;:{&quot;solid&quot;:{&quot;brightness&quot;:0,&quot;colorType&quot;:1,&quot;foreColorIndex&quot;:5,&quot;transparency&quot;:0},&quot;type&quot;:1},&quot;glow&quot;:{&quot;colorType&quot;:0},&quot;line&quot;:{&quot;solidLine&quot;:{&quot;brightness&quot;:-0.5,&quot;colorType&quot;:1,&quot;foreColorIndex&quot;:8,&quot;transparency&quot;:0},&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5"/>
  <p:tag name="KSO_WM_UNIT_FILL_TYPE" val="1"/>
  <p:tag name="KSO_WM_UNIT_LINE_FORE_SCHEMECOLOR_INDEX" val="8"/>
  <p:tag name="KSO_WM_UNIT_LINE_FILL_TYPE" val="2"/>
  <p:tag name="KSO_WM_UNIT_TEXT_FILL_FORE_SCHEMECOLOR_INDEX" val="2"/>
  <p:tag name="KSO_WM_UNIT_TEXT_FILL_TYPE" val="1"/>
  <p:tag name="KSO_WM_UNIT_USESOURCEFORMAT_APPLY" val="1"/>
</p:tagLst>
</file>

<file path=ppt/tags/tag248.xml><?xml version="1.0" encoding="utf-8"?>
<p:tagLst xmlns:p="http://schemas.openxmlformats.org/presentationml/2006/main">
  <p:tag name="KSO_WM_UNIT_TYPE" val="l_h_i"/>
  <p:tag name="KSO_WM_UNIT_INDEX" val="1_3_2"/>
  <p:tag name="KSO_WM_BEAUTIFY_FLAG" val="#wm#"/>
  <p:tag name="KSO_WM_TAG_VERSION" val="3.0"/>
  <p:tag name="KSO_WM_DIAGRAM_VERSION" val="3"/>
  <p:tag name="KSO_WM_DIAGRAM_GROUP_CODE" val="l1-1"/>
  <p:tag name="KSO_WM_UNIT_ID" val="custom20236185_4*l_h_i*1_3_2"/>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85"/>
  <p:tag name="KSO_WM_TEMPLATE_CATEGORY" val="custom"/>
  <p:tag name="KSO_WM_DIAGRAM_COLOR_TRICK" val="1"/>
  <p:tag name="KSO_WM_DIAGRAM_COLOR_TEXT_CAN_REMOVE" val="n"/>
  <p:tag name="KSO_WM_DIAGRAM_MAX_ITEMCNT" val="6"/>
  <p:tag name="KSO_WM_DIAGRAM_MIN_ITEMCNT" val="2"/>
  <p:tag name="KSO_WM_DIAGRAM_VIRTUALLY_FRAME" val="{&quot;height&quot;:356.9888305664062,&quot;left&quot;:433.90484918068717,&quot;top&quot;:102.51853747270238,&quot;width&quot;:375.89825439453125}"/>
  <p:tag name="KSO_WM_DIAGRAM_COLOR_MATCH_VALUE" val="{&quot;shape&quot;:{&quot;fill&quot;:{&quot;solid&quot;:{&quot;brightness&quot;:0,&quot;colorType&quot;:1,&quot;foreColorIndex&quot;:6,&quot;transparency&quot;:0},&quot;type&quot;:1},&quot;glow&quot;:{&quot;colorType&quot;:0},&quot;line&quot;:{&quot;solidLine&quot;:{&quot;brightness&quot;:-0.5,&quot;colorType&quot;:1,&quot;foreColorIndex&quot;:8,&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6"/>
  <p:tag name="KSO_WM_UNIT_FILL_TYPE" val="1"/>
  <p:tag name="KSO_WM_UNIT_LINE_FORE_SCHEMECOLOR_INDEX" val="8"/>
  <p:tag name="KSO_WM_UNIT_LINE_FILL_TYPE" val="2"/>
  <p:tag name="KSO_WM_UNIT_TEXT_FILL_FORE_SCHEMECOLOR_INDEX" val="2"/>
  <p:tag name="KSO_WM_UNIT_TEXT_FILL_TYPE" val="1"/>
  <p:tag name="KSO_WM_UNIT_USESOURCEFORMAT_APPLY" val="1"/>
</p:tagLst>
</file>

<file path=ppt/tags/tag249.xml><?xml version="1.0" encoding="utf-8"?>
<p:tagLst xmlns:p="http://schemas.openxmlformats.org/presentationml/2006/main">
  <p:tag name="KSO_WM_UNIT_TYPE" val="l_h_i"/>
  <p:tag name="KSO_WM_UNIT_SUBTYPE" val="d"/>
  <p:tag name="KSO_WM_UNIT_INDEX" val="1_4_4"/>
  <p:tag name="KSO_WM_BEAUTIFY_FLAG" val="#wm#"/>
  <p:tag name="KSO_WM_TAG_VERSION" val="3.0"/>
  <p:tag name="KSO_WM_DIAGRAM_VERSION" val="3"/>
  <p:tag name="KSO_WM_DIAGRAM_GROUP_CODE" val="l1-1"/>
  <p:tag name="KSO_WM_UNIT_ID" val="custom20236185_4*l_h_i*1_4_4"/>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85"/>
  <p:tag name="KSO_WM_TEMPLATE_CATEGORY" val="custom"/>
  <p:tag name="KSO_WM_DIAGRAM_COLOR_TRICK" val="1"/>
  <p:tag name="KSO_WM_DIAGRAM_COLOR_TEXT_CAN_REMOVE" val="n"/>
  <p:tag name="KSO_WM_DIAGRAM_MAX_ITEMCNT" val="6"/>
  <p:tag name="KSO_WM_DIAGRAM_MIN_ITEMCNT" val="2"/>
  <p:tag name="KSO_WM_DIAGRAM_VIRTUALLY_FRAME" val="{&quot;height&quot;:356.9888305664062,&quot;left&quot;:433.90484918068717,&quot;top&quot;:102.51853747270238,&quot;width&quot;:375.89825439453125}"/>
  <p:tag name="KSO_WM_DIAGRAM_COLOR_MATCH_VALUE" val="{&quot;shape&quot;:{&quot;fill&quot;:{&quot;solid&quot;:{&quot;brightness&quot;:0,&quot;colorType&quot;:1,&quot;foreColorIndex&quot;:5,&quot;transparency&quot;:0},&quot;type&quot;:1},&quot;glow&quot;:{&quot;colorType&quot;:0},&quot;line&quot;:{&quot;solidLine&quot;:{&quot;brightness&quot;:-0.5,&quot;colorType&quot;:1,&quot;foreColorIndex&quot;:8,&quot;transparency&quot;:0},&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5"/>
  <p:tag name="KSO_WM_UNIT_FILL_TYPE" val="1"/>
  <p:tag name="KSO_WM_UNIT_LINE_FORE_SCHEMECOLOR_INDEX" val="8"/>
  <p:tag name="KSO_WM_UNIT_LINE_FILL_TYPE" val="2"/>
  <p:tag name="KSO_WM_UNIT_TEXT_FILL_FORE_SCHEMECOLOR_INDEX" val="2"/>
  <p:tag name="KSO_WM_UNIT_TEXT_FILL_TYPE" val="1"/>
  <p:tag name="KSO_WM_UNIT_USESOURCEFORMAT_APPLY" val="1"/>
</p:tagLst>
</file>

<file path=ppt/tags/tag25.xml><?xml version="1.0" encoding="utf-8"?>
<p:tagLst xmlns:p="http://schemas.openxmlformats.org/presentationml/2006/main">
  <p:tag name="KSO_WM_UNIT_TYPE" val="i"/>
  <p:tag name="KSO_WM_UNIT_INDEX" val="57"/>
  <p:tag name="KSO_WM_BEAUTIFY_FLAG" val="#wm#"/>
  <p:tag name="KSO_WM_TAG_VERSION" val="3.0"/>
  <p:tag name="KSO_WM_UNIT_ID" val="_1*i*5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0.xml><?xml version="1.0" encoding="utf-8"?>
<p:tagLst xmlns:p="http://schemas.openxmlformats.org/presentationml/2006/main">
  <p:tag name="KSO_WM_UNIT_TYPE" val="l_h_i"/>
  <p:tag name="KSO_WM_UNIT_INDEX" val="1_4_2"/>
  <p:tag name="KSO_WM_BEAUTIFY_FLAG" val="#wm#"/>
  <p:tag name="KSO_WM_TAG_VERSION" val="3.0"/>
  <p:tag name="KSO_WM_DIAGRAM_VERSION" val="3"/>
  <p:tag name="KSO_WM_DIAGRAM_GROUP_CODE" val="l1-1"/>
  <p:tag name="KSO_WM_UNIT_ID" val="custom20236185_4*l_h_i*1_4_2"/>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85"/>
  <p:tag name="KSO_WM_TEMPLATE_CATEGORY" val="custom"/>
  <p:tag name="KSO_WM_DIAGRAM_COLOR_TRICK" val="1"/>
  <p:tag name="KSO_WM_DIAGRAM_COLOR_TEXT_CAN_REMOVE" val="n"/>
  <p:tag name="KSO_WM_DIAGRAM_MAX_ITEMCNT" val="6"/>
  <p:tag name="KSO_WM_DIAGRAM_MIN_ITEMCNT" val="2"/>
  <p:tag name="KSO_WM_DIAGRAM_VIRTUALLY_FRAME" val="{&quot;height&quot;:356.9888305664062,&quot;left&quot;:433.90484918068717,&quot;top&quot;:102.51853747270238,&quot;width&quot;:375.89825439453125}"/>
  <p:tag name="KSO_WM_DIAGRAM_COLOR_MATCH_VALUE" val="{&quot;shape&quot;:{&quot;fill&quot;:{&quot;solid&quot;:{&quot;brightness&quot;:0,&quot;colorType&quot;:1,&quot;foreColorIndex&quot;:6,&quot;transparency&quot;:0},&quot;type&quot;:1},&quot;glow&quot;:{&quot;colorType&quot;:0},&quot;line&quot;:{&quot;solidLine&quot;:{&quot;brightness&quot;:-0.5,&quot;colorType&quot;:1,&quot;foreColorIndex&quot;:8,&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6"/>
  <p:tag name="KSO_WM_UNIT_FILL_TYPE" val="1"/>
  <p:tag name="KSO_WM_UNIT_LINE_FORE_SCHEMECOLOR_INDEX" val="8"/>
  <p:tag name="KSO_WM_UNIT_LINE_FILL_TYPE" val="2"/>
  <p:tag name="KSO_WM_UNIT_TEXT_FILL_FORE_SCHEMECOLOR_INDEX" val="2"/>
  <p:tag name="KSO_WM_UNIT_TEXT_FILL_TYPE" val="1"/>
  <p:tag name="KSO_WM_UNIT_USESOURCEFORMAT_APPLY" val="1"/>
</p:tagLst>
</file>

<file path=ppt/tags/tag251.xml><?xml version="1.0" encoding="utf-8"?>
<p:tagLst xmlns:p="http://schemas.openxmlformats.org/presentationml/2006/main">
  <p:tag name="KSO_WM_UNIT_TYPE" val="i"/>
  <p:tag name="KSO_WM_UNIT_INDEX" val="1"/>
  <p:tag name="KSO_WM_BEAUTIFY_FLAG" val="#wm#"/>
  <p:tag name="KSO_WM_TAG_VERSION" val="3.0"/>
  <p:tag name="KSO_WM_DIAGRAM_GROUP_CODE" val="l1-1"/>
  <p:tag name="KSO_WM_UNIT_ID" val="custom20236185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85"/>
  <p:tag name="KSO_WM_TEMPLATE_CATEGORY" val="custom"/>
  <p:tag name="KSO_WM_UNIT_FILL_FORE_SCHEMECOLOR_INDEX" val="13"/>
  <p:tag name="KSO_WM_UNIT_FILL_TYPE" val="1"/>
  <p:tag name="KSO_WM_UNIT_TEXT_FILL_FORE_SCHEMECOLOR_INDEX" val="13"/>
  <p:tag name="KSO_WM_UNIT_TEXT_FILL_TYPE" val="1"/>
  <p:tag name="KSO_WM_UNIT_USESOURCEFORMAT_APPLY" val="1"/>
</p:tagLst>
</file>

<file path=ppt/tags/tag252.xml><?xml version="1.0" encoding="utf-8"?>
<p:tagLst xmlns:p="http://schemas.openxmlformats.org/presentationml/2006/main">
  <p:tag name="KSO_WM_SLIDE_TYPE" val="contents"/>
  <p:tag name="KSO_WM_TEMPLATE_SUBCATEGORY" val="29"/>
  <p:tag name="KSO_WM_TEMPLATE_COLOR_TYPE" val="0"/>
  <p:tag name="KSO_WM_TAG_VERSION" val="3.0"/>
  <p:tag name="KSO_WM_SLIDE_SUBTYPE" val="diag"/>
  <p:tag name="KSO_WM_SLIDE_ITEM_CNT" val="4"/>
  <p:tag name="KSO_WM_DIAGRAM_GROUP_CODE" val="l1-1"/>
  <p:tag name="KSO_WM_BEAUTIFY_FLAG" val="#wm#"/>
  <p:tag name="KSO_WM_TEMPLATE_INDEX" val="20236185"/>
  <p:tag name="KSO_WM_TEMPLATE_CATEGORY" val="custom"/>
  <p:tag name="KSO_WM_SLIDE_INDEX" val="4"/>
  <p:tag name="KSO_WM_SLIDE_ID" val="custom20236185_4"/>
  <p:tag name="KSO_WM_TEMPLATE_MASTER_TYPE" val="0"/>
  <p:tag name="KSO_WM_SLIDE_LAYOUT" val="a_l"/>
  <p:tag name="KSO_WM_SLIDE_LAYOUT_CNT" val="1_1"/>
  <p:tag name="KSO_WM_SLIDE_DIAGTYPE" val="l"/>
</p:tagLst>
</file>

<file path=ppt/tags/tag253.xml><?xml version="1.0" encoding="utf-8"?>
<p:tagLst xmlns:p="http://schemas.openxmlformats.org/presentationml/2006/main">
  <p:tag name="KSO_WM_BEAUTIFY_FLAG" val="#wm#"/>
  <p:tag name="KSO_WM_TEMPLATE_CATEGORY" val="custom"/>
  <p:tag name="KSO_WM_TEMPLATE_INDEX" val="20236185"/>
</p:tagLst>
</file>

<file path=ppt/tags/tag254.xml><?xml version="1.0" encoding="utf-8"?>
<p:tagLst xmlns:p="http://schemas.openxmlformats.org/presentationml/2006/main">
  <p:tag name="TABLE_ENDDRAG_ORIGIN_RECT" val="818*390"/>
  <p:tag name="TABLE_ENDDRAG_RECT" val="46*95*818*390"/>
</p:tagLst>
</file>

<file path=ppt/tags/tag255.xml><?xml version="1.0" encoding="utf-8"?>
<p:tagLst xmlns:p="http://schemas.openxmlformats.org/presentationml/2006/main">
  <p:tag name="KSO_WM_BEAUTIFY_FLAG" val="#wm#"/>
  <p:tag name="KSO_WM_TEMPLATE_CATEGORY" val="custom"/>
  <p:tag name="KSO_WM_TEMPLATE_INDEX" val="20236185"/>
</p:tagLst>
</file>

<file path=ppt/tags/tag256.xml><?xml version="1.0" encoding="utf-8"?>
<p:tagLst xmlns:p="http://schemas.openxmlformats.org/presentationml/2006/main">
  <p:tag name="KSO_WM_BEAUTIFY_FLAG" val="#wm#"/>
  <p:tag name="KSO_WM_TEMPLATE_CATEGORY" val="custom"/>
  <p:tag name="KSO_WM_TEMPLATE_INDEX" val="20236185"/>
</p:tagLst>
</file>

<file path=ppt/tags/tag257.xml><?xml version="1.0" encoding="utf-8"?>
<p:tagLst xmlns:p="http://schemas.openxmlformats.org/presentationml/2006/main">
  <p:tag name="KSO_WM_BEAUTIFY_FLAG" val="#wm#"/>
  <p:tag name="KSO_WM_TEMPLATE_CATEGORY" val="custom"/>
  <p:tag name="KSO_WM_TEMPLATE_INDEX" val="20236185"/>
</p:tagLst>
</file>

<file path=ppt/tags/tag258.xml><?xml version="1.0" encoding="utf-8"?>
<p:tagLst xmlns:p="http://schemas.openxmlformats.org/presentationml/2006/main">
  <p:tag name="KSO_WM_DIAGRAM_VIRTUALLY_FRAME" val="{&quot;height&quot;:299.25,&quot;left&quot;:332.3,&quot;top&quot;:196.95,&quot;width&quot;:599.95}"/>
</p:tagLst>
</file>

<file path=ppt/tags/tag259.xml><?xml version="1.0" encoding="utf-8"?>
<p:tagLst xmlns:p="http://schemas.openxmlformats.org/presentationml/2006/main">
  <p:tag name="KSO_WM_DIAGRAM_VIRTUALLY_FRAME" val="{&quot;height&quot;:299.25,&quot;left&quot;:332.3,&quot;top&quot;:196.95,&quot;width&quot;:599.95}"/>
</p:tagLst>
</file>

<file path=ppt/tags/tag26.xml><?xml version="1.0" encoding="utf-8"?>
<p:tagLst xmlns:p="http://schemas.openxmlformats.org/presentationml/2006/main">
  <p:tag name="KSO_WM_UNIT_TYPE" val="i"/>
  <p:tag name="KSO_WM_UNIT_INDEX" val="65"/>
  <p:tag name="KSO_WM_BEAUTIFY_FLAG" val="#wm#"/>
  <p:tag name="KSO_WM_TAG_VERSION" val="3.0"/>
  <p:tag name="KSO_WM_UNIT_ID" val="_1*i*6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0.xml><?xml version="1.0" encoding="utf-8"?>
<p:tagLst xmlns:p="http://schemas.openxmlformats.org/presentationml/2006/main">
  <p:tag name="KSO_WM_DIAGRAM_VIRTUALLY_FRAME" val="{&quot;height&quot;:299.25,&quot;left&quot;:332.3,&quot;top&quot;:196.95,&quot;width&quot;:599.95}"/>
</p:tagLst>
</file>

<file path=ppt/tags/tag261.xml><?xml version="1.0" encoding="utf-8"?>
<p:tagLst xmlns:p="http://schemas.openxmlformats.org/presentationml/2006/main">
  <p:tag name="KSO_WM_DIAGRAM_VIRTUALLY_FRAME" val="{&quot;height&quot;:299.25,&quot;left&quot;:332.3,&quot;top&quot;:196.95,&quot;width&quot;:599.95}"/>
</p:tagLst>
</file>

<file path=ppt/tags/tag262.xml><?xml version="1.0" encoding="utf-8"?>
<p:tagLst xmlns:p="http://schemas.openxmlformats.org/presentationml/2006/main">
  <p:tag name="KSO_WM_DIAGRAM_VIRTUALLY_FRAME" val="{&quot;height&quot;:299.25,&quot;left&quot;:332.3,&quot;top&quot;:196.95,&quot;width&quot;:599.95}"/>
</p:tagLst>
</file>

<file path=ppt/tags/tag263.xml><?xml version="1.0" encoding="utf-8"?>
<p:tagLst xmlns:p="http://schemas.openxmlformats.org/presentationml/2006/main">
  <p:tag name="KSO_WM_DIAGRAM_VIRTUALLY_FRAME" val="{&quot;height&quot;:299.25,&quot;left&quot;:332.3,&quot;top&quot;:196.95,&quot;width&quot;:599.95}"/>
</p:tagLst>
</file>

<file path=ppt/tags/tag264.xml><?xml version="1.0" encoding="utf-8"?>
<p:tagLst xmlns:p="http://schemas.openxmlformats.org/presentationml/2006/main">
  <p:tag name="KSO_WM_BEAUTIFY_FLAG" val="#wm#"/>
  <p:tag name="KSO_WM_TEMPLATE_CATEGORY" val="custom"/>
  <p:tag name="KSO_WM_TEMPLATE_INDEX" val="20236185"/>
</p:tagLst>
</file>

<file path=ppt/tags/tag265.xml><?xml version="1.0" encoding="utf-8"?>
<p:tagLst xmlns:p="http://schemas.openxmlformats.org/presentationml/2006/main">
  <p:tag name="KSO_WM_BEAUTIFY_FLAG" val="#wm#"/>
  <p:tag name="KSO_WM_TEMPLATE_CATEGORY" val="custom"/>
  <p:tag name="KSO_WM_TEMPLATE_INDEX" val="20236185"/>
</p:tagLst>
</file>

<file path=ppt/tags/tag266.xml><?xml version="1.0" encoding="utf-8"?>
<p:tagLst xmlns:p="http://schemas.openxmlformats.org/presentationml/2006/main">
  <p:tag name="KSO_WM_BEAUTIFY_FLAG" val="#wm#"/>
  <p:tag name="KSO_WM_TEMPLATE_CATEGORY" val="custom"/>
  <p:tag name="KSO_WM_TEMPLATE_INDEX" val="20236185"/>
</p:tagLst>
</file>

<file path=ppt/tags/tag267.xml><?xml version="1.0" encoding="utf-8"?>
<p:tagLst xmlns:p="http://schemas.openxmlformats.org/presentationml/2006/main">
  <p:tag name="KSO_WM_BEAUTIFY_FLAG" val="#wm#"/>
  <p:tag name="KSO_WM_TEMPLATE_CATEGORY" val="custom"/>
  <p:tag name="KSO_WM_TEMPLATE_INDEX" val="20236185"/>
</p:tagLst>
</file>

<file path=ppt/tags/tag268.xml><?xml version="1.0" encoding="utf-8"?>
<p:tagLst xmlns:p="http://schemas.openxmlformats.org/presentationml/2006/main">
  <p:tag name="KSO_WM_BEAUTIFY_FLAG" val="#wm#"/>
  <p:tag name="KSO_WM_TEMPLATE_CATEGORY" val="custom"/>
  <p:tag name="KSO_WM_TEMPLATE_INDEX" val="20236185"/>
</p:tagLst>
</file>

<file path=ppt/tags/tag269.xml><?xml version="1.0" encoding="utf-8"?>
<p:tagLst xmlns:p="http://schemas.openxmlformats.org/presentationml/2006/main">
  <p:tag name="KSO_WM_BEAUTIFY_FLAG" val="#wm#"/>
  <p:tag name="KSO_WM_TEMPLATE_CATEGORY" val="custom"/>
  <p:tag name="KSO_WM_TEMPLATE_INDEX" val="20236185"/>
</p:tagLst>
</file>

<file path=ppt/tags/tag27.xml><?xml version="1.0" encoding="utf-8"?>
<p:tagLst xmlns:p="http://schemas.openxmlformats.org/presentationml/2006/main">
  <p:tag name="KSO_WM_UNIT_TYPE" val="i"/>
  <p:tag name="KSO_WM_UNIT_INDEX" val="7"/>
  <p:tag name="KSO_WM_BEAUTIFY_FLAG" val="#wm#"/>
  <p:tag name="KSO_WM_TAG_VERSION" val="3.0"/>
  <p:tag name="KSO_WM_UNIT_ID" val="_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0.xml><?xml version="1.0" encoding="utf-8"?>
<p:tagLst xmlns:p="http://schemas.openxmlformats.org/presentationml/2006/main">
  <p:tag name="KSO_WM_BEAUTIFY_FLAG" val="#wm#"/>
  <p:tag name="KSO_WM_TEMPLATE_CATEGORY" val="custom"/>
  <p:tag name="KSO_WM_TEMPLATE_INDEX" val="20236185"/>
</p:tagLst>
</file>

<file path=ppt/tags/tag271.xml><?xml version="1.0" encoding="utf-8"?>
<p:tagLst xmlns:p="http://schemas.openxmlformats.org/presentationml/2006/main">
  <p:tag name="KSO_WM_BEAUTIFY_FLAG" val="#wm#"/>
  <p:tag name="KSO_WM_TEMPLATE_CATEGORY" val="custom"/>
  <p:tag name="KSO_WM_TEMPLATE_INDEX" val="20236185"/>
</p:tagLst>
</file>

<file path=ppt/tags/tag272.xml><?xml version="1.0" encoding="utf-8"?>
<p:tagLst xmlns:p="http://schemas.openxmlformats.org/presentationml/2006/main">
  <p:tag name="KSO_WM_BEAUTIFY_FLAG" val="#wm#"/>
  <p:tag name="KSO_WM_TEMPLATE_CATEGORY" val="custom"/>
  <p:tag name="KSO_WM_TEMPLATE_INDEX" val="20236185"/>
</p:tagLst>
</file>

<file path=ppt/tags/tag273.xml><?xml version="1.0" encoding="utf-8"?>
<p:tagLst xmlns:p="http://schemas.openxmlformats.org/presentationml/2006/main">
  <p:tag name="KSO_WM_BEAUTIFY_FLAG" val="#wm#"/>
  <p:tag name="KSO_WM_TEMPLATE_CATEGORY" val="custom"/>
  <p:tag name="KSO_WM_TEMPLATE_INDEX" val="20236185"/>
</p:tagLst>
</file>

<file path=ppt/tags/tag274.xml><?xml version="1.0" encoding="utf-8"?>
<p:tagLst xmlns:p="http://schemas.openxmlformats.org/presentationml/2006/main">
  <p:tag name="KSO_WM_UNIT_TYPE" val="a"/>
  <p:tag name="KSO_WM_UNIT_INDEX" val="1"/>
  <p:tag name="KSO_WM_BEAUTIFY_FLAG" val="#wm#"/>
  <p:tag name="KSO_WM_TAG_VERSION" val="3.0"/>
  <p:tag name="KSO_WM_UNIT_ID" val="custom20236185_9*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85"/>
  <p:tag name="KSO_WM_TEMPLATE_CATEGORY" val="custom"/>
  <p:tag name="KSO_WM_UNIT_ISCONTENTSTITLE" val="0"/>
</p:tagLst>
</file>

<file path=ppt/tags/tag275.xml><?xml version="1.0" encoding="utf-8"?>
<p:tagLst xmlns:p="http://schemas.openxmlformats.org/presentationml/2006/main">
  <p:tag name="KSO_WM_SLIDE_TYPE" val="endPage"/>
  <p:tag name="KSO_WM_TEMPLATE_SUBCATEGORY" val="29"/>
  <p:tag name="KSO_WM_TEMPLATE_COLOR_TYPE" val="0"/>
  <p:tag name="KSO_WM_TAG_VERSION" val="3.0"/>
  <p:tag name="KSO_WM_SLIDE_SUBTYPE" val="pureTxt"/>
  <p:tag name="KSO_WM_SLIDE_ITEM_CNT" val="0"/>
  <p:tag name="KSO_WM_BEAUTIFY_FLAG" val="#wm#"/>
  <p:tag name="KSO_WM_TEMPLATE_INDEX" val="20236185"/>
  <p:tag name="KSO_WM_TEMPLATE_CATEGORY" val="custom"/>
  <p:tag name="KSO_WM_SLIDE_INDEX" val="9"/>
  <p:tag name="KSO_WM_SLIDE_ID" val="custom20236185_9"/>
  <p:tag name="KSO_WM_TEMPLATE_MASTER_TYPE" val="0"/>
  <p:tag name="KSO_WM_SLIDE_LAYOUT" val="a_f"/>
  <p:tag name="KSO_WM_SLIDE_LAYOUT_CNT" val="1_1"/>
</p:tagLst>
</file>

<file path=ppt/tags/tag28.xml><?xml version="1.0" encoding="utf-8"?>
<p:tagLst xmlns:p="http://schemas.openxmlformats.org/presentationml/2006/main">
  <p:tag name="KSO_WM_UNIT_TYPE" val="i"/>
  <p:tag name="KSO_WM_UNIT_INDEX" val="16"/>
  <p:tag name="KSO_WM_BEAUTIFY_FLAG" val="#wm#"/>
  <p:tag name="KSO_WM_TAG_VERSION" val="3.0"/>
  <p:tag name="KSO_WM_UNIT_ID" val="_1*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xml><?xml version="1.0" encoding="utf-8"?>
<p:tagLst xmlns:p="http://schemas.openxmlformats.org/presentationml/2006/main">
  <p:tag name="KSO_WM_UNIT_TYPE" val="i"/>
  <p:tag name="KSO_WM_UNIT_INDEX" val="25"/>
  <p:tag name="KSO_WM_BEAUTIFY_FLAG" val="#wm#"/>
  <p:tag name="KSO_WM_TAG_VERSION" val="3.0"/>
  <p:tag name="KSO_WM_UNIT_ID" val="_1*i*2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xml><?xml version="1.0" encoding="utf-8"?>
<p:tagLst xmlns:p="http://schemas.openxmlformats.org/presentationml/2006/main">
  <p:tag name="KSO_WM_UNIT_TYPE" val="i"/>
  <p:tag name="KSO_WM_UNIT_INDEX" val="4"/>
  <p:tag name="KSO_WM_BEAUTIFY_FLAG" val="#wm#"/>
  <p:tag name="KSO_WM_TAG_VERSION" val="3.0"/>
  <p:tag name="KSO_WM_UNIT_ID" val="_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xml><?xml version="1.0" encoding="utf-8"?>
<p:tagLst xmlns:p="http://schemas.openxmlformats.org/presentationml/2006/main">
  <p:tag name="KSO_WM_UNIT_TYPE" val="i"/>
  <p:tag name="KSO_WM_UNIT_INDEX" val="34"/>
  <p:tag name="KSO_WM_BEAUTIFY_FLAG" val="#wm#"/>
  <p:tag name="KSO_WM_TAG_VERSION" val="3.0"/>
  <p:tag name="KSO_WM_UNIT_ID" val="_1*i*3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xml><?xml version="1.0" encoding="utf-8"?>
<p:tagLst xmlns:p="http://schemas.openxmlformats.org/presentationml/2006/main">
  <p:tag name="KSO_WM_UNIT_TYPE" val="i"/>
  <p:tag name="KSO_WM_UNIT_INDEX" val="42"/>
  <p:tag name="KSO_WM_BEAUTIFY_FLAG" val="#wm#"/>
  <p:tag name="KSO_WM_TAG_VERSION" val="3.0"/>
  <p:tag name="KSO_WM_UNIT_ID" val="_1*i*4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xml><?xml version="1.0" encoding="utf-8"?>
<p:tagLst xmlns:p="http://schemas.openxmlformats.org/presentationml/2006/main">
  <p:tag name="KSO_WM_UNIT_TYPE" val="i"/>
  <p:tag name="KSO_WM_UNIT_INDEX" val="50"/>
  <p:tag name="KSO_WM_BEAUTIFY_FLAG" val="#wm#"/>
  <p:tag name="KSO_WM_TAG_VERSION" val="3.0"/>
  <p:tag name="KSO_WM_UNIT_ID" val="_1*i*5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3.xml><?xml version="1.0" encoding="utf-8"?>
<p:tagLst xmlns:p="http://schemas.openxmlformats.org/presentationml/2006/main">
  <p:tag name="KSO_WM_UNIT_TYPE" val="i"/>
  <p:tag name="KSO_WM_UNIT_INDEX" val="58"/>
  <p:tag name="KSO_WM_BEAUTIFY_FLAG" val="#wm#"/>
  <p:tag name="KSO_WM_TAG_VERSION" val="3.0"/>
  <p:tag name="KSO_WM_UNIT_ID" val="_1*i*5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4.xml><?xml version="1.0" encoding="utf-8"?>
<p:tagLst xmlns:p="http://schemas.openxmlformats.org/presentationml/2006/main">
  <p:tag name="KSO_WM_UNIT_TYPE" val="i"/>
  <p:tag name="KSO_WM_UNIT_INDEX" val="66"/>
  <p:tag name="KSO_WM_BEAUTIFY_FLAG" val="#wm#"/>
  <p:tag name="KSO_WM_TAG_VERSION" val="3.0"/>
  <p:tag name="KSO_WM_UNIT_ID" val="_1*i*6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5.xml><?xml version="1.0" encoding="utf-8"?>
<p:tagLst xmlns:p="http://schemas.openxmlformats.org/presentationml/2006/main">
  <p:tag name="KSO_WM_UNIT_TYPE" val="i"/>
  <p:tag name="KSO_WM_UNIT_INDEX" val="8"/>
  <p:tag name="KSO_WM_BEAUTIFY_FLAG" val="#wm#"/>
  <p:tag name="KSO_WM_TAG_VERSION" val="3.0"/>
  <p:tag name="KSO_WM_UNIT_ID" val="_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6.xml><?xml version="1.0" encoding="utf-8"?>
<p:tagLst xmlns:p="http://schemas.openxmlformats.org/presentationml/2006/main">
  <p:tag name="KSO_WM_UNIT_TYPE" val="i"/>
  <p:tag name="KSO_WM_UNIT_INDEX" val="17"/>
  <p:tag name="KSO_WM_BEAUTIFY_FLAG" val="#wm#"/>
  <p:tag name="KSO_WM_TAG_VERSION" val="3.0"/>
  <p:tag name="KSO_WM_UNIT_ID" val="_1*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7.xml><?xml version="1.0" encoding="utf-8"?>
<p:tagLst xmlns:p="http://schemas.openxmlformats.org/presentationml/2006/main">
  <p:tag name="KSO_WM_UNIT_TYPE" val="i"/>
  <p:tag name="KSO_WM_UNIT_INDEX" val="26"/>
  <p:tag name="KSO_WM_BEAUTIFY_FLAG" val="#wm#"/>
  <p:tag name="KSO_WM_TAG_VERSION" val="3.0"/>
  <p:tag name="KSO_WM_UNIT_ID" val="_1*i*2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8.xml><?xml version="1.0" encoding="utf-8"?>
<p:tagLst xmlns:p="http://schemas.openxmlformats.org/presentationml/2006/main">
  <p:tag name="KSO_WM_UNIT_TYPE" val="i"/>
  <p:tag name="KSO_WM_UNIT_INDEX" val="35"/>
  <p:tag name="KSO_WM_BEAUTIFY_FLAG" val="#wm#"/>
  <p:tag name="KSO_WM_TAG_VERSION" val="3.0"/>
  <p:tag name="KSO_WM_UNIT_ID" val="_1*i*3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9.xml><?xml version="1.0" encoding="utf-8"?>
<p:tagLst xmlns:p="http://schemas.openxmlformats.org/presentationml/2006/main">
  <p:tag name="KSO_WM_UNIT_TYPE" val="i"/>
  <p:tag name="KSO_WM_UNIT_INDEX" val="43"/>
  <p:tag name="KSO_WM_BEAUTIFY_FLAG" val="#wm#"/>
  <p:tag name="KSO_WM_TAG_VERSION" val="3.0"/>
  <p:tag name="KSO_WM_UNIT_ID" val="_1*i*4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xml><?xml version="1.0" encoding="utf-8"?>
<p:tagLst xmlns:p="http://schemas.openxmlformats.org/presentationml/2006/main">
  <p:tag name="KSO_WM_UNIT_TYPE" val="i"/>
  <p:tag name="KSO_WM_UNIT_INDEX" val="13"/>
  <p:tag name="KSO_WM_BEAUTIFY_FLAG" val="#wm#"/>
  <p:tag name="KSO_WM_TAG_VERSION" val="3.0"/>
  <p:tag name="KSO_WM_UNIT_ID" val="_1*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0.xml><?xml version="1.0" encoding="utf-8"?>
<p:tagLst xmlns:p="http://schemas.openxmlformats.org/presentationml/2006/main">
  <p:tag name="KSO_WM_UNIT_TYPE" val="i"/>
  <p:tag name="KSO_WM_UNIT_INDEX" val="51"/>
  <p:tag name="KSO_WM_BEAUTIFY_FLAG" val="#wm#"/>
  <p:tag name="KSO_WM_TAG_VERSION" val="3.0"/>
  <p:tag name="KSO_WM_UNIT_ID" val="_1*i*5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1.xml><?xml version="1.0" encoding="utf-8"?>
<p:tagLst xmlns:p="http://schemas.openxmlformats.org/presentationml/2006/main">
  <p:tag name="KSO_WM_UNIT_TYPE" val="i"/>
  <p:tag name="KSO_WM_UNIT_INDEX" val="59"/>
  <p:tag name="KSO_WM_BEAUTIFY_FLAG" val="#wm#"/>
  <p:tag name="KSO_WM_TAG_VERSION" val="3.0"/>
  <p:tag name="KSO_WM_UNIT_ID" val="_1*i*5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2.xml><?xml version="1.0" encoding="utf-8"?>
<p:tagLst xmlns:p="http://schemas.openxmlformats.org/presentationml/2006/main">
  <p:tag name="KSO_WM_UNIT_TYPE" val="i"/>
  <p:tag name="KSO_WM_UNIT_INDEX" val="67"/>
  <p:tag name="KSO_WM_BEAUTIFY_FLAG" val="#wm#"/>
  <p:tag name="KSO_WM_TAG_VERSION" val="3.0"/>
  <p:tag name="KSO_WM_UNIT_ID" val="_1*i*6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3.xml><?xml version="1.0" encoding="utf-8"?>
<p:tagLst xmlns:p="http://schemas.openxmlformats.org/presentationml/2006/main">
  <p:tag name="KSO_WM_UNIT_TYPE" val="i"/>
  <p:tag name="KSO_WM_UNIT_INDEX" val="9"/>
  <p:tag name="KSO_WM_BEAUTIFY_FLAG" val="#wm#"/>
  <p:tag name="KSO_WM_TAG_VERSION" val="3.0"/>
  <p:tag name="KSO_WM_UNIT_ID" val="_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4.xml><?xml version="1.0" encoding="utf-8"?>
<p:tagLst xmlns:p="http://schemas.openxmlformats.org/presentationml/2006/main">
  <p:tag name="KSO_WM_UNIT_TYPE" val="i"/>
  <p:tag name="KSO_WM_UNIT_INDEX" val="18"/>
  <p:tag name="KSO_WM_BEAUTIFY_FLAG" val="#wm#"/>
  <p:tag name="KSO_WM_TAG_VERSION" val="3.0"/>
  <p:tag name="KSO_WM_UNIT_ID" val="_1*i*1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5.xml><?xml version="1.0" encoding="utf-8"?>
<p:tagLst xmlns:p="http://schemas.openxmlformats.org/presentationml/2006/main">
  <p:tag name="KSO_WM_UNIT_TYPE" val="i"/>
  <p:tag name="KSO_WM_UNIT_INDEX" val="27"/>
  <p:tag name="KSO_WM_BEAUTIFY_FLAG" val="#wm#"/>
  <p:tag name="KSO_WM_TAG_VERSION" val="3.0"/>
  <p:tag name="KSO_WM_UNIT_ID" val="_1*i*2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6.xml><?xml version="1.0" encoding="utf-8"?>
<p:tagLst xmlns:p="http://schemas.openxmlformats.org/presentationml/2006/main">
  <p:tag name="KSO_WM_UNIT_TYPE" val="i"/>
  <p:tag name="KSO_WM_UNIT_INDEX" val="36"/>
  <p:tag name="KSO_WM_BEAUTIFY_FLAG" val="#wm#"/>
  <p:tag name="KSO_WM_TAG_VERSION" val="3.0"/>
  <p:tag name="KSO_WM_UNIT_ID" val="_1*i*3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7.xml><?xml version="1.0" encoding="utf-8"?>
<p:tagLst xmlns:p="http://schemas.openxmlformats.org/presentationml/2006/main">
  <p:tag name="KSO_WM_UNIT_TYPE" val="i"/>
  <p:tag name="KSO_WM_UNIT_INDEX" val="44"/>
  <p:tag name="KSO_WM_BEAUTIFY_FLAG" val="#wm#"/>
  <p:tag name="KSO_WM_TAG_VERSION" val="3.0"/>
  <p:tag name="KSO_WM_UNIT_ID" val="_1*i*4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8.xml><?xml version="1.0" encoding="utf-8"?>
<p:tagLst xmlns:p="http://schemas.openxmlformats.org/presentationml/2006/main">
  <p:tag name="KSO_WM_UNIT_TYPE" val="i"/>
  <p:tag name="KSO_WM_UNIT_INDEX" val="52"/>
  <p:tag name="KSO_WM_BEAUTIFY_FLAG" val="#wm#"/>
  <p:tag name="KSO_WM_TAG_VERSION" val="3.0"/>
  <p:tag name="KSO_WM_UNIT_ID" val="_1*i*5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9.xml><?xml version="1.0" encoding="utf-8"?>
<p:tagLst xmlns:p="http://schemas.openxmlformats.org/presentationml/2006/main">
  <p:tag name="KSO_WM_UNIT_TYPE" val="i"/>
  <p:tag name="KSO_WM_UNIT_INDEX" val="60"/>
  <p:tag name="KSO_WM_BEAUTIFY_FLAG" val="#wm#"/>
  <p:tag name="KSO_WM_TAG_VERSION" val="3.0"/>
  <p:tag name="KSO_WM_UNIT_ID" val="_1*i*6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xml><?xml version="1.0" encoding="utf-8"?>
<p:tagLst xmlns:p="http://schemas.openxmlformats.org/presentationml/2006/main">
  <p:tag name="KSO_WM_UNIT_TYPE" val="i"/>
  <p:tag name="KSO_WM_UNIT_INDEX" val="22"/>
  <p:tag name="KSO_WM_BEAUTIFY_FLAG" val="#wm#"/>
  <p:tag name="KSO_WM_TAG_VERSION" val="3.0"/>
  <p:tag name="KSO_WM_UNIT_ID" val="_1*i*2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0.xml><?xml version="1.0" encoding="utf-8"?>
<p:tagLst xmlns:p="http://schemas.openxmlformats.org/presentationml/2006/main">
  <p:tag name="KSO_WM_UNIT_TYPE" val="i"/>
  <p:tag name="KSO_WM_UNIT_INDEX" val="68"/>
  <p:tag name="KSO_WM_BEAUTIFY_FLAG" val="#wm#"/>
  <p:tag name="KSO_WM_TAG_VERSION" val="3.0"/>
  <p:tag name="KSO_WM_UNIT_ID" val="_1*i*6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1.xml><?xml version="1.0" encoding="utf-8"?>
<p:tagLst xmlns:p="http://schemas.openxmlformats.org/presentationml/2006/main">
  <p:tag name="KSO_WM_UNIT_TYPE" val="i"/>
  <p:tag name="KSO_WM_UNIT_INDEX" val="10"/>
  <p:tag name="KSO_WM_BEAUTIFY_FLAG" val="#wm#"/>
  <p:tag name="KSO_WM_TAG_VERSION" val="3.0"/>
  <p:tag name="KSO_WM_UNIT_ID" val="_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2.xml><?xml version="1.0" encoding="utf-8"?>
<p:tagLst xmlns:p="http://schemas.openxmlformats.org/presentationml/2006/main">
  <p:tag name="KSO_WM_UNIT_TYPE" val="i"/>
  <p:tag name="KSO_WM_UNIT_INDEX" val="19"/>
  <p:tag name="KSO_WM_BEAUTIFY_FLAG" val="#wm#"/>
  <p:tag name="KSO_WM_TAG_VERSION" val="3.0"/>
  <p:tag name="KSO_WM_UNIT_ID" val="_1*i*1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3.xml><?xml version="1.0" encoding="utf-8"?>
<p:tagLst xmlns:p="http://schemas.openxmlformats.org/presentationml/2006/main">
  <p:tag name="KSO_WM_UNIT_TYPE" val="i"/>
  <p:tag name="KSO_WM_UNIT_INDEX" val="28"/>
  <p:tag name="KSO_WM_BEAUTIFY_FLAG" val="#wm#"/>
  <p:tag name="KSO_WM_TAG_VERSION" val="3.0"/>
  <p:tag name="KSO_WM_UNIT_ID" val="_1*i*2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4.xml><?xml version="1.0" encoding="utf-8"?>
<p:tagLst xmlns:p="http://schemas.openxmlformats.org/presentationml/2006/main">
  <p:tag name="KSO_WM_UNIT_TYPE" val="i"/>
  <p:tag name="KSO_WM_UNIT_INDEX" val="37"/>
  <p:tag name="KSO_WM_BEAUTIFY_FLAG" val="#wm#"/>
  <p:tag name="KSO_WM_TAG_VERSION" val="3.0"/>
  <p:tag name="KSO_WM_UNIT_ID" val="_1*i*3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5.xml><?xml version="1.0" encoding="utf-8"?>
<p:tagLst xmlns:p="http://schemas.openxmlformats.org/presentationml/2006/main">
  <p:tag name="KSO_WM_UNIT_TYPE" val="i"/>
  <p:tag name="KSO_WM_UNIT_INDEX" val="45"/>
  <p:tag name="KSO_WM_BEAUTIFY_FLAG" val="#wm#"/>
  <p:tag name="KSO_WM_TAG_VERSION" val="3.0"/>
  <p:tag name="KSO_WM_UNIT_ID" val="_1*i*4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6.xml><?xml version="1.0" encoding="utf-8"?>
<p:tagLst xmlns:p="http://schemas.openxmlformats.org/presentationml/2006/main">
  <p:tag name="KSO_WM_UNIT_TYPE" val="i"/>
  <p:tag name="KSO_WM_UNIT_INDEX" val="53"/>
  <p:tag name="KSO_WM_BEAUTIFY_FLAG" val="#wm#"/>
  <p:tag name="KSO_WM_TAG_VERSION" val="3.0"/>
  <p:tag name="KSO_WM_UNIT_ID" val="_1*i*5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7.xml><?xml version="1.0" encoding="utf-8"?>
<p:tagLst xmlns:p="http://schemas.openxmlformats.org/presentationml/2006/main">
  <p:tag name="KSO_WM_UNIT_TYPE" val="i"/>
  <p:tag name="KSO_WM_UNIT_INDEX" val="61"/>
  <p:tag name="KSO_WM_BEAUTIFY_FLAG" val="#wm#"/>
  <p:tag name="KSO_WM_TAG_VERSION" val="3.0"/>
  <p:tag name="KSO_WM_UNIT_ID" val="_1*i*6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8.xml><?xml version="1.0" encoding="utf-8"?>
<p:tagLst xmlns:p="http://schemas.openxmlformats.org/presentationml/2006/main">
  <p:tag name="KSO_WM_UNIT_TYPE" val="i"/>
  <p:tag name="KSO_WM_UNIT_INDEX" val="69"/>
  <p:tag name="KSO_WM_BEAUTIFY_FLAG" val="#wm#"/>
  <p:tag name="KSO_WM_TAG_VERSION" val="3.0"/>
  <p:tag name="KSO_WM_UNIT_ID" val="_1*i*6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9.xml><?xml version="1.0" encoding="utf-8"?>
<p:tagLst xmlns:p="http://schemas.openxmlformats.org/presentationml/2006/main">
  <p:tag name="KSO_WM_UNIT_TYPE" val="i"/>
  <p:tag name="KSO_WM_UNIT_INDEX" val="11"/>
  <p:tag name="KSO_WM_BEAUTIFY_FLAG" val="#wm#"/>
  <p:tag name="KSO_WM_TAG_VERSION" val="3.0"/>
  <p:tag name="KSO_WM_UNIT_ID" val="_1*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xml><?xml version="1.0" encoding="utf-8"?>
<p:tagLst xmlns:p="http://schemas.openxmlformats.org/presentationml/2006/main">
  <p:tag name="KSO_WM_UNIT_TYPE" val="i"/>
  <p:tag name="KSO_WM_UNIT_INDEX" val="31"/>
  <p:tag name="KSO_WM_BEAUTIFY_FLAG" val="#wm#"/>
  <p:tag name="KSO_WM_TAG_VERSION" val="3.0"/>
  <p:tag name="KSO_WM_UNIT_ID" val="_1*i*3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0.xml><?xml version="1.0" encoding="utf-8"?>
<p:tagLst xmlns:p="http://schemas.openxmlformats.org/presentationml/2006/main">
  <p:tag name="KSO_WM_UNIT_TYPE" val="i"/>
  <p:tag name="KSO_WM_UNIT_INDEX" val="20"/>
  <p:tag name="KSO_WM_BEAUTIFY_FLAG" val="#wm#"/>
  <p:tag name="KSO_WM_TAG_VERSION" val="3.0"/>
  <p:tag name="KSO_WM_UNIT_ID" val="_1*i*2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1.xml><?xml version="1.0" encoding="utf-8"?>
<p:tagLst xmlns:p="http://schemas.openxmlformats.org/presentationml/2006/main">
  <p:tag name="KSO_WM_UNIT_TYPE" val="i"/>
  <p:tag name="KSO_WM_UNIT_INDEX" val="29"/>
  <p:tag name="KSO_WM_BEAUTIFY_FLAG" val="#wm#"/>
  <p:tag name="KSO_WM_TAG_VERSION" val="3.0"/>
  <p:tag name="KSO_WM_UNIT_ID" val="_1*i*2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2.xml><?xml version="1.0" encoding="utf-8"?>
<p:tagLst xmlns:p="http://schemas.openxmlformats.org/presentationml/2006/main">
  <p:tag name="KSO_WM_UNIT_TYPE" val="i"/>
  <p:tag name="KSO_WM_UNIT_INDEX" val="38"/>
  <p:tag name="KSO_WM_BEAUTIFY_FLAG" val="#wm#"/>
  <p:tag name="KSO_WM_TAG_VERSION" val="3.0"/>
  <p:tag name="KSO_WM_UNIT_ID" val="_1*i*3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3.xml><?xml version="1.0" encoding="utf-8"?>
<p:tagLst xmlns:p="http://schemas.openxmlformats.org/presentationml/2006/main">
  <p:tag name="KSO_WM_UNIT_TYPE" val="i"/>
  <p:tag name="KSO_WM_UNIT_INDEX" val="46"/>
  <p:tag name="KSO_WM_BEAUTIFY_FLAG" val="#wm#"/>
  <p:tag name="KSO_WM_TAG_VERSION" val="3.0"/>
  <p:tag name="KSO_WM_UNIT_ID" val="_1*i*4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4.xml><?xml version="1.0" encoding="utf-8"?>
<p:tagLst xmlns:p="http://schemas.openxmlformats.org/presentationml/2006/main">
  <p:tag name="KSO_WM_UNIT_TYPE" val="i"/>
  <p:tag name="KSO_WM_UNIT_INDEX" val="54"/>
  <p:tag name="KSO_WM_BEAUTIFY_FLAG" val="#wm#"/>
  <p:tag name="KSO_WM_TAG_VERSION" val="3.0"/>
  <p:tag name="KSO_WM_UNIT_ID" val="_1*i*5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5.xml><?xml version="1.0" encoding="utf-8"?>
<p:tagLst xmlns:p="http://schemas.openxmlformats.org/presentationml/2006/main">
  <p:tag name="KSO_WM_UNIT_TYPE" val="i"/>
  <p:tag name="KSO_WM_UNIT_INDEX" val="62"/>
  <p:tag name="KSO_WM_BEAUTIFY_FLAG" val="#wm#"/>
  <p:tag name="KSO_WM_TAG_VERSION" val="3.0"/>
  <p:tag name="KSO_WM_UNIT_ID" val="_1*i*6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6.xml><?xml version="1.0" encoding="utf-8"?>
<p:tagLst xmlns:p="http://schemas.openxmlformats.org/presentationml/2006/main">
  <p:tag name="KSO_WM_UNIT_TYPE" val="i"/>
  <p:tag name="KSO_WM_UNIT_INDEX" val="70"/>
  <p:tag name="KSO_WM_BEAUTIFY_FLAG" val="#wm#"/>
  <p:tag name="KSO_WM_TAG_VERSION" val="3.0"/>
  <p:tag name="KSO_WM_UNIT_ID" val="_1*i*7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7.xml><?xml version="1.0" encoding="utf-8"?>
<p:tagLst xmlns:p="http://schemas.openxmlformats.org/presentationml/2006/main">
  <p:tag name="KSO_WM_UNIT_TYPE" val="i"/>
  <p:tag name="KSO_WM_UNIT_INDEX" val="72"/>
  <p:tag name="KSO_WM_BEAUTIFY_FLAG" val="#wm#"/>
  <p:tag name="KSO_WM_TAG_VERSION" val="3.0"/>
  <p:tag name="KSO_WM_UNIT_ID" val="_1*i*7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8.xml><?xml version="1.0" encoding="utf-8"?>
<p:tagLst xmlns:p="http://schemas.openxmlformats.org/presentationml/2006/main">
  <p:tag name="KSO_WM_UNIT_TYPE" val="i"/>
  <p:tag name="KSO_WM_UNIT_INDEX" val="71"/>
  <p:tag name="KSO_WM_BEAUTIFY_FLAG" val="#wm#"/>
  <p:tag name="KSO_WM_TAG_VERSION" val="3.0"/>
  <p:tag name="KSO_WM_UNIT_ID" val="_1*i*7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9.xml><?xml version="1.0" encoding="utf-8"?>
<p:tagLst xmlns:p="http://schemas.openxmlformats.org/presentationml/2006/main">
  <p:tag name="KSO_WM_UNIT_TYPE" val="i"/>
  <p:tag name="KSO_WM_UNIT_INDEX" val="30"/>
  <p:tag name="KSO_WM_BEAUTIFY_FLAG" val="#wm#"/>
  <p:tag name="KSO_WM_TAG_VERSION" val="3.0"/>
  <p:tag name="KSO_WM_UNIT_ID" val="_1*i*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xml><?xml version="1.0" encoding="utf-8"?>
<p:tagLst xmlns:p="http://schemas.openxmlformats.org/presentationml/2006/main">
  <p:tag name="KSO_WM_UNIT_TYPE" val="i"/>
  <p:tag name="KSO_WM_UNIT_INDEX" val="39"/>
  <p:tag name="KSO_WM_BEAUTIFY_FLAG" val="#wm#"/>
  <p:tag name="KSO_WM_TAG_VERSION" val="3.0"/>
  <p:tag name="KSO_WM_UNIT_ID" val="_1*i*3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0.xml><?xml version="1.0" encoding="utf-8"?>
<p:tagLst xmlns:p="http://schemas.openxmlformats.org/presentationml/2006/main">
  <p:tag name="KSO_WM_UNIT_TYPE" val="i"/>
  <p:tag name="KSO_WM_UNIT_INDEX" val="74"/>
  <p:tag name="KSO_WM_BEAUTIFY_FLAG" val="#wm#"/>
  <p:tag name="KSO_WM_TAG_VERSION" val="3.0"/>
  <p:tag name="KSO_WM_UNIT_ID" val="_1*i*7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1.xml><?xml version="1.0" encoding="utf-8"?>
<p:tagLst xmlns:p="http://schemas.openxmlformats.org/presentationml/2006/main">
  <p:tag name="KSO_WM_UNIT_TYPE" val="i"/>
  <p:tag name="KSO_WM_UNIT_INDEX" val="21"/>
  <p:tag name="KSO_WM_BEAUTIFY_FLAG" val="#wm#"/>
  <p:tag name="KSO_WM_TAG_VERSION" val="3.0"/>
  <p:tag name="KSO_WM_UNIT_ID" val="_1*i*2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2.xml><?xml version="1.0" encoding="utf-8"?>
<p:tagLst xmlns:p="http://schemas.openxmlformats.org/presentationml/2006/main">
  <p:tag name="KSO_WM_UNIT_TYPE" val="i"/>
  <p:tag name="KSO_WM_UNIT_INDEX" val="12"/>
  <p:tag name="KSO_WM_BEAUTIFY_FLAG" val="#wm#"/>
  <p:tag name="KSO_WM_TAG_VERSION" val="3.0"/>
  <p:tag name="KSO_WM_UNIT_ID" val="_1*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3.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4.xml><?xml version="1.0" encoding="utf-8"?>
<p:tagLst xmlns:p="http://schemas.openxmlformats.org/presentationml/2006/main">
  <p:tag name="KSO_WM_UNIT_TYPE" val="i"/>
  <p:tag name="KSO_WM_UNIT_INDEX" val="75"/>
  <p:tag name="KSO_WM_BEAUTIFY_FLAG" val="#wm#"/>
  <p:tag name="KSO_WM_TAG_VERSION" val="3.0"/>
  <p:tag name="KSO_WM_UNIT_ID" val="_1*i*7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5.xml><?xml version="1.0" encoding="utf-8"?>
<p:tagLst xmlns:p="http://schemas.openxmlformats.org/presentationml/2006/main">
  <p:tag name="KSO_WM_UNIT_TYPE" val="a"/>
  <p:tag name="KSO_WM_UNIT_INDEX" val="1"/>
  <p:tag name="KSO_WM_BEAUTIFY_FLAG" val="#wm#"/>
  <p:tag name="KSO_WM_TAG_VERSION" val="3.0"/>
  <p:tag name="KSO_WM_UNIT_PRESET_TEXT" val="单击编辑母版标题"/>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0"/>
</p:tagLst>
</file>

<file path=ppt/tags/tag76.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7"/>
</p:tagLst>
</file>

<file path=ppt/tags/tag77.xml><?xml version="1.0" encoding="utf-8"?>
<p:tagLst xmlns:p="http://schemas.openxmlformats.org/presentationml/2006/main">
  <p:tag name="KSO_WM_UNIT_TYPE" val="i"/>
  <p:tag name="KSO_WM_UNIT_INDEX" val="3"/>
  <p:tag name="KSO_WM_BEAUTIFY_FLAG" val="#wm#"/>
  <p:tag name="KSO_WM_TAG_VERSION" val="3.0"/>
  <p:tag name="KSO_WM_UNIT_ID" val="_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8.xml><?xml version="1.0" encoding="utf-8"?>
<p:tagLst xmlns:p="http://schemas.openxmlformats.org/presentationml/2006/main">
  <p:tag name="KSO_WM_UNIT_TYPE" val="i"/>
  <p:tag name="KSO_WM_UNIT_INDEX" val="73"/>
  <p:tag name="KSO_WM_BEAUTIFY_FLAG" val="#wm#"/>
  <p:tag name="KSO_WM_TAG_VERSION" val="3.0"/>
  <p:tag name="KSO_WM_UNIT_ID" val="_1*i*7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9.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xml><?xml version="1.0" encoding="utf-8"?>
<p:tagLst xmlns:p="http://schemas.openxmlformats.org/presentationml/2006/main">
  <p:tag name="KSO_WM_UNIT_TYPE" val="i"/>
  <p:tag name="KSO_WM_UNIT_INDEX" val="47"/>
  <p:tag name="KSO_WM_BEAUTIFY_FLAG" val="#wm#"/>
  <p:tag name="KSO_WM_TAG_VERSION" val="3.0"/>
  <p:tag name="KSO_WM_UNIT_ID" val="_1*i*4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0.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1.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83.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340"/>
</p:tagLst>
</file>

<file path=ppt/tags/tag84.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5.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6.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7.xml><?xml version="1.0" encoding="utf-8"?>
<p:tagLst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8.xml><?xml version="1.0" encoding="utf-8"?>
<p:tagLst xmlns:p="http://schemas.openxmlformats.org/presentationml/2006/main">
  <p:tag name="KSO_WM_UNIT_TYPE" val="i"/>
  <p:tag name="KSO_WM_UNIT_INDEX" val="8"/>
  <p:tag name="KSO_WM_BEAUTIFY_FLAG" val="#wm#"/>
  <p:tag name="KSO_WM_TAG_VERSION" val="3.0"/>
  <p:tag name="KSO_WM_UNIT_ID" val="_3*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9.xml><?xml version="1.0" encoding="utf-8"?>
<p:tagLst xmlns:p="http://schemas.openxmlformats.org/presentationml/2006/main">
  <p:tag name="KSO_WM_UNIT_TYPE" val="i"/>
  <p:tag name="KSO_WM_UNIT_INDEX" val="7"/>
  <p:tag name="KSO_WM_BEAUTIFY_FLAG" val="#wm#"/>
  <p:tag name="KSO_WM_TAG_VERSION" val="3.0"/>
  <p:tag name="KSO_WM_UNIT_ID" val="_3*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xml><?xml version="1.0" encoding="utf-8"?>
<p:tagLst xmlns:p="http://schemas.openxmlformats.org/presentationml/2006/main">
  <p:tag name="KSO_WM_UNIT_TYPE" val="i"/>
  <p:tag name="KSO_WM_UNIT_INDEX" val="55"/>
  <p:tag name="KSO_WM_BEAUTIFY_FLAG" val="#wm#"/>
  <p:tag name="KSO_WM_TAG_VERSION" val="3.0"/>
  <p:tag name="KSO_WM_UNIT_ID" val="_1*i*5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0.xml><?xml version="1.0" encoding="utf-8"?>
<p:tagLst xmlns:p="http://schemas.openxmlformats.org/presentationml/2006/main">
  <p:tag name="KSO_WM_UNIT_TYPE" val="i"/>
  <p:tag name="KSO_WM_UNIT_INDEX" val="4"/>
  <p:tag name="KSO_WM_BEAUTIFY_FLAG" val="#wm#"/>
  <p:tag name="KSO_WM_TAG_VERSION" val="3.0"/>
  <p:tag name="KSO_WM_UNIT_ID" val="_3*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1.xml><?xml version="1.0" encoding="utf-8"?>
<p:tagLst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2.xml><?xml version="1.0" encoding="utf-8"?>
<p:tagLst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3.xml><?xml version="1.0" encoding="utf-8"?>
<p:tagLst xmlns:p="http://schemas.openxmlformats.org/presentationml/2006/main">
  <p:tag name="KSO_WM_UNIT_TYPE" val="i"/>
  <p:tag name="KSO_WM_UNIT_INDEX" val="5"/>
  <p:tag name="KSO_WM_BEAUTIFY_FLAG" val="#wm#"/>
  <p:tag name="KSO_WM_TAG_VERSION" val="3.0"/>
  <p:tag name="KSO_WM_UNIT_ID" val="_3*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4.xml><?xml version="1.0" encoding="utf-8"?>
<p:tagLst xmlns:p="http://schemas.openxmlformats.org/presentationml/2006/main">
  <p:tag name="KSO_WM_UNIT_TYPE" val="i"/>
  <p:tag name="KSO_WM_UNIT_INDEX" val="6"/>
  <p:tag name="KSO_WM_BEAUTIFY_FLAG" val="#wm#"/>
  <p:tag name="KSO_WM_TAG_VERSION" val="3.0"/>
  <p:tag name="KSO_WM_UNIT_ID" val="_3*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5.xml><?xml version="1.0" encoding="utf-8"?>
<p:tagLst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3"/>
</p:tagLst>
</file>

<file path=ppt/tags/tag96.xml><?xml version="1.0" encoding="utf-8"?>
<p:tagLst xmlns:p="http://schemas.openxmlformats.org/presentationml/2006/main">
  <p:tag name="KSO_WM_UNIT_TYPE" val="i"/>
  <p:tag name="KSO_WM_UNIT_INDEX" val="9"/>
  <p:tag name="KSO_WM_BEAUTIFY_FLAG" val="#wm#"/>
  <p:tag name="KSO_WM_TAG_VERSION" val="3.0"/>
  <p:tag name="KSO_WM_UNIT_ID" val="_3*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7.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8.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9.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heme/theme1.xml><?xml version="1.0" encoding="utf-8"?>
<a:theme xmlns:a="http://schemas.openxmlformats.org/drawingml/2006/main" name="Office 主题​​">
  <a:themeElements>
    <a:clrScheme name="自定义 715">
      <a:dk1>
        <a:srgbClr val="000000"/>
      </a:dk1>
      <a:lt1>
        <a:srgbClr val="FFFFFF"/>
      </a:lt1>
      <a:dk2>
        <a:srgbClr val="000000"/>
      </a:dk2>
      <a:lt2>
        <a:srgbClr val="FFFFFF"/>
      </a:lt2>
      <a:accent1>
        <a:srgbClr val="FE6054"/>
      </a:accent1>
      <a:accent2>
        <a:srgbClr val="FFC409"/>
      </a:accent2>
      <a:accent3>
        <a:srgbClr val="5E52FE"/>
      </a:accent3>
      <a:accent4>
        <a:srgbClr val="D44466"/>
      </a:accent4>
      <a:accent5>
        <a:srgbClr val="FE52B9"/>
      </a:accent5>
      <a:accent6>
        <a:srgbClr val="52B9FE"/>
      </a:accent6>
      <a:hlink>
        <a:srgbClr val="304FFE"/>
      </a:hlink>
      <a:folHlink>
        <a:srgbClr val="492067"/>
      </a:folHlink>
    </a:clrScheme>
    <a:fontScheme name="自定义 245">
      <a:majorFont>
        <a:latin typeface="汉仪铸字美心体W"/>
        <a:ea typeface="汉仪铸字美心体W"/>
        <a:cs typeface=""/>
      </a:majorFont>
      <a:minorFont>
        <a:latin typeface="汉仪铸字美心体W"/>
        <a:ea typeface="汉仪铸字美心体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lang="zh-CN" altLang="en-US"/>
        </a:defPPr>
      </a:lstStyle>
      <a:style>
        <a:lnRef idx="2">
          <a:schemeClr val="accent1">
            <a:lumMod val="75000"/>
          </a:schemeClr>
        </a:lnRef>
        <a:fillRef idx="1">
          <a:schemeClr val="accent1"/>
        </a:fillRef>
        <a:effectRef idx="0">
          <a:srgbClr val="FFFFFF"/>
        </a:effectRef>
        <a:fontRef idx="minor">
          <a:schemeClr val="lt1"/>
        </a:fontRef>
      </a:style>
    </a:spDef>
    <a:lnDef>
      <a:spPr/>
      <a:bodyPr/>
      <a:lstStyle/>
      <a:style>
        <a:lnRef idx="2">
          <a:schemeClr val="accent1"/>
        </a:lnRef>
        <a:fillRef idx="0">
          <a:srgbClr val="FFFFFF"/>
        </a:fillRef>
        <a:effectRef idx="0">
          <a:srgbClr val="FFFFFF"/>
        </a:effectRef>
        <a:fontRef idx="minor">
          <a:schemeClr val="tx1"/>
        </a:fontRef>
      </a:style>
    </a:lnDef>
    <a:txDef>
      <a:spPr>
        <a:noFill/>
      </a:spPr>
      <a:bodyPr wrap="square" rtlCol="0">
        <a:spAutoFit/>
      </a:bodyPr>
      <a:lstStyle>
        <a:defPPr>
          <a:defRPr lang="zh-CN" altLang="en-US"/>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7311</Words>
  <Application>WPS 演示</Application>
  <PresentationFormat>宽屏</PresentationFormat>
  <Paragraphs>231</Paragraphs>
  <Slides>18</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18</vt:i4>
      </vt:variant>
    </vt:vector>
  </HeadingPairs>
  <TitlesOfParts>
    <vt:vector size="31" baseType="lpstr">
      <vt:lpstr>Arial</vt:lpstr>
      <vt:lpstr>宋体</vt:lpstr>
      <vt:lpstr>Wingdings</vt:lpstr>
      <vt:lpstr>微软雅黑</vt:lpstr>
      <vt:lpstr>汉仪颜楷简</vt:lpstr>
      <vt:lpstr>Times New Roman</vt:lpstr>
      <vt:lpstr>汉仪铸字美心体W</vt:lpstr>
      <vt:lpstr>Arial Unicode MS</vt:lpstr>
      <vt:lpstr>Calibri</vt:lpstr>
      <vt:lpstr>HelveticaNeue</vt:lpstr>
      <vt:lpstr>华文新魏</vt:lpstr>
      <vt:lpstr>Segoe Print</vt:lpstr>
      <vt:lpstr>Office 主题​​</vt:lpstr>
      <vt:lpstr>PowerPoint 演示文稿</vt:lpstr>
      <vt:lpstr>Spelling Bee</vt:lpstr>
      <vt:lpstr>目录</vt:lpstr>
      <vt:lpstr>原题呈现</vt:lpstr>
      <vt:lpstr>审题分析</vt:lpstr>
      <vt:lpstr>范例中学习写法</vt:lpstr>
      <vt:lpstr>范例中学习写法</vt:lpstr>
      <vt:lpstr>Summary</vt:lpstr>
      <vt:lpstr>What is Spelling Bee?</vt:lpstr>
      <vt:lpstr>赛事简介——概略化</vt:lpstr>
      <vt:lpstr>赛事简介——具象化</vt:lpstr>
      <vt:lpstr>你的感想——“感”</vt:lpstr>
      <vt:lpstr>你的感想——“想”</vt:lpstr>
      <vt:lpstr>你的感想——场景拓展</vt:lpstr>
      <vt:lpstr>范文学习与拓展</vt:lpstr>
      <vt:lpstr>学生习作</vt:lpstr>
      <vt:lpstr>Some expressions……</vt:lpstr>
      <vt:lpstr>THANKS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32062</dc:creator>
  <cp:lastModifiedBy>Administrator</cp:lastModifiedBy>
  <cp:revision>6</cp:revision>
  <dcterms:created xsi:type="dcterms:W3CDTF">2023-08-09T12:44:00Z</dcterms:created>
  <dcterms:modified xsi:type="dcterms:W3CDTF">2025-03-11T06:32:02Z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3B0086CAF875411CACBDA13AB9801EF4_13</vt:lpwstr>
  </property>
  <property fmtid="{D5CDD505-2E9C-101B-9397-08002B2CF9AE}" pid="3" name="KSOProductBuildVer">
    <vt:lpwstr>2052-11.8.2.7978</vt:lpwstr>
  </property>
</Properties>
</file>