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68" r:id="rId3"/>
    <p:sldId id="280" r:id="rId4"/>
    <p:sldId id="281" r:id="rId5"/>
    <p:sldId id="283" r:id="rId6"/>
    <p:sldId id="269" r:id="rId7"/>
    <p:sldId id="284" r:id="rId8"/>
    <p:sldId id="279" r:id="rId9"/>
    <p:sldId id="285" r:id="rId10"/>
    <p:sldId id="278" r:id="rId11"/>
    <p:sldId id="286" r:id="rId12"/>
    <p:sldId id="276" r:id="rId13"/>
    <p:sldId id="270" r:id="rId14"/>
    <p:sldId id="282" r:id="rId15"/>
    <p:sldId id="259" r:id="rId16"/>
    <p:sldId id="265" r:id="rId17"/>
    <p:sldId id="260" r:id="rId18"/>
    <p:sldId id="274" r:id="rId19"/>
    <p:sldId id="273" r:id="rId20"/>
    <p:sldId id="261" r:id="rId21"/>
    <p:sldId id="299" r:id="rId22"/>
    <p:sldId id="262" r:id="rId23"/>
    <p:sldId id="294" r:id="rId24"/>
    <p:sldId id="301" r:id="rId25"/>
    <p:sldId id="300" r:id="rId26"/>
    <p:sldId id="256" r:id="rId27"/>
    <p:sldId id="266" r:id="rId29"/>
    <p:sldId id="287" r:id="rId30"/>
    <p:sldId id="288" r:id="rId31"/>
    <p:sldId id="289" r:id="rId32"/>
    <p:sldId id="290" r:id="rId33"/>
    <p:sldId id="291" r:id="rId34"/>
    <p:sldId id="295" r:id="rId35"/>
    <p:sldId id="296" r:id="rId36"/>
    <p:sldId id="302" r:id="rId37"/>
    <p:sldId id="303" r:id="rId38"/>
    <p:sldId id="267" r:id="rId3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novo" initials="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0000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中度样式 4 - 强调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2" autoAdjust="0"/>
    <p:restoredTop sz="93775" autoAdjust="0"/>
  </p:normalViewPr>
  <p:slideViewPr>
    <p:cSldViewPr snapToGrid="0">
      <p:cViewPr varScale="1">
        <p:scale>
          <a:sx n="62" d="100"/>
          <a:sy n="62" d="100"/>
        </p:scale>
        <p:origin x="804" y="5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1380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3" Type="http://schemas.openxmlformats.org/officeDocument/2006/relationships/commentAuthors" Target="commentAuthors.xml"/><Relationship Id="rId42" Type="http://schemas.openxmlformats.org/officeDocument/2006/relationships/tableStyles" Target="tableStyles.xml"/><Relationship Id="rId41" Type="http://schemas.openxmlformats.org/officeDocument/2006/relationships/viewProps" Target="viewProps.xml"/><Relationship Id="rId40" Type="http://schemas.openxmlformats.org/officeDocument/2006/relationships/presProps" Target="presProps.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notesMaster" Target="notesMasters/notesMaster1.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6-14T08:45:37.673" idx="1">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2A5B6D-74CF-4154-B2D4-2202A471D0CB}"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F28950-E781-4014-B4AF-AF81046F866E}"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FDF28950-E781-4014-B4AF-AF81046F866E}"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9" name="Picture 31" descr="water"/>
          <p:cNvPicPr>
            <a:picLocks noChangeAspect="1" noChangeArrowheads="1"/>
          </p:cNvPicPr>
          <p:nvPr userDrawn="1"/>
        </p:nvPicPr>
        <p:blipFill>
          <a:blip r:embed="rId2">
            <a:extLst>
              <a:ext uri="{28A0092B-C50C-407E-A947-70E740481C1C}">
                <a14:useLocalDpi xmlns:a14="http://schemas.microsoft.com/office/drawing/2010/main" val="0"/>
              </a:ext>
            </a:extLst>
          </a:blip>
          <a:srcRect l="22409" t="16374" b="27486"/>
          <a:stretch>
            <a:fillRect/>
          </a:stretch>
        </p:blipFill>
        <p:spPr bwMode="gray">
          <a:xfrm rot="780000">
            <a:off x="9671050" y="-381000"/>
            <a:ext cx="2417763" cy="199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7" name="Freeform 3"/>
          <p:cNvSpPr/>
          <p:nvPr userDrawn="1"/>
        </p:nvSpPr>
        <p:spPr bwMode="gray">
          <a:xfrm>
            <a:off x="-4763" y="5500688"/>
            <a:ext cx="1441451" cy="1358900"/>
          </a:xfrm>
          <a:custGeom>
            <a:avLst/>
            <a:gdLst>
              <a:gd name="T0" fmla="*/ 0 w 1089"/>
              <a:gd name="T1" fmla="*/ 0 h 1100"/>
              <a:gd name="T2" fmla="*/ 0 w 1089"/>
              <a:gd name="T3" fmla="*/ 1358900 h 1100"/>
              <a:gd name="T4" fmla="*/ 1441451 w 1089"/>
              <a:gd name="T5" fmla="*/ 1358900 h 1100"/>
              <a:gd name="T6" fmla="*/ 0 w 1089"/>
              <a:gd name="T7" fmla="*/ 0 h 11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89" h="1100">
                <a:moveTo>
                  <a:pt x="0" y="0"/>
                </a:moveTo>
                <a:cubicBezTo>
                  <a:pt x="0" y="550"/>
                  <a:pt x="0" y="1100"/>
                  <a:pt x="0" y="1100"/>
                </a:cubicBezTo>
                <a:lnTo>
                  <a:pt x="1089" y="1100"/>
                </a:lnTo>
                <a:cubicBezTo>
                  <a:pt x="1089" y="1100"/>
                  <a:pt x="596" y="865"/>
                  <a:pt x="0" y="0"/>
                </a:cubicBezTo>
                <a:close/>
              </a:path>
            </a:pathLst>
          </a:custGeom>
          <a:solidFill>
            <a:srgbClr val="A8D02A"/>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defRPr/>
            </a:pPr>
            <a:endParaRPr kumimoji="0" lang="zh-CN" altLang="en-US" sz="2400" b="1" i="0" u="none" strike="noStrike" kern="0" cap="none" spc="0" normalizeH="0" baseline="0" noProof="0">
              <a:ln>
                <a:noFill/>
              </a:ln>
              <a:solidFill>
                <a:srgbClr val="000000"/>
              </a:solidFill>
              <a:effectLst/>
              <a:uLnTx/>
              <a:uFillTx/>
              <a:latin typeface="Times New Roman" panose="02020603050405020304" pitchFamily="18" charset="0"/>
              <a:ea typeface="方正瘦金书_GBK" pitchFamily="65" charset="-122"/>
              <a:cs typeface="Arial" panose="020B0604020202020204"/>
            </a:endParaRPr>
          </a:p>
        </p:txBody>
      </p:sp>
      <p:pic>
        <p:nvPicPr>
          <p:cNvPr id="10" name="Picture 32" descr="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rot="20760000" flipH="1">
            <a:off x="-104775" y="5715000"/>
            <a:ext cx="122396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1825625"/>
            <a:ext cx="10515600" cy="4698022"/>
          </a:xfrm>
          <a:prstGeom prst="rect">
            <a:avLst/>
          </a:prstGeo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5A3F4187-CD3D-46FF-977A-5C7DF19162CD}"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9EA112FD-DD46-4AB3-B541-5951A45264E2}"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5A3F4187-CD3D-46FF-977A-5C7DF19162CD}"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9EA112FD-DD46-4AB3-B541-5951A45264E2}"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0" y="2442386"/>
            <a:ext cx="10515600" cy="1325563"/>
          </a:xfrm>
          <a:prstGeom prst="rect">
            <a:avLst/>
          </a:prstGeom>
        </p:spPr>
        <p:txBody>
          <a:bodyPr/>
          <a:lstStyle/>
          <a:p>
            <a:r>
              <a:rPr lang="zh-CN" altLang="en-US"/>
              <a:t>单击此处编辑母版标题样式</a:t>
            </a:r>
            <a:endParaRPr lang="zh-CN" altLang="en-US"/>
          </a:p>
        </p:txBody>
      </p:sp>
      <p:sp>
        <p:nvSpPr>
          <p:cNvPr id="4" name="日期占位符 3"/>
          <p:cNvSpPr>
            <a:spLocks noGrp="1"/>
          </p:cNvSpPr>
          <p:nvPr>
            <p:ph type="dt" sz="half" idx="10"/>
          </p:nvPr>
        </p:nvSpPr>
        <p:spPr>
          <a:xfrm>
            <a:off x="838200" y="6538912"/>
            <a:ext cx="2743200" cy="182563"/>
          </a:xfrm>
          <a:prstGeom prst="rect">
            <a:avLst/>
          </a:prstGeom>
        </p:spPr>
        <p:txBody>
          <a:bodyPr/>
          <a:lstStyle/>
          <a:p>
            <a:fld id="{5A3F4187-CD3D-46FF-977A-5C7DF19162CD}" type="datetimeFigureOut">
              <a:rPr lang="zh-CN" altLang="en-US" smtClean="0"/>
            </a:fld>
            <a:endParaRPr lang="zh-CN" altLang="en-US"/>
          </a:p>
        </p:txBody>
      </p:sp>
      <p:sp>
        <p:nvSpPr>
          <p:cNvPr id="5" name="页脚占位符 4"/>
          <p:cNvSpPr>
            <a:spLocks noGrp="1"/>
          </p:cNvSpPr>
          <p:nvPr>
            <p:ph type="ftr" sz="quarter" idx="11"/>
          </p:nvPr>
        </p:nvSpPr>
        <p:spPr>
          <a:xfrm>
            <a:off x="4038600" y="6538912"/>
            <a:ext cx="4114800" cy="182563"/>
          </a:xfrm>
          <a:prstGeom prst="rect">
            <a:avLst/>
          </a:prstGeom>
        </p:spPr>
        <p:txBody>
          <a:bodyPr/>
          <a:lstStyle/>
          <a:p>
            <a:endParaRPr lang="zh-CN" altLang="en-US" dirty="0"/>
          </a:p>
        </p:txBody>
      </p:sp>
      <p:sp>
        <p:nvSpPr>
          <p:cNvPr id="6" name="灯片编号占位符 5"/>
          <p:cNvSpPr>
            <a:spLocks noGrp="1"/>
          </p:cNvSpPr>
          <p:nvPr>
            <p:ph type="sldNum" sz="quarter" idx="12"/>
          </p:nvPr>
        </p:nvSpPr>
        <p:spPr>
          <a:xfrm>
            <a:off x="8496300" y="6538912"/>
            <a:ext cx="2743200" cy="365125"/>
          </a:xfrm>
        </p:spPr>
        <p:txBody>
          <a:bodyPr/>
          <a:lstStyle/>
          <a:p>
            <a:fld id="{9EA112FD-DD46-4AB3-B541-5951A45264E2}"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5A3F4187-CD3D-46FF-977A-5C7DF19162CD}"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9EA112FD-DD46-4AB3-B541-5951A45264E2}"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5A3F4187-CD3D-46FF-977A-5C7DF19162CD}"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p:txBody>
          <a:bodyPr/>
          <a:lstStyle/>
          <a:p>
            <a:fld id="{9EA112FD-DD46-4AB3-B541-5951A45264E2}"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5A3F4187-CD3D-46FF-977A-5C7DF19162CD}" type="datetimeFigureOut">
              <a:rPr lang="zh-CN" altLang="en-US" smtClean="0"/>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p:txBody>
          <a:bodyPr/>
          <a:lstStyle/>
          <a:p>
            <a:fld id="{9EA112FD-DD46-4AB3-B541-5951A45264E2}"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5A3F4187-CD3D-46FF-977A-5C7DF19162CD}" type="datetimeFigureOut">
              <a:rPr lang="zh-CN" altLang="en-US" smtClean="0"/>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p:txBody>
          <a:bodyPr/>
          <a:lstStyle/>
          <a:p>
            <a:fld id="{9EA112FD-DD46-4AB3-B541-5951A45264E2}"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5A3F4187-CD3D-46FF-977A-5C7DF19162CD}" type="datetimeFigureOut">
              <a:rPr lang="zh-CN" altLang="en-US" smtClean="0"/>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p:txBody>
          <a:bodyPr/>
          <a:lstStyle/>
          <a:p>
            <a:fld id="{9EA112FD-DD46-4AB3-B541-5951A45264E2}"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5A3F4187-CD3D-46FF-977A-5C7DF19162CD}"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p:txBody>
          <a:bodyPr/>
          <a:lstStyle/>
          <a:p>
            <a:fld id="{9EA112FD-DD46-4AB3-B541-5951A45264E2}"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5A3F4187-CD3D-46FF-977A-5C7DF19162CD}" type="datetimeFigureOut">
              <a:rPr lang="zh-CN" altLang="en-US" smtClean="0"/>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p:txBody>
          <a:bodyPr/>
          <a:lstStyle/>
          <a:p>
            <a:fld id="{9EA112FD-DD46-4AB3-B541-5951A45264E2}"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png"/><Relationship Id="rId12" Type="http://schemas.openxmlformats.org/officeDocument/2006/relationships/image" Target="../media/image2.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734163" y="3749159"/>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A112FD-DD46-4AB3-B541-5951A45264E2}" type="slidenum">
              <a:rPr lang="zh-CN" altLang="en-US" smtClean="0"/>
            </a:fld>
            <a:endParaRPr lang="zh-CN" altLang="en-US"/>
          </a:p>
        </p:txBody>
      </p:sp>
      <p:sp>
        <p:nvSpPr>
          <p:cNvPr id="15" name="Freeform 5"/>
          <p:cNvSpPr/>
          <p:nvPr userDrawn="1"/>
        </p:nvSpPr>
        <p:spPr bwMode="auto">
          <a:xfrm>
            <a:off x="47682" y="616539"/>
            <a:ext cx="74948" cy="77099"/>
          </a:xfrm>
          <a:custGeom>
            <a:avLst/>
            <a:gdLst>
              <a:gd name="T0" fmla="*/ 6 w 34"/>
              <a:gd name="T1" fmla="*/ 0 h 36"/>
              <a:gd name="T2" fmla="*/ 0 w 34"/>
              <a:gd name="T3" fmla="*/ 36 h 36"/>
              <a:gd name="T4" fmla="*/ 34 w 34"/>
              <a:gd name="T5" fmla="*/ 21 h 36"/>
              <a:gd name="T6" fmla="*/ 6 w 34"/>
              <a:gd name="T7" fmla="*/ 0 h 36"/>
            </a:gdLst>
            <a:ahLst/>
            <a:cxnLst>
              <a:cxn ang="0">
                <a:pos x="T0" y="T1"/>
              </a:cxn>
              <a:cxn ang="0">
                <a:pos x="T2" y="T3"/>
              </a:cxn>
              <a:cxn ang="0">
                <a:pos x="T4" y="T5"/>
              </a:cxn>
              <a:cxn ang="0">
                <a:pos x="T6" y="T7"/>
              </a:cxn>
            </a:cxnLst>
            <a:rect l="0" t="0" r="r" b="b"/>
            <a:pathLst>
              <a:path w="34" h="36">
                <a:moveTo>
                  <a:pt x="6" y="0"/>
                </a:moveTo>
                <a:cubicBezTo>
                  <a:pt x="0" y="36"/>
                  <a:pt x="0" y="36"/>
                  <a:pt x="0" y="36"/>
                </a:cubicBezTo>
                <a:cubicBezTo>
                  <a:pt x="34" y="21"/>
                  <a:pt x="34" y="21"/>
                  <a:pt x="34" y="21"/>
                </a:cubicBezTo>
                <a:cubicBezTo>
                  <a:pt x="34" y="21"/>
                  <a:pt x="22" y="6"/>
                  <a:pt x="6" y="0"/>
                </a:cubicBezTo>
                <a:close/>
              </a:path>
            </a:pathLst>
          </a:custGeom>
          <a:solidFill>
            <a:srgbClr val="00B0F0"/>
          </a:solidFill>
          <a:ln>
            <a:noFill/>
          </a:ln>
        </p:spPr>
        <p:txBody>
          <a:bodyPr vert="horz" wrap="square" lIns="91440" tIns="45720" rIns="91440" bIns="45720" numCol="1" anchor="t" anchorCtr="0" compatLnSpc="1"/>
          <a:lstStyle/>
          <a:p>
            <a:endParaRPr lang="zh-CN" altLang="en-US">
              <a:solidFill>
                <a:srgbClr val="FF0000"/>
              </a:solidFill>
              <a:latin typeface="华康娃娃体W5(P)" panose="040B0500000000000000" pitchFamily="82" charset="-122"/>
              <a:ea typeface="华康娃娃体W5(P)" panose="040B0500000000000000" pitchFamily="82" charset="-122"/>
            </a:endParaRPr>
          </a:p>
        </p:txBody>
      </p:sp>
      <p:sp>
        <p:nvSpPr>
          <p:cNvPr id="16" name="Freeform 6"/>
          <p:cNvSpPr/>
          <p:nvPr userDrawn="1"/>
        </p:nvSpPr>
        <p:spPr bwMode="auto">
          <a:xfrm>
            <a:off x="62188" y="474023"/>
            <a:ext cx="205502" cy="179898"/>
          </a:xfrm>
          <a:custGeom>
            <a:avLst/>
            <a:gdLst>
              <a:gd name="T0" fmla="*/ 0 w 92"/>
              <a:gd name="T1" fmla="*/ 57 h 84"/>
              <a:gd name="T2" fmla="*/ 36 w 92"/>
              <a:gd name="T3" fmla="*/ 84 h 84"/>
              <a:gd name="T4" fmla="*/ 92 w 92"/>
              <a:gd name="T5" fmla="*/ 59 h 84"/>
              <a:gd name="T6" fmla="*/ 81 w 92"/>
              <a:gd name="T7" fmla="*/ 36 h 84"/>
              <a:gd name="T8" fmla="*/ 48 w 92"/>
              <a:gd name="T9" fmla="*/ 30 h 84"/>
              <a:gd name="T10" fmla="*/ 33 w 92"/>
              <a:gd name="T11" fmla="*/ 0 h 84"/>
              <a:gd name="T12" fmla="*/ 8 w 92"/>
              <a:gd name="T13" fmla="*/ 0 h 84"/>
              <a:gd name="T14" fmla="*/ 0 w 92"/>
              <a:gd name="T15" fmla="*/ 57 h 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84">
                <a:moveTo>
                  <a:pt x="0" y="57"/>
                </a:moveTo>
                <a:cubicBezTo>
                  <a:pt x="0" y="57"/>
                  <a:pt x="19" y="58"/>
                  <a:pt x="36" y="84"/>
                </a:cubicBezTo>
                <a:cubicBezTo>
                  <a:pt x="92" y="59"/>
                  <a:pt x="92" y="59"/>
                  <a:pt x="92" y="59"/>
                </a:cubicBezTo>
                <a:cubicBezTo>
                  <a:pt x="81" y="36"/>
                  <a:pt x="81" y="36"/>
                  <a:pt x="81" y="36"/>
                </a:cubicBezTo>
                <a:cubicBezTo>
                  <a:pt x="48" y="30"/>
                  <a:pt x="48" y="30"/>
                  <a:pt x="48" y="30"/>
                </a:cubicBezTo>
                <a:cubicBezTo>
                  <a:pt x="33" y="0"/>
                  <a:pt x="33" y="0"/>
                  <a:pt x="33" y="0"/>
                </a:cubicBezTo>
                <a:cubicBezTo>
                  <a:pt x="8" y="0"/>
                  <a:pt x="8" y="0"/>
                  <a:pt x="8" y="0"/>
                </a:cubicBezTo>
                <a:lnTo>
                  <a:pt x="0" y="57"/>
                </a:lnTo>
                <a:close/>
              </a:path>
            </a:pathLst>
          </a:custGeom>
          <a:solidFill>
            <a:srgbClr val="00B0F0"/>
          </a:solidFill>
          <a:ln>
            <a:noFill/>
          </a:ln>
        </p:spPr>
        <p:txBody>
          <a:bodyPr vert="horz" wrap="square" lIns="91440" tIns="45720" rIns="91440" bIns="45720" numCol="1" anchor="t" anchorCtr="0" compatLnSpc="1"/>
          <a:lstStyle/>
          <a:p>
            <a:endParaRPr lang="zh-CN" altLang="en-US">
              <a:solidFill>
                <a:srgbClr val="FF0000"/>
              </a:solidFill>
              <a:latin typeface="华康娃娃体W5(P)" panose="040B0500000000000000" pitchFamily="82" charset="-122"/>
              <a:ea typeface="华康娃娃体W5(P)" panose="040B0500000000000000" pitchFamily="82" charset="-122"/>
            </a:endParaRPr>
          </a:p>
        </p:txBody>
      </p:sp>
      <p:sp>
        <p:nvSpPr>
          <p:cNvPr id="17" name="Freeform 7"/>
          <p:cNvSpPr/>
          <p:nvPr userDrawn="1"/>
        </p:nvSpPr>
        <p:spPr bwMode="auto">
          <a:xfrm>
            <a:off x="86365" y="90866"/>
            <a:ext cx="309461" cy="362131"/>
          </a:xfrm>
          <a:custGeom>
            <a:avLst/>
            <a:gdLst>
              <a:gd name="T0" fmla="*/ 0 w 128"/>
              <a:gd name="T1" fmla="*/ 153 h 155"/>
              <a:gd name="T2" fmla="*/ 22 w 128"/>
              <a:gd name="T3" fmla="*/ 155 h 155"/>
              <a:gd name="T4" fmla="*/ 128 w 128"/>
              <a:gd name="T5" fmla="*/ 12 h 155"/>
              <a:gd name="T6" fmla="*/ 113 w 128"/>
              <a:gd name="T7" fmla="*/ 0 h 155"/>
              <a:gd name="T8" fmla="*/ 0 w 128"/>
              <a:gd name="T9" fmla="*/ 153 h 155"/>
            </a:gdLst>
            <a:ahLst/>
            <a:cxnLst>
              <a:cxn ang="0">
                <a:pos x="T0" y="T1"/>
              </a:cxn>
              <a:cxn ang="0">
                <a:pos x="T2" y="T3"/>
              </a:cxn>
              <a:cxn ang="0">
                <a:pos x="T4" y="T5"/>
              </a:cxn>
              <a:cxn ang="0">
                <a:pos x="T6" y="T7"/>
              </a:cxn>
              <a:cxn ang="0">
                <a:pos x="T8" y="T9"/>
              </a:cxn>
            </a:cxnLst>
            <a:rect l="0" t="0" r="r" b="b"/>
            <a:pathLst>
              <a:path w="128" h="155">
                <a:moveTo>
                  <a:pt x="0" y="153"/>
                </a:moveTo>
                <a:lnTo>
                  <a:pt x="22" y="155"/>
                </a:lnTo>
                <a:lnTo>
                  <a:pt x="128" y="12"/>
                </a:lnTo>
                <a:lnTo>
                  <a:pt x="113" y="0"/>
                </a:lnTo>
                <a:lnTo>
                  <a:pt x="0" y="153"/>
                </a:lnTo>
                <a:close/>
              </a:path>
            </a:pathLst>
          </a:custGeom>
          <a:solidFill>
            <a:srgbClr val="00B0F0"/>
          </a:solidFill>
          <a:ln>
            <a:noFill/>
          </a:ln>
        </p:spPr>
        <p:txBody>
          <a:bodyPr vert="horz" wrap="square" lIns="91440" tIns="45720" rIns="91440" bIns="45720" numCol="1" anchor="t" anchorCtr="0" compatLnSpc="1"/>
          <a:lstStyle/>
          <a:p>
            <a:endParaRPr lang="zh-CN" altLang="en-US">
              <a:solidFill>
                <a:srgbClr val="FF0000"/>
              </a:solidFill>
              <a:latin typeface="华康娃娃体W5(P)" panose="040B0500000000000000" pitchFamily="82" charset="-122"/>
              <a:ea typeface="华康娃娃体W5(P)" panose="040B0500000000000000" pitchFamily="82" charset="-122"/>
            </a:endParaRPr>
          </a:p>
        </p:txBody>
      </p:sp>
      <p:sp>
        <p:nvSpPr>
          <p:cNvPr id="18" name="Freeform 8"/>
          <p:cNvSpPr/>
          <p:nvPr userDrawn="1"/>
        </p:nvSpPr>
        <p:spPr bwMode="auto">
          <a:xfrm>
            <a:off x="262855" y="210018"/>
            <a:ext cx="294955" cy="376149"/>
          </a:xfrm>
          <a:custGeom>
            <a:avLst/>
            <a:gdLst>
              <a:gd name="T0" fmla="*/ 0 w 122"/>
              <a:gd name="T1" fmla="*/ 144 h 161"/>
              <a:gd name="T2" fmla="*/ 9 w 122"/>
              <a:gd name="T3" fmla="*/ 161 h 161"/>
              <a:gd name="T4" fmla="*/ 122 w 122"/>
              <a:gd name="T5" fmla="*/ 10 h 161"/>
              <a:gd name="T6" fmla="*/ 107 w 122"/>
              <a:gd name="T7" fmla="*/ 0 h 161"/>
              <a:gd name="T8" fmla="*/ 0 w 122"/>
              <a:gd name="T9" fmla="*/ 144 h 161"/>
            </a:gdLst>
            <a:ahLst/>
            <a:cxnLst>
              <a:cxn ang="0">
                <a:pos x="T0" y="T1"/>
              </a:cxn>
              <a:cxn ang="0">
                <a:pos x="T2" y="T3"/>
              </a:cxn>
              <a:cxn ang="0">
                <a:pos x="T4" y="T5"/>
              </a:cxn>
              <a:cxn ang="0">
                <a:pos x="T6" y="T7"/>
              </a:cxn>
              <a:cxn ang="0">
                <a:pos x="T8" y="T9"/>
              </a:cxn>
            </a:cxnLst>
            <a:rect l="0" t="0" r="r" b="b"/>
            <a:pathLst>
              <a:path w="122" h="161">
                <a:moveTo>
                  <a:pt x="0" y="144"/>
                </a:moveTo>
                <a:lnTo>
                  <a:pt x="9" y="161"/>
                </a:lnTo>
                <a:lnTo>
                  <a:pt x="122" y="10"/>
                </a:lnTo>
                <a:lnTo>
                  <a:pt x="107" y="0"/>
                </a:lnTo>
                <a:lnTo>
                  <a:pt x="0" y="144"/>
                </a:lnTo>
                <a:close/>
              </a:path>
            </a:pathLst>
          </a:custGeom>
          <a:solidFill>
            <a:srgbClr val="00B0F0"/>
          </a:solidFill>
          <a:ln>
            <a:noFill/>
          </a:ln>
        </p:spPr>
        <p:txBody>
          <a:bodyPr vert="horz" wrap="square" lIns="91440" tIns="45720" rIns="91440" bIns="45720" numCol="1" anchor="t" anchorCtr="0" compatLnSpc="1"/>
          <a:lstStyle/>
          <a:p>
            <a:endParaRPr lang="zh-CN" altLang="en-US">
              <a:solidFill>
                <a:srgbClr val="FF0000"/>
              </a:solidFill>
              <a:latin typeface="华康娃娃体W5(P)" panose="040B0500000000000000" pitchFamily="82" charset="-122"/>
              <a:ea typeface="华康娃娃体W5(P)" panose="040B0500000000000000" pitchFamily="82" charset="-122"/>
            </a:endParaRPr>
          </a:p>
        </p:txBody>
      </p:sp>
      <p:sp>
        <p:nvSpPr>
          <p:cNvPr id="19" name="Freeform 9"/>
          <p:cNvSpPr/>
          <p:nvPr userDrawn="1"/>
        </p:nvSpPr>
        <p:spPr bwMode="auto">
          <a:xfrm>
            <a:off x="161313" y="135256"/>
            <a:ext cx="336056" cy="394840"/>
          </a:xfrm>
          <a:custGeom>
            <a:avLst/>
            <a:gdLst>
              <a:gd name="T0" fmla="*/ 0 w 139"/>
              <a:gd name="T1" fmla="*/ 145 h 169"/>
              <a:gd name="T2" fmla="*/ 11 w 139"/>
              <a:gd name="T3" fmla="*/ 164 h 169"/>
              <a:gd name="T4" fmla="*/ 34 w 139"/>
              <a:gd name="T5" fmla="*/ 169 h 169"/>
              <a:gd name="T6" fmla="*/ 139 w 139"/>
              <a:gd name="T7" fmla="*/ 25 h 169"/>
              <a:gd name="T8" fmla="*/ 107 w 139"/>
              <a:gd name="T9" fmla="*/ 0 h 169"/>
              <a:gd name="T10" fmla="*/ 0 w 139"/>
              <a:gd name="T11" fmla="*/ 145 h 169"/>
            </a:gdLst>
            <a:ahLst/>
            <a:cxnLst>
              <a:cxn ang="0">
                <a:pos x="T0" y="T1"/>
              </a:cxn>
              <a:cxn ang="0">
                <a:pos x="T2" y="T3"/>
              </a:cxn>
              <a:cxn ang="0">
                <a:pos x="T4" y="T5"/>
              </a:cxn>
              <a:cxn ang="0">
                <a:pos x="T6" y="T7"/>
              </a:cxn>
              <a:cxn ang="0">
                <a:pos x="T8" y="T9"/>
              </a:cxn>
              <a:cxn ang="0">
                <a:pos x="T10" y="T11"/>
              </a:cxn>
            </a:cxnLst>
            <a:rect l="0" t="0" r="r" b="b"/>
            <a:pathLst>
              <a:path w="139" h="169">
                <a:moveTo>
                  <a:pt x="0" y="145"/>
                </a:moveTo>
                <a:lnTo>
                  <a:pt x="11" y="164"/>
                </a:lnTo>
                <a:lnTo>
                  <a:pt x="34" y="169"/>
                </a:lnTo>
                <a:lnTo>
                  <a:pt x="139" y="25"/>
                </a:lnTo>
                <a:lnTo>
                  <a:pt x="107" y="0"/>
                </a:lnTo>
                <a:lnTo>
                  <a:pt x="0" y="145"/>
                </a:lnTo>
                <a:close/>
              </a:path>
            </a:pathLst>
          </a:custGeom>
          <a:solidFill>
            <a:srgbClr val="00B0F0"/>
          </a:solidFill>
          <a:ln>
            <a:noFill/>
          </a:ln>
        </p:spPr>
        <p:txBody>
          <a:bodyPr vert="horz" wrap="square" lIns="91440" tIns="45720" rIns="91440" bIns="45720" numCol="1" anchor="t" anchorCtr="0" compatLnSpc="1"/>
          <a:lstStyle/>
          <a:p>
            <a:endParaRPr lang="zh-CN" altLang="en-US">
              <a:solidFill>
                <a:srgbClr val="FF0000"/>
              </a:solidFill>
              <a:latin typeface="华康娃娃体W5(P)" panose="040B0500000000000000" pitchFamily="82" charset="-122"/>
              <a:ea typeface="华康娃娃体W5(P)" panose="040B0500000000000000" pitchFamily="82" charset="-122"/>
            </a:endParaRPr>
          </a:p>
        </p:txBody>
      </p:sp>
      <p:sp>
        <p:nvSpPr>
          <p:cNvPr id="20" name="Freeform 10"/>
          <p:cNvSpPr/>
          <p:nvPr userDrawn="1"/>
        </p:nvSpPr>
        <p:spPr bwMode="auto">
          <a:xfrm>
            <a:off x="378903" y="-7261"/>
            <a:ext cx="253855" cy="221952"/>
          </a:xfrm>
          <a:custGeom>
            <a:avLst/>
            <a:gdLst>
              <a:gd name="T0" fmla="*/ 0 w 105"/>
              <a:gd name="T1" fmla="*/ 33 h 95"/>
              <a:gd name="T2" fmla="*/ 80 w 105"/>
              <a:gd name="T3" fmla="*/ 95 h 95"/>
              <a:gd name="T4" fmla="*/ 105 w 105"/>
              <a:gd name="T5" fmla="*/ 61 h 95"/>
              <a:gd name="T6" fmla="*/ 24 w 105"/>
              <a:gd name="T7" fmla="*/ 0 h 95"/>
              <a:gd name="T8" fmla="*/ 0 w 105"/>
              <a:gd name="T9" fmla="*/ 33 h 95"/>
            </a:gdLst>
            <a:ahLst/>
            <a:cxnLst>
              <a:cxn ang="0">
                <a:pos x="T0" y="T1"/>
              </a:cxn>
              <a:cxn ang="0">
                <a:pos x="T2" y="T3"/>
              </a:cxn>
              <a:cxn ang="0">
                <a:pos x="T4" y="T5"/>
              </a:cxn>
              <a:cxn ang="0">
                <a:pos x="T6" y="T7"/>
              </a:cxn>
              <a:cxn ang="0">
                <a:pos x="T8" y="T9"/>
              </a:cxn>
            </a:cxnLst>
            <a:rect l="0" t="0" r="r" b="b"/>
            <a:pathLst>
              <a:path w="105" h="95">
                <a:moveTo>
                  <a:pt x="0" y="33"/>
                </a:moveTo>
                <a:lnTo>
                  <a:pt x="80" y="95"/>
                </a:lnTo>
                <a:lnTo>
                  <a:pt x="105" y="61"/>
                </a:lnTo>
                <a:lnTo>
                  <a:pt x="24" y="0"/>
                </a:lnTo>
                <a:lnTo>
                  <a:pt x="0" y="33"/>
                </a:lnTo>
                <a:close/>
              </a:path>
            </a:pathLst>
          </a:custGeom>
          <a:solidFill>
            <a:srgbClr val="00B0F0"/>
          </a:solidFill>
          <a:ln>
            <a:noFill/>
          </a:ln>
        </p:spPr>
        <p:txBody>
          <a:bodyPr vert="horz" wrap="square" lIns="91440" tIns="45720" rIns="91440" bIns="45720" numCol="1" anchor="t" anchorCtr="0" compatLnSpc="1"/>
          <a:lstStyle/>
          <a:p>
            <a:endParaRPr lang="zh-CN" altLang="en-US">
              <a:solidFill>
                <a:srgbClr val="FF0000"/>
              </a:solidFill>
              <a:latin typeface="华康娃娃体W5(P)" panose="040B0500000000000000" pitchFamily="82" charset="-122"/>
              <a:ea typeface="华康娃娃体W5(P)" panose="040B0500000000000000" pitchFamily="82" charset="-122"/>
            </a:endParaRPr>
          </a:p>
        </p:txBody>
      </p:sp>
      <p:grpSp>
        <p:nvGrpSpPr>
          <p:cNvPr id="11" name="组合 10"/>
          <p:cNvGrpSpPr/>
          <p:nvPr userDrawn="1"/>
        </p:nvGrpSpPr>
        <p:grpSpPr>
          <a:xfrm>
            <a:off x="-161240" y="5623183"/>
            <a:ext cx="1438100" cy="1521587"/>
            <a:chOff x="-198753" y="5383535"/>
            <a:chExt cx="1597585" cy="1654170"/>
          </a:xfrm>
        </p:grpSpPr>
        <p:sp>
          <p:nvSpPr>
            <p:cNvPr id="28" name="Freeform 3"/>
            <p:cNvSpPr/>
            <p:nvPr userDrawn="1"/>
          </p:nvSpPr>
          <p:spPr bwMode="gray">
            <a:xfrm>
              <a:off x="-42619" y="5383535"/>
              <a:ext cx="1441451" cy="1358900"/>
            </a:xfrm>
            <a:custGeom>
              <a:avLst/>
              <a:gdLst>
                <a:gd name="T0" fmla="*/ 0 w 1089"/>
                <a:gd name="T1" fmla="*/ 0 h 1100"/>
                <a:gd name="T2" fmla="*/ 0 w 1089"/>
                <a:gd name="T3" fmla="*/ 1358900 h 1100"/>
                <a:gd name="T4" fmla="*/ 1441451 w 1089"/>
                <a:gd name="T5" fmla="*/ 1358900 h 1100"/>
                <a:gd name="T6" fmla="*/ 0 w 1089"/>
                <a:gd name="T7" fmla="*/ 0 h 11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89" h="1100">
                  <a:moveTo>
                    <a:pt x="0" y="0"/>
                  </a:moveTo>
                  <a:cubicBezTo>
                    <a:pt x="0" y="550"/>
                    <a:pt x="0" y="1100"/>
                    <a:pt x="0" y="1100"/>
                  </a:cubicBezTo>
                  <a:lnTo>
                    <a:pt x="1089" y="1100"/>
                  </a:lnTo>
                  <a:cubicBezTo>
                    <a:pt x="1089" y="1100"/>
                    <a:pt x="596" y="865"/>
                    <a:pt x="0" y="0"/>
                  </a:cubicBezTo>
                  <a:close/>
                </a:path>
              </a:pathLst>
            </a:custGeom>
            <a:solidFill>
              <a:srgbClr val="A8D02A"/>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defRPr/>
              </a:pPr>
              <a:endParaRPr kumimoji="0" lang="zh-CN" altLang="en-US" sz="2400" b="1" i="0" u="none" strike="noStrike" kern="0" cap="none" spc="0" normalizeH="0" baseline="0" noProof="0">
                <a:ln>
                  <a:noFill/>
                </a:ln>
                <a:solidFill>
                  <a:srgbClr val="000000"/>
                </a:solidFill>
                <a:effectLst/>
                <a:uLnTx/>
                <a:uFillTx/>
                <a:latin typeface="Times New Roman" panose="02020603050405020304" pitchFamily="18" charset="0"/>
                <a:ea typeface="方正瘦金书_GBK" pitchFamily="65" charset="-122"/>
                <a:cs typeface="Arial" panose="020B0604020202020204"/>
              </a:endParaRPr>
            </a:p>
          </p:txBody>
        </p:sp>
        <p:pic>
          <p:nvPicPr>
            <p:cNvPr id="31" name="Picture 32" descr="3"/>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gray">
            <a:xfrm rot="20760000" flipH="1">
              <a:off x="-198753" y="5666105"/>
              <a:ext cx="122396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2" name="组合 11"/>
          <p:cNvGrpSpPr/>
          <p:nvPr userDrawn="1"/>
        </p:nvGrpSpPr>
        <p:grpSpPr>
          <a:xfrm>
            <a:off x="7837822" y="-418676"/>
            <a:ext cx="4354178" cy="2018875"/>
            <a:chOff x="7086600" y="-418675"/>
            <a:chExt cx="5105400" cy="2013202"/>
          </a:xfrm>
        </p:grpSpPr>
        <p:grpSp>
          <p:nvGrpSpPr>
            <p:cNvPr id="9" name="组合 8"/>
            <p:cNvGrpSpPr/>
            <p:nvPr userDrawn="1"/>
          </p:nvGrpSpPr>
          <p:grpSpPr>
            <a:xfrm>
              <a:off x="7086600" y="-400961"/>
              <a:ext cx="5105400" cy="1995488"/>
              <a:chOff x="7083425" y="-381000"/>
              <a:chExt cx="5105400" cy="1995488"/>
            </a:xfrm>
          </p:grpSpPr>
          <p:sp>
            <p:nvSpPr>
              <p:cNvPr id="29" name="Freeform 29"/>
              <p:cNvSpPr/>
              <p:nvPr userDrawn="1"/>
            </p:nvSpPr>
            <p:spPr bwMode="gray">
              <a:xfrm>
                <a:off x="7083425" y="0"/>
                <a:ext cx="5105400" cy="739775"/>
              </a:xfrm>
              <a:custGeom>
                <a:avLst/>
                <a:gdLst>
                  <a:gd name="T0" fmla="*/ 5105400 w 3130"/>
                  <a:gd name="T1" fmla="*/ 739775 h 453"/>
                  <a:gd name="T2" fmla="*/ 5105400 w 3130"/>
                  <a:gd name="T3" fmla="*/ 0 h 453"/>
                  <a:gd name="T4" fmla="*/ 0 w 3130"/>
                  <a:gd name="T5" fmla="*/ 0 h 453"/>
                  <a:gd name="T6" fmla="*/ 5105400 w 3130"/>
                  <a:gd name="T7" fmla="*/ 739775 h 4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30" h="453">
                    <a:moveTo>
                      <a:pt x="3130" y="453"/>
                    </a:moveTo>
                    <a:cubicBezTo>
                      <a:pt x="3130" y="226"/>
                      <a:pt x="3130" y="0"/>
                      <a:pt x="3130" y="0"/>
                    </a:cubicBezTo>
                    <a:lnTo>
                      <a:pt x="0" y="0"/>
                    </a:lnTo>
                    <a:cubicBezTo>
                      <a:pt x="0" y="0"/>
                      <a:pt x="1298" y="389"/>
                      <a:pt x="3130" y="453"/>
                    </a:cubicBezTo>
                    <a:close/>
                  </a:path>
                </a:pathLst>
              </a:custGeom>
              <a:solidFill>
                <a:srgbClr val="FFC319"/>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defRPr/>
                </a:pPr>
                <a:endParaRPr kumimoji="0" lang="zh-CN" altLang="en-US" sz="2400" b="1" i="0" u="none" strike="noStrike" kern="0" cap="none" spc="0" normalizeH="0" baseline="0" noProof="0">
                  <a:ln>
                    <a:noFill/>
                  </a:ln>
                  <a:solidFill>
                    <a:srgbClr val="000000"/>
                  </a:solidFill>
                  <a:effectLst/>
                  <a:uLnTx/>
                  <a:uFillTx/>
                  <a:latin typeface="Times New Roman" panose="02020603050405020304" pitchFamily="18" charset="0"/>
                  <a:ea typeface="方正瘦金书_GBK" pitchFamily="65" charset="-122"/>
                  <a:cs typeface="Arial" panose="020B0604020202020204"/>
                </a:endParaRPr>
              </a:p>
            </p:txBody>
          </p:sp>
          <p:pic>
            <p:nvPicPr>
              <p:cNvPr id="30" name="Picture 31" descr="water"/>
              <p:cNvPicPr>
                <a:picLocks noChangeAspect="1" noChangeArrowheads="1"/>
              </p:cNvPicPr>
              <p:nvPr userDrawn="1"/>
            </p:nvPicPr>
            <p:blipFill>
              <a:blip r:embed="rId13">
                <a:extLst>
                  <a:ext uri="{28A0092B-C50C-407E-A947-70E740481C1C}">
                    <a14:useLocalDpi xmlns:a14="http://schemas.microsoft.com/office/drawing/2010/main" val="0"/>
                  </a:ext>
                </a:extLst>
              </a:blip>
              <a:srcRect l="22409" t="16374" b="27486"/>
              <a:stretch>
                <a:fillRect/>
              </a:stretch>
            </p:blipFill>
            <p:spPr bwMode="gray">
              <a:xfrm rot="780000">
                <a:off x="9671050" y="-381000"/>
                <a:ext cx="2417763" cy="199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6" name="Picture 32" descr="3"/>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gray">
            <a:xfrm rot="20760000" flipH="1">
              <a:off x="8378726" y="-418675"/>
              <a:ext cx="122396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7" name="组合 36"/>
          <p:cNvGrpSpPr/>
          <p:nvPr userDrawn="1"/>
        </p:nvGrpSpPr>
        <p:grpSpPr>
          <a:xfrm flipH="1">
            <a:off x="9579785" y="6173885"/>
            <a:ext cx="1642737" cy="870707"/>
            <a:chOff x="-4763" y="5500688"/>
            <a:chExt cx="1441451" cy="1604960"/>
          </a:xfrm>
        </p:grpSpPr>
        <p:sp>
          <p:nvSpPr>
            <p:cNvPr id="38" name="Freeform 3"/>
            <p:cNvSpPr/>
            <p:nvPr userDrawn="1"/>
          </p:nvSpPr>
          <p:spPr bwMode="gray">
            <a:xfrm>
              <a:off x="-4763" y="5500688"/>
              <a:ext cx="1441451" cy="1358900"/>
            </a:xfrm>
            <a:custGeom>
              <a:avLst/>
              <a:gdLst>
                <a:gd name="T0" fmla="*/ 0 w 1089"/>
                <a:gd name="T1" fmla="*/ 0 h 1100"/>
                <a:gd name="T2" fmla="*/ 0 w 1089"/>
                <a:gd name="T3" fmla="*/ 1358900 h 1100"/>
                <a:gd name="T4" fmla="*/ 1441451 w 1089"/>
                <a:gd name="T5" fmla="*/ 1358900 h 1100"/>
                <a:gd name="T6" fmla="*/ 0 w 1089"/>
                <a:gd name="T7" fmla="*/ 0 h 11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89" h="1100">
                  <a:moveTo>
                    <a:pt x="0" y="0"/>
                  </a:moveTo>
                  <a:cubicBezTo>
                    <a:pt x="0" y="550"/>
                    <a:pt x="0" y="1100"/>
                    <a:pt x="0" y="1100"/>
                  </a:cubicBezTo>
                  <a:lnTo>
                    <a:pt x="1089" y="1100"/>
                  </a:lnTo>
                  <a:cubicBezTo>
                    <a:pt x="1089" y="1100"/>
                    <a:pt x="596" y="865"/>
                    <a:pt x="0" y="0"/>
                  </a:cubicBezTo>
                  <a:close/>
                </a:path>
              </a:pathLst>
            </a:custGeom>
            <a:solidFill>
              <a:srgbClr val="A8D02A"/>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defRPr/>
              </a:pPr>
              <a:endParaRPr kumimoji="0" lang="zh-CN" altLang="en-US" sz="2400" b="1" i="0" u="none" strike="noStrike" kern="0" cap="none" spc="0" normalizeH="0" baseline="0" noProof="0">
                <a:ln>
                  <a:noFill/>
                </a:ln>
                <a:solidFill>
                  <a:srgbClr val="000000"/>
                </a:solidFill>
                <a:effectLst/>
                <a:uLnTx/>
                <a:uFillTx/>
                <a:latin typeface="Times New Roman" panose="02020603050405020304" pitchFamily="18" charset="0"/>
                <a:ea typeface="方正瘦金书_GBK" pitchFamily="65" charset="-122"/>
                <a:cs typeface="Arial" panose="020B0604020202020204"/>
              </a:endParaRPr>
            </a:p>
          </p:txBody>
        </p:sp>
        <p:pic>
          <p:nvPicPr>
            <p:cNvPr id="39" name="Picture 32" descr="3"/>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gray">
            <a:xfrm rot="20760000" flipH="1">
              <a:off x="0" y="5734048"/>
              <a:ext cx="122396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4" name="组合 13"/>
          <p:cNvGrpSpPr/>
          <p:nvPr userDrawn="1"/>
        </p:nvGrpSpPr>
        <p:grpSpPr>
          <a:xfrm>
            <a:off x="10648950" y="6188173"/>
            <a:ext cx="1859730" cy="870380"/>
            <a:chOff x="8520164" y="6161091"/>
            <a:chExt cx="1859730" cy="870380"/>
          </a:xfrm>
        </p:grpSpPr>
        <p:sp>
          <p:nvSpPr>
            <p:cNvPr id="41" name="Freeform 3"/>
            <p:cNvSpPr/>
            <p:nvPr userDrawn="1"/>
          </p:nvSpPr>
          <p:spPr bwMode="gray">
            <a:xfrm flipH="1">
              <a:off x="8520164" y="6161091"/>
              <a:ext cx="1533460" cy="709615"/>
            </a:xfrm>
            <a:custGeom>
              <a:avLst/>
              <a:gdLst>
                <a:gd name="T0" fmla="*/ 0 w 1089"/>
                <a:gd name="T1" fmla="*/ 0 h 1100"/>
                <a:gd name="T2" fmla="*/ 0 w 1089"/>
                <a:gd name="T3" fmla="*/ 1358900 h 1100"/>
                <a:gd name="T4" fmla="*/ 1441451 w 1089"/>
                <a:gd name="T5" fmla="*/ 1358900 h 1100"/>
                <a:gd name="T6" fmla="*/ 0 w 1089"/>
                <a:gd name="T7" fmla="*/ 0 h 11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89" h="1100">
                  <a:moveTo>
                    <a:pt x="0" y="0"/>
                  </a:moveTo>
                  <a:cubicBezTo>
                    <a:pt x="0" y="550"/>
                    <a:pt x="0" y="1100"/>
                    <a:pt x="0" y="1100"/>
                  </a:cubicBezTo>
                  <a:lnTo>
                    <a:pt x="1089" y="1100"/>
                  </a:lnTo>
                  <a:cubicBezTo>
                    <a:pt x="1089" y="1100"/>
                    <a:pt x="596" y="865"/>
                    <a:pt x="0" y="0"/>
                  </a:cubicBezTo>
                  <a:close/>
                </a:path>
              </a:pathLst>
            </a:custGeom>
            <a:solidFill>
              <a:srgbClr val="A8D02A"/>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marL="0" marR="0" lvl="0" indent="0" defTabSz="914400" eaLnBrk="0" fontAlgn="base" latinLnBrk="0" hangingPunct="0">
                <a:lnSpc>
                  <a:spcPct val="100000"/>
                </a:lnSpc>
                <a:spcBef>
                  <a:spcPct val="0"/>
                </a:spcBef>
                <a:spcAft>
                  <a:spcPct val="0"/>
                </a:spcAft>
                <a:buClrTx/>
                <a:buSzTx/>
                <a:buFontTx/>
                <a:buNone/>
                <a:defRPr/>
              </a:pPr>
              <a:endParaRPr kumimoji="0" lang="zh-CN" altLang="en-US" sz="2400" b="1" i="0" u="none" strike="noStrike" kern="0" cap="none" spc="0" normalizeH="0" baseline="0" noProof="0">
                <a:ln>
                  <a:noFill/>
                </a:ln>
                <a:solidFill>
                  <a:srgbClr val="000000"/>
                </a:solidFill>
                <a:effectLst/>
                <a:uLnTx/>
                <a:uFillTx/>
                <a:latin typeface="Times New Roman" panose="02020603050405020304" pitchFamily="18" charset="0"/>
                <a:ea typeface="方正瘦金书_GBK" pitchFamily="65" charset="-122"/>
                <a:cs typeface="Arial" panose="020B0604020202020204"/>
              </a:endParaRPr>
            </a:p>
          </p:txBody>
        </p:sp>
        <p:pic>
          <p:nvPicPr>
            <p:cNvPr id="42" name="Picture 32" descr="3"/>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gray">
            <a:xfrm rot="840000">
              <a:off x="9089720" y="6261599"/>
              <a:ext cx="1290174" cy="769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tags" Target="../tags/tag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png"/><Relationship Id="rId1" Type="http://schemas.openxmlformats.org/officeDocument/2006/relationships/tags" Target="../tags/tag3.xml"/></Relationships>
</file>

<file path=ppt/slides/_rels/slide14.xml.rels><?xml version="1.0" encoding="UTF-8" standalone="yes"?>
<Relationships xmlns="http://schemas.openxmlformats.org/package/2006/relationships"><Relationship Id="rId9" Type="http://schemas.openxmlformats.org/officeDocument/2006/relationships/tags" Target="../tags/tag12.xml"/><Relationship Id="rId8" Type="http://schemas.openxmlformats.org/officeDocument/2006/relationships/tags" Target="../tags/tag11.xml"/><Relationship Id="rId7" Type="http://schemas.openxmlformats.org/officeDocument/2006/relationships/tags" Target="../tags/tag10.x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 Id="rId3" Type="http://schemas.openxmlformats.org/officeDocument/2006/relationships/tags" Target="../tags/tag6.xml"/><Relationship Id="rId24" Type="http://schemas.openxmlformats.org/officeDocument/2006/relationships/slideLayout" Target="../slideLayouts/slideLayout2.xml"/><Relationship Id="rId23" Type="http://schemas.openxmlformats.org/officeDocument/2006/relationships/image" Target="../media/image3.png"/><Relationship Id="rId22" Type="http://schemas.openxmlformats.org/officeDocument/2006/relationships/tags" Target="../tags/tag25.xml"/><Relationship Id="rId21" Type="http://schemas.openxmlformats.org/officeDocument/2006/relationships/tags" Target="../tags/tag24.xml"/><Relationship Id="rId20" Type="http://schemas.openxmlformats.org/officeDocument/2006/relationships/tags" Target="../tags/tag23.xml"/><Relationship Id="rId2" Type="http://schemas.openxmlformats.org/officeDocument/2006/relationships/tags" Target="../tags/tag5.xml"/><Relationship Id="rId19" Type="http://schemas.openxmlformats.org/officeDocument/2006/relationships/tags" Target="../tags/tag22.xml"/><Relationship Id="rId18" Type="http://schemas.openxmlformats.org/officeDocument/2006/relationships/tags" Target="../tags/tag21.xml"/><Relationship Id="rId17" Type="http://schemas.openxmlformats.org/officeDocument/2006/relationships/tags" Target="../tags/tag20.xml"/><Relationship Id="rId16" Type="http://schemas.openxmlformats.org/officeDocument/2006/relationships/tags" Target="../tags/tag19.xml"/><Relationship Id="rId15" Type="http://schemas.openxmlformats.org/officeDocument/2006/relationships/tags" Target="../tags/tag18.xml"/><Relationship Id="rId14" Type="http://schemas.openxmlformats.org/officeDocument/2006/relationships/tags" Target="../tags/tag17.xml"/><Relationship Id="rId13" Type="http://schemas.openxmlformats.org/officeDocument/2006/relationships/tags" Target="../tags/tag16.xml"/><Relationship Id="rId12" Type="http://schemas.openxmlformats.org/officeDocument/2006/relationships/tags" Target="../tags/tag15.xml"/><Relationship Id="rId11" Type="http://schemas.openxmlformats.org/officeDocument/2006/relationships/tags" Target="../tags/tag14.xml"/><Relationship Id="rId10" Type="http://schemas.openxmlformats.org/officeDocument/2006/relationships/tags" Target="../tags/tag13.xml"/><Relationship Id="rId1" Type="http://schemas.openxmlformats.org/officeDocument/2006/relationships/tags" Target="../tags/tag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9.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tags" Target="../tags/tag29.xml"/><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tags" Target="../tags/tag34.xml"/><Relationship Id="rId1" Type="http://schemas.openxmlformats.org/officeDocument/2006/relationships/tags" Target="../tags/tag33.xml"/></Relationships>
</file>

<file path=ppt/slides/_rels/slide26.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39.xml"/><Relationship Id="rId4" Type="http://schemas.openxmlformats.org/officeDocument/2006/relationships/tags" Target="../tags/tag38.xml"/><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s>
</file>

<file path=ppt/slides/_rels/slide2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44.xml"/><Relationship Id="rId4" Type="http://schemas.openxmlformats.org/officeDocument/2006/relationships/tags" Target="../tags/tag43.xml"/><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s>
</file>

<file path=ppt/slides/_rels/slide28.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49.xml"/><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s>
</file>

<file path=ppt/slides/_rels/slide29.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54.xml"/><Relationship Id="rId4" Type="http://schemas.openxmlformats.org/officeDocument/2006/relationships/tags" Target="../tags/tag53.xml"/><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59.xml"/><Relationship Id="rId4" Type="http://schemas.openxmlformats.org/officeDocument/2006/relationships/tags" Target="../tags/tag58.xml"/><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s>
</file>

<file path=ppt/slides/_rels/slide31.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64.xml"/><Relationship Id="rId4" Type="http://schemas.openxmlformats.org/officeDocument/2006/relationships/tags" Target="../tags/tag63.xml"/><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s>
</file>

<file path=ppt/slides/_rels/slide32.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69.xml"/><Relationship Id="rId4" Type="http://schemas.openxmlformats.org/officeDocument/2006/relationships/tags" Target="../tags/tag68.xml"/><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s>
</file>

<file path=ppt/slides/_rels/slide33.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74.xml"/><Relationship Id="rId4" Type="http://schemas.openxmlformats.org/officeDocument/2006/relationships/tags" Target="../tags/tag73.xml"/><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s>
</file>

<file path=ppt/slides/_rels/slide34.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79.xml"/><Relationship Id="rId4" Type="http://schemas.openxmlformats.org/officeDocument/2006/relationships/tags" Target="../tags/tag78.xml"/><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tags" Target="../tags/tag75.xml"/></Relationships>
</file>

<file path=ppt/slides/_rels/slide35.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tags" Target="../tags/tag84.xml"/><Relationship Id="rId4" Type="http://schemas.openxmlformats.org/officeDocument/2006/relationships/tags" Target="../tags/tag83.xml"/><Relationship Id="rId3" Type="http://schemas.openxmlformats.org/officeDocument/2006/relationships/tags" Target="../tags/tag82.xml"/><Relationship Id="rId2" Type="http://schemas.openxmlformats.org/officeDocument/2006/relationships/tags" Target="../tags/tag81.xml"/><Relationship Id="rId1" Type="http://schemas.openxmlformats.org/officeDocument/2006/relationships/tags" Target="../tags/tag80.xml"/></Relationships>
</file>

<file path=ppt/slides/_rels/slide3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525145" y="977900"/>
            <a:ext cx="11591925" cy="3673475"/>
            <a:chOff x="1171253" y="2373734"/>
            <a:chExt cx="14816400" cy="2008161"/>
          </a:xfrm>
          <a:solidFill>
            <a:srgbClr val="CCCCFF"/>
          </a:solidFill>
        </p:grpSpPr>
        <p:sp>
          <p:nvSpPr>
            <p:cNvPr id="4" name="五边形 13"/>
            <p:cNvSpPr/>
            <p:nvPr>
              <p:custDataLst>
                <p:tags r:id="rId1"/>
              </p:custDataLst>
            </p:nvPr>
          </p:nvSpPr>
          <p:spPr>
            <a:xfrm>
              <a:off x="1171253" y="2373734"/>
              <a:ext cx="14816400" cy="2008161"/>
            </a:xfrm>
            <a:custGeom>
              <a:avLst/>
              <a:gdLst>
                <a:gd name="connsiteX0" fmla="*/ 0 w 2222500"/>
                <a:gd name="connsiteY0" fmla="*/ 0 h 906064"/>
                <a:gd name="connsiteX1" fmla="*/ 1946150 w 2222500"/>
                <a:gd name="connsiteY1" fmla="*/ 0 h 906064"/>
                <a:gd name="connsiteX2" fmla="*/ 2222500 w 2222500"/>
                <a:gd name="connsiteY2" fmla="*/ 453032 h 906064"/>
                <a:gd name="connsiteX3" fmla="*/ 1946150 w 2222500"/>
                <a:gd name="connsiteY3" fmla="*/ 906064 h 906064"/>
                <a:gd name="connsiteX4" fmla="*/ 0 w 2222500"/>
                <a:gd name="connsiteY4" fmla="*/ 906064 h 906064"/>
                <a:gd name="connsiteX5" fmla="*/ 0 w 2222500"/>
                <a:gd name="connsiteY5" fmla="*/ 0 h 906064"/>
                <a:gd name="connsiteX0-1" fmla="*/ 2381 w 2224881"/>
                <a:gd name="connsiteY0-2" fmla="*/ 0 h 975120"/>
                <a:gd name="connsiteX1-3" fmla="*/ 1948531 w 2224881"/>
                <a:gd name="connsiteY1-4" fmla="*/ 0 h 975120"/>
                <a:gd name="connsiteX2-5" fmla="*/ 2224881 w 2224881"/>
                <a:gd name="connsiteY2-6" fmla="*/ 453032 h 975120"/>
                <a:gd name="connsiteX3-7" fmla="*/ 1948531 w 2224881"/>
                <a:gd name="connsiteY3-8" fmla="*/ 906064 h 975120"/>
                <a:gd name="connsiteX4-9" fmla="*/ 0 w 2224881"/>
                <a:gd name="connsiteY4-10" fmla="*/ 975120 h 975120"/>
                <a:gd name="connsiteX5-11" fmla="*/ 2381 w 2224881"/>
                <a:gd name="connsiteY5-12" fmla="*/ 0 h 975120"/>
                <a:gd name="connsiteX0-13" fmla="*/ 2381 w 2224881"/>
                <a:gd name="connsiteY0-14" fmla="*/ 0 h 975120"/>
                <a:gd name="connsiteX1-15" fmla="*/ 1948531 w 2224881"/>
                <a:gd name="connsiteY1-16" fmla="*/ 0 h 975120"/>
                <a:gd name="connsiteX2-17" fmla="*/ 2224881 w 2224881"/>
                <a:gd name="connsiteY2-18" fmla="*/ 453032 h 975120"/>
                <a:gd name="connsiteX3-19" fmla="*/ 1948531 w 2224881"/>
                <a:gd name="connsiteY3-20" fmla="*/ 906064 h 975120"/>
                <a:gd name="connsiteX4-21" fmla="*/ 67469 w 2224881"/>
                <a:gd name="connsiteY4-22" fmla="*/ 908447 h 975120"/>
                <a:gd name="connsiteX5-23" fmla="*/ 0 w 2224881"/>
                <a:gd name="connsiteY5-24" fmla="*/ 975120 h 975120"/>
                <a:gd name="connsiteX6" fmla="*/ 2381 w 2224881"/>
                <a:gd name="connsiteY6" fmla="*/ 0 h 975120"/>
                <a:gd name="connsiteX0-25" fmla="*/ 2381 w 2224881"/>
                <a:gd name="connsiteY0-26" fmla="*/ 0 h 975120"/>
                <a:gd name="connsiteX1-27" fmla="*/ 1948531 w 2224881"/>
                <a:gd name="connsiteY1-28" fmla="*/ 0 h 975120"/>
                <a:gd name="connsiteX2-29" fmla="*/ 2224881 w 2224881"/>
                <a:gd name="connsiteY2-30" fmla="*/ 453032 h 975120"/>
                <a:gd name="connsiteX3-31" fmla="*/ 1948531 w 2224881"/>
                <a:gd name="connsiteY3-32" fmla="*/ 906064 h 975120"/>
                <a:gd name="connsiteX4-33" fmla="*/ 67469 w 2224881"/>
                <a:gd name="connsiteY4-34" fmla="*/ 908447 h 975120"/>
                <a:gd name="connsiteX5-35" fmla="*/ 0 w 2224881"/>
                <a:gd name="connsiteY5-36" fmla="*/ 975120 h 975120"/>
                <a:gd name="connsiteX6-37" fmla="*/ 2381 w 2224881"/>
                <a:gd name="connsiteY6-38" fmla="*/ 0 h 975120"/>
                <a:gd name="connsiteX0-39" fmla="*/ 2381 w 2224881"/>
                <a:gd name="connsiteY0-40" fmla="*/ 1191 h 976311"/>
                <a:gd name="connsiteX1-41" fmla="*/ 93663 w 2224881"/>
                <a:gd name="connsiteY1-42" fmla="*/ 0 h 976311"/>
                <a:gd name="connsiteX2-43" fmla="*/ 1948531 w 2224881"/>
                <a:gd name="connsiteY2-44" fmla="*/ 1191 h 976311"/>
                <a:gd name="connsiteX3-45" fmla="*/ 2224881 w 2224881"/>
                <a:gd name="connsiteY3-46" fmla="*/ 454223 h 976311"/>
                <a:gd name="connsiteX4-47" fmla="*/ 1948531 w 2224881"/>
                <a:gd name="connsiteY4-48" fmla="*/ 907255 h 976311"/>
                <a:gd name="connsiteX5-49" fmla="*/ 67469 w 2224881"/>
                <a:gd name="connsiteY5-50" fmla="*/ 909638 h 976311"/>
                <a:gd name="connsiteX6-51" fmla="*/ 0 w 2224881"/>
                <a:gd name="connsiteY6-52" fmla="*/ 976311 h 976311"/>
                <a:gd name="connsiteX7" fmla="*/ 2381 w 2224881"/>
                <a:gd name="connsiteY7" fmla="*/ 1191 h 976311"/>
                <a:gd name="connsiteX0-53" fmla="*/ 45244 w 2224881"/>
                <a:gd name="connsiteY0-54" fmla="*/ 53579 h 976311"/>
                <a:gd name="connsiteX1-55" fmla="*/ 93663 w 2224881"/>
                <a:gd name="connsiteY1-56" fmla="*/ 0 h 976311"/>
                <a:gd name="connsiteX2-57" fmla="*/ 1948531 w 2224881"/>
                <a:gd name="connsiteY2-58" fmla="*/ 1191 h 976311"/>
                <a:gd name="connsiteX3-59" fmla="*/ 2224881 w 2224881"/>
                <a:gd name="connsiteY3-60" fmla="*/ 454223 h 976311"/>
                <a:gd name="connsiteX4-61" fmla="*/ 1948531 w 2224881"/>
                <a:gd name="connsiteY4-62" fmla="*/ 907255 h 976311"/>
                <a:gd name="connsiteX5-63" fmla="*/ 67469 w 2224881"/>
                <a:gd name="connsiteY5-64" fmla="*/ 909638 h 976311"/>
                <a:gd name="connsiteX6-65" fmla="*/ 0 w 2224881"/>
                <a:gd name="connsiteY6-66" fmla="*/ 976311 h 976311"/>
                <a:gd name="connsiteX7-67" fmla="*/ 45244 w 2224881"/>
                <a:gd name="connsiteY7-68" fmla="*/ 53579 h 976311"/>
                <a:gd name="connsiteX0-69" fmla="*/ 45244 w 2224881"/>
                <a:gd name="connsiteY0-70" fmla="*/ 53579 h 976311"/>
                <a:gd name="connsiteX1-71" fmla="*/ 93663 w 2224881"/>
                <a:gd name="connsiteY1-72" fmla="*/ 0 h 976311"/>
                <a:gd name="connsiteX2-73" fmla="*/ 1948531 w 2224881"/>
                <a:gd name="connsiteY2-74" fmla="*/ 1191 h 976311"/>
                <a:gd name="connsiteX3-75" fmla="*/ 2224881 w 2224881"/>
                <a:gd name="connsiteY3-76" fmla="*/ 454223 h 976311"/>
                <a:gd name="connsiteX4-77" fmla="*/ 1948531 w 2224881"/>
                <a:gd name="connsiteY4-78" fmla="*/ 907255 h 976311"/>
                <a:gd name="connsiteX5-79" fmla="*/ 67469 w 2224881"/>
                <a:gd name="connsiteY5-80" fmla="*/ 916781 h 976311"/>
                <a:gd name="connsiteX6-81" fmla="*/ 0 w 2224881"/>
                <a:gd name="connsiteY6-82" fmla="*/ 976311 h 976311"/>
                <a:gd name="connsiteX7-83" fmla="*/ 45244 w 2224881"/>
                <a:gd name="connsiteY7-84" fmla="*/ 53579 h 976311"/>
                <a:gd name="connsiteX0-85" fmla="*/ 45244 w 2224881"/>
                <a:gd name="connsiteY0-86" fmla="*/ 53579 h 976311"/>
                <a:gd name="connsiteX1-87" fmla="*/ 93663 w 2224881"/>
                <a:gd name="connsiteY1-88" fmla="*/ 0 h 976311"/>
                <a:gd name="connsiteX2-89" fmla="*/ 1948531 w 2224881"/>
                <a:gd name="connsiteY2-90" fmla="*/ 1191 h 976311"/>
                <a:gd name="connsiteX3-91" fmla="*/ 2224881 w 2224881"/>
                <a:gd name="connsiteY3-92" fmla="*/ 454223 h 976311"/>
                <a:gd name="connsiteX4-93" fmla="*/ 1948531 w 2224881"/>
                <a:gd name="connsiteY4-94" fmla="*/ 907255 h 976311"/>
                <a:gd name="connsiteX5-95" fmla="*/ 67469 w 2224881"/>
                <a:gd name="connsiteY5-96" fmla="*/ 916781 h 976311"/>
                <a:gd name="connsiteX6-97" fmla="*/ 0 w 2224881"/>
                <a:gd name="connsiteY6-98" fmla="*/ 976311 h 976311"/>
                <a:gd name="connsiteX7-99" fmla="*/ 45244 w 2224881"/>
                <a:gd name="connsiteY7-100" fmla="*/ 53579 h 976311"/>
              </a:gdLst>
              <a:ahLst/>
              <a:cxnLst>
                <a:cxn ang="0">
                  <a:pos x="connsiteX0-85" y="connsiteY0-86"/>
                </a:cxn>
                <a:cxn ang="0">
                  <a:pos x="connsiteX1-87" y="connsiteY1-88"/>
                </a:cxn>
                <a:cxn ang="0">
                  <a:pos x="connsiteX2-89" y="connsiteY2-90"/>
                </a:cxn>
                <a:cxn ang="0">
                  <a:pos x="connsiteX3-91" y="connsiteY3-92"/>
                </a:cxn>
                <a:cxn ang="0">
                  <a:pos x="connsiteX4-93" y="connsiteY4-94"/>
                </a:cxn>
                <a:cxn ang="0">
                  <a:pos x="connsiteX5-95" y="connsiteY5-96"/>
                </a:cxn>
                <a:cxn ang="0">
                  <a:pos x="connsiteX6-97" y="connsiteY6-98"/>
                </a:cxn>
                <a:cxn ang="0">
                  <a:pos x="connsiteX7-99" y="connsiteY7-100"/>
                </a:cxn>
              </a:cxnLst>
              <a:rect l="l" t="t" r="r" b="b"/>
              <a:pathLst>
                <a:path w="2224881" h="976311">
                  <a:moveTo>
                    <a:pt x="45244" y="53579"/>
                  </a:moveTo>
                  <a:lnTo>
                    <a:pt x="93663" y="0"/>
                  </a:lnTo>
                  <a:lnTo>
                    <a:pt x="1948531" y="1191"/>
                  </a:lnTo>
                  <a:lnTo>
                    <a:pt x="2224881" y="454223"/>
                  </a:lnTo>
                  <a:lnTo>
                    <a:pt x="1948531" y="907255"/>
                  </a:lnTo>
                  <a:cubicBezTo>
                    <a:pt x="1319129" y="928687"/>
                    <a:pt x="692108" y="904874"/>
                    <a:pt x="67469" y="916781"/>
                  </a:cubicBezTo>
                  <a:lnTo>
                    <a:pt x="0" y="976311"/>
                  </a:lnTo>
                  <a:cubicBezTo>
                    <a:pt x="794" y="651271"/>
                    <a:pt x="44450" y="378619"/>
                    <a:pt x="45244" y="53579"/>
                  </a:cubicBezTo>
                  <a:close/>
                </a:path>
              </a:pathLst>
            </a:custGeom>
            <a:grpFill/>
          </p:spPr>
          <p:style>
            <a:lnRef idx="3">
              <a:schemeClr val="lt1"/>
            </a:lnRef>
            <a:fillRef idx="1">
              <a:schemeClr val="accent4"/>
            </a:fillRef>
            <a:effectRef idx="1">
              <a:schemeClr val="accent4"/>
            </a:effectRef>
            <a:fontRef idx="minor">
              <a:schemeClr val="lt1"/>
            </a:fontRef>
          </p:style>
          <p:txBody>
            <a:bodyPr rtlCol="0" anchor="ctr">
              <a:noAutofit/>
            </a:bodyPr>
            <a:lstStyle/>
            <a:p>
              <a:pPr marL="0" marR="0" lvl="0" indent="0" algn="ctr" defTabSz="914400" rtl="0" eaLnBrk="1" fontAlgn="auto" latinLnBrk="0" hangingPunct="1">
                <a:lnSpc>
                  <a:spcPct val="90000"/>
                </a:lnSpc>
                <a:spcBef>
                  <a:spcPts val="0"/>
                </a:spcBef>
                <a:spcAft>
                  <a:spcPts val="0"/>
                </a:spcAft>
                <a:buClrTx/>
                <a:buSzTx/>
                <a:buFontTx/>
                <a:buNone/>
                <a:defRPr/>
              </a:pPr>
              <a:endParaRPr kumimoji="0" lang="zh-CN" altLang="en-US" sz="4400" b="1" i="0" u="none" strike="noStrike" kern="1200" cap="none" spc="0" normalizeH="0" baseline="0" noProof="0" dirty="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5" name="文本框 4"/>
            <p:cNvSpPr txBox="1"/>
            <p:nvPr/>
          </p:nvSpPr>
          <p:spPr>
            <a:xfrm>
              <a:off x="1714237" y="2493842"/>
              <a:ext cx="12616869" cy="1614513"/>
            </a:xfrm>
            <a:prstGeom prst="rect">
              <a:avLst/>
            </a:prstGeom>
            <a:grpFill/>
            <a:ln>
              <a:noFill/>
            </a:ln>
          </p:spPr>
          <p:style>
            <a:lnRef idx="3">
              <a:schemeClr val="lt1"/>
            </a:lnRef>
            <a:fillRef idx="1">
              <a:schemeClr val="accent4"/>
            </a:fillRef>
            <a:effectRef idx="1">
              <a:schemeClr val="accent4"/>
            </a:effectRef>
            <a:fontRef idx="minor">
              <a:schemeClr val="lt1"/>
            </a:fontRef>
          </p:style>
          <p:txBody>
            <a:bodyPr wrap="square">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lang="en-US" altLang="zh-CN" sz="3600" b="1" dirty="0">
                  <a:solidFill>
                    <a:srgbClr val="ED7D31"/>
                  </a:solidFill>
                  <a:latin typeface="楷体" panose="02010609060101010101" pitchFamily="49" charset="-122"/>
                  <a:ea typeface="楷体" panose="02010609060101010101" pitchFamily="49" charset="-122"/>
                </a:rPr>
                <a:t>2021</a:t>
              </a:r>
              <a:r>
                <a:rPr lang="zh-CN" altLang="en-US" sz="3600" b="1" dirty="0">
                  <a:solidFill>
                    <a:srgbClr val="ED7D31"/>
                  </a:solidFill>
                  <a:latin typeface="楷体" panose="02010609060101010101" pitchFamily="49" charset="-122"/>
                  <a:ea typeface="楷体" panose="02010609060101010101" pitchFamily="49" charset="-122"/>
                </a:rPr>
                <a:t>学年第一学期五校联考读后续写解析</a:t>
              </a:r>
              <a:endParaRPr lang="zh-CN" altLang="en-US" sz="3600" b="1" dirty="0">
                <a:solidFill>
                  <a:srgbClr val="ED7D31"/>
                </a:solidFill>
                <a:latin typeface="楷体" panose="02010609060101010101" pitchFamily="49" charset="-122"/>
                <a:ea typeface="楷体" panose="02010609060101010101" pitchFamily="49" charset="-122"/>
              </a:endParaRPr>
            </a:p>
            <a:p>
              <a:pPr marL="0" marR="0" lvl="0" indent="0" algn="ctr" defTabSz="914400" rtl="0" eaLnBrk="1" fontAlgn="auto" latinLnBrk="0" hangingPunct="1">
                <a:lnSpc>
                  <a:spcPct val="150000"/>
                </a:lnSpc>
                <a:spcBef>
                  <a:spcPts val="0"/>
                </a:spcBef>
                <a:spcAft>
                  <a:spcPts val="0"/>
                </a:spcAft>
                <a:buClrTx/>
                <a:buSzTx/>
                <a:buFontTx/>
                <a:buNone/>
                <a:defRPr/>
              </a:pPr>
              <a:r>
                <a:rPr lang="zh-CN" altLang="en-US" sz="4400" b="1" dirty="0">
                  <a:solidFill>
                    <a:schemeClr val="tx1"/>
                  </a:solidFill>
                  <a:ea typeface="+mn-lt"/>
                </a:rPr>
                <a:t>Katie</a:t>
              </a:r>
              <a:r>
                <a:rPr lang="en-US" altLang="zh-CN" sz="4400" b="1" dirty="0">
                  <a:solidFill>
                    <a:schemeClr val="tx1"/>
                  </a:solidFill>
                  <a:ea typeface="+mn-lt"/>
                </a:rPr>
                <a:t> K</a:t>
              </a:r>
              <a:r>
                <a:rPr sz="4400" b="1" dirty="0">
                  <a:solidFill>
                    <a:schemeClr val="tx1"/>
                  </a:solidFill>
                  <a:ea typeface="+mn-lt"/>
                </a:rPr>
                <a:t>ept ‘Losing’ Her Lunch</a:t>
              </a:r>
              <a:r>
                <a:rPr lang="en-US" altLang="zh-CN" sz="4400" b="1" dirty="0">
                  <a:solidFill>
                    <a:schemeClr val="tx1"/>
                  </a:solidFill>
                  <a:ea typeface="+mn-lt"/>
                </a:rPr>
                <a:t>  </a:t>
              </a:r>
              <a:endParaRPr lang="en-US" altLang="zh-CN" sz="4400" b="1" dirty="0">
                <a:solidFill>
                  <a:schemeClr val="tx1"/>
                </a:solidFill>
                <a:ea typeface="+mn-lt"/>
              </a:endParaRPr>
            </a:p>
            <a:p>
              <a:pPr marL="0" marR="0" lvl="0" indent="0" algn="ctr" defTabSz="914400" rtl="0" eaLnBrk="1" fontAlgn="auto" latinLnBrk="0" hangingPunct="1">
                <a:lnSpc>
                  <a:spcPct val="150000"/>
                </a:lnSpc>
                <a:spcBef>
                  <a:spcPts val="0"/>
                </a:spcBef>
                <a:spcAft>
                  <a:spcPts val="0"/>
                </a:spcAft>
                <a:buClrTx/>
                <a:buSzTx/>
                <a:buFontTx/>
                <a:buNone/>
                <a:defRPr/>
              </a:pPr>
              <a:r>
                <a:rPr lang="zh-CN" altLang="en-US" sz="4400" b="1" dirty="0">
                  <a:solidFill>
                    <a:schemeClr val="tx1"/>
                  </a:solidFill>
                  <a:ea typeface="+mn-lt"/>
                </a:rPr>
                <a:t>凯蒂总是弄丢她的午餐</a:t>
              </a:r>
              <a:endParaRPr lang="zh-CN" altLang="en-US" sz="4400" b="1" dirty="0">
                <a:solidFill>
                  <a:schemeClr val="tx1"/>
                </a:solidFill>
                <a:ea typeface="+mn-lt"/>
              </a:endParaRPr>
            </a:p>
          </p:txBody>
        </p:sp>
      </p:grpSp>
      <p:sp>
        <p:nvSpPr>
          <p:cNvPr id="7" name="文本框 6"/>
          <p:cNvSpPr txBox="1"/>
          <p:nvPr/>
        </p:nvSpPr>
        <p:spPr>
          <a:xfrm>
            <a:off x="2656973" y="5183295"/>
            <a:ext cx="6323744" cy="506730"/>
          </a:xfrm>
          <a:prstGeom prst="rect">
            <a:avLst/>
          </a:prstGeom>
          <a:noFill/>
        </p:spPr>
        <p:txBody>
          <a:bodyPr wrap="square">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lang="zh-CN" altLang="en-US" sz="1800" b="1" dirty="0">
                <a:solidFill>
                  <a:srgbClr val="000000"/>
                </a:solidFill>
                <a:latin typeface="华文行楷" panose="02010800040101010101" pitchFamily="2" charset="-122"/>
                <a:ea typeface="华文行楷" panose="02010800040101010101" pitchFamily="2" charset="-122"/>
              </a:rPr>
              <a:t>杭州二中 许丽君</a:t>
            </a:r>
            <a:endParaRPr kumimoji="0" lang="zh-CN" altLang="en-US" sz="1400" b="1" i="0" u="none" strike="noStrike" kern="1200" cap="none" spc="0" normalizeH="0" baseline="0" noProof="0" dirty="0">
              <a:ln>
                <a:noFill/>
              </a:ln>
              <a:solidFill>
                <a:srgbClr val="000000"/>
              </a:solidFill>
              <a:effectLst/>
              <a:uLnTx/>
              <a:uFillTx/>
              <a:latin typeface="华文行楷" panose="02010800040101010101" pitchFamily="2" charset="-122"/>
              <a:ea typeface="华文行楷" panose="0201080004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云形 23"/>
          <p:cNvSpPr/>
          <p:nvPr/>
        </p:nvSpPr>
        <p:spPr>
          <a:xfrm>
            <a:off x="1174213" y="4209565"/>
            <a:ext cx="7016726" cy="591429"/>
          </a:xfrm>
          <a:prstGeom prst="cloud">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zh-CN" altLang="en-US"/>
          </a:p>
        </p:txBody>
      </p:sp>
      <p:sp>
        <p:nvSpPr>
          <p:cNvPr id="22" name="云形 21"/>
          <p:cNvSpPr/>
          <p:nvPr/>
        </p:nvSpPr>
        <p:spPr>
          <a:xfrm>
            <a:off x="496186" y="2076965"/>
            <a:ext cx="6879265" cy="591429"/>
          </a:xfrm>
          <a:prstGeom prst="cloud">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zh-CN" altLang="en-US"/>
          </a:p>
        </p:txBody>
      </p:sp>
      <p:sp>
        <p:nvSpPr>
          <p:cNvPr id="23" name="云形 22"/>
          <p:cNvSpPr/>
          <p:nvPr/>
        </p:nvSpPr>
        <p:spPr>
          <a:xfrm>
            <a:off x="1072599" y="3375346"/>
            <a:ext cx="6599109" cy="412623"/>
          </a:xfrm>
          <a:prstGeom prst="cloud">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zh-CN" altLang="en-US"/>
          </a:p>
        </p:txBody>
      </p:sp>
      <p:sp>
        <p:nvSpPr>
          <p:cNvPr id="21" name="闪电形 20"/>
          <p:cNvSpPr/>
          <p:nvPr/>
        </p:nvSpPr>
        <p:spPr>
          <a:xfrm flipH="1" flipV="1">
            <a:off x="7150812" y="4620466"/>
            <a:ext cx="2044558" cy="715517"/>
          </a:xfrm>
          <a:prstGeom prst="lightningBol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zh-CN" altLang="en-US"/>
          </a:p>
        </p:txBody>
      </p:sp>
      <p:sp>
        <p:nvSpPr>
          <p:cNvPr id="20" name="闪电形 19"/>
          <p:cNvSpPr/>
          <p:nvPr/>
        </p:nvSpPr>
        <p:spPr>
          <a:xfrm flipH="1">
            <a:off x="6915512" y="3143653"/>
            <a:ext cx="2937404" cy="340065"/>
          </a:xfrm>
          <a:prstGeom prst="lightningBol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zh-CN" altLang="en-US"/>
          </a:p>
        </p:txBody>
      </p:sp>
      <p:sp>
        <p:nvSpPr>
          <p:cNvPr id="19" name="闪电形 18"/>
          <p:cNvSpPr/>
          <p:nvPr/>
        </p:nvSpPr>
        <p:spPr>
          <a:xfrm flipH="1">
            <a:off x="5973449" y="1522017"/>
            <a:ext cx="4502103" cy="591429"/>
          </a:xfrm>
          <a:prstGeom prst="lightningBol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zh-CN" altLang="en-US"/>
          </a:p>
        </p:txBody>
      </p:sp>
      <p:grpSp>
        <p:nvGrpSpPr>
          <p:cNvPr id="34" name="组合 33"/>
          <p:cNvGrpSpPr/>
          <p:nvPr/>
        </p:nvGrpSpPr>
        <p:grpSpPr>
          <a:xfrm>
            <a:off x="280745" y="157779"/>
            <a:ext cx="11469618" cy="873760"/>
            <a:chOff x="0" y="180915"/>
            <a:chExt cx="12216553" cy="873760"/>
          </a:xfrm>
        </p:grpSpPr>
        <p:sp>
          <p:nvSpPr>
            <p:cNvPr id="4" name="矩形 3"/>
            <p:cNvSpPr/>
            <p:nvPr/>
          </p:nvSpPr>
          <p:spPr>
            <a:xfrm>
              <a:off x="0" y="180915"/>
              <a:ext cx="12216553" cy="873760"/>
            </a:xfrm>
            <a:prstGeom prst="rect">
              <a:avLst/>
            </a:prstGeom>
          </p:spPr>
          <p:style>
            <a:lnRef idx="1">
              <a:schemeClr val="accent4"/>
            </a:lnRef>
            <a:fillRef idx="2">
              <a:schemeClr val="accent4"/>
            </a:fillRef>
            <a:effectRef idx="1">
              <a:schemeClr val="accent4"/>
            </a:effectRef>
            <a:fontRef idx="minor">
              <a:schemeClr val="dk1"/>
            </a:fontRef>
          </p:style>
          <p:txBody>
            <a:bodyPr lIns="75520" tIns="37760" rIns="75520" bIns="37760"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en-US" sz="3200" b="1" i="0" u="none" strike="noStrike" kern="0" cap="none" spc="0" normalizeH="0" baseline="0" noProof="0" dirty="0">
                <a:ln>
                  <a:noFill/>
                </a:ln>
                <a:solidFill>
                  <a:prstClr val="white"/>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mn-ea"/>
              </a:endParaRPr>
            </a:p>
          </p:txBody>
        </p:sp>
        <p:grpSp>
          <p:nvGrpSpPr>
            <p:cNvPr id="5" name="组合 4"/>
            <p:cNvGrpSpPr/>
            <p:nvPr/>
          </p:nvGrpSpPr>
          <p:grpSpPr>
            <a:xfrm>
              <a:off x="230873" y="226635"/>
              <a:ext cx="2737540" cy="730673"/>
              <a:chOff x="84651" y="64"/>
              <a:chExt cx="2831269" cy="863"/>
            </a:xfrm>
          </p:grpSpPr>
          <p:pic>
            <p:nvPicPr>
              <p:cNvPr id="12" name="图片 4"/>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9700" y="64"/>
                <a:ext cx="1981200" cy="863"/>
              </a:xfrm>
              <a:prstGeom prst="rect">
                <a:avLst/>
              </a:prstGeom>
              <a:noFill/>
              <a:ln>
                <a:noFill/>
              </a:ln>
              <a:effectLst>
                <a:outerShdw dist="38100" dir="8100000" algn="ctr" rotWithShape="0">
                  <a:srgbClr val="000000">
                    <a:alpha val="39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文本框 6"/>
              <p:cNvSpPr txBox="1">
                <a:spLocks noChangeArrowheads="1"/>
              </p:cNvSpPr>
              <p:nvPr/>
            </p:nvSpPr>
            <p:spPr bwMode="auto">
              <a:xfrm>
                <a:off x="2205566" y="161"/>
                <a:ext cx="697653" cy="763"/>
              </a:xfrm>
              <a:prstGeom prst="rect">
                <a:avLst/>
              </a:prstGeom>
              <a:solidFill>
                <a:srgbClr val="5130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rPr>
                  <a:t>03</a:t>
                </a:r>
                <a:endParaRPr kumimoji="0" lang="zh-CN" altLang="en-US" sz="3600" b="1" i="0" u="none" strike="noStrike" kern="120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endParaRPr>
              </a:p>
            </p:txBody>
          </p:sp>
          <p:cxnSp>
            <p:nvCxnSpPr>
              <p:cNvPr id="14" name="直接连接符 24"/>
              <p:cNvCxnSpPr>
                <a:cxnSpLocks noChangeShapeType="1"/>
              </p:cNvCxnSpPr>
              <p:nvPr/>
            </p:nvCxnSpPr>
            <p:spPr bwMode="auto">
              <a:xfrm>
                <a:off x="2915920" y="270"/>
                <a:ext cx="0" cy="540"/>
              </a:xfrm>
              <a:prstGeom prst="line">
                <a:avLst/>
              </a:prstGeom>
              <a:noFill/>
              <a:ln w="28575">
                <a:solidFill>
                  <a:srgbClr val="513087"/>
                </a:solidFill>
                <a:round/>
              </a:ln>
              <a:extLst>
                <a:ext uri="{909E8E84-426E-40DD-AFC4-6F175D3DCCD1}">
                  <a14:hiddenFill xmlns:a14="http://schemas.microsoft.com/office/drawing/2010/main">
                    <a:noFill/>
                  </a14:hiddenFill>
                </a:ext>
              </a:extLst>
            </p:spPr>
          </p:cxnSp>
          <p:cxnSp>
            <p:nvCxnSpPr>
              <p:cNvPr id="15" name="直接连接符 15"/>
              <p:cNvCxnSpPr>
                <a:cxnSpLocks noChangeShapeType="1"/>
              </p:cNvCxnSpPr>
              <p:nvPr/>
            </p:nvCxnSpPr>
            <p:spPr bwMode="auto">
              <a:xfrm>
                <a:off x="84651" y="270"/>
                <a:ext cx="0" cy="540"/>
              </a:xfrm>
              <a:prstGeom prst="line">
                <a:avLst/>
              </a:prstGeom>
              <a:noFill/>
              <a:ln w="6350">
                <a:solidFill>
                  <a:srgbClr val="513087"/>
                </a:solidFill>
                <a:round/>
              </a:ln>
              <a:extLst>
                <a:ext uri="{909E8E84-426E-40DD-AFC4-6F175D3DCCD1}">
                  <a14:hiddenFill xmlns:a14="http://schemas.microsoft.com/office/drawing/2010/main">
                    <a:noFill/>
                  </a14:hiddenFill>
                </a:ext>
              </a:extLst>
            </p:spPr>
          </p:cxnSp>
        </p:grpSp>
        <p:sp>
          <p:nvSpPr>
            <p:cNvPr id="11" name="文本框 10"/>
            <p:cNvSpPr txBox="1"/>
            <p:nvPr/>
          </p:nvSpPr>
          <p:spPr>
            <a:xfrm>
              <a:off x="245575" y="222022"/>
              <a:ext cx="1398905"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rPr>
                <a:t>Read</a:t>
              </a:r>
              <a:endParaRPr kumimoji="0" lang="zh-CN" alt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endParaRPr>
            </a:p>
          </p:txBody>
        </p:sp>
      </p:grpSp>
      <p:grpSp>
        <p:nvGrpSpPr>
          <p:cNvPr id="35" name="组合 34"/>
          <p:cNvGrpSpPr/>
          <p:nvPr/>
        </p:nvGrpSpPr>
        <p:grpSpPr>
          <a:xfrm>
            <a:off x="3055623" y="368038"/>
            <a:ext cx="9123677" cy="6560386"/>
            <a:chOff x="3055623" y="368038"/>
            <a:chExt cx="9123677" cy="6560386"/>
          </a:xfrm>
        </p:grpSpPr>
        <p:sp>
          <p:nvSpPr>
            <p:cNvPr id="6" name="文本框 5"/>
            <p:cNvSpPr txBox="1"/>
            <p:nvPr/>
          </p:nvSpPr>
          <p:spPr>
            <a:xfrm>
              <a:off x="3055623" y="368038"/>
              <a:ext cx="9123677" cy="523220"/>
            </a:xfrm>
            <a:prstGeom prst="rect">
              <a:avLst/>
            </a:prstGeom>
            <a:noFill/>
          </p:spPr>
          <p:txBody>
            <a:bodyPr wrap="square" rtlCol="0">
              <a:spAutoFit/>
            </a:bodyPr>
            <a:lstStyle/>
            <a:p>
              <a:pPr marL="0" marR="0" lvl="0" indent="0" algn="l" defTabSz="12192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sym typeface="+mn-ea"/>
                </a:rPr>
                <a:t>读语言：</a:t>
              </a:r>
              <a:r>
                <a:rPr kumimoji="0" lang="en-US" altLang="zh-CN" sz="28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sym typeface="+mn-ea"/>
                </a:rPr>
                <a:t>read for language </a:t>
              </a:r>
              <a:r>
                <a:rPr kumimoji="0" lang="zh-CN" altLang="en-US" sz="28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sym typeface="+mn-ea"/>
                </a:rPr>
                <a:t>为上下文连贯性提供依据</a:t>
              </a:r>
              <a:endParaRPr kumimoji="0" lang="zh-CN" altLang="en-US" sz="28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sym typeface="+mn-ea"/>
              </a:endParaRPr>
            </a:p>
          </p:txBody>
        </p:sp>
        <p:cxnSp>
          <p:nvCxnSpPr>
            <p:cNvPr id="8" name="Straight Connector 28"/>
            <p:cNvCxnSpPr/>
            <p:nvPr/>
          </p:nvCxnSpPr>
          <p:spPr>
            <a:xfrm flipH="1">
              <a:off x="8184166" y="1112671"/>
              <a:ext cx="6773" cy="5815753"/>
            </a:xfrm>
            <a:prstGeom prst="line">
              <a:avLst/>
            </a:prstGeom>
            <a:ln w="19050">
              <a:solidFill>
                <a:srgbClr val="BC3B81"/>
              </a:solidFill>
              <a:prstDash val="dash"/>
            </a:ln>
          </p:spPr>
          <p:style>
            <a:lnRef idx="1">
              <a:schemeClr val="accent1"/>
            </a:lnRef>
            <a:fillRef idx="0">
              <a:schemeClr val="accent1"/>
            </a:fillRef>
            <a:effectRef idx="0">
              <a:schemeClr val="accent1"/>
            </a:effectRef>
            <a:fontRef idx="minor">
              <a:schemeClr val="tx1"/>
            </a:fontRef>
          </p:style>
        </p:cxnSp>
      </p:grpSp>
      <p:sp>
        <p:nvSpPr>
          <p:cNvPr id="16" name="文本框 15"/>
          <p:cNvSpPr txBox="1"/>
          <p:nvPr/>
        </p:nvSpPr>
        <p:spPr>
          <a:xfrm>
            <a:off x="8666059" y="3009236"/>
            <a:ext cx="3046966"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zh-CN" altLang="en-US" sz="2400" b="1" dirty="0">
                <a:solidFill>
                  <a:srgbClr val="0000FF"/>
                </a:solidFill>
                <a:latin typeface="微软雅黑" panose="020B0503020204020204" pitchFamily="34" charset="-122"/>
                <a:ea typeface="微软雅黑" panose="020B0503020204020204" pitchFamily="34" charset="-122"/>
              </a:rPr>
              <a:t>动作描写（</a:t>
            </a:r>
            <a:r>
              <a:rPr lang="en-US" altLang="zh-CN" sz="2400" b="1" dirty="0">
                <a:solidFill>
                  <a:srgbClr val="0000FF"/>
                </a:solidFill>
                <a:latin typeface="微软雅黑" panose="020B0503020204020204" pitchFamily="34" charset="-122"/>
                <a:ea typeface="微软雅黑" panose="020B0503020204020204" pitchFamily="34" charset="-122"/>
              </a:rPr>
              <a:t>the behavior description</a:t>
            </a:r>
            <a:r>
              <a:rPr lang="zh-CN" altLang="en-US" sz="2400" b="1" dirty="0">
                <a:solidFill>
                  <a:srgbClr val="0000FF"/>
                </a:solidFill>
                <a:latin typeface="微软雅黑" panose="020B0503020204020204" pitchFamily="34" charset="-122"/>
                <a:ea typeface="微软雅黑" panose="020B0503020204020204" pitchFamily="34" charset="-122"/>
              </a:rPr>
              <a:t>）</a:t>
            </a:r>
            <a:endParaRPr lang="zh-CN" altLang="en-US" sz="2400" b="1" dirty="0"/>
          </a:p>
        </p:txBody>
      </p:sp>
      <p:sp>
        <p:nvSpPr>
          <p:cNvPr id="17" name="文本框 16"/>
          <p:cNvSpPr txBox="1"/>
          <p:nvPr/>
        </p:nvSpPr>
        <p:spPr>
          <a:xfrm>
            <a:off x="8703397" y="4853991"/>
            <a:ext cx="3046966" cy="1200329"/>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r>
              <a:rPr lang="zh-CN" altLang="en-US" sz="2400" b="1" dirty="0">
                <a:solidFill>
                  <a:srgbClr val="0000FF"/>
                </a:solidFill>
                <a:latin typeface="微软雅黑" panose="020B0503020204020204" pitchFamily="34" charset="-122"/>
                <a:ea typeface="微软雅黑" panose="020B0503020204020204" pitchFamily="34" charset="-122"/>
              </a:rPr>
              <a:t>对话描写（</a:t>
            </a:r>
            <a:r>
              <a:rPr lang="en-US" altLang="zh-CN" sz="2400" b="1" dirty="0">
                <a:solidFill>
                  <a:srgbClr val="0000FF"/>
                </a:solidFill>
                <a:latin typeface="微软雅黑" panose="020B0503020204020204" pitchFamily="34" charset="-122"/>
                <a:ea typeface="微软雅黑" panose="020B0503020204020204" pitchFamily="34" charset="-122"/>
              </a:rPr>
              <a:t>the dialogue description</a:t>
            </a:r>
            <a:r>
              <a:rPr lang="zh-CN" altLang="en-US" sz="2400" b="1" dirty="0">
                <a:solidFill>
                  <a:srgbClr val="0000FF"/>
                </a:solidFill>
                <a:latin typeface="微软雅黑" panose="020B0503020204020204" pitchFamily="34" charset="-122"/>
                <a:ea typeface="微软雅黑" panose="020B0503020204020204" pitchFamily="34" charset="-122"/>
              </a:rPr>
              <a:t>）</a:t>
            </a:r>
            <a:endParaRPr lang="zh-CN" altLang="en-US" sz="2400" b="1" dirty="0"/>
          </a:p>
        </p:txBody>
      </p:sp>
      <p:sp>
        <p:nvSpPr>
          <p:cNvPr id="18" name="文本框 17"/>
          <p:cNvSpPr txBox="1"/>
          <p:nvPr/>
        </p:nvSpPr>
        <p:spPr>
          <a:xfrm>
            <a:off x="8648848" y="1164481"/>
            <a:ext cx="3046966"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zh-CN" altLang="en-US" sz="2400" b="1" dirty="0">
                <a:solidFill>
                  <a:srgbClr val="0000FF"/>
                </a:solidFill>
                <a:latin typeface="微软雅黑" panose="020B0503020204020204" pitchFamily="34" charset="-122"/>
                <a:ea typeface="微软雅黑" panose="020B0503020204020204" pitchFamily="34" charset="-122"/>
              </a:rPr>
              <a:t>内心情绪描写（</a:t>
            </a:r>
            <a:r>
              <a:rPr lang="en-US" altLang="zh-CN" sz="2400" b="1" dirty="0">
                <a:solidFill>
                  <a:srgbClr val="0000FF"/>
                </a:solidFill>
                <a:latin typeface="微软雅黑" panose="020B0503020204020204" pitchFamily="34" charset="-122"/>
                <a:ea typeface="微软雅黑" panose="020B0503020204020204" pitchFamily="34" charset="-122"/>
              </a:rPr>
              <a:t>the inner thought description</a:t>
            </a:r>
            <a:r>
              <a:rPr lang="zh-CN" altLang="en-US" sz="2400" b="1" dirty="0">
                <a:solidFill>
                  <a:srgbClr val="0000FF"/>
                </a:solidFill>
                <a:latin typeface="微软雅黑" panose="020B0503020204020204" pitchFamily="34" charset="-122"/>
                <a:ea typeface="微软雅黑" panose="020B0503020204020204" pitchFamily="34" charset="-122"/>
              </a:rPr>
              <a:t>）</a:t>
            </a:r>
            <a:endParaRPr lang="zh-CN" altLang="en-US" sz="2400" b="1" dirty="0"/>
          </a:p>
        </p:txBody>
      </p:sp>
      <p:sp>
        <p:nvSpPr>
          <p:cNvPr id="25" name="文本框 24"/>
          <p:cNvSpPr txBox="1"/>
          <p:nvPr/>
        </p:nvSpPr>
        <p:spPr>
          <a:xfrm>
            <a:off x="268910" y="1227166"/>
            <a:ext cx="8036164" cy="4708981"/>
          </a:xfrm>
          <a:prstGeom prst="rect">
            <a:avLst/>
          </a:prstGeom>
          <a:noFill/>
        </p:spPr>
        <p:txBody>
          <a:bodyPr wrap="square">
            <a:spAutoFit/>
          </a:bodyPr>
          <a:lstStyle/>
          <a:p>
            <a:pPr lvl="0" indent="266700" algn="just"/>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But the other day she was in big trouble. She was such a </a:t>
            </a:r>
            <a:r>
              <a:rPr lang="en-US" altLang="zh-CN" sz="2000" b="1" u="sng"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sweet</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 girl; a third-grade teacher always dreamed of having a classroom filled with students like Katie. She was never ever a discipline </a:t>
            </a:r>
            <a:r>
              <a:rPr lang="zh-CN" altLang="en-US"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（纪律）</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problem. I just couldn’t imagine why she had made her </a:t>
            </a:r>
            <a:r>
              <a:rPr lang="en-US" altLang="zh-CN" sz="2000" b="1" u="sng"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parents </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so angry.</a:t>
            </a:r>
            <a:endPar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endParaRPr>
          </a:p>
          <a:p>
            <a:pPr lvl="0" indent="266700" algn="just"/>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It seemed that Katie had been running up </a:t>
            </a:r>
            <a:r>
              <a:rPr lang="zh-CN" altLang="en-US"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（积欠）</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sizable charges in the lunchroom. Her parents explained that Katie brought a great homemade </a:t>
            </a:r>
            <a:r>
              <a:rPr lang="en-US" altLang="zh-CN" sz="2000" b="1" u="sng"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lunch</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 each day, and there was no reason for her to buy school lunch. They assumed a sit-down with Katie would solve the </a:t>
            </a:r>
            <a:r>
              <a:rPr lang="en-US" altLang="zh-CN" sz="2000" b="1" u="sng"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problem</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 but failed. So they asked me to help them get to the bottom of this situation.</a:t>
            </a:r>
            <a:endPar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endParaRPr>
          </a:p>
          <a:p>
            <a:pPr lvl="0" indent="266700" algn="just"/>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So the next day, I asked Katie to my office. “Why are you charging </a:t>
            </a:r>
            <a:r>
              <a:rPr lang="zh-CN" altLang="en-US"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（记账）</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lunches, Katie? What </a:t>
            </a:r>
            <a:r>
              <a:rPr lang="en-US" altLang="zh-CN" sz="2000" b="1" u="sng"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happens</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 to your homemade lunch?” I asked. “I </a:t>
            </a:r>
            <a:r>
              <a:rPr lang="en-US" altLang="zh-CN" sz="2000" b="1" u="sng"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lose</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 it,” She responded. I leaned back in my chair and said, “ I don’t believe you, Katie.” She didn’t </a:t>
            </a:r>
            <a:r>
              <a:rPr lang="en-US" altLang="zh-CN" sz="2000" b="1" u="sng"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care</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 “ Is someone stealing your lunch, Katie?” I took a new track. “ No. I just lose it,” she said. Well, there was nothing else I could do.</a:t>
            </a:r>
            <a:endParaRPr lang="zh-CN"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inVertical)">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barn(inVertical)">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5">
                                            <p:txEl>
                                              <p:pRg st="0" end="0"/>
                                            </p:txEl>
                                          </p:spTgt>
                                        </p:tgtEl>
                                        <p:attrNameLst>
                                          <p:attrName>style.visibility</p:attrName>
                                        </p:attrNameLst>
                                      </p:cBhvr>
                                      <p:to>
                                        <p:strVal val="visible"/>
                                      </p:to>
                                    </p:set>
                                    <p:anim calcmode="lin" valueType="num">
                                      <p:cBhvr additive="base">
                                        <p:cTn id="17" dur="5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5">
                                            <p:txEl>
                                              <p:pRg st="1" end="1"/>
                                            </p:txEl>
                                          </p:spTgt>
                                        </p:tgtEl>
                                        <p:attrNameLst>
                                          <p:attrName>style.visibility</p:attrName>
                                        </p:attrNameLst>
                                      </p:cBhvr>
                                      <p:to>
                                        <p:strVal val="visible"/>
                                      </p:to>
                                    </p:set>
                                    <p:anim calcmode="lin" valueType="num">
                                      <p:cBhvr additive="base">
                                        <p:cTn id="23" dur="500" fill="hold"/>
                                        <p:tgtEl>
                                          <p:spTgt spid="25">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5">
                                            <p:txEl>
                                              <p:pRg st="2" end="2"/>
                                            </p:txEl>
                                          </p:spTgt>
                                        </p:tgtEl>
                                        <p:attrNameLst>
                                          <p:attrName>style.visibility</p:attrName>
                                        </p:attrNameLst>
                                      </p:cBhvr>
                                      <p:to>
                                        <p:strVal val="visible"/>
                                      </p:to>
                                    </p:set>
                                    <p:anim calcmode="lin" valueType="num">
                                      <p:cBhvr additive="base">
                                        <p:cTn id="29" dur="500" fill="hold"/>
                                        <p:tgtEl>
                                          <p:spTgt spid="25">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circle(in)">
                                      <p:cBhvr>
                                        <p:cTn id="35" dur="2000"/>
                                        <p:tgtEl>
                                          <p:spTgt spid="1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circle(in)">
                                      <p:cBhvr>
                                        <p:cTn id="45" dur="2000"/>
                                        <p:tgtEl>
                                          <p:spTgt spid="22"/>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circle(in)">
                                      <p:cBhvr>
                                        <p:cTn id="50" dur="2000"/>
                                        <p:tgtEl>
                                          <p:spTgt spid="16"/>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500"/>
                                        <p:tgtEl>
                                          <p:spTgt spid="20"/>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wipe(down)">
                                      <p:cBhvr>
                                        <p:cTn id="60" dur="500"/>
                                        <p:tgtEl>
                                          <p:spTgt spid="23"/>
                                        </p:tgtEl>
                                      </p:cBhvr>
                                    </p:animEffect>
                                  </p:childTnLst>
                                </p:cTn>
                              </p:par>
                            </p:childTnLst>
                          </p:cTn>
                        </p:par>
                      </p:childTnLst>
                    </p:cTn>
                  </p:par>
                  <p:par>
                    <p:cTn id="61" fill="hold">
                      <p:stCondLst>
                        <p:cond delay="indefinite"/>
                      </p:stCondLst>
                      <p:childTnLst>
                        <p:par>
                          <p:cTn id="62" fill="hold">
                            <p:stCondLst>
                              <p:cond delay="0"/>
                            </p:stCondLst>
                            <p:childTnLst>
                              <p:par>
                                <p:cTn id="63" presetID="6" presetClass="entr" presetSubtype="16"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circle(in)">
                                      <p:cBhvr>
                                        <p:cTn id="65" dur="2000"/>
                                        <p:tgtEl>
                                          <p:spTgt spid="17"/>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fade">
                                      <p:cBhvr>
                                        <p:cTn id="70" dur="500"/>
                                        <p:tgtEl>
                                          <p:spTgt spid="21"/>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24"/>
                                        </p:tgtEl>
                                        <p:attrNameLst>
                                          <p:attrName>style.visibility</p:attrName>
                                        </p:attrNameLst>
                                      </p:cBhvr>
                                      <p:to>
                                        <p:strVal val="visible"/>
                                      </p:to>
                                    </p:set>
                                    <p:animEffect transition="in" filter="wipe(down)">
                                      <p:cBhvr>
                                        <p:cTn id="7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2" grpId="0" animBg="1"/>
      <p:bldP spid="23" grpId="0" animBg="1"/>
      <p:bldP spid="21" grpId="0" animBg="1"/>
      <p:bldP spid="20" grpId="0" animBg="1"/>
      <p:bldP spid="19" grpId="0" animBg="1"/>
      <p:bldP spid="16" grpId="0" animBg="1"/>
      <p:bldP spid="17" grpId="0" animBg="1"/>
      <p:bldP spid="18" grpId="0" animBg="1"/>
      <p:bldP spid="2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109655" y="4288588"/>
            <a:ext cx="5776453" cy="523220"/>
          </a:xfrm>
          <a:prstGeom prst="rect">
            <a:avLst/>
          </a:prstGeom>
          <a:noFill/>
        </p:spPr>
        <p:txBody>
          <a:bodyPr wrap="none" rtlCol="0" anchor="t">
            <a:spAutoFit/>
          </a:bodyPr>
          <a:lstStyle/>
          <a:p>
            <a:pPr marL="0" indent="0">
              <a:buNone/>
            </a:pPr>
            <a:r>
              <a:rPr lang="en-US" altLang="zh-CN" sz="2800" b="1" dirty="0">
                <a:latin typeface="微软雅黑" panose="020B0503020204020204" pitchFamily="34" charset="-122"/>
                <a:ea typeface="微软雅黑" panose="020B0503020204020204" pitchFamily="34" charset="-122"/>
                <a:sym typeface="+mn-ea"/>
              </a:rPr>
              <a:t>What's the theme of the story?</a:t>
            </a:r>
            <a:endParaRPr lang="en-US" altLang="zh-CN" sz="2800" b="1" dirty="0">
              <a:latin typeface="微软雅黑" panose="020B0503020204020204" pitchFamily="34" charset="-122"/>
              <a:ea typeface="微软雅黑" panose="020B0503020204020204" pitchFamily="34" charset="-122"/>
              <a:sym typeface="+mn-ea"/>
            </a:endParaRPr>
          </a:p>
        </p:txBody>
      </p:sp>
      <p:sp>
        <p:nvSpPr>
          <p:cNvPr id="4" name="文本框 3"/>
          <p:cNvSpPr txBox="1"/>
          <p:nvPr/>
        </p:nvSpPr>
        <p:spPr>
          <a:xfrm>
            <a:off x="1229550" y="2363568"/>
            <a:ext cx="8890496" cy="1938992"/>
          </a:xfrm>
          <a:prstGeom prst="rect">
            <a:avLst/>
          </a:prstGeom>
          <a:noFill/>
        </p:spPr>
        <p:txBody>
          <a:bodyPr wrap="square" rtlCol="0">
            <a:spAutoFit/>
          </a:bodyPr>
          <a:lstStyle/>
          <a:p>
            <a:r>
              <a:rPr lang="en-US" altLang="zh-CN" sz="2400" b="1" dirty="0">
                <a:solidFill>
                  <a:srgbClr val="900E2A"/>
                </a:solidFill>
                <a:effectLst>
                  <a:outerShdw blurRad="38100" dist="38100" dir="2700000" algn="tl">
                    <a:srgbClr val="000000">
                      <a:alpha val="43137"/>
                    </a:srgbClr>
                  </a:outerShdw>
                </a:effectLst>
              </a:rPr>
              <a:t>The story is about a careful angel-like little girl with good will, selflessly helped a poor boy eat her homemade lunch, but was misunderstood.</a:t>
            </a:r>
            <a:endParaRPr lang="en-US" altLang="zh-CN" sz="2400" b="1" dirty="0">
              <a:solidFill>
                <a:srgbClr val="900E2A"/>
              </a:solidFill>
              <a:effectLst>
                <a:outerShdw blurRad="38100" dist="38100" dir="2700000" algn="tl">
                  <a:srgbClr val="000000">
                    <a:alpha val="43137"/>
                  </a:srgbClr>
                </a:outerShdw>
              </a:effectLst>
            </a:endParaRPr>
          </a:p>
          <a:p>
            <a:r>
              <a:rPr lang="en-US" altLang="zh-CN" sz="2400" b="1" dirty="0">
                <a:solidFill>
                  <a:srgbClr val="900E2A"/>
                </a:solidFill>
                <a:effectLst>
                  <a:outerShdw blurRad="38100" dist="38100" dir="2700000" algn="tl">
                    <a:srgbClr val="000000">
                      <a:alpha val="43137"/>
                    </a:srgbClr>
                  </a:outerShdw>
                </a:effectLst>
              </a:rPr>
              <a:t>Katie is a small girl but with a big heart.</a:t>
            </a:r>
            <a:endParaRPr lang="en-US" altLang="zh-CN" sz="2400" b="1" dirty="0">
              <a:solidFill>
                <a:srgbClr val="900E2A"/>
              </a:solidFill>
              <a:effectLst>
                <a:outerShdw blurRad="38100" dist="38100" dir="2700000" algn="tl">
                  <a:srgbClr val="000000">
                    <a:alpha val="43137"/>
                  </a:srgbClr>
                </a:outerShdw>
              </a:effectLst>
            </a:endParaRPr>
          </a:p>
          <a:p>
            <a:endParaRPr lang="en-US" altLang="zh-CN" sz="2400" b="1" dirty="0">
              <a:solidFill>
                <a:srgbClr val="900E2A"/>
              </a:solidFill>
              <a:effectLst>
                <a:outerShdw blurRad="38100" dist="38100" dir="2700000" algn="tl">
                  <a:srgbClr val="000000">
                    <a:alpha val="43137"/>
                  </a:srgbClr>
                </a:outerShdw>
              </a:effectLst>
            </a:endParaRPr>
          </a:p>
        </p:txBody>
      </p:sp>
      <p:sp>
        <p:nvSpPr>
          <p:cNvPr id="5" name="文本框 4"/>
          <p:cNvSpPr txBox="1"/>
          <p:nvPr/>
        </p:nvSpPr>
        <p:spPr>
          <a:xfrm>
            <a:off x="1109655" y="1592710"/>
            <a:ext cx="6390404" cy="523220"/>
          </a:xfrm>
          <a:prstGeom prst="rect">
            <a:avLst/>
          </a:prstGeom>
          <a:noFill/>
        </p:spPr>
        <p:txBody>
          <a:bodyPr wrap="none" rtlCol="0" anchor="t">
            <a:spAutoFit/>
          </a:bodyPr>
          <a:lstStyle/>
          <a:p>
            <a:pPr marL="0" indent="0">
              <a:buNone/>
            </a:pPr>
            <a:r>
              <a:rPr lang="en-US" altLang="zh-CN" sz="2800" b="1" dirty="0">
                <a:latin typeface="微软雅黑" panose="020B0503020204020204" pitchFamily="34" charset="-122"/>
                <a:ea typeface="微软雅黑" panose="020B0503020204020204" pitchFamily="34" charset="-122"/>
                <a:sym typeface="+mn-ea"/>
              </a:rPr>
              <a:t>What's the main idea of the story?</a:t>
            </a:r>
            <a:endParaRPr lang="en-US" altLang="zh-CN" sz="2800" b="1" dirty="0">
              <a:latin typeface="微软雅黑" panose="020B0503020204020204" pitchFamily="34" charset="-122"/>
              <a:ea typeface="微软雅黑" panose="020B0503020204020204" pitchFamily="34" charset="-122"/>
              <a:sym typeface="+mn-ea"/>
            </a:endParaRPr>
          </a:p>
        </p:txBody>
      </p:sp>
      <p:sp>
        <p:nvSpPr>
          <p:cNvPr id="6" name="圆角矩形 5"/>
          <p:cNvSpPr/>
          <p:nvPr/>
        </p:nvSpPr>
        <p:spPr>
          <a:xfrm>
            <a:off x="1301469" y="5053716"/>
            <a:ext cx="7061695" cy="75097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endParaRPr lang="en-US" altLang="zh-CN" sz="2400" b="1" dirty="0">
              <a:solidFill>
                <a:srgbClr val="0000FF"/>
              </a:solidFill>
            </a:endParaRPr>
          </a:p>
          <a:p>
            <a:endParaRPr lang="en-US" altLang="zh-CN" sz="2400" b="1" dirty="0">
              <a:solidFill>
                <a:srgbClr val="0000FF"/>
              </a:solidFill>
            </a:endParaRPr>
          </a:p>
          <a:p>
            <a:r>
              <a:rPr lang="en-US" altLang="zh-CN" sz="2400" b="1" dirty="0">
                <a:solidFill>
                  <a:srgbClr val="0000FF"/>
                </a:solidFill>
              </a:rPr>
              <a:t>the power of helping others from the lovely girl</a:t>
            </a:r>
            <a:endParaRPr lang="en-US" altLang="zh-CN" sz="2400" b="1" dirty="0">
              <a:solidFill>
                <a:srgbClr val="0000FF"/>
              </a:solidFill>
            </a:endParaRPr>
          </a:p>
          <a:p>
            <a:endParaRPr lang="en-US" altLang="zh-CN" sz="2400" b="1" dirty="0">
              <a:solidFill>
                <a:srgbClr val="0000FF"/>
              </a:solidFill>
            </a:endParaRPr>
          </a:p>
          <a:p>
            <a:endParaRPr lang="zh-CN" altLang="en-US" sz="2400" b="1" dirty="0">
              <a:solidFill>
                <a:srgbClr val="0000FF"/>
              </a:solidFill>
            </a:endParaRPr>
          </a:p>
        </p:txBody>
      </p:sp>
      <p:grpSp>
        <p:nvGrpSpPr>
          <p:cNvPr id="17" name="组合 16"/>
          <p:cNvGrpSpPr/>
          <p:nvPr/>
        </p:nvGrpSpPr>
        <p:grpSpPr>
          <a:xfrm>
            <a:off x="640339" y="92456"/>
            <a:ext cx="12131589" cy="873760"/>
            <a:chOff x="547872" y="101531"/>
            <a:chExt cx="12131589" cy="873760"/>
          </a:xfrm>
        </p:grpSpPr>
        <p:grpSp>
          <p:nvGrpSpPr>
            <p:cNvPr id="16" name="组合 15"/>
            <p:cNvGrpSpPr/>
            <p:nvPr/>
          </p:nvGrpSpPr>
          <p:grpSpPr>
            <a:xfrm>
              <a:off x="547872" y="101531"/>
              <a:ext cx="11469618" cy="873760"/>
              <a:chOff x="506776" y="144136"/>
              <a:chExt cx="11469618" cy="873760"/>
            </a:xfrm>
          </p:grpSpPr>
          <p:sp>
            <p:nvSpPr>
              <p:cNvPr id="8" name="矩形 7"/>
              <p:cNvSpPr/>
              <p:nvPr/>
            </p:nvSpPr>
            <p:spPr>
              <a:xfrm>
                <a:off x="506776" y="144136"/>
                <a:ext cx="11469618" cy="873760"/>
              </a:xfrm>
              <a:prstGeom prst="rect">
                <a:avLst/>
              </a:prstGeom>
            </p:spPr>
            <p:style>
              <a:lnRef idx="1">
                <a:schemeClr val="accent4"/>
              </a:lnRef>
              <a:fillRef idx="2">
                <a:schemeClr val="accent4"/>
              </a:fillRef>
              <a:effectRef idx="1">
                <a:schemeClr val="accent4"/>
              </a:effectRef>
              <a:fontRef idx="minor">
                <a:schemeClr val="dk1"/>
              </a:fontRef>
            </p:style>
            <p:txBody>
              <a:bodyPr lIns="75520" tIns="37760" rIns="75520" bIns="37760"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en-US" sz="3200" b="1" i="0" u="none" strike="noStrike" kern="0" cap="none" spc="0" normalizeH="0" baseline="0" noProof="0" dirty="0">
                  <a:ln>
                    <a:noFill/>
                  </a:ln>
                  <a:solidFill>
                    <a:prstClr val="white"/>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mn-ea"/>
                </a:endParaRPr>
              </a:p>
            </p:txBody>
          </p:sp>
          <p:grpSp>
            <p:nvGrpSpPr>
              <p:cNvPr id="9" name="组合 8"/>
              <p:cNvGrpSpPr/>
              <p:nvPr/>
            </p:nvGrpSpPr>
            <p:grpSpPr>
              <a:xfrm>
                <a:off x="723533" y="189856"/>
                <a:ext cx="2622947" cy="730673"/>
                <a:chOff x="84651" y="64"/>
                <a:chExt cx="2889415" cy="863"/>
              </a:xfrm>
            </p:grpSpPr>
            <p:pic>
              <p:nvPicPr>
                <p:cNvPr id="11" name="图片 4"/>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9700" y="64"/>
                  <a:ext cx="1981200" cy="863"/>
                </a:xfrm>
                <a:prstGeom prst="rect">
                  <a:avLst/>
                </a:prstGeom>
                <a:noFill/>
                <a:ln>
                  <a:noFill/>
                </a:ln>
                <a:effectLst>
                  <a:outerShdw dist="38100" dir="8100000" algn="ctr" rotWithShape="0">
                    <a:srgbClr val="000000">
                      <a:alpha val="39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文本框 6"/>
                <p:cNvSpPr txBox="1">
                  <a:spLocks noChangeArrowheads="1"/>
                </p:cNvSpPr>
                <p:nvPr/>
              </p:nvSpPr>
              <p:spPr bwMode="auto">
                <a:xfrm>
                  <a:off x="2205566" y="161"/>
                  <a:ext cx="768500" cy="763"/>
                </a:xfrm>
                <a:prstGeom prst="rect">
                  <a:avLst/>
                </a:prstGeom>
                <a:solidFill>
                  <a:srgbClr val="5130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rPr>
                    <a:t>04</a:t>
                  </a:r>
                  <a:endParaRPr kumimoji="0" lang="zh-CN" altLang="en-US" sz="3600" b="1" i="0" u="none" strike="noStrike" kern="120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endParaRPr>
                </a:p>
              </p:txBody>
            </p:sp>
            <p:cxnSp>
              <p:nvCxnSpPr>
                <p:cNvPr id="13" name="直接连接符 24"/>
                <p:cNvCxnSpPr>
                  <a:cxnSpLocks noChangeShapeType="1"/>
                </p:cNvCxnSpPr>
                <p:nvPr/>
              </p:nvCxnSpPr>
              <p:spPr bwMode="auto">
                <a:xfrm>
                  <a:off x="2915920" y="270"/>
                  <a:ext cx="0" cy="540"/>
                </a:xfrm>
                <a:prstGeom prst="line">
                  <a:avLst/>
                </a:prstGeom>
                <a:noFill/>
                <a:ln w="28575">
                  <a:solidFill>
                    <a:srgbClr val="513087"/>
                  </a:solidFill>
                  <a:round/>
                </a:ln>
                <a:extLst>
                  <a:ext uri="{909E8E84-426E-40DD-AFC4-6F175D3DCCD1}">
                    <a14:hiddenFill xmlns:a14="http://schemas.microsoft.com/office/drawing/2010/main">
                      <a:noFill/>
                    </a14:hiddenFill>
                  </a:ext>
                </a:extLst>
              </p:spPr>
            </p:cxnSp>
            <p:cxnSp>
              <p:nvCxnSpPr>
                <p:cNvPr id="14" name="直接连接符 15"/>
                <p:cNvCxnSpPr>
                  <a:cxnSpLocks noChangeShapeType="1"/>
                </p:cNvCxnSpPr>
                <p:nvPr/>
              </p:nvCxnSpPr>
              <p:spPr bwMode="auto">
                <a:xfrm>
                  <a:off x="84651" y="270"/>
                  <a:ext cx="0" cy="540"/>
                </a:xfrm>
                <a:prstGeom prst="line">
                  <a:avLst/>
                </a:prstGeom>
                <a:noFill/>
                <a:ln w="6350">
                  <a:solidFill>
                    <a:srgbClr val="513087"/>
                  </a:solidFill>
                  <a:round/>
                </a:ln>
                <a:extLst>
                  <a:ext uri="{909E8E84-426E-40DD-AFC4-6F175D3DCCD1}">
                    <a14:hiddenFill xmlns:a14="http://schemas.microsoft.com/office/drawing/2010/main">
                      <a:noFill/>
                    </a14:hiddenFill>
                  </a:ext>
                </a:extLst>
              </p:spPr>
            </p:cxnSp>
          </p:grpSp>
          <p:sp>
            <p:nvSpPr>
              <p:cNvPr id="10" name="文本框 9"/>
              <p:cNvSpPr txBox="1"/>
              <p:nvPr/>
            </p:nvSpPr>
            <p:spPr>
              <a:xfrm>
                <a:off x="746752" y="185243"/>
                <a:ext cx="1313374"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rPr>
                  <a:t>Read</a:t>
                </a:r>
                <a:endParaRPr kumimoji="0" lang="zh-CN" alt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endParaRPr>
              </a:p>
            </p:txBody>
          </p:sp>
        </p:grpSp>
        <p:sp>
          <p:nvSpPr>
            <p:cNvPr id="15" name="文本框 14"/>
            <p:cNvSpPr txBox="1"/>
            <p:nvPr/>
          </p:nvSpPr>
          <p:spPr>
            <a:xfrm>
              <a:off x="3555784" y="327480"/>
              <a:ext cx="9123677" cy="461665"/>
            </a:xfrm>
            <a:prstGeom prst="rect">
              <a:avLst/>
            </a:prstGeom>
            <a:noFill/>
          </p:spPr>
          <p:txBody>
            <a:bodyPr wrap="square" rtlCol="0">
              <a:spAutoFit/>
            </a:bodyPr>
            <a:lstStyle/>
            <a:p>
              <a:pPr marL="0" marR="0" lvl="0" indent="0" algn="l" defTabSz="12192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sym typeface="+mn-ea"/>
                </a:rPr>
                <a:t>读故事中心大意和主旨：</a:t>
              </a:r>
              <a:r>
                <a:rPr kumimoji="0" lang="en-US" altLang="zh-CN" sz="2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sym typeface="+mn-ea"/>
                </a:rPr>
                <a:t>read for main idea and theme</a:t>
              </a:r>
              <a:endParaRPr kumimoji="0" lang="zh-CN" altLang="en-US" sz="2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sym typeface="+mn-ea"/>
              </a:endParaRPr>
            </a:p>
          </p:txBody>
        </p:sp>
      </p:gr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5757136" y="1875729"/>
            <a:ext cx="1394780" cy="385578"/>
          </a:xfrm>
          <a:prstGeom prst="roundRect">
            <a:avLst/>
          </a:prstGeom>
          <a:scene3d>
            <a:camera prst="orthographicFront"/>
            <a:lightRig rig="threePt" dir="t"/>
          </a:scene3d>
          <a:sp3d>
            <a:bevelT w="114300" prst="artDeco"/>
          </a:sp3d>
        </p:spPr>
        <p:style>
          <a:lnRef idx="0">
            <a:schemeClr val="accent4"/>
          </a:lnRef>
          <a:fillRef idx="3">
            <a:schemeClr val="accent4"/>
          </a:fillRef>
          <a:effectRef idx="3">
            <a:schemeClr val="accent4"/>
          </a:effectRef>
          <a:fontRef idx="minor">
            <a:schemeClr val="lt1"/>
          </a:fontRef>
        </p:style>
        <p:txBody>
          <a:bodyPr lIns="68580" tIns="34290" rIns="68580" bIns="34290" anchor="ctr"/>
          <a:lstStyle/>
          <a:p>
            <a:pPr algn="ctr">
              <a:defRPr/>
            </a:pPr>
            <a:endParaRPr lang="zh-CN" altLang="en-US"/>
          </a:p>
        </p:txBody>
      </p:sp>
      <p:grpSp>
        <p:nvGrpSpPr>
          <p:cNvPr id="3" name="组合 8"/>
          <p:cNvGrpSpPr/>
          <p:nvPr/>
        </p:nvGrpSpPr>
        <p:grpSpPr bwMode="auto">
          <a:xfrm>
            <a:off x="2517053" y="2113866"/>
            <a:ext cx="7675562" cy="2809875"/>
            <a:chOff x="867" y="2113"/>
            <a:chExt cx="16116" cy="5900"/>
          </a:xfrm>
        </p:grpSpPr>
        <p:cxnSp>
          <p:nvCxnSpPr>
            <p:cNvPr id="4" name="直接连接符 3"/>
            <p:cNvCxnSpPr/>
            <p:nvPr/>
          </p:nvCxnSpPr>
          <p:spPr>
            <a:xfrm flipV="1">
              <a:off x="867" y="7983"/>
              <a:ext cx="3560" cy="3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V="1">
              <a:off x="4427" y="2113"/>
              <a:ext cx="4630" cy="587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9057" y="2113"/>
              <a:ext cx="4300" cy="587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13356" y="7990"/>
              <a:ext cx="3627" cy="23"/>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8" name="文本框 9"/>
          <p:cNvSpPr txBox="1">
            <a:spLocks noChangeArrowheads="1"/>
          </p:cNvSpPr>
          <p:nvPr/>
        </p:nvSpPr>
        <p:spPr bwMode="auto">
          <a:xfrm>
            <a:off x="2256674" y="5019001"/>
            <a:ext cx="2081349" cy="484748"/>
          </a:xfrm>
          <a:prstGeom prst="rect">
            <a:avLst/>
          </a:prstGeom>
          <a:solidFill>
            <a:srgbClr val="3399FF"/>
          </a:solidFill>
          <a:ln w="9525">
            <a:noFill/>
            <a:miter lim="800000"/>
          </a:ln>
          <a:effectLst>
            <a:glow rad="1397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68580" tIns="34290" rIns="68580" bIns="34290">
            <a:spAutoFit/>
          </a:bodyPr>
          <a:lstStyle>
            <a:defPPr>
              <a:defRPr lang="zh-CN"/>
            </a:defPPr>
            <a:lvl1pPr>
              <a:defRPr sz="3200" b="1">
                <a:latin typeface="微软雅黑" panose="020B0503020204020204" pitchFamily="34" charset="-122"/>
                <a:ea typeface="微软雅黑" panose="020B0503020204020204" pitchFamily="34" charset="-122"/>
              </a:defRPr>
            </a:lvl1pPr>
          </a:lstStyle>
          <a:p>
            <a:pPr>
              <a:defRPr/>
            </a:pPr>
            <a:r>
              <a:rPr lang="en-US" altLang="zh-CN" sz="2700" dirty="0">
                <a:latin typeface="Times New Roman" panose="02020603050405020304" pitchFamily="18" charset="0"/>
                <a:ea typeface="宋体" panose="02010600030101010101" pitchFamily="2" charset="-122"/>
              </a:rPr>
              <a:t>Beginning</a:t>
            </a:r>
            <a:endParaRPr lang="en-US" altLang="zh-CN" sz="2700" dirty="0">
              <a:latin typeface="Times New Roman" panose="02020603050405020304" pitchFamily="18" charset="0"/>
              <a:ea typeface="宋体" panose="02010600030101010101" pitchFamily="2" charset="-122"/>
            </a:endParaRPr>
          </a:p>
        </p:txBody>
      </p:sp>
      <p:sp>
        <p:nvSpPr>
          <p:cNvPr id="9" name="文本框 10"/>
          <p:cNvSpPr txBox="1">
            <a:spLocks noChangeArrowheads="1"/>
          </p:cNvSpPr>
          <p:nvPr/>
        </p:nvSpPr>
        <p:spPr bwMode="auto">
          <a:xfrm>
            <a:off x="5828578" y="1804303"/>
            <a:ext cx="1285875" cy="484188"/>
          </a:xfrm>
          <a:prstGeom prst="rect">
            <a:avLst/>
          </a:prstGeom>
          <a:noFill/>
          <a:ln>
            <a:noFill/>
          </a:ln>
          <a:scene3d>
            <a:camera prst="orthographicFront"/>
            <a:lightRig rig="threePt" dir="t"/>
          </a:scene3d>
          <a:sp3d>
            <a:bevelT w="114300" prst="artDeco"/>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700" b="1" dirty="0">
                <a:latin typeface="Times New Roman" panose="02020603050405020304" pitchFamily="18" charset="0"/>
              </a:rPr>
              <a:t>Climax</a:t>
            </a:r>
            <a:endParaRPr lang="en-US" altLang="zh-CN" sz="2700" b="1" dirty="0">
              <a:latin typeface="Times New Roman" panose="02020603050405020304" pitchFamily="18" charset="0"/>
            </a:endParaRPr>
          </a:p>
        </p:txBody>
      </p:sp>
      <p:sp>
        <p:nvSpPr>
          <p:cNvPr id="10" name="文本框 11"/>
          <p:cNvSpPr txBox="1">
            <a:spLocks noChangeArrowheads="1"/>
          </p:cNvSpPr>
          <p:nvPr/>
        </p:nvSpPr>
        <p:spPr bwMode="auto">
          <a:xfrm>
            <a:off x="8816153" y="4958485"/>
            <a:ext cx="1376363" cy="484748"/>
          </a:xfrm>
          <a:prstGeom prst="rect">
            <a:avLst/>
          </a:prstGeom>
          <a:solidFill>
            <a:srgbClr val="3399FF"/>
          </a:solidFill>
          <a:ln w="9525">
            <a:noFill/>
            <a:miter lim="800000"/>
          </a:ln>
          <a:effectLst>
            <a:glow rad="1397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lIns="68580" tIns="34290" rIns="68580" bIns="34290">
            <a:spAutoFit/>
          </a:bodyPr>
          <a:lstStyle/>
          <a:p>
            <a:pPr>
              <a:defRPr/>
            </a:pPr>
            <a:r>
              <a:rPr lang="en-US" altLang="zh-CN" sz="2700" b="1" dirty="0">
                <a:latin typeface="Times New Roman" panose="02020603050405020304" pitchFamily="18" charset="0"/>
              </a:rPr>
              <a:t>Ending</a:t>
            </a:r>
            <a:endParaRPr lang="en-US" altLang="zh-CN" sz="2700" b="1" dirty="0">
              <a:latin typeface="Times New Roman" panose="02020603050405020304" pitchFamily="18" charset="0"/>
            </a:endParaRPr>
          </a:p>
        </p:txBody>
      </p:sp>
      <p:sp>
        <p:nvSpPr>
          <p:cNvPr id="11" name="文本框 12"/>
          <p:cNvSpPr txBox="1">
            <a:spLocks noChangeArrowheads="1"/>
          </p:cNvSpPr>
          <p:nvPr/>
        </p:nvSpPr>
        <p:spPr bwMode="auto">
          <a:xfrm>
            <a:off x="2089278" y="4024207"/>
            <a:ext cx="2853088" cy="807913"/>
          </a:xfrm>
          <a:prstGeom prst="rect">
            <a:avLst/>
          </a:prstGeom>
          <a:effectLst>
            <a:innerShdw blurRad="63500" dist="50800" dir="16200000">
              <a:prstClr val="black">
                <a:alpha val="50000"/>
              </a:prstClr>
            </a:innerShdw>
          </a:effectLst>
        </p:spPr>
        <p:style>
          <a:lnRef idx="1">
            <a:schemeClr val="accent4"/>
          </a:lnRef>
          <a:fillRef idx="3">
            <a:schemeClr val="accent4"/>
          </a:fillRef>
          <a:effectRef idx="2">
            <a:schemeClr val="accent4"/>
          </a:effectRef>
          <a:fontRef idx="minor">
            <a:schemeClr val="lt1"/>
          </a:fontRef>
        </p:style>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dirty="0">
                <a:latin typeface="Times New Roman" panose="02020603050405020304" pitchFamily="18" charset="0"/>
              </a:rPr>
              <a:t>Kind  and generous (</a:t>
            </a:r>
            <a:r>
              <a:rPr lang="zh-CN" altLang="en-US" sz="2400" b="1" dirty="0">
                <a:latin typeface="Times New Roman" panose="02020603050405020304" pitchFamily="18" charset="0"/>
              </a:rPr>
              <a:t>与人相处好</a:t>
            </a:r>
            <a:r>
              <a:rPr lang="en-US" altLang="zh-CN" sz="2400" b="1" dirty="0"/>
              <a:t>)</a:t>
            </a:r>
            <a:endParaRPr lang="en-US" altLang="zh-CN" sz="2400" b="1" dirty="0">
              <a:latin typeface="Times New Roman" panose="02020603050405020304" pitchFamily="18" charset="0"/>
            </a:endParaRPr>
          </a:p>
        </p:txBody>
      </p:sp>
      <p:sp>
        <p:nvSpPr>
          <p:cNvPr id="12" name="文本框 20"/>
          <p:cNvSpPr txBox="1"/>
          <p:nvPr/>
        </p:nvSpPr>
        <p:spPr>
          <a:xfrm>
            <a:off x="4542690" y="2526628"/>
            <a:ext cx="1343996" cy="438581"/>
          </a:xfrm>
          <a:prstGeom prst="rect">
            <a:avLst/>
          </a:prstGeom>
          <a:solidFill>
            <a:srgbClr val="FF660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lIns="68580" tIns="34290" rIns="68580" bIns="34290">
            <a:spAutoFit/>
          </a:bodyPr>
          <a:lstStyle/>
          <a:p>
            <a:pPr>
              <a:defRPr/>
            </a:pPr>
            <a:r>
              <a:rPr lang="en-US" altLang="zh-CN" sz="2400" b="1" dirty="0">
                <a:latin typeface="微软雅黑" panose="020B0503020204020204" pitchFamily="34" charset="-122"/>
                <a:ea typeface="微软雅黑" panose="020B0503020204020204" pitchFamily="34" charset="-122"/>
              </a:rPr>
              <a:t>Process</a:t>
            </a:r>
            <a:endParaRPr lang="en-US" altLang="zh-CN" sz="2400" b="1" dirty="0">
              <a:latin typeface="微软雅黑" panose="020B0503020204020204" pitchFamily="34" charset="-122"/>
              <a:ea typeface="微软雅黑" panose="020B0503020204020204" pitchFamily="34" charset="-122"/>
            </a:endParaRPr>
          </a:p>
        </p:txBody>
      </p:sp>
      <p:sp>
        <p:nvSpPr>
          <p:cNvPr id="13" name="圆角矩形 12"/>
          <p:cNvSpPr/>
          <p:nvPr/>
        </p:nvSpPr>
        <p:spPr>
          <a:xfrm>
            <a:off x="4472043" y="885445"/>
            <a:ext cx="4572032" cy="928676"/>
          </a:xfrm>
          <a:prstGeom prst="roundRect">
            <a:avLst/>
          </a:prstGeom>
          <a:solidFill>
            <a:srgbClr val="FF0701"/>
          </a:solidFill>
          <a:ln>
            <a:solidFill>
              <a:srgbClr val="FFC000"/>
            </a:solidFill>
          </a:ln>
          <a:effectLst>
            <a:innerShdw blurRad="63500" dist="50800" dir="16200000">
              <a:prstClr val="black">
                <a:alpha val="50000"/>
              </a:prstClr>
            </a:innerShdw>
          </a:effectLst>
        </p:spPr>
        <p:style>
          <a:lnRef idx="0">
            <a:schemeClr val="accent4"/>
          </a:lnRef>
          <a:fillRef idx="3">
            <a:schemeClr val="accent4"/>
          </a:fillRef>
          <a:effectRef idx="3">
            <a:schemeClr val="accent4"/>
          </a:effectRef>
          <a:fontRef idx="minor">
            <a:schemeClr val="lt1"/>
          </a:fontRef>
        </p:style>
        <p:txBody>
          <a:bodyPr lIns="68580" tIns="34290" rIns="68580" bIns="34290"/>
          <a:lstStyle/>
          <a:p>
            <a:pPr algn="ctr">
              <a:defRPr/>
            </a:pPr>
            <a:endParaRPr lang="zh-CN" altLang="en-US" sz="2200" dirty="0"/>
          </a:p>
        </p:txBody>
      </p:sp>
      <p:sp>
        <p:nvSpPr>
          <p:cNvPr id="14" name="文本框 10"/>
          <p:cNvSpPr txBox="1">
            <a:spLocks noChangeArrowheads="1"/>
          </p:cNvSpPr>
          <p:nvPr/>
        </p:nvSpPr>
        <p:spPr bwMode="auto">
          <a:xfrm>
            <a:off x="5257078" y="947053"/>
            <a:ext cx="3001962" cy="80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dirty="0">
                <a:solidFill>
                  <a:schemeClr val="bg1"/>
                </a:solidFill>
                <a:latin typeface="Times New Roman" panose="02020603050405020304" pitchFamily="18" charset="0"/>
              </a:rPr>
              <a:t> Katie</a:t>
            </a:r>
            <a:r>
              <a:rPr lang="zh-CN" altLang="en-US" sz="2400" b="1" dirty="0">
                <a:solidFill>
                  <a:schemeClr val="bg1"/>
                </a:solidFill>
                <a:latin typeface="Times New Roman" panose="02020603050405020304" pitchFamily="18" charset="0"/>
              </a:rPr>
              <a:t>’</a:t>
            </a:r>
            <a:r>
              <a:rPr lang="en-US" altLang="zh-CN" sz="2400" b="1" dirty="0">
                <a:solidFill>
                  <a:schemeClr val="bg1"/>
                </a:solidFill>
                <a:latin typeface="Times New Roman" panose="02020603050405020304" pitchFamily="18" charset="0"/>
              </a:rPr>
              <a:t>s Emotions</a:t>
            </a:r>
            <a:endParaRPr lang="en-US" altLang="zh-CN" sz="2400" b="1" dirty="0">
              <a:solidFill>
                <a:schemeClr val="bg1"/>
              </a:solidFill>
              <a:latin typeface="Times New Roman" panose="02020603050405020304" pitchFamily="18" charset="0"/>
            </a:endParaRPr>
          </a:p>
          <a:p>
            <a:r>
              <a:rPr lang="en-US" altLang="zh-CN" sz="2400" b="1" dirty="0">
                <a:latin typeface="Times New Roman" panose="02020603050405020304" pitchFamily="18" charset="0"/>
              </a:rPr>
              <a:t>        (</a:t>
            </a:r>
            <a:r>
              <a:rPr lang="zh-CN" altLang="en-US" sz="2400" b="1" dirty="0">
                <a:latin typeface="Times New Roman" panose="02020603050405020304" pitchFamily="18" charset="0"/>
              </a:rPr>
              <a:t>情感线）</a:t>
            </a:r>
            <a:r>
              <a:rPr lang="en-US" altLang="zh-CN" sz="2400" b="1" dirty="0">
                <a:latin typeface="Times New Roman" panose="02020603050405020304" pitchFamily="18" charset="0"/>
              </a:rPr>
              <a:t> </a:t>
            </a:r>
            <a:endParaRPr lang="en-US" altLang="zh-CN" sz="2400" b="1" dirty="0">
              <a:latin typeface="Times New Roman" panose="02020603050405020304" pitchFamily="18" charset="0"/>
            </a:endParaRPr>
          </a:p>
        </p:txBody>
      </p:sp>
      <p:sp>
        <p:nvSpPr>
          <p:cNvPr id="15" name="文本框 12"/>
          <p:cNvSpPr txBox="1">
            <a:spLocks noChangeArrowheads="1"/>
          </p:cNvSpPr>
          <p:nvPr/>
        </p:nvSpPr>
        <p:spPr bwMode="auto">
          <a:xfrm>
            <a:off x="7228094" y="1831493"/>
            <a:ext cx="3921573" cy="807913"/>
          </a:xfrm>
          <a:prstGeom prst="rect">
            <a:avLst/>
          </a:prstGeom>
          <a:scene3d>
            <a:camera prst="orthographicFront"/>
            <a:lightRig rig="threePt" dir="t"/>
          </a:scene3d>
          <a:sp3d>
            <a:bevelT w="114300" prst="artDeco"/>
          </a:sp3d>
        </p:spPr>
        <p:style>
          <a:lnRef idx="1">
            <a:schemeClr val="accent2"/>
          </a:lnRef>
          <a:fillRef idx="3">
            <a:schemeClr val="accent2"/>
          </a:fillRef>
          <a:effectRef idx="2">
            <a:schemeClr val="accent2"/>
          </a:effectRef>
          <a:fontRef idx="minor">
            <a:schemeClr val="lt1"/>
          </a:fontRef>
        </p:style>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dirty="0">
                <a:latin typeface="Times New Roman" panose="02020603050405020304" pitchFamily="18" charset="0"/>
              </a:rPr>
              <a:t>Upset</a:t>
            </a:r>
            <a:r>
              <a:rPr lang="zh-CN" altLang="en-US" sz="2400" b="1" dirty="0">
                <a:latin typeface="Times New Roman" panose="02020603050405020304" pitchFamily="18" charset="0"/>
              </a:rPr>
              <a:t>（被父母追问自带午餐的去向）</a:t>
            </a:r>
            <a:endParaRPr lang="en-US" altLang="zh-CN" sz="2400" b="1" dirty="0">
              <a:latin typeface="Times New Roman" panose="02020603050405020304" pitchFamily="18" charset="0"/>
            </a:endParaRPr>
          </a:p>
        </p:txBody>
      </p:sp>
      <p:sp>
        <p:nvSpPr>
          <p:cNvPr id="16" name="文本框 12"/>
          <p:cNvSpPr txBox="1">
            <a:spLocks noChangeArrowheads="1"/>
          </p:cNvSpPr>
          <p:nvPr/>
        </p:nvSpPr>
        <p:spPr bwMode="auto">
          <a:xfrm>
            <a:off x="7476678" y="3012517"/>
            <a:ext cx="3921572" cy="438582"/>
          </a:xfrm>
          <a:prstGeom prst="rect">
            <a:avLst/>
          </a:prstGeom>
          <a:effectLst>
            <a:innerShdw blurRad="63500" dist="50800" dir="16200000">
              <a:prstClr val="black">
                <a:alpha val="50000"/>
              </a:prstClr>
            </a:innerShdw>
          </a:effectLst>
        </p:spPr>
        <p:style>
          <a:lnRef idx="1">
            <a:schemeClr val="accent4"/>
          </a:lnRef>
          <a:fillRef idx="3">
            <a:schemeClr val="accent4"/>
          </a:fillRef>
          <a:effectRef idx="2">
            <a:schemeClr val="accent4"/>
          </a:effectRef>
          <a:fontRef idx="minor">
            <a:schemeClr val="lt1"/>
          </a:fontRef>
        </p:style>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dirty="0">
                <a:latin typeface="Times New Roman" panose="02020603050405020304" pitchFamily="18" charset="0"/>
              </a:rPr>
              <a:t>relieved</a:t>
            </a:r>
            <a:r>
              <a:rPr lang="zh-CN" altLang="en-US" sz="2400" b="1" dirty="0">
                <a:latin typeface="Times New Roman" panose="02020603050405020304" pitchFamily="18" charset="0"/>
              </a:rPr>
              <a:t>（老师了解实情）</a:t>
            </a:r>
            <a:endParaRPr lang="en-US" altLang="zh-CN" sz="2400" b="1" dirty="0">
              <a:latin typeface="Times New Roman" panose="02020603050405020304" pitchFamily="18" charset="0"/>
            </a:endParaRPr>
          </a:p>
        </p:txBody>
      </p:sp>
      <p:sp>
        <p:nvSpPr>
          <p:cNvPr id="17" name="文本框 12"/>
          <p:cNvSpPr txBox="1">
            <a:spLocks noChangeArrowheads="1"/>
          </p:cNvSpPr>
          <p:nvPr/>
        </p:nvSpPr>
        <p:spPr bwMode="auto">
          <a:xfrm>
            <a:off x="2375008" y="3073004"/>
            <a:ext cx="3070892" cy="438582"/>
          </a:xfrm>
          <a:prstGeom prst="rect">
            <a:avLst/>
          </a:prstGeom>
          <a:effectLst>
            <a:innerShdw blurRad="63500" dist="50800" dir="16200000">
              <a:prstClr val="black">
                <a:alpha val="50000"/>
              </a:prstClr>
            </a:innerShdw>
          </a:effectLst>
        </p:spPr>
        <p:style>
          <a:lnRef idx="0">
            <a:schemeClr val="accent6"/>
          </a:lnRef>
          <a:fillRef idx="3">
            <a:schemeClr val="accent6"/>
          </a:fillRef>
          <a:effectRef idx="3">
            <a:schemeClr val="accent6"/>
          </a:effectRef>
          <a:fontRef idx="minor">
            <a:schemeClr val="lt1"/>
          </a:fontRef>
        </p:style>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dirty="0">
                <a:latin typeface="Times New Roman" panose="02020603050405020304" pitchFamily="18" charset="0"/>
              </a:rPr>
              <a:t>helpful (</a:t>
            </a:r>
            <a:r>
              <a:rPr lang="zh-CN" altLang="en-US" sz="2400" b="1" dirty="0">
                <a:latin typeface="Times New Roman" panose="02020603050405020304" pitchFamily="18" charset="0"/>
              </a:rPr>
              <a:t>被同学们喜爱</a:t>
            </a:r>
            <a:r>
              <a:rPr lang="en-US" altLang="zh-CN" sz="2400" b="1" dirty="0"/>
              <a:t>)</a:t>
            </a:r>
            <a:endParaRPr lang="en-US" altLang="zh-CN" sz="2400" b="1" dirty="0">
              <a:latin typeface="Times New Roman" panose="02020603050405020304" pitchFamily="18" charset="0"/>
            </a:endParaRPr>
          </a:p>
        </p:txBody>
      </p:sp>
      <p:sp>
        <p:nvSpPr>
          <p:cNvPr id="18" name="文本框 12"/>
          <p:cNvSpPr txBox="1">
            <a:spLocks noChangeArrowheads="1"/>
          </p:cNvSpPr>
          <p:nvPr/>
        </p:nvSpPr>
        <p:spPr bwMode="auto">
          <a:xfrm>
            <a:off x="8113222" y="3875135"/>
            <a:ext cx="3671236" cy="807913"/>
          </a:xfrm>
          <a:prstGeom prst="rect">
            <a:avLst/>
          </a:prstGeom>
          <a:effectLst>
            <a:innerShdw blurRad="63500" dist="50800" dir="16200000">
              <a:prstClr val="black">
                <a:alpha val="50000"/>
              </a:prstClr>
            </a:innerShdw>
          </a:effectLst>
        </p:spPr>
        <p:style>
          <a:lnRef idx="0">
            <a:schemeClr val="accent6"/>
          </a:lnRef>
          <a:fillRef idx="3">
            <a:schemeClr val="accent6"/>
          </a:fillRef>
          <a:effectRef idx="3">
            <a:schemeClr val="accent6"/>
          </a:effectRef>
          <a:fontRef idx="minor">
            <a:schemeClr val="lt1"/>
          </a:fontRef>
        </p:style>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dirty="0">
                <a:latin typeface="Times New Roman" panose="02020603050405020304" pitchFamily="18" charset="0"/>
              </a:rPr>
              <a:t>Happy</a:t>
            </a:r>
            <a:r>
              <a:rPr lang="zh-CN" altLang="en-US" sz="2400" b="1" dirty="0">
                <a:latin typeface="Times New Roman" panose="02020603050405020304" pitchFamily="18" charset="0"/>
              </a:rPr>
              <a:t>，</a:t>
            </a:r>
            <a:r>
              <a:rPr lang="en-US" altLang="zh-CN" sz="2400" b="1" dirty="0">
                <a:latin typeface="Times New Roman" panose="02020603050405020304" pitchFamily="18" charset="0"/>
              </a:rPr>
              <a:t>satisfied (</a:t>
            </a:r>
            <a:r>
              <a:rPr lang="zh-CN" altLang="en-US" sz="2400" b="1" dirty="0">
                <a:latin typeface="Times New Roman" panose="02020603050405020304" pitchFamily="18" charset="0"/>
              </a:rPr>
              <a:t>老师谈心后</a:t>
            </a:r>
            <a:r>
              <a:rPr lang="en-US" altLang="zh-CN" sz="2400" b="1" dirty="0"/>
              <a:t>)</a:t>
            </a:r>
            <a:endParaRPr lang="en-US" altLang="zh-CN" sz="2400" b="1" dirty="0">
              <a:latin typeface="Times New Roman" panose="02020603050405020304" pitchFamily="18" charset="0"/>
            </a:endParaRPr>
          </a:p>
        </p:txBody>
      </p:sp>
      <p:grpSp>
        <p:nvGrpSpPr>
          <p:cNvPr id="25" name="组合 24"/>
          <p:cNvGrpSpPr/>
          <p:nvPr/>
        </p:nvGrpSpPr>
        <p:grpSpPr>
          <a:xfrm>
            <a:off x="807085" y="50943"/>
            <a:ext cx="10577829" cy="596296"/>
            <a:chOff x="1329919" y="288961"/>
            <a:chExt cx="10577829" cy="596296"/>
          </a:xfrm>
        </p:grpSpPr>
        <p:sp>
          <p:nvSpPr>
            <p:cNvPr id="26" name="文本框 25"/>
            <p:cNvSpPr txBox="1"/>
            <p:nvPr>
              <p:custDataLst>
                <p:tags r:id="rId1"/>
              </p:custDataLst>
            </p:nvPr>
          </p:nvSpPr>
          <p:spPr>
            <a:xfrm>
              <a:off x="4031615" y="411446"/>
              <a:ext cx="7876133" cy="430887"/>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defPPr>
                <a:defRPr lang="zh-CN"/>
              </a:defPPr>
              <a:lvl1pPr marR="0" lvl="0" indent="0" defTabSz="1219200" fontAlgn="auto">
                <a:lnSpc>
                  <a:spcPct val="100000"/>
                </a:lnSpc>
                <a:spcBef>
                  <a:spcPts val="0"/>
                </a:spcBef>
                <a:spcAft>
                  <a:spcPts val="0"/>
                </a:spcAft>
                <a:buClrTx/>
                <a:buSzTx/>
                <a:buFontTx/>
                <a:buNone/>
                <a:defRPr kumimoji="0" sz="2400" b="1" i="0" u="none" strike="noStrike" cap="none" spc="0" normalizeH="0" baseline="0">
                  <a:ln>
                    <a:noFill/>
                  </a:ln>
                  <a:solidFill>
                    <a:srgbClr val="FF0000"/>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zh-CN" altLang="en-US" sz="2200" dirty="0"/>
                <a:t>读主人公的情感</a:t>
              </a:r>
              <a:r>
                <a:rPr lang="en-US" altLang="zh-CN" sz="2200" dirty="0"/>
                <a:t>Read for the emotion of character</a:t>
              </a:r>
              <a:endParaRPr lang="en-US" altLang="zh-CN" sz="2200" dirty="0"/>
            </a:p>
          </p:txBody>
        </p:sp>
        <p:grpSp>
          <p:nvGrpSpPr>
            <p:cNvPr id="27" name="组合 26"/>
            <p:cNvGrpSpPr/>
            <p:nvPr/>
          </p:nvGrpSpPr>
          <p:grpSpPr>
            <a:xfrm>
              <a:off x="1329919" y="288961"/>
              <a:ext cx="2417181" cy="596296"/>
              <a:chOff x="975709" y="3879"/>
              <a:chExt cx="2417181" cy="596296"/>
            </a:xfrm>
          </p:grpSpPr>
          <p:pic>
            <p:nvPicPr>
              <p:cNvPr id="28" name="图片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709" y="3879"/>
                <a:ext cx="1736669" cy="596296"/>
              </a:xfrm>
              <a:prstGeom prst="rect">
                <a:avLst/>
              </a:prstGeom>
              <a:noFill/>
              <a:ln>
                <a:noFill/>
              </a:ln>
              <a:effectLst>
                <a:outerShdw dist="38100" dir="8100000" algn="ctr" rotWithShape="0">
                  <a:srgbClr val="000000">
                    <a:alpha val="39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文本框 6"/>
              <p:cNvSpPr txBox="1">
                <a:spLocks noChangeArrowheads="1"/>
              </p:cNvSpPr>
              <p:nvPr/>
            </p:nvSpPr>
            <p:spPr bwMode="auto">
              <a:xfrm>
                <a:off x="2865181" y="103279"/>
                <a:ext cx="527709" cy="461665"/>
              </a:xfrm>
              <a:prstGeom prst="rect">
                <a:avLst/>
              </a:prstGeom>
              <a:solidFill>
                <a:srgbClr val="5130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rPr>
                  <a:t>05</a:t>
                </a:r>
                <a:endParaRPr kumimoji="0" lang="zh-CN" altLang="en-US" sz="2400" b="1" i="0" u="none" strike="noStrike" kern="120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endParaRPr>
              </a:p>
            </p:txBody>
          </p:sp>
          <p:sp>
            <p:nvSpPr>
              <p:cNvPr id="30" name="文本框 29"/>
              <p:cNvSpPr txBox="1"/>
              <p:nvPr/>
            </p:nvSpPr>
            <p:spPr>
              <a:xfrm>
                <a:off x="1293788" y="64270"/>
                <a:ext cx="15760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rPr>
                  <a:t>Read</a:t>
                </a:r>
                <a:endParaRPr kumimoji="0" lang="zh-CN" alt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endParaRPr>
              </a:p>
            </p:txBody>
          </p:sp>
        </p:grpSp>
      </p:gr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horizontal)">
                                      <p:cBhvr>
                                        <p:cTn id="17" dur="500"/>
                                        <p:tgtEl>
                                          <p:spTgt spid="13"/>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linds(horizontal)">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linds(horizontal)">
                                      <p:cBhvr>
                                        <p:cTn id="37" dur="500"/>
                                        <p:tgtEl>
                                          <p:spTgt spid="2"/>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blinds(horizontal)">
                                      <p:cBhvr>
                                        <p:cTn id="40" dur="5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nodeType="click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blinds(horizontal)">
                                      <p:cBhvr>
                                        <p:cTn id="45" dur="5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 calcmode="lin" valueType="num">
                                      <p:cBhvr additive="base">
                                        <p:cTn id="50" dur="500" fill="hold"/>
                                        <p:tgtEl>
                                          <p:spTgt spid="11"/>
                                        </p:tgtEl>
                                        <p:attrNameLst>
                                          <p:attrName>ppt_x</p:attrName>
                                        </p:attrNameLst>
                                      </p:cBhvr>
                                      <p:tavLst>
                                        <p:tav tm="0">
                                          <p:val>
                                            <p:strVal val="#ppt_x"/>
                                          </p:val>
                                        </p:tav>
                                        <p:tav tm="100000">
                                          <p:val>
                                            <p:strVal val="#ppt_x"/>
                                          </p:val>
                                        </p:tav>
                                      </p:tavLst>
                                    </p:anim>
                                    <p:anim calcmode="lin" valueType="num">
                                      <p:cBhvr additive="base">
                                        <p:cTn id="5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additive="base">
                                        <p:cTn id="56" dur="500" fill="hold"/>
                                        <p:tgtEl>
                                          <p:spTgt spid="17"/>
                                        </p:tgtEl>
                                        <p:attrNameLst>
                                          <p:attrName>ppt_x</p:attrName>
                                        </p:attrNameLst>
                                      </p:cBhvr>
                                      <p:tavLst>
                                        <p:tav tm="0">
                                          <p:val>
                                            <p:strVal val="#ppt_x"/>
                                          </p:val>
                                        </p:tav>
                                        <p:tav tm="100000">
                                          <p:val>
                                            <p:strVal val="#ppt_x"/>
                                          </p:val>
                                        </p:tav>
                                      </p:tavLst>
                                    </p:anim>
                                    <p:anim calcmode="lin" valueType="num">
                                      <p:cBhvr additive="base">
                                        <p:cTn id="5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diamond(in)">
                                      <p:cBhvr>
                                        <p:cTn id="62" dur="20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box(in)">
                                      <p:cBhvr>
                                        <p:cTn id="67" dur="500"/>
                                        <p:tgtEl>
                                          <p:spTgt spid="16"/>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18"/>
                                        </p:tgtEl>
                                        <p:attrNameLst>
                                          <p:attrName>style.visibility</p:attrName>
                                        </p:attrNameLst>
                                      </p:cBhvr>
                                      <p:to>
                                        <p:strVal val="visible"/>
                                      </p:to>
                                    </p:set>
                                    <p:anim calcmode="lin" valueType="num">
                                      <p:cBhvr additive="base">
                                        <p:cTn id="72" dur="500" fill="hold"/>
                                        <p:tgtEl>
                                          <p:spTgt spid="18"/>
                                        </p:tgtEl>
                                        <p:attrNameLst>
                                          <p:attrName>ppt_x</p:attrName>
                                        </p:attrNameLst>
                                      </p:cBhvr>
                                      <p:tavLst>
                                        <p:tav tm="0">
                                          <p:val>
                                            <p:strVal val="#ppt_x"/>
                                          </p:val>
                                        </p:tav>
                                        <p:tav tm="100000">
                                          <p:val>
                                            <p:strVal val="#ppt_x"/>
                                          </p:val>
                                        </p:tav>
                                      </p:tavLst>
                                    </p:anim>
                                    <p:anim calcmode="lin" valueType="num">
                                      <p:cBhvr additive="base">
                                        <p:cTn id="7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4" grpId="0"/>
      <p:bldP spid="15" grpId="0" animBg="1"/>
      <p:bldP spid="16" grpId="0" animBg="1"/>
      <p:bldP spid="17" grpId="0" animBg="1"/>
      <p:bldP spid="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8"/>
          <p:cNvGrpSpPr/>
          <p:nvPr/>
        </p:nvGrpSpPr>
        <p:grpSpPr bwMode="auto">
          <a:xfrm>
            <a:off x="1256791" y="1657562"/>
            <a:ext cx="9123362" cy="3808413"/>
            <a:chOff x="867" y="2088"/>
            <a:chExt cx="16116" cy="5998"/>
          </a:xfrm>
        </p:grpSpPr>
        <p:cxnSp>
          <p:nvCxnSpPr>
            <p:cNvPr id="26" name="直接连接符 25"/>
            <p:cNvCxnSpPr/>
            <p:nvPr/>
          </p:nvCxnSpPr>
          <p:spPr>
            <a:xfrm>
              <a:off x="867" y="8013"/>
              <a:ext cx="2985" cy="0"/>
            </a:xfrm>
            <a:prstGeom prst="line">
              <a:avLst/>
            </a:prstGeom>
            <a:noFill/>
            <a:ln w="6350" cap="flat" cmpd="sng" algn="ctr">
              <a:solidFill>
                <a:srgbClr val="4F81BD"/>
              </a:solidFill>
              <a:prstDash val="solid"/>
              <a:miter lim="800000"/>
            </a:ln>
            <a:effectLst/>
          </p:spPr>
        </p:cxnSp>
        <p:cxnSp>
          <p:nvCxnSpPr>
            <p:cNvPr id="27" name="直接连接符 26"/>
            <p:cNvCxnSpPr/>
            <p:nvPr/>
          </p:nvCxnSpPr>
          <p:spPr>
            <a:xfrm flipV="1">
              <a:off x="3782" y="2088"/>
              <a:ext cx="5323" cy="5998"/>
            </a:xfrm>
            <a:prstGeom prst="line">
              <a:avLst/>
            </a:prstGeom>
            <a:noFill/>
            <a:ln w="6350" cap="flat" cmpd="sng" algn="ctr">
              <a:solidFill>
                <a:srgbClr val="4F81BD"/>
              </a:solidFill>
              <a:prstDash val="solid"/>
              <a:miter lim="800000"/>
            </a:ln>
            <a:effectLst/>
          </p:spPr>
        </p:cxnSp>
        <p:cxnSp>
          <p:nvCxnSpPr>
            <p:cNvPr id="28" name="直接连接符 27"/>
            <p:cNvCxnSpPr/>
            <p:nvPr/>
          </p:nvCxnSpPr>
          <p:spPr>
            <a:xfrm>
              <a:off x="9055" y="2113"/>
              <a:ext cx="4748" cy="5900"/>
            </a:xfrm>
            <a:prstGeom prst="line">
              <a:avLst/>
            </a:prstGeom>
            <a:noFill/>
            <a:ln w="6350" cap="flat" cmpd="sng" algn="ctr">
              <a:solidFill>
                <a:srgbClr val="4F81BD"/>
              </a:solidFill>
              <a:prstDash val="solid"/>
              <a:miter lim="800000"/>
            </a:ln>
            <a:effectLst/>
          </p:spPr>
        </p:cxnSp>
        <p:cxnSp>
          <p:nvCxnSpPr>
            <p:cNvPr id="29" name="直接连接符 28"/>
            <p:cNvCxnSpPr/>
            <p:nvPr/>
          </p:nvCxnSpPr>
          <p:spPr>
            <a:xfrm flipV="1">
              <a:off x="13803" y="8013"/>
              <a:ext cx="3180" cy="0"/>
            </a:xfrm>
            <a:prstGeom prst="line">
              <a:avLst/>
            </a:prstGeom>
            <a:noFill/>
            <a:ln w="6350" cap="flat" cmpd="sng" algn="ctr">
              <a:solidFill>
                <a:srgbClr val="4F81BD"/>
              </a:solidFill>
              <a:prstDash val="solid"/>
              <a:miter lim="800000"/>
            </a:ln>
            <a:effectLst/>
          </p:spPr>
        </p:cxnSp>
      </p:grpSp>
      <p:sp>
        <p:nvSpPr>
          <p:cNvPr id="4" name="文本框 9"/>
          <p:cNvSpPr txBox="1">
            <a:spLocks noChangeArrowheads="1"/>
          </p:cNvSpPr>
          <p:nvPr/>
        </p:nvSpPr>
        <p:spPr bwMode="auto">
          <a:xfrm>
            <a:off x="1267090" y="5421808"/>
            <a:ext cx="2429176" cy="523220"/>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defPPr>
              <a:defRPr lang="zh-CN"/>
            </a:defPPr>
            <a:lvl1pPr>
              <a:defRPr sz="2800" b="1">
                <a:solidFill>
                  <a:srgbClr val="C00000"/>
                </a:solidFill>
                <a:latin typeface="Times New Roman" panose="02020603050405020304" pitchFamily="18"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t>Beginning</a:t>
            </a:r>
            <a:endParaRPr lang="en-US" altLang="zh-CN" dirty="0"/>
          </a:p>
        </p:txBody>
      </p:sp>
      <p:sp>
        <p:nvSpPr>
          <p:cNvPr id="5" name="文本框 11"/>
          <p:cNvSpPr txBox="1">
            <a:spLocks noChangeArrowheads="1"/>
          </p:cNvSpPr>
          <p:nvPr/>
        </p:nvSpPr>
        <p:spPr bwMode="auto">
          <a:xfrm>
            <a:off x="8407012" y="5518222"/>
            <a:ext cx="1636147" cy="519113"/>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defPPr>
              <a:defRPr lang="zh-CN"/>
            </a:defPPr>
            <a:lvl1pPr>
              <a:defRPr sz="2800" b="1">
                <a:solidFill>
                  <a:srgbClr val="C00000"/>
                </a:solidFill>
                <a:latin typeface="Times New Roman" panose="02020603050405020304" pitchFamily="18"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t>Ending</a:t>
            </a:r>
            <a:endParaRPr lang="en-US" altLang="zh-CN" dirty="0"/>
          </a:p>
        </p:txBody>
      </p:sp>
      <p:sp>
        <p:nvSpPr>
          <p:cNvPr id="6" name="文本框 12"/>
          <p:cNvSpPr txBox="1">
            <a:spLocks noChangeArrowheads="1"/>
          </p:cNvSpPr>
          <p:nvPr/>
        </p:nvSpPr>
        <p:spPr bwMode="auto">
          <a:xfrm>
            <a:off x="1882660" y="4459050"/>
            <a:ext cx="1947622" cy="523220"/>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defPPr>
              <a:defRPr lang="zh-CN"/>
            </a:defPPr>
            <a:lvl1pPr>
              <a:defRPr sz="2000" b="1">
                <a:solidFill>
                  <a:schemeClr val="lt1"/>
                </a:solidFill>
                <a:latin typeface="Times New Roman" panose="02020603050405020304" pitchFamily="18"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800" dirty="0"/>
              <a:t> easy-going</a:t>
            </a:r>
            <a:endParaRPr lang="en-US" altLang="zh-CN" sz="2800" dirty="0"/>
          </a:p>
        </p:txBody>
      </p:sp>
      <p:sp>
        <p:nvSpPr>
          <p:cNvPr id="8" name="文本框 14"/>
          <p:cNvSpPr txBox="1">
            <a:spLocks noChangeArrowheads="1"/>
          </p:cNvSpPr>
          <p:nvPr/>
        </p:nvSpPr>
        <p:spPr bwMode="auto">
          <a:xfrm>
            <a:off x="3321140" y="3562214"/>
            <a:ext cx="1227110" cy="46166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defPPr>
              <a:defRPr lang="zh-CN"/>
            </a:defPPr>
            <a:lvl1pPr marR="0" lvl="0" indent="0" fontAlgn="auto">
              <a:lnSpc>
                <a:spcPct val="100000"/>
              </a:lnSpc>
              <a:spcBef>
                <a:spcPts val="0"/>
              </a:spcBef>
              <a:spcAft>
                <a:spcPts val="0"/>
              </a:spcAft>
              <a:buClrTx/>
              <a:buSzTx/>
              <a:buFontTx/>
              <a:buNone/>
              <a:defRPr kumimoji="0" sz="2400" b="1" i="0" u="none" strike="noStrike" kern="0" cap="none" spc="0" normalizeH="0" baseline="0">
                <a:ln>
                  <a:noFill/>
                </a:ln>
                <a:solidFill>
                  <a:srgbClr val="1F497D">
                    <a:lumMod val="75000"/>
                  </a:srgbClr>
                </a:solidFill>
                <a:effectLst/>
                <a:uLnTx/>
                <a:uFillTx/>
                <a:latin typeface="Times New Roman" panose="02020603050405020304" pitchFamily="18" charset="0"/>
                <a:ea typeface="宋体" panose="02010600030101010101" pitchFamily="2" charset="-122"/>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altLang="zh-CN" dirty="0"/>
              <a:t>helpful</a:t>
            </a:r>
            <a:endParaRPr lang="en-US" altLang="zh-CN" dirty="0"/>
          </a:p>
        </p:txBody>
      </p:sp>
      <p:sp>
        <p:nvSpPr>
          <p:cNvPr id="10" name="文本框 16"/>
          <p:cNvSpPr txBox="1">
            <a:spLocks noChangeArrowheads="1"/>
          </p:cNvSpPr>
          <p:nvPr/>
        </p:nvSpPr>
        <p:spPr bwMode="auto">
          <a:xfrm>
            <a:off x="3136918" y="2420343"/>
            <a:ext cx="2687871" cy="46166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defPPr>
              <a:defRPr lang="zh-CN"/>
            </a:defPPr>
            <a:lvl1pPr>
              <a:defRPr sz="2400" b="1">
                <a:solidFill>
                  <a:schemeClr val="dk1"/>
                </a:solidFill>
                <a:latin typeface="Times New Roman" panose="02020603050405020304" pitchFamily="18" charset="0"/>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altLang="zh-CN" dirty="0"/>
              <a:t>Sad, disappointed</a:t>
            </a:r>
            <a:endParaRPr lang="en-US" altLang="zh-CN" dirty="0"/>
          </a:p>
        </p:txBody>
      </p:sp>
      <p:sp>
        <p:nvSpPr>
          <p:cNvPr id="11" name="文本框 18"/>
          <p:cNvSpPr txBox="1">
            <a:spLocks noChangeArrowheads="1"/>
          </p:cNvSpPr>
          <p:nvPr/>
        </p:nvSpPr>
        <p:spPr bwMode="auto">
          <a:xfrm>
            <a:off x="5441037" y="1259071"/>
            <a:ext cx="1017291" cy="457200"/>
          </a:xfrm>
          <a:prstGeom prst="rect">
            <a:avLst/>
          </a:prstGeom>
        </p:spPr>
        <p:style>
          <a:lnRef idx="3">
            <a:schemeClr val="lt1"/>
          </a:lnRef>
          <a:fillRef idx="1">
            <a:schemeClr val="accent2"/>
          </a:fillRef>
          <a:effectRef idx="1">
            <a:schemeClr val="accent2"/>
          </a:effectRef>
          <a:fontRef idx="minor">
            <a:schemeClr val="lt1"/>
          </a:fontRef>
        </p:style>
        <p:txBody>
          <a:bodyPr wrap="square">
            <a:spAutoFit/>
          </a:bodyPr>
          <a:lstStyle/>
          <a:p>
            <a:r>
              <a:rPr lang="en-US" altLang="zh-CN" sz="2400" b="1" dirty="0">
                <a:latin typeface="Times New Roman" panose="02020603050405020304" pitchFamily="18" charset="0"/>
              </a:rPr>
              <a:t>upset</a:t>
            </a:r>
            <a:endParaRPr lang="en-US" altLang="zh-CN" sz="2400" b="1" dirty="0">
              <a:latin typeface="Times New Roman" panose="02020603050405020304" pitchFamily="18" charset="0"/>
            </a:endParaRPr>
          </a:p>
        </p:txBody>
      </p:sp>
      <p:grpSp>
        <p:nvGrpSpPr>
          <p:cNvPr id="43" name="组合 42"/>
          <p:cNvGrpSpPr/>
          <p:nvPr/>
        </p:nvGrpSpPr>
        <p:grpSpPr>
          <a:xfrm>
            <a:off x="6496285" y="1348297"/>
            <a:ext cx="2913528" cy="1491360"/>
            <a:chOff x="6496285" y="1348297"/>
            <a:chExt cx="2913528" cy="1491360"/>
          </a:xfrm>
        </p:grpSpPr>
        <p:cxnSp>
          <p:nvCxnSpPr>
            <p:cNvPr id="17" name="直接箭头连接符 16"/>
            <p:cNvCxnSpPr/>
            <p:nvPr/>
          </p:nvCxnSpPr>
          <p:spPr>
            <a:xfrm>
              <a:off x="6856544" y="1348297"/>
              <a:ext cx="0" cy="55086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8" name="文本框 26"/>
            <p:cNvSpPr txBox="1"/>
            <p:nvPr/>
          </p:nvSpPr>
          <p:spPr>
            <a:xfrm>
              <a:off x="6496285" y="2008660"/>
              <a:ext cx="2913528" cy="83099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lang="en-US" altLang="zh-CN" sz="2400" b="1" kern="0" dirty="0">
                  <a:solidFill>
                    <a:srgbClr val="1F497D">
                      <a:lumMod val="75000"/>
                    </a:srgbClr>
                  </a:solidFill>
                  <a:latin typeface="Times New Roman" panose="02020603050405020304" pitchFamily="18" charset="0"/>
                  <a:ea typeface="宋体" panose="02010600030101010101" pitchFamily="2" charset="-122"/>
                </a:rPr>
                <a:t>When teacher asked Katie to office</a:t>
              </a:r>
              <a:endParaRPr lang="en-US" altLang="zh-CN" sz="2400" b="1" kern="0" dirty="0">
                <a:solidFill>
                  <a:srgbClr val="1F497D">
                    <a:lumMod val="75000"/>
                  </a:srgbClr>
                </a:solidFill>
                <a:latin typeface="Times New Roman" panose="02020603050405020304" pitchFamily="18" charset="0"/>
                <a:ea typeface="宋体" panose="02010600030101010101" pitchFamily="2" charset="-122"/>
              </a:endParaRPr>
            </a:p>
          </p:txBody>
        </p:sp>
      </p:grpSp>
      <p:sp>
        <p:nvSpPr>
          <p:cNvPr id="21" name="文本框 29"/>
          <p:cNvSpPr txBox="1">
            <a:spLocks noChangeArrowheads="1"/>
          </p:cNvSpPr>
          <p:nvPr/>
        </p:nvSpPr>
        <p:spPr bwMode="auto">
          <a:xfrm>
            <a:off x="9208411" y="4957652"/>
            <a:ext cx="1800217" cy="707886"/>
          </a:xfrm>
          <a:prstGeom prst="rect">
            <a:avLst/>
          </a:prstGeom>
          <a:noFill/>
          <a:ln w="9525">
            <a:noFill/>
            <a:miter lim="800000"/>
          </a:ln>
        </p:spPr>
        <p:txBody>
          <a:bodyPr wrap="square">
            <a:spAutoFit/>
          </a:bodyPr>
          <a:lstStyle/>
          <a:p>
            <a:r>
              <a:rPr lang="en-US" altLang="zh-CN" sz="2000" b="1" dirty="0">
                <a:latin typeface="Times New Roman" panose="02020603050405020304" pitchFamily="18" charset="0"/>
              </a:rPr>
              <a:t>Glad/satisfied?</a:t>
            </a:r>
            <a:endParaRPr lang="en-US" altLang="zh-CN" sz="2000" b="1" dirty="0">
              <a:latin typeface="Times New Roman" panose="02020603050405020304" pitchFamily="18" charset="0"/>
            </a:endParaRPr>
          </a:p>
          <a:p>
            <a:r>
              <a:rPr lang="en-US" altLang="zh-CN" sz="2000" b="1" dirty="0">
                <a:latin typeface="Times New Roman" panose="02020603050405020304" pitchFamily="18" charset="0"/>
              </a:rPr>
              <a:t>delighted?</a:t>
            </a:r>
            <a:endParaRPr lang="en-US" altLang="zh-CN" sz="2000" b="1" dirty="0">
              <a:latin typeface="Times New Roman" panose="02020603050405020304" pitchFamily="18" charset="0"/>
            </a:endParaRPr>
          </a:p>
        </p:txBody>
      </p:sp>
      <p:grpSp>
        <p:nvGrpSpPr>
          <p:cNvPr id="44" name="组合 43"/>
          <p:cNvGrpSpPr/>
          <p:nvPr/>
        </p:nvGrpSpPr>
        <p:grpSpPr>
          <a:xfrm>
            <a:off x="7881605" y="3447100"/>
            <a:ext cx="2894132" cy="1597475"/>
            <a:chOff x="7881605" y="3373499"/>
            <a:chExt cx="2894132" cy="1597475"/>
          </a:xfrm>
        </p:grpSpPr>
        <p:sp>
          <p:nvSpPr>
            <p:cNvPr id="20" name="文本框 28"/>
            <p:cNvSpPr txBox="1">
              <a:spLocks noChangeArrowheads="1"/>
            </p:cNvSpPr>
            <p:nvPr/>
          </p:nvSpPr>
          <p:spPr bwMode="auto">
            <a:xfrm>
              <a:off x="7881605" y="3373499"/>
              <a:ext cx="2894132" cy="1015663"/>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r>
                <a:rPr lang="en-US" altLang="zh-CN" sz="2000" b="1" dirty="0">
                  <a:latin typeface="Times New Roman" panose="02020603050405020304" pitchFamily="18" charset="0"/>
                </a:rPr>
                <a:t>When Katie’s</a:t>
              </a:r>
              <a:r>
                <a:rPr lang="zh-CN" altLang="en-US" sz="2000" b="1" dirty="0">
                  <a:latin typeface="Times New Roman" panose="02020603050405020304" pitchFamily="18" charset="0"/>
                </a:rPr>
                <a:t> </a:t>
              </a:r>
              <a:r>
                <a:rPr lang="en-US" altLang="zh-CN" sz="2000" b="1" dirty="0">
                  <a:latin typeface="Times New Roman" panose="02020603050405020304" pitchFamily="18" charset="0"/>
                </a:rPr>
                <a:t>parents knew what happened to Katie’s homemade lunch</a:t>
              </a:r>
              <a:endParaRPr lang="en-US" altLang="zh-CN" sz="2000" b="1" dirty="0">
                <a:latin typeface="Times New Roman" panose="02020603050405020304" pitchFamily="18" charset="0"/>
              </a:endParaRPr>
            </a:p>
          </p:txBody>
        </p:sp>
        <p:cxnSp>
          <p:nvCxnSpPr>
            <p:cNvPr id="22" name="直接箭头连接符 21"/>
            <p:cNvCxnSpPr/>
            <p:nvPr/>
          </p:nvCxnSpPr>
          <p:spPr>
            <a:xfrm>
              <a:off x="8267287" y="4153227"/>
              <a:ext cx="0" cy="817747"/>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3" name="直接箭头连接符 22"/>
            <p:cNvCxnSpPr/>
            <p:nvPr/>
          </p:nvCxnSpPr>
          <p:spPr>
            <a:xfrm>
              <a:off x="8643007" y="4146166"/>
              <a:ext cx="0" cy="809625"/>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grpSp>
      <p:sp>
        <p:nvSpPr>
          <p:cNvPr id="24" name="文本框 32"/>
          <p:cNvSpPr txBox="1"/>
          <p:nvPr/>
        </p:nvSpPr>
        <p:spPr>
          <a:xfrm>
            <a:off x="7842008" y="4982270"/>
            <a:ext cx="1214372" cy="457200"/>
          </a:xfrm>
          <a:prstGeom prst="rect">
            <a:avLst/>
          </a:prstGeom>
          <a:noFill/>
          <a:ln>
            <a:solidFill>
              <a:srgbClr val="4F81BD"/>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b="1" i="0" u="none" strike="noStrike" kern="0" cap="none" spc="0" normalizeH="0" baseline="0" noProof="0" dirty="0">
                <a:ln>
                  <a:noFill/>
                </a:ln>
                <a:solidFill>
                  <a:srgbClr val="1F497D">
                    <a:lumMod val="75000"/>
                  </a:srgbClr>
                </a:solidFill>
                <a:effectLst/>
                <a:uLnTx/>
                <a:uFillTx/>
                <a:latin typeface="Times New Roman" panose="02020603050405020304" pitchFamily="18" charset="0"/>
                <a:ea typeface="宋体" panose="02010600030101010101" pitchFamily="2" charset="-122"/>
              </a:rPr>
              <a:t>feelings?</a:t>
            </a:r>
            <a:endParaRPr kumimoji="0" lang="en-US" altLang="zh-CN" sz="2400" b="1" i="0" u="none" strike="noStrike" kern="0" cap="none" spc="0" normalizeH="0" baseline="0" noProof="0" dirty="0">
              <a:ln>
                <a:noFill/>
              </a:ln>
              <a:solidFill>
                <a:srgbClr val="1F497D">
                  <a:lumMod val="75000"/>
                </a:srgbClr>
              </a:solidFill>
              <a:effectLst/>
              <a:uLnTx/>
              <a:uFillTx/>
              <a:latin typeface="Times New Roman" panose="02020603050405020304" pitchFamily="18" charset="0"/>
              <a:ea typeface="宋体" panose="02010600030101010101" pitchFamily="2" charset="-122"/>
            </a:endParaRPr>
          </a:p>
        </p:txBody>
      </p:sp>
      <p:sp>
        <p:nvSpPr>
          <p:cNvPr id="25" name="文本框 10"/>
          <p:cNvSpPr txBox="1">
            <a:spLocks noChangeArrowheads="1"/>
          </p:cNvSpPr>
          <p:nvPr/>
        </p:nvSpPr>
        <p:spPr bwMode="auto">
          <a:xfrm>
            <a:off x="5416675" y="643419"/>
            <a:ext cx="1666875" cy="519113"/>
          </a:xfrm>
          <a:prstGeom prst="rect">
            <a:avLst/>
          </a:prstGeom>
        </p:spPr>
        <p:style>
          <a:lnRef idx="0">
            <a:schemeClr val="accent4"/>
          </a:lnRef>
          <a:fillRef idx="3">
            <a:schemeClr val="accent4"/>
          </a:fillRef>
          <a:effectRef idx="3">
            <a:schemeClr val="accent4"/>
          </a:effectRef>
          <a:fontRef idx="minor">
            <a:schemeClr val="lt1"/>
          </a:fontRef>
        </p:style>
        <p:txBody>
          <a:bodyPr>
            <a:spAutoFit/>
          </a:bodyPr>
          <a:lstStyle/>
          <a:p>
            <a:r>
              <a:rPr lang="en-US" altLang="zh-CN" sz="2800" b="1" dirty="0">
                <a:solidFill>
                  <a:srgbClr val="C00000"/>
                </a:solidFill>
                <a:latin typeface="Times New Roman" panose="02020603050405020304" pitchFamily="18" charset="0"/>
              </a:rPr>
              <a:t>Climax</a:t>
            </a:r>
            <a:endParaRPr lang="en-US" altLang="zh-CN" sz="2800" b="1" dirty="0">
              <a:solidFill>
                <a:srgbClr val="C00000"/>
              </a:solidFill>
              <a:latin typeface="Times New Roman" panose="02020603050405020304" pitchFamily="18" charset="0"/>
            </a:endParaRPr>
          </a:p>
        </p:txBody>
      </p:sp>
      <p:sp>
        <p:nvSpPr>
          <p:cNvPr id="34" name="文本框 33"/>
          <p:cNvSpPr txBox="1"/>
          <p:nvPr/>
        </p:nvSpPr>
        <p:spPr>
          <a:xfrm>
            <a:off x="9203837" y="4526765"/>
            <a:ext cx="1214372" cy="430887"/>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defPPr>
              <a:defRPr lang="zh-CN"/>
            </a:defPPr>
            <a:lvl1pPr>
              <a:defRPr sz="2000" b="1">
                <a:latin typeface="Times New Roman" panose="02020603050405020304" pitchFamily="18" charset="0"/>
              </a:defRPr>
            </a:lvl1pPr>
          </a:lstStyle>
          <a:p>
            <a:r>
              <a:rPr lang="en-US" altLang="zh-CN" sz="2200" dirty="0"/>
              <a:t>proud?</a:t>
            </a:r>
            <a:endParaRPr lang="en-US" altLang="zh-CN" sz="2200" dirty="0"/>
          </a:p>
        </p:txBody>
      </p:sp>
      <p:grpSp>
        <p:nvGrpSpPr>
          <p:cNvPr id="41" name="组合 40"/>
          <p:cNvGrpSpPr/>
          <p:nvPr/>
        </p:nvGrpSpPr>
        <p:grpSpPr>
          <a:xfrm>
            <a:off x="7299309" y="857657"/>
            <a:ext cx="4414437" cy="1200329"/>
            <a:chOff x="8467442" y="761187"/>
            <a:chExt cx="4414437" cy="1200329"/>
          </a:xfrm>
        </p:grpSpPr>
        <p:sp>
          <p:nvSpPr>
            <p:cNvPr id="15" name="文本框 22"/>
            <p:cNvSpPr txBox="1"/>
            <p:nvPr/>
          </p:nvSpPr>
          <p:spPr>
            <a:xfrm>
              <a:off x="9447900" y="761187"/>
              <a:ext cx="3433979" cy="1200329"/>
            </a:xfrm>
            <a:prstGeom prst="rect">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lang="en-US" altLang="zh-CN" sz="2400" b="1" kern="0" dirty="0">
                  <a:solidFill>
                    <a:srgbClr val="1F497D">
                      <a:lumMod val="75000"/>
                    </a:srgbClr>
                  </a:solidFill>
                  <a:latin typeface="Times New Roman" panose="02020603050405020304" pitchFamily="18" charset="0"/>
                  <a:ea typeface="宋体" panose="02010600030101010101" pitchFamily="2" charset="-122"/>
                </a:rPr>
                <a:t>When</a:t>
              </a:r>
              <a:r>
                <a:rPr lang="zh-CN" altLang="en-US" sz="2400" b="1" kern="0" dirty="0">
                  <a:solidFill>
                    <a:srgbClr val="1F497D">
                      <a:lumMod val="75000"/>
                    </a:srgbClr>
                  </a:solidFill>
                  <a:latin typeface="Times New Roman" panose="02020603050405020304" pitchFamily="18" charset="0"/>
                  <a:ea typeface="宋体" panose="02010600030101010101" pitchFamily="2" charset="-122"/>
                </a:rPr>
                <a:t> </a:t>
              </a:r>
              <a:r>
                <a:rPr lang="en-US" altLang="zh-CN" sz="2400" b="1" kern="0" dirty="0">
                  <a:solidFill>
                    <a:srgbClr val="1F497D">
                      <a:lumMod val="75000"/>
                    </a:srgbClr>
                  </a:solidFill>
                  <a:latin typeface="Times New Roman" panose="02020603050405020304" pitchFamily="18" charset="0"/>
                  <a:ea typeface="宋体" panose="02010600030101010101" pitchFamily="2" charset="-122"/>
                </a:rPr>
                <a:t>Katie’s parents asked her about charging lunch in school</a:t>
              </a:r>
              <a:endParaRPr kumimoji="0" lang="en-US" altLang="zh-CN" sz="2400" b="1" i="0" u="none" strike="noStrike" kern="0" cap="none" spc="0" normalizeH="0" baseline="0" noProof="0" dirty="0">
                <a:ln>
                  <a:noFill/>
                </a:ln>
                <a:solidFill>
                  <a:srgbClr val="1F497D">
                    <a:lumMod val="75000"/>
                  </a:srgbClr>
                </a:solidFill>
                <a:effectLst/>
                <a:uLnTx/>
                <a:uFillTx/>
                <a:latin typeface="Times New Roman" panose="02020603050405020304" pitchFamily="18" charset="0"/>
                <a:ea typeface="宋体" panose="02010600030101010101" pitchFamily="2" charset="-122"/>
              </a:endParaRPr>
            </a:p>
          </p:txBody>
        </p:sp>
        <p:sp>
          <p:nvSpPr>
            <p:cNvPr id="40" name="箭头: 左 39"/>
            <p:cNvSpPr/>
            <p:nvPr/>
          </p:nvSpPr>
          <p:spPr>
            <a:xfrm>
              <a:off x="8467442" y="1189760"/>
              <a:ext cx="837531" cy="1591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grpSp>
        <p:nvGrpSpPr>
          <p:cNvPr id="32" name="组合 31"/>
          <p:cNvGrpSpPr/>
          <p:nvPr/>
        </p:nvGrpSpPr>
        <p:grpSpPr>
          <a:xfrm>
            <a:off x="766799" y="55105"/>
            <a:ext cx="9613355" cy="596296"/>
            <a:chOff x="1329919" y="288961"/>
            <a:chExt cx="9613355" cy="596296"/>
          </a:xfrm>
        </p:grpSpPr>
        <p:sp>
          <p:nvSpPr>
            <p:cNvPr id="33" name="文本框 32"/>
            <p:cNvSpPr txBox="1"/>
            <p:nvPr>
              <p:custDataLst>
                <p:tags r:id="rId1"/>
              </p:custDataLst>
            </p:nvPr>
          </p:nvSpPr>
          <p:spPr>
            <a:xfrm>
              <a:off x="4031616" y="411446"/>
              <a:ext cx="6911658" cy="430887"/>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defPPr>
                <a:defRPr lang="zh-CN"/>
              </a:defPPr>
              <a:lvl1pPr marR="0" lvl="0" indent="0" defTabSz="1219200" fontAlgn="auto">
                <a:lnSpc>
                  <a:spcPct val="100000"/>
                </a:lnSpc>
                <a:spcBef>
                  <a:spcPts val="0"/>
                </a:spcBef>
                <a:spcAft>
                  <a:spcPts val="0"/>
                </a:spcAft>
                <a:buClrTx/>
                <a:buSzTx/>
                <a:buFontTx/>
                <a:buNone/>
                <a:defRPr kumimoji="0" sz="2400" b="1" i="0" u="none" strike="noStrike" cap="none" spc="0" normalizeH="0" baseline="0">
                  <a:ln>
                    <a:noFill/>
                  </a:ln>
                  <a:solidFill>
                    <a:srgbClr val="FF0000"/>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zh-CN" altLang="en-US" sz="2200" dirty="0"/>
                <a:t>读主人公的情感</a:t>
              </a:r>
              <a:r>
                <a:rPr lang="en-US" altLang="zh-CN" sz="2200" dirty="0"/>
                <a:t>Read for the emotion of character</a:t>
              </a:r>
              <a:endParaRPr lang="en-US" altLang="zh-CN" sz="2200" dirty="0"/>
            </a:p>
          </p:txBody>
        </p:sp>
        <p:grpSp>
          <p:nvGrpSpPr>
            <p:cNvPr id="35" name="组合 34"/>
            <p:cNvGrpSpPr/>
            <p:nvPr/>
          </p:nvGrpSpPr>
          <p:grpSpPr>
            <a:xfrm>
              <a:off x="1329919" y="288961"/>
              <a:ext cx="2417181" cy="596296"/>
              <a:chOff x="975709" y="3879"/>
              <a:chExt cx="2417181" cy="596296"/>
            </a:xfrm>
          </p:grpSpPr>
          <p:pic>
            <p:nvPicPr>
              <p:cNvPr id="37" name="图片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709" y="3879"/>
                <a:ext cx="1736669" cy="596296"/>
              </a:xfrm>
              <a:prstGeom prst="rect">
                <a:avLst/>
              </a:prstGeom>
              <a:noFill/>
              <a:ln>
                <a:noFill/>
              </a:ln>
              <a:effectLst>
                <a:outerShdw dist="38100" dir="8100000" algn="ctr" rotWithShape="0">
                  <a:srgbClr val="000000">
                    <a:alpha val="39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文本框 6"/>
              <p:cNvSpPr txBox="1">
                <a:spLocks noChangeArrowheads="1"/>
              </p:cNvSpPr>
              <p:nvPr/>
            </p:nvSpPr>
            <p:spPr bwMode="auto">
              <a:xfrm>
                <a:off x="2865181" y="103279"/>
                <a:ext cx="527709" cy="461665"/>
              </a:xfrm>
              <a:prstGeom prst="rect">
                <a:avLst/>
              </a:prstGeom>
              <a:solidFill>
                <a:srgbClr val="5130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rPr>
                  <a:t>05</a:t>
                </a:r>
                <a:endParaRPr kumimoji="0" lang="zh-CN" altLang="en-US" sz="2400" b="1" i="0" u="none" strike="noStrike" kern="120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endParaRPr>
              </a:p>
            </p:txBody>
          </p:sp>
          <p:sp>
            <p:nvSpPr>
              <p:cNvPr id="39" name="文本框 38"/>
              <p:cNvSpPr txBox="1"/>
              <p:nvPr/>
            </p:nvSpPr>
            <p:spPr>
              <a:xfrm>
                <a:off x="1293788" y="64270"/>
                <a:ext cx="15760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rPr>
                  <a:t>Read</a:t>
                </a:r>
                <a:endParaRPr kumimoji="0" lang="zh-CN" alt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endParaRPr>
              </a:p>
            </p:txBody>
          </p:sp>
        </p:grpSp>
      </p:grpSp>
      <p:grpSp>
        <p:nvGrpSpPr>
          <p:cNvPr id="2" name="组合 1"/>
          <p:cNvGrpSpPr/>
          <p:nvPr/>
        </p:nvGrpSpPr>
        <p:grpSpPr>
          <a:xfrm>
            <a:off x="7179065" y="2839657"/>
            <a:ext cx="3971798" cy="550862"/>
            <a:chOff x="7179065" y="2839657"/>
            <a:chExt cx="3971798" cy="550862"/>
          </a:xfrm>
        </p:grpSpPr>
        <p:sp>
          <p:nvSpPr>
            <p:cNvPr id="19" name="文本框 27"/>
            <p:cNvSpPr txBox="1">
              <a:spLocks noChangeArrowheads="1"/>
            </p:cNvSpPr>
            <p:nvPr/>
          </p:nvSpPr>
          <p:spPr bwMode="auto">
            <a:xfrm>
              <a:off x="7299309" y="2847053"/>
              <a:ext cx="3851554"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altLang="zh-CN" sz="2400" b="1" dirty="0">
                  <a:latin typeface="Times New Roman" panose="02020603050405020304" pitchFamily="18" charset="0"/>
                </a:rPr>
                <a:t>Inspired, touched, grateful</a:t>
              </a:r>
              <a:endParaRPr lang="en-US" altLang="zh-CN" sz="2400" b="1" dirty="0">
                <a:latin typeface="Times New Roman" panose="02020603050405020304" pitchFamily="18" charset="0"/>
              </a:endParaRPr>
            </a:p>
          </p:txBody>
        </p:sp>
        <p:cxnSp>
          <p:nvCxnSpPr>
            <p:cNvPr id="45" name="直接箭头连接符 44"/>
            <p:cNvCxnSpPr/>
            <p:nvPr/>
          </p:nvCxnSpPr>
          <p:spPr>
            <a:xfrm>
              <a:off x="7179065" y="2839657"/>
              <a:ext cx="0" cy="55086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down)">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circle(in)">
                                      <p:cBhvr>
                                        <p:cTn id="27" dur="2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circle(in)">
                                      <p:cBhvr>
                                        <p:cTn id="32" dur="20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barn(inVertical)">
                                      <p:cBhvr>
                                        <p:cTn id="43" dur="5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nodeType="clickEffect">
                                  <p:stCondLst>
                                    <p:cond delay="0"/>
                                  </p:stCondLst>
                                  <p:childTnLst>
                                    <p:set>
                                      <p:cBhvr>
                                        <p:cTn id="47" dur="1" fill="hold">
                                          <p:stCondLst>
                                            <p:cond delay="0"/>
                                          </p:stCondLst>
                                        </p:cTn>
                                        <p:tgtEl>
                                          <p:spTgt spid="41"/>
                                        </p:tgtEl>
                                        <p:attrNameLst>
                                          <p:attrName>style.visibility</p:attrName>
                                        </p:attrNameLst>
                                      </p:cBhvr>
                                      <p:to>
                                        <p:strVal val="visible"/>
                                      </p:to>
                                    </p:set>
                                    <p:animEffect transition="in" filter="circle(in)">
                                      <p:cBhvr>
                                        <p:cTn id="48" dur="2000"/>
                                        <p:tgtEl>
                                          <p:spTgt spid="41"/>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wipe(down)">
                                      <p:cBhvr>
                                        <p:cTn id="53" dur="500"/>
                                        <p:tgtEl>
                                          <p:spTgt spid="11"/>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nodeType="clickEffect">
                                  <p:stCondLst>
                                    <p:cond delay="0"/>
                                  </p:stCondLst>
                                  <p:childTnLst>
                                    <p:set>
                                      <p:cBhvr>
                                        <p:cTn id="57" dur="1" fill="hold">
                                          <p:stCondLst>
                                            <p:cond delay="0"/>
                                          </p:stCondLst>
                                        </p:cTn>
                                        <p:tgtEl>
                                          <p:spTgt spid="43"/>
                                        </p:tgtEl>
                                        <p:attrNameLst>
                                          <p:attrName>style.visibility</p:attrName>
                                        </p:attrNameLst>
                                      </p:cBhvr>
                                      <p:to>
                                        <p:strVal val="visible"/>
                                      </p:to>
                                    </p:set>
                                    <p:animEffect transition="in" filter="wipe(down)">
                                      <p:cBhvr>
                                        <p:cTn id="58" dur="500"/>
                                        <p:tgtEl>
                                          <p:spTgt spid="43"/>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nodeType="clickEffect">
                                  <p:stCondLst>
                                    <p:cond delay="0"/>
                                  </p:stCondLst>
                                  <p:childTnLst>
                                    <p:set>
                                      <p:cBhvr>
                                        <p:cTn id="62" dur="1" fill="hold">
                                          <p:stCondLst>
                                            <p:cond delay="0"/>
                                          </p:stCondLst>
                                        </p:cTn>
                                        <p:tgtEl>
                                          <p:spTgt spid="2"/>
                                        </p:tgtEl>
                                        <p:attrNameLst>
                                          <p:attrName>style.visibility</p:attrName>
                                        </p:attrNameLst>
                                      </p:cBhvr>
                                      <p:to>
                                        <p:strVal val="visible"/>
                                      </p:to>
                                    </p:set>
                                    <p:animEffect transition="in" filter="barn(inVertical)">
                                      <p:cBhvr>
                                        <p:cTn id="63" dur="500"/>
                                        <p:tgtEl>
                                          <p:spTgt spid="2"/>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nodeType="click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down)">
                                      <p:cBhvr>
                                        <p:cTn id="68" dur="500"/>
                                        <p:tgtEl>
                                          <p:spTgt spid="44"/>
                                        </p:tgtEl>
                                      </p:cBhvr>
                                    </p:animEffect>
                                  </p:childTnLst>
                                </p:cTn>
                              </p:par>
                            </p:childTnLst>
                          </p:cTn>
                        </p:par>
                      </p:childTnLst>
                    </p:cTn>
                  </p:par>
                  <p:par>
                    <p:cTn id="69" fill="hold">
                      <p:stCondLst>
                        <p:cond delay="indefinite"/>
                      </p:stCondLst>
                      <p:childTnLst>
                        <p:par>
                          <p:cTn id="70" fill="hold">
                            <p:stCondLst>
                              <p:cond delay="0"/>
                            </p:stCondLst>
                            <p:childTnLst>
                              <p:par>
                                <p:cTn id="71" presetID="6" presetClass="entr" presetSubtype="16" fill="hold" grpId="0" nodeType="clickEffect">
                                  <p:stCondLst>
                                    <p:cond delay="0"/>
                                  </p:stCondLst>
                                  <p:childTnLst>
                                    <p:set>
                                      <p:cBhvr>
                                        <p:cTn id="72" dur="1" fill="hold">
                                          <p:stCondLst>
                                            <p:cond delay="0"/>
                                          </p:stCondLst>
                                        </p:cTn>
                                        <p:tgtEl>
                                          <p:spTgt spid="24"/>
                                        </p:tgtEl>
                                        <p:attrNameLst>
                                          <p:attrName>style.visibility</p:attrName>
                                        </p:attrNameLst>
                                      </p:cBhvr>
                                      <p:to>
                                        <p:strVal val="visible"/>
                                      </p:to>
                                    </p:set>
                                    <p:animEffect transition="in" filter="circle(in)">
                                      <p:cBhvr>
                                        <p:cTn id="73" dur="2000"/>
                                        <p:tgtEl>
                                          <p:spTgt spid="24"/>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34"/>
                                        </p:tgtEl>
                                        <p:attrNameLst>
                                          <p:attrName>style.visibility</p:attrName>
                                        </p:attrNameLst>
                                      </p:cBhvr>
                                      <p:to>
                                        <p:strVal val="visible"/>
                                      </p:to>
                                    </p:set>
                                    <p:animEffect transition="in" filter="wipe(down)">
                                      <p:cBhvr>
                                        <p:cTn id="78" dur="500"/>
                                        <p:tgtEl>
                                          <p:spTgt spid="34"/>
                                        </p:tgtEl>
                                      </p:cBhvr>
                                    </p:animEffect>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grpId="0" nodeType="clickEffect">
                                  <p:stCondLst>
                                    <p:cond delay="0"/>
                                  </p:stCondLst>
                                  <p:childTnLst>
                                    <p:set>
                                      <p:cBhvr>
                                        <p:cTn id="82" dur="1" fill="hold">
                                          <p:stCondLst>
                                            <p:cond delay="0"/>
                                          </p:stCondLst>
                                        </p:cTn>
                                        <p:tgtEl>
                                          <p:spTgt spid="21"/>
                                        </p:tgtEl>
                                        <p:attrNameLst>
                                          <p:attrName>style.visibility</p:attrName>
                                        </p:attrNameLst>
                                      </p:cBhvr>
                                      <p:to>
                                        <p:strVal val="visible"/>
                                      </p:to>
                                    </p:set>
                                    <p:animEffect transition="in" filter="barn(inVertical)">
                                      <p:cBhvr>
                                        <p:cTn id="8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animBg="1"/>
      <p:bldP spid="10" grpId="0" animBg="1"/>
      <p:bldP spid="11" grpId="0" animBg="1"/>
      <p:bldP spid="21" grpId="0"/>
      <p:bldP spid="24" grpId="0" animBg="1"/>
      <p:bldP spid="25" grpId="0" animBg="1"/>
      <p:bldP spid="3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17"/>
          <p:cNvSpPr txBox="1">
            <a:spLocks noChangeArrowheads="1"/>
          </p:cNvSpPr>
          <p:nvPr>
            <p:custDataLst>
              <p:tags r:id="rId1"/>
            </p:custDataLst>
          </p:nvPr>
        </p:nvSpPr>
        <p:spPr bwMode="auto">
          <a:xfrm>
            <a:off x="4951715" y="2136349"/>
            <a:ext cx="2795270" cy="401320"/>
          </a:xfrm>
          <a:prstGeom prst="rect">
            <a:avLst/>
          </a:prstGeom>
          <a:noFill/>
          <a:ln>
            <a:solidFill>
              <a:schemeClr val="tx1"/>
            </a:solidFill>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170" tIns="46990" rIns="90170" bIns="46990"/>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srgbClr val="FF0000"/>
                </a:solidFill>
                <a:effectLst/>
                <a:uLnTx/>
                <a:uFillTx/>
                <a:latin typeface="Comic Sans MS Regular" panose="030F0902030302020204" charset="0"/>
                <a:ea typeface="微软雅黑" panose="020B0503020204020204" pitchFamily="34" charset="-122"/>
                <a:cs typeface="Comic Sans MS Regular" panose="030F0902030302020204" charset="0"/>
                <a:sym typeface="Arial" panose="020B0604020202020204" pitchFamily="34" charset="0"/>
              </a:rPr>
              <a:t>The other day</a:t>
            </a:r>
            <a:endParaRPr kumimoji="0" lang="en-US" altLang="zh-CN" sz="2400" b="1" i="0" u="none" strike="noStrike" kern="1200" cap="none" spc="0" normalizeH="0" baseline="0" noProof="0" dirty="0">
              <a:ln>
                <a:noFill/>
              </a:ln>
              <a:solidFill>
                <a:srgbClr val="FF0000"/>
              </a:solidFill>
              <a:effectLst/>
              <a:uLnTx/>
              <a:uFillTx/>
              <a:latin typeface="Comic Sans MS Regular" panose="030F0902030302020204" charset="0"/>
              <a:ea typeface="微软雅黑" panose="020B0503020204020204" pitchFamily="34" charset="-122"/>
              <a:cs typeface="Comic Sans MS Regular" panose="030F0902030302020204" charset="0"/>
              <a:sym typeface="Arial" panose="020B0604020202020204" pitchFamily="34" charset="0"/>
            </a:endParaRPr>
          </a:p>
        </p:txBody>
      </p:sp>
      <p:sp>
        <p:nvSpPr>
          <p:cNvPr id="13" name="Text Box 18"/>
          <p:cNvSpPr txBox="1">
            <a:spLocks noChangeArrowheads="1"/>
          </p:cNvSpPr>
          <p:nvPr>
            <p:custDataLst>
              <p:tags r:id="rId2"/>
            </p:custDataLst>
          </p:nvPr>
        </p:nvSpPr>
        <p:spPr bwMode="auto">
          <a:xfrm>
            <a:off x="4979825" y="2557368"/>
            <a:ext cx="2888939" cy="11835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170" tIns="46990" rIns="90170" bIns="46990">
            <a:no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20000"/>
              </a:lnSpc>
              <a:spcBef>
                <a:spcPts val="0"/>
              </a:spcBef>
              <a:spcAft>
                <a:spcPts val="0"/>
              </a:spcAft>
              <a:buClrTx/>
              <a:buSzTx/>
              <a:buFontTx/>
              <a:buNone/>
              <a:defRPr/>
            </a:pPr>
            <a:r>
              <a:rPr lang="en-US" altLang="zh-CN" sz="2000" b="1" dirty="0">
                <a:solidFill>
                  <a:prstClr val="black">
                    <a:lumMod val="85000"/>
                    <a:lumOff val="15000"/>
                  </a:prstClr>
                </a:solidFill>
                <a:ea typeface="微软雅黑" panose="020B0503020204020204" pitchFamily="34" charset="-122"/>
                <a:sym typeface="Arial" panose="020B0604020202020204" pitchFamily="34" charset="0"/>
              </a:rPr>
              <a:t>She was </a:t>
            </a:r>
            <a:r>
              <a:rPr kumimoji="0" lang="en-US" altLang="zh-CN" sz="2000" b="1" i="0" u="none" strike="noStrike" kern="1200" cap="none" spc="0" normalizeH="0" baseline="0" noProof="0" dirty="0">
                <a:ln>
                  <a:noFill/>
                </a:ln>
                <a:solidFill>
                  <a:prstClr val="black">
                    <a:lumMod val="85000"/>
                    <a:lumOff val="15000"/>
                  </a:prstClr>
                </a:solidFill>
                <a:effectLst/>
                <a:uLnTx/>
                <a:uFillTx/>
                <a:ea typeface="微软雅黑" panose="020B0503020204020204" pitchFamily="34" charset="-122"/>
                <a:sym typeface="Arial" panose="020B0604020202020204" pitchFamily="34" charset="0"/>
              </a:rPr>
              <a:t>in big trouble</a:t>
            </a:r>
            <a:r>
              <a:rPr kumimoji="0" lang="en-US" altLang="zh-CN" sz="2000" b="1" i="0" u="none" strike="noStrike" kern="1200" cap="none" spc="0" normalizeH="0" noProof="0" dirty="0">
                <a:ln>
                  <a:noFill/>
                </a:ln>
                <a:solidFill>
                  <a:prstClr val="black">
                    <a:lumMod val="85000"/>
                    <a:lumOff val="15000"/>
                  </a:prstClr>
                </a:solidFill>
                <a:effectLst/>
                <a:uLnTx/>
                <a:uFillTx/>
                <a:ea typeface="微软雅黑" panose="020B0503020204020204" pitchFamily="34" charset="-122"/>
                <a:sym typeface="Arial" panose="020B0604020202020204" pitchFamily="34" charset="0"/>
              </a:rPr>
              <a:t> about running up sizable charges</a:t>
            </a:r>
            <a:endParaRPr kumimoji="0" lang="en-US" altLang="zh-CN" sz="2000" b="1" i="0" u="none" strike="noStrike" kern="1200" cap="none" spc="0" normalizeH="0" baseline="0" noProof="0" dirty="0">
              <a:ln>
                <a:noFill/>
              </a:ln>
              <a:solidFill>
                <a:prstClr val="black">
                  <a:lumMod val="85000"/>
                  <a:lumOff val="15000"/>
                </a:prstClr>
              </a:solidFill>
              <a:effectLst/>
              <a:uLnTx/>
              <a:uFillTx/>
              <a:ea typeface="微软雅黑" panose="020B0503020204020204" pitchFamily="34" charset="-122"/>
              <a:sym typeface="Arial" panose="020B0604020202020204" pitchFamily="34" charset="0"/>
            </a:endParaRPr>
          </a:p>
        </p:txBody>
      </p:sp>
      <p:sp>
        <p:nvSpPr>
          <p:cNvPr id="14" name="Text Box 19"/>
          <p:cNvSpPr txBox="1">
            <a:spLocks noChangeArrowheads="1"/>
          </p:cNvSpPr>
          <p:nvPr>
            <p:custDataLst>
              <p:tags r:id="rId3"/>
            </p:custDataLst>
          </p:nvPr>
        </p:nvSpPr>
        <p:spPr bwMode="auto">
          <a:xfrm>
            <a:off x="7077075" y="4405761"/>
            <a:ext cx="2894965" cy="638413"/>
          </a:xfrm>
          <a:prstGeom prst="rect">
            <a:avLst/>
          </a:prstGeom>
          <a:noFill/>
          <a:ln>
            <a:solidFill>
              <a:schemeClr val="tx1"/>
            </a:solidFill>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170" tIns="46990" rIns="90170" bIns="46990"/>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000" b="1" i="0" u="none" strike="noStrike" kern="1200" cap="none" spc="0" normalizeH="0" baseline="0" noProof="0" dirty="0">
                <a:ln>
                  <a:noFill/>
                </a:ln>
                <a:solidFill>
                  <a:srgbClr val="FF0000"/>
                </a:solidFill>
                <a:effectLst/>
                <a:uLnTx/>
                <a:uFillTx/>
                <a:latin typeface="Abadi" panose="020B0604020104020204" pitchFamily="34" charset="0"/>
                <a:ea typeface="微软雅黑" panose="020B0503020204020204" pitchFamily="34" charset="-122"/>
                <a:cs typeface="Comic Sans MS Regular" panose="030F0902030302020204" charset="0"/>
                <a:sym typeface="Arial" panose="020B0604020202020204" pitchFamily="34" charset="0"/>
              </a:rPr>
              <a:t>The next</a:t>
            </a:r>
            <a:r>
              <a:rPr kumimoji="0" lang="en-US" altLang="zh-CN" sz="2000" b="1" i="0" u="none" strike="noStrike" kern="1200" cap="none" spc="0" normalizeH="0" noProof="0" dirty="0">
                <a:ln>
                  <a:noFill/>
                </a:ln>
                <a:solidFill>
                  <a:srgbClr val="FF0000"/>
                </a:solidFill>
                <a:effectLst/>
                <a:uLnTx/>
                <a:uFillTx/>
                <a:latin typeface="Abadi" panose="020B0604020104020204" pitchFamily="34" charset="0"/>
                <a:ea typeface="微软雅黑" panose="020B0503020204020204" pitchFamily="34" charset="-122"/>
                <a:cs typeface="Comic Sans MS Regular" panose="030F0902030302020204" charset="0"/>
                <a:sym typeface="Arial" panose="020B0604020202020204" pitchFamily="34" charset="0"/>
              </a:rPr>
              <a:t> day </a:t>
            </a:r>
            <a:r>
              <a:rPr kumimoji="0" lang="en-US" altLang="zh-CN" sz="2000" b="1" i="0" u="none" strike="noStrike" kern="1200" cap="none" spc="0" normalizeH="0" baseline="0" noProof="0" dirty="0">
                <a:ln>
                  <a:noFill/>
                </a:ln>
                <a:solidFill>
                  <a:srgbClr val="FF0000"/>
                </a:solidFill>
                <a:effectLst/>
                <a:uLnTx/>
                <a:uFillTx/>
                <a:latin typeface="Abadi" panose="020B0604020104020204" pitchFamily="34" charset="0"/>
                <a:ea typeface="微软雅黑" panose="020B0503020204020204" pitchFamily="34" charset="-122"/>
                <a:cs typeface="Comic Sans MS Regular" panose="030F0902030302020204" charset="0"/>
                <a:sym typeface="Arial" panose="020B0604020202020204" pitchFamily="34" charset="0"/>
              </a:rPr>
              <a:t>when I asked Katie to my office </a:t>
            </a:r>
            <a:endParaRPr kumimoji="0" lang="en-US" altLang="zh-CN" sz="2000" b="1" i="0" u="none" strike="noStrike" kern="1200" cap="none" spc="0" normalizeH="0" baseline="0" noProof="0" dirty="0">
              <a:ln>
                <a:noFill/>
              </a:ln>
              <a:solidFill>
                <a:srgbClr val="FF0000"/>
              </a:solidFill>
              <a:effectLst/>
              <a:uLnTx/>
              <a:uFillTx/>
              <a:latin typeface="Abadi" panose="020B0604020104020204" pitchFamily="34" charset="0"/>
              <a:ea typeface="微软雅黑" panose="020B0503020204020204" pitchFamily="34" charset="-122"/>
              <a:cs typeface="Comic Sans MS Regular" panose="030F0902030302020204" charset="0"/>
              <a:sym typeface="Arial" panose="020B0604020202020204" pitchFamily="34" charset="0"/>
            </a:endParaRPr>
          </a:p>
        </p:txBody>
      </p:sp>
      <p:sp>
        <p:nvSpPr>
          <p:cNvPr id="15" name="Text Box 20"/>
          <p:cNvSpPr txBox="1">
            <a:spLocks noChangeArrowheads="1"/>
          </p:cNvSpPr>
          <p:nvPr>
            <p:custDataLst>
              <p:tags r:id="rId4"/>
            </p:custDataLst>
          </p:nvPr>
        </p:nvSpPr>
        <p:spPr bwMode="auto">
          <a:xfrm>
            <a:off x="7229754" y="5261295"/>
            <a:ext cx="2330525" cy="4696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170" tIns="46990" rIns="90170" bIns="46990">
            <a:norm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20000"/>
              </a:lnSpc>
              <a:spcBef>
                <a:spcPts val="0"/>
              </a:spcBef>
              <a:spcAft>
                <a:spcPts val="0"/>
              </a:spcAft>
              <a:buClrTx/>
              <a:buSzTx/>
              <a:buFontTx/>
              <a:buNone/>
              <a:defRPr/>
            </a:pPr>
            <a:r>
              <a:rPr lang="en-US" altLang="zh-CN" sz="2000" b="1" dirty="0">
                <a:solidFill>
                  <a:prstClr val="black">
                    <a:lumMod val="85000"/>
                    <a:lumOff val="15000"/>
                  </a:prstClr>
                </a:solidFill>
                <a:ea typeface="微软雅黑" panose="020B0503020204020204" pitchFamily="34" charset="-122"/>
                <a:sym typeface="Arial" panose="020B0604020202020204" pitchFamily="34" charset="0"/>
              </a:rPr>
              <a:t>Katie didn’t care</a:t>
            </a:r>
            <a:endParaRPr kumimoji="0" lang="en-US" altLang="zh-CN" sz="2000" b="1" i="0" u="none" strike="noStrike" kern="1200" cap="none" spc="0" normalizeH="0" baseline="0" noProof="0" dirty="0">
              <a:ln>
                <a:noFill/>
              </a:ln>
              <a:solidFill>
                <a:prstClr val="black">
                  <a:lumMod val="85000"/>
                  <a:lumOff val="15000"/>
                </a:prstClr>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16" name="Text Box 21"/>
          <p:cNvSpPr txBox="1">
            <a:spLocks noChangeArrowheads="1"/>
          </p:cNvSpPr>
          <p:nvPr>
            <p:custDataLst>
              <p:tags r:id="rId5"/>
            </p:custDataLst>
          </p:nvPr>
        </p:nvSpPr>
        <p:spPr bwMode="auto">
          <a:xfrm>
            <a:off x="2536825" y="4311015"/>
            <a:ext cx="2609215" cy="692582"/>
          </a:xfrm>
          <a:prstGeom prst="rect">
            <a:avLst/>
          </a:prstGeom>
          <a:noFill/>
          <a:ln>
            <a:solidFill>
              <a:schemeClr val="tx1"/>
            </a:solidFill>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170" tIns="46990" rIns="90170" bIns="46990"/>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b="1" i="0" u="none" strike="noStrike" kern="1200" cap="none" spc="0" normalizeH="0" baseline="0" noProof="0" dirty="0">
                <a:ln>
                  <a:noFill/>
                </a:ln>
                <a:solidFill>
                  <a:srgbClr val="FF0000"/>
                </a:solidFill>
                <a:effectLst/>
                <a:uLnTx/>
                <a:uFillTx/>
                <a:latin typeface="Comic Sans MS Regular" panose="030F0902030302020204" charset="0"/>
                <a:ea typeface="微软雅黑" panose="020B0503020204020204" pitchFamily="34" charset="-122"/>
                <a:cs typeface="Comic Sans MS Regular" panose="030F0902030302020204" charset="0"/>
                <a:sym typeface="Arial" panose="020B0604020202020204" pitchFamily="34" charset="0"/>
              </a:rPr>
              <a:t>Always called her for help and advice</a:t>
            </a:r>
            <a:endParaRPr kumimoji="0" lang="en-US" altLang="zh-CN" sz="2000" b="1" i="0" u="none" strike="noStrike" kern="1200" cap="none" spc="0" normalizeH="0" baseline="0" noProof="0" dirty="0">
              <a:ln>
                <a:noFill/>
              </a:ln>
              <a:solidFill>
                <a:srgbClr val="FF0000"/>
              </a:solidFill>
              <a:effectLst/>
              <a:uLnTx/>
              <a:uFillTx/>
              <a:latin typeface="Comic Sans MS Regular" panose="030F0902030302020204" charset="0"/>
              <a:ea typeface="微软雅黑" panose="020B0503020204020204" pitchFamily="34" charset="-122"/>
              <a:cs typeface="Comic Sans MS Regular" panose="030F0902030302020204" charset="0"/>
              <a:sym typeface="Arial" panose="020B0604020202020204" pitchFamily="34" charset="0"/>
            </a:endParaRPr>
          </a:p>
        </p:txBody>
      </p:sp>
      <p:sp>
        <p:nvSpPr>
          <p:cNvPr id="17" name="Text Box 22"/>
          <p:cNvSpPr txBox="1">
            <a:spLocks noChangeArrowheads="1"/>
          </p:cNvSpPr>
          <p:nvPr>
            <p:custDataLst>
              <p:tags r:id="rId6"/>
            </p:custDataLst>
          </p:nvPr>
        </p:nvSpPr>
        <p:spPr bwMode="auto">
          <a:xfrm>
            <a:off x="2652868" y="5174906"/>
            <a:ext cx="2609215" cy="12026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170" tIns="46990" rIns="90170" bIns="46990">
            <a:no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20000"/>
              </a:lnSpc>
              <a:spcBef>
                <a:spcPts val="0"/>
              </a:spcBef>
              <a:spcAft>
                <a:spcPts val="0"/>
              </a:spcAft>
              <a:buClrTx/>
              <a:buSzTx/>
              <a:buFontTx/>
              <a:buNone/>
              <a:defRPr/>
            </a:pPr>
            <a:r>
              <a:rPr lang="en-US" altLang="zh-CN" sz="2000" b="1" dirty="0">
                <a:solidFill>
                  <a:srgbClr val="0000FF"/>
                </a:solidFill>
                <a:ea typeface="微软雅黑" panose="020B0503020204020204" pitchFamily="34" charset="-122"/>
                <a:sym typeface="Arial" panose="020B0604020202020204" pitchFamily="34" charset="0"/>
              </a:rPr>
              <a:t>Truly the most kind and generous friend </a:t>
            </a:r>
            <a:endParaRPr kumimoji="0" lang="en-US" altLang="zh-CN" sz="2000" b="1" i="0" u="none" strike="noStrike" kern="1200" cap="none" spc="0" normalizeH="0" baseline="0" noProof="0" dirty="0">
              <a:ln>
                <a:noFill/>
              </a:ln>
              <a:solidFill>
                <a:srgbClr val="0000FF"/>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18" name="Text Box 23"/>
          <p:cNvSpPr txBox="1">
            <a:spLocks noChangeArrowheads="1"/>
          </p:cNvSpPr>
          <p:nvPr>
            <p:custDataLst>
              <p:tags r:id="rId7"/>
            </p:custDataLst>
          </p:nvPr>
        </p:nvSpPr>
        <p:spPr bwMode="auto">
          <a:xfrm>
            <a:off x="308501" y="2308909"/>
            <a:ext cx="2795270" cy="496919"/>
          </a:xfrm>
          <a:prstGeom prst="rect">
            <a:avLst/>
          </a:prstGeom>
          <a:noFill/>
          <a:ln>
            <a:solidFill>
              <a:schemeClr val="tx1"/>
            </a:solidFill>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170" tIns="46990" rIns="90170" bIns="46990"/>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2000" b="1" dirty="0">
                <a:solidFill>
                  <a:srgbClr val="FF0000"/>
                </a:solidFill>
                <a:latin typeface="Comic Sans MS Regular" panose="030F0902030302020204" charset="0"/>
                <a:ea typeface="微软雅黑" panose="020B0503020204020204" pitchFamily="34" charset="-122"/>
                <a:cs typeface="Comic Sans MS Regular" panose="030F0902030302020204" charset="0"/>
                <a:sym typeface="Arial" panose="020B0604020202020204" pitchFamily="34" charset="0"/>
              </a:rPr>
              <a:t>In the fifth grade</a:t>
            </a:r>
            <a:endParaRPr kumimoji="0" lang="en-US" altLang="zh-CN" sz="2000" b="1" i="0" u="none" strike="noStrike" kern="1200" cap="none" spc="0" normalizeH="0" baseline="0" noProof="0" dirty="0">
              <a:ln>
                <a:noFill/>
              </a:ln>
              <a:solidFill>
                <a:srgbClr val="FF0000"/>
              </a:solidFill>
              <a:effectLst/>
              <a:uLnTx/>
              <a:uFillTx/>
              <a:latin typeface="Comic Sans MS Regular" panose="030F0902030302020204" charset="0"/>
              <a:ea typeface="微软雅黑" panose="020B0503020204020204" pitchFamily="34" charset="-122"/>
              <a:cs typeface="Comic Sans MS Regular" panose="030F0902030302020204" charset="0"/>
              <a:sym typeface="Arial" panose="020B0604020202020204" pitchFamily="34" charset="0"/>
            </a:endParaRPr>
          </a:p>
        </p:txBody>
      </p:sp>
      <p:sp>
        <p:nvSpPr>
          <p:cNvPr id="19" name="Text Box 24"/>
          <p:cNvSpPr txBox="1">
            <a:spLocks noChangeArrowheads="1"/>
          </p:cNvSpPr>
          <p:nvPr>
            <p:custDataLst>
              <p:tags r:id="rId8"/>
            </p:custDataLst>
          </p:nvPr>
        </p:nvSpPr>
        <p:spPr bwMode="auto">
          <a:xfrm>
            <a:off x="507076" y="2912436"/>
            <a:ext cx="2398120" cy="9710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170" tIns="46990" rIns="90170" bIns="46990">
            <a:no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en-US" altLang="zh-CN" sz="2400" b="1" i="0" u="none" strike="noStrike" kern="1200" cap="none" spc="0" normalizeH="0" baseline="0" noProof="0" dirty="0">
                <a:ln>
                  <a:noFill/>
                </a:ln>
                <a:solidFill>
                  <a:srgbClr val="7030A0"/>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Katie was big at heart</a:t>
            </a:r>
            <a:endParaRPr kumimoji="0" lang="en-US" altLang="zh-CN" sz="2400" b="1" i="0" u="none" strike="noStrike" kern="1200" cap="none" spc="0" normalizeH="0" baseline="0" noProof="0" dirty="0">
              <a:ln>
                <a:noFill/>
              </a:ln>
              <a:solidFill>
                <a:srgbClr val="7030A0"/>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nvGrpSpPr>
          <p:cNvPr id="26" name="组合 25"/>
          <p:cNvGrpSpPr/>
          <p:nvPr/>
        </p:nvGrpSpPr>
        <p:grpSpPr>
          <a:xfrm>
            <a:off x="542442" y="3323578"/>
            <a:ext cx="11065790" cy="1680019"/>
            <a:chOff x="542442" y="3323578"/>
            <a:chExt cx="11065790" cy="1680019"/>
          </a:xfrm>
        </p:grpSpPr>
        <p:sp>
          <p:nvSpPr>
            <p:cNvPr id="3" name="箭头 222"/>
            <p:cNvSpPr>
              <a:spLocks noChangeShapeType="1"/>
            </p:cNvSpPr>
            <p:nvPr>
              <p:custDataLst>
                <p:tags r:id="rId9"/>
              </p:custDataLst>
            </p:nvPr>
          </p:nvSpPr>
          <p:spPr bwMode="auto">
            <a:xfrm flipV="1">
              <a:off x="542442" y="3990090"/>
              <a:ext cx="11065790" cy="73261"/>
            </a:xfrm>
            <a:prstGeom prst="line">
              <a:avLst/>
            </a:prstGeom>
            <a:noFill/>
            <a:ln w="38100" cap="flat" cmpd="sng">
              <a:solidFill>
                <a:schemeClr val="accent1"/>
              </a:solidFill>
              <a:prstDash val="dash"/>
              <a:rou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4" name="Oval 5"/>
            <p:cNvSpPr>
              <a:spLocks noChangeArrowheads="1"/>
            </p:cNvSpPr>
            <p:nvPr>
              <p:custDataLst>
                <p:tags r:id="rId10"/>
              </p:custDataLst>
            </p:nvPr>
          </p:nvSpPr>
          <p:spPr bwMode="auto">
            <a:xfrm>
              <a:off x="3527251" y="3355328"/>
              <a:ext cx="638175" cy="637939"/>
            </a:xfrm>
            <a:prstGeom prst="ellipse">
              <a:avLst/>
            </a:prstGeom>
            <a:solidFill>
              <a:schemeClr val="accent2"/>
            </a:solidFill>
            <a:ln>
              <a:noFill/>
            </a:ln>
            <a:effectLst/>
          </p:spPr>
          <p:txBody>
            <a:bodyPr wrap="square" lIns="90170" tIns="46990" rIns="90170" bIns="4699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6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B</a:t>
              </a:r>
              <a:endParaRPr kumimoji="0" lang="zh-CN" altLang="en-US" sz="36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5" name="AutoShape 6"/>
            <p:cNvSpPr>
              <a:spLocks noChangeArrowheads="1"/>
            </p:cNvSpPr>
            <p:nvPr>
              <p:custDataLst>
                <p:tags r:id="rId11"/>
              </p:custDataLst>
            </p:nvPr>
          </p:nvSpPr>
          <p:spPr bwMode="auto">
            <a:xfrm>
              <a:off x="3601720" y="4063365"/>
              <a:ext cx="499745" cy="222250"/>
            </a:xfrm>
            <a:prstGeom prst="flowChartMerge">
              <a:avLst/>
            </a:prstGeom>
            <a:solidFill>
              <a:schemeClr val="accent2"/>
            </a:solidFill>
            <a:ln>
              <a:noFill/>
            </a:ln>
            <a:effectLst/>
          </p:spPr>
          <p:txBody>
            <a:bodyPr wrap="square" lIns="90170" tIns="46990" rIns="90170" bIns="46990" anchor="ctr">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4400" b="0" i="0" u="none" strike="noStrike" kern="1200" cap="none" spc="0" normalizeH="0" baseline="0" noProof="0">
                <a:ln>
                  <a:noFill/>
                </a:ln>
                <a:solidFill>
                  <a:prstClr val="black"/>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6" name="Oval 8"/>
            <p:cNvSpPr>
              <a:spLocks noChangeArrowheads="1"/>
            </p:cNvSpPr>
            <p:nvPr>
              <p:custDataLst>
                <p:tags r:id="rId12"/>
              </p:custDataLst>
            </p:nvPr>
          </p:nvSpPr>
          <p:spPr bwMode="auto">
            <a:xfrm>
              <a:off x="8091048" y="3323578"/>
              <a:ext cx="639762" cy="637939"/>
            </a:xfrm>
            <a:prstGeom prst="ellipse">
              <a:avLst/>
            </a:prstGeom>
            <a:solidFill>
              <a:schemeClr val="accent4"/>
            </a:solidFill>
            <a:ln>
              <a:noFill/>
            </a:ln>
            <a:effectLst/>
          </p:spPr>
          <p:txBody>
            <a:bodyPr wrap="square" lIns="90170" tIns="46990" rIns="90170" bIns="4699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6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D</a:t>
              </a:r>
              <a:endParaRPr kumimoji="0" lang="zh-CN" altLang="en-US" sz="3600" b="0" i="0" u="none" strike="noStrike" kern="1200" cap="none" spc="0" normalizeH="0" baseline="0" noProof="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7" name="AutoShape 9"/>
            <p:cNvSpPr>
              <a:spLocks noChangeArrowheads="1"/>
            </p:cNvSpPr>
            <p:nvPr>
              <p:custDataLst>
                <p:tags r:id="rId13"/>
              </p:custDataLst>
            </p:nvPr>
          </p:nvSpPr>
          <p:spPr bwMode="auto">
            <a:xfrm>
              <a:off x="8138795" y="4018915"/>
              <a:ext cx="512445" cy="219710"/>
            </a:xfrm>
            <a:prstGeom prst="flowChartMerge">
              <a:avLst/>
            </a:prstGeom>
            <a:solidFill>
              <a:schemeClr val="accent4"/>
            </a:solidFill>
            <a:ln>
              <a:noFill/>
            </a:ln>
            <a:effectLst/>
          </p:spPr>
          <p:txBody>
            <a:bodyPr wrap="square" lIns="90170" tIns="46990" rIns="90170" bIns="46990" anchor="ctr">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8" name="Oval 11"/>
            <p:cNvSpPr>
              <a:spLocks noChangeArrowheads="1"/>
            </p:cNvSpPr>
            <p:nvPr>
              <p:custDataLst>
                <p:tags r:id="rId14"/>
              </p:custDataLst>
            </p:nvPr>
          </p:nvSpPr>
          <p:spPr bwMode="auto">
            <a:xfrm rot="10800000" flipV="1">
              <a:off x="5833110" y="4285615"/>
              <a:ext cx="591820" cy="670560"/>
            </a:xfrm>
            <a:prstGeom prst="ellipse">
              <a:avLst/>
            </a:prstGeom>
          </p:spPr>
          <p:style>
            <a:lnRef idx="1">
              <a:schemeClr val="accent6"/>
            </a:lnRef>
            <a:fillRef idx="3">
              <a:schemeClr val="accent6"/>
            </a:fillRef>
            <a:effectRef idx="2">
              <a:schemeClr val="accent6"/>
            </a:effectRef>
            <a:fontRef idx="minor">
              <a:schemeClr val="lt1"/>
            </a:fontRef>
          </p:style>
          <p:txBody>
            <a:bodyPr wrap="square" lIns="90170" tIns="46990" rIns="90170" bIns="4699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6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C</a:t>
              </a:r>
              <a:endParaRPr kumimoji="0" lang="zh-CN" altLang="en-US" sz="36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9" name="AutoShape 12"/>
            <p:cNvSpPr>
              <a:spLocks noChangeArrowheads="1"/>
            </p:cNvSpPr>
            <p:nvPr>
              <p:custDataLst>
                <p:tags r:id="rId15"/>
              </p:custDataLst>
            </p:nvPr>
          </p:nvSpPr>
          <p:spPr bwMode="auto">
            <a:xfrm rot="10800000">
              <a:off x="5861050" y="4001770"/>
              <a:ext cx="563245" cy="245110"/>
            </a:xfrm>
            <a:prstGeom prst="flowChartMerge">
              <a:avLst/>
            </a:prstGeom>
          </p:spPr>
          <p:style>
            <a:lnRef idx="3">
              <a:schemeClr val="lt1"/>
            </a:lnRef>
            <a:fillRef idx="1">
              <a:schemeClr val="accent6"/>
            </a:fillRef>
            <a:effectRef idx="1">
              <a:schemeClr val="accent6"/>
            </a:effectRef>
            <a:fontRef idx="minor">
              <a:schemeClr val="lt1"/>
            </a:fontRef>
          </p:style>
          <p:txBody>
            <a:bodyPr wrap="square" lIns="90170" tIns="46990" rIns="90170" bIns="46990" anchor="ctr">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4400" b="0" i="0" u="none" strike="noStrike" kern="1200" cap="none" spc="0" normalizeH="0" baseline="0" noProof="0">
                <a:ln>
                  <a:noFill/>
                </a:ln>
                <a:solidFill>
                  <a:prstClr val="black"/>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10" name="Oval 14"/>
            <p:cNvSpPr>
              <a:spLocks noChangeArrowheads="1"/>
            </p:cNvSpPr>
            <p:nvPr>
              <p:custDataLst>
                <p:tags r:id="rId16"/>
              </p:custDataLst>
            </p:nvPr>
          </p:nvSpPr>
          <p:spPr bwMode="auto">
            <a:xfrm rot="10800000" flipV="1">
              <a:off x="1205665" y="4365659"/>
              <a:ext cx="638175" cy="637938"/>
            </a:xfrm>
            <a:prstGeom prst="ellipse">
              <a:avLst/>
            </a:prstGeom>
            <a:solidFill>
              <a:schemeClr val="accent1"/>
            </a:solidFill>
            <a:ln>
              <a:noFill/>
            </a:ln>
            <a:effectLst/>
          </p:spPr>
          <p:txBody>
            <a:bodyPr wrap="square" lIns="90170" tIns="46990" rIns="90170" bIns="4699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6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A</a:t>
              </a:r>
              <a:endParaRPr kumimoji="0" lang="zh-CN" altLang="en-US" sz="36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11" name="AutoShape 15"/>
            <p:cNvSpPr>
              <a:spLocks noChangeArrowheads="1"/>
            </p:cNvSpPr>
            <p:nvPr>
              <p:custDataLst>
                <p:tags r:id="rId17"/>
              </p:custDataLst>
            </p:nvPr>
          </p:nvSpPr>
          <p:spPr bwMode="auto">
            <a:xfrm rot="10800000">
              <a:off x="1269365" y="4083050"/>
              <a:ext cx="506095" cy="266700"/>
            </a:xfrm>
            <a:prstGeom prst="flowChartMerge">
              <a:avLst/>
            </a:prstGeom>
            <a:solidFill>
              <a:schemeClr val="accent1"/>
            </a:solidFill>
            <a:ln>
              <a:noFill/>
            </a:ln>
            <a:effectLst/>
          </p:spPr>
          <p:txBody>
            <a:bodyPr wrap="square" lIns="90170" tIns="46990" rIns="90170" bIns="46990" anchor="ctr">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20" name="Oval 26"/>
            <p:cNvSpPr>
              <a:spLocks noChangeArrowheads="1"/>
            </p:cNvSpPr>
            <p:nvPr>
              <p:custDataLst>
                <p:tags r:id="rId18"/>
              </p:custDataLst>
            </p:nvPr>
          </p:nvSpPr>
          <p:spPr bwMode="auto">
            <a:xfrm rot="10800000" flipV="1">
              <a:off x="10509471" y="4317910"/>
              <a:ext cx="638809" cy="63841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wrap="square" lIns="90170" tIns="46990" rIns="90170" bIns="46990"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6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E</a:t>
              </a:r>
              <a:endParaRPr kumimoji="0" lang="en-US" altLang="zh-CN" sz="3600" b="0" i="0" u="none" strike="noStrike" kern="1200" cap="none" spc="0" normalizeH="0" baseline="0" noProof="0" dirty="0">
                <a:ln>
                  <a:noFill/>
                </a:ln>
                <a:solidFill>
                  <a:prstClr val="white"/>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21" name="AutoShape 27"/>
            <p:cNvSpPr>
              <a:spLocks noChangeArrowheads="1"/>
            </p:cNvSpPr>
            <p:nvPr>
              <p:custDataLst>
                <p:tags r:id="rId19"/>
              </p:custDataLst>
            </p:nvPr>
          </p:nvSpPr>
          <p:spPr bwMode="auto">
            <a:xfrm rot="10800000">
              <a:off x="10586085" y="4018915"/>
              <a:ext cx="390525" cy="249555"/>
            </a:xfrm>
            <a:prstGeom prst="flowChartMerge">
              <a:avLst/>
            </a:prstGeom>
          </p:spPr>
          <p:style>
            <a:lnRef idx="3">
              <a:schemeClr val="lt1"/>
            </a:lnRef>
            <a:fillRef idx="1">
              <a:schemeClr val="accent2"/>
            </a:fillRef>
            <a:effectRef idx="1">
              <a:schemeClr val="accent2"/>
            </a:effectRef>
            <a:fontRef idx="minor">
              <a:schemeClr val="lt1"/>
            </a:fontRef>
          </p:style>
          <p:txBody>
            <a:bodyPr wrap="square" lIns="90170" tIns="46990" rIns="90170" bIns="46990" anchor="ctr">
              <a:normAutofit fontScale="25000" lnSpcReduction="20000"/>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3600" b="0" i="0" u="none" strike="noStrike" kern="1200" cap="none" spc="0" normalizeH="0" baseline="0" noProof="0">
                <a:ln>
                  <a:noFill/>
                </a:ln>
                <a:solidFill>
                  <a:prstClr val="black"/>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sp>
        <p:nvSpPr>
          <p:cNvPr id="22" name="Text Box 28"/>
          <p:cNvSpPr txBox="1">
            <a:spLocks noChangeArrowheads="1"/>
          </p:cNvSpPr>
          <p:nvPr>
            <p:custDataLst>
              <p:tags r:id="rId20"/>
            </p:custDataLst>
          </p:nvPr>
        </p:nvSpPr>
        <p:spPr bwMode="auto">
          <a:xfrm>
            <a:off x="9972040" y="3021965"/>
            <a:ext cx="1017270" cy="625715"/>
          </a:xfrm>
          <a:prstGeom prst="rect">
            <a:avLst/>
          </a:prstGeom>
          <a:noFill/>
          <a:ln>
            <a:solidFill>
              <a:schemeClr val="tx1"/>
            </a:solidFill>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170" tIns="46990" rIns="90170" bIns="46990"/>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dirty="0">
                <a:ln>
                  <a:noFill/>
                </a:ln>
                <a:solidFill>
                  <a:srgbClr val="FF0000"/>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a:t>
            </a:r>
            <a:r>
              <a:rPr kumimoji="0" lang="en-US" altLang="zh-CN" sz="3600" b="1" i="0" u="none" strike="noStrike" kern="1200" cap="none" spc="0" normalizeH="0" baseline="0" noProof="0" dirty="0">
                <a:ln>
                  <a:noFill/>
                </a:ln>
                <a:solidFill>
                  <a:prstClr val="black">
                    <a:lumMod val="85000"/>
                    <a:lumOff val="15000"/>
                  </a:prstClr>
                </a:solidFill>
                <a:effectLst/>
                <a:uLnTx/>
                <a:uFillTx/>
                <a:latin typeface="Arial" panose="020B0604020202020204" pitchFamily="34" charset="0"/>
                <a:ea typeface="微软雅黑" panose="020B0503020204020204" pitchFamily="34" charset="-122"/>
                <a:cs typeface="+mn-cs"/>
                <a:sym typeface="Arial" panose="020B0604020202020204" pitchFamily="34" charset="0"/>
              </a:rPr>
              <a:t> </a:t>
            </a:r>
            <a:endParaRPr kumimoji="0" lang="en-US" altLang="zh-CN" sz="3600" b="1" i="0" u="none" strike="noStrike" kern="1200" cap="none" spc="0" normalizeH="0" baseline="0" noProof="0" dirty="0">
              <a:ln>
                <a:noFill/>
              </a:ln>
              <a:solidFill>
                <a:prstClr val="black">
                  <a:lumMod val="85000"/>
                  <a:lumOff val="15000"/>
                </a:prstClr>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sp>
        <p:nvSpPr>
          <p:cNvPr id="23" name="Rectangle 7"/>
          <p:cNvSpPr>
            <a:spLocks noChangeArrowheads="1"/>
          </p:cNvSpPr>
          <p:nvPr>
            <p:custDataLst>
              <p:tags r:id="rId21"/>
            </p:custDataLst>
          </p:nvPr>
        </p:nvSpPr>
        <p:spPr bwMode="auto">
          <a:xfrm>
            <a:off x="628612" y="209743"/>
            <a:ext cx="108000" cy="540000"/>
          </a:xfrm>
          <a:prstGeom prst="rect">
            <a:avLst/>
          </a:prstGeom>
          <a:solidFill>
            <a:schemeClr val="accent2"/>
          </a:solidFill>
          <a:ln>
            <a:noFill/>
          </a:ln>
          <a:effectLst/>
        </p:spPr>
        <p:txBody>
          <a:bodyPr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ED7D31"/>
              </a:solidFill>
              <a:effectLst/>
              <a:uLnTx/>
              <a:uFillTx/>
              <a:latin typeface="Arial" panose="020B0604020202020204" pitchFamily="34" charset="0"/>
              <a:ea typeface="微软雅黑" panose="020B0503020204020204" pitchFamily="34" charset="-122"/>
              <a:cs typeface="+mn-cs"/>
              <a:sym typeface="Arial" panose="020B0604020202020204" pitchFamily="34" charset="0"/>
            </a:endParaRPr>
          </a:p>
        </p:txBody>
      </p:sp>
      <p:grpSp>
        <p:nvGrpSpPr>
          <p:cNvPr id="25" name="组合 24"/>
          <p:cNvGrpSpPr/>
          <p:nvPr/>
        </p:nvGrpSpPr>
        <p:grpSpPr>
          <a:xfrm>
            <a:off x="840104" y="209743"/>
            <a:ext cx="10577829" cy="596296"/>
            <a:chOff x="919405" y="313451"/>
            <a:chExt cx="10577829" cy="596296"/>
          </a:xfrm>
        </p:grpSpPr>
        <p:sp>
          <p:nvSpPr>
            <p:cNvPr id="24" name="文本框 23"/>
            <p:cNvSpPr txBox="1"/>
            <p:nvPr>
              <p:custDataLst>
                <p:tags r:id="rId22"/>
              </p:custDataLst>
            </p:nvPr>
          </p:nvSpPr>
          <p:spPr>
            <a:xfrm>
              <a:off x="3621101" y="435936"/>
              <a:ext cx="7876133" cy="430887"/>
            </a:xfrm>
            <a:prstGeom prst="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defPPr>
                <a:defRPr lang="zh-CN"/>
              </a:defPPr>
              <a:lvl1pPr marR="0" lvl="0" indent="0" defTabSz="1219200" fontAlgn="auto">
                <a:lnSpc>
                  <a:spcPct val="100000"/>
                </a:lnSpc>
                <a:spcBef>
                  <a:spcPts val="0"/>
                </a:spcBef>
                <a:spcAft>
                  <a:spcPts val="0"/>
                </a:spcAft>
                <a:buClrTx/>
                <a:buSzTx/>
                <a:buFontTx/>
                <a:buNone/>
                <a:defRPr kumimoji="0" sz="2400" b="1" i="0" u="none" strike="noStrike" cap="none" spc="0" normalizeH="0" baseline="0">
                  <a:ln>
                    <a:noFill/>
                  </a:ln>
                  <a:solidFill>
                    <a:srgbClr val="FF0000"/>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zh-CN" altLang="en-US" sz="2200" dirty="0"/>
                <a:t>读时间轴上的动作</a:t>
              </a:r>
              <a:r>
                <a:rPr lang="en-US" altLang="zh-CN" sz="2200" dirty="0"/>
                <a:t>Read for the actions on the timeline</a:t>
              </a:r>
              <a:endParaRPr lang="en-US" altLang="zh-CN" sz="2200" dirty="0"/>
            </a:p>
          </p:txBody>
        </p:sp>
        <p:grpSp>
          <p:nvGrpSpPr>
            <p:cNvPr id="27" name="组合 26"/>
            <p:cNvGrpSpPr/>
            <p:nvPr/>
          </p:nvGrpSpPr>
          <p:grpSpPr>
            <a:xfrm>
              <a:off x="919405" y="313451"/>
              <a:ext cx="2417181" cy="596296"/>
              <a:chOff x="975709" y="3879"/>
              <a:chExt cx="2417181" cy="596296"/>
            </a:xfrm>
          </p:grpSpPr>
          <p:pic>
            <p:nvPicPr>
              <p:cNvPr id="28" name="图片 4"/>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975709" y="3879"/>
                <a:ext cx="1736669" cy="596296"/>
              </a:xfrm>
              <a:prstGeom prst="rect">
                <a:avLst/>
              </a:prstGeom>
              <a:noFill/>
              <a:ln>
                <a:noFill/>
              </a:ln>
              <a:effectLst>
                <a:outerShdw dist="38100" dir="8100000" algn="ctr" rotWithShape="0">
                  <a:srgbClr val="000000">
                    <a:alpha val="39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文本框 6"/>
              <p:cNvSpPr txBox="1">
                <a:spLocks noChangeArrowheads="1"/>
              </p:cNvSpPr>
              <p:nvPr/>
            </p:nvSpPr>
            <p:spPr bwMode="auto">
              <a:xfrm>
                <a:off x="2865181" y="103279"/>
                <a:ext cx="527709" cy="461665"/>
              </a:xfrm>
              <a:prstGeom prst="rect">
                <a:avLst/>
              </a:prstGeom>
              <a:solidFill>
                <a:srgbClr val="5130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rPr>
                  <a:t>06</a:t>
                </a:r>
                <a:endParaRPr kumimoji="0" lang="zh-CN" altLang="en-US" sz="2400" b="1" i="0" u="none" strike="noStrike" kern="120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endParaRPr>
              </a:p>
            </p:txBody>
          </p:sp>
          <p:sp>
            <p:nvSpPr>
              <p:cNvPr id="30" name="文本框 29"/>
              <p:cNvSpPr txBox="1"/>
              <p:nvPr/>
            </p:nvSpPr>
            <p:spPr>
              <a:xfrm>
                <a:off x="1293788" y="64270"/>
                <a:ext cx="15760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rPr>
                  <a:t>Read</a:t>
                </a:r>
                <a:endParaRPr kumimoji="0" lang="zh-CN" alt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endParaRPr>
              </a:p>
            </p:txBody>
          </p:sp>
        </p:grpSp>
      </p:gr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arn(inVertical)">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arn(inVertical)">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down)">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ircle(in)">
                                      <p:cBhvr>
                                        <p:cTn id="27" dur="20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down)">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down)">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circle(in)">
                                      <p:cBhvr>
                                        <p:cTn id="42" dur="20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arn(inVertical)">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1000"/>
                                        <p:tgtEl>
                                          <p:spTgt spid="15"/>
                                        </p:tgtEl>
                                      </p:cBhvr>
                                    </p:animEffect>
                                    <p:anim calcmode="lin" valueType="num">
                                      <p:cBhvr>
                                        <p:cTn id="53" dur="1000" fill="hold"/>
                                        <p:tgtEl>
                                          <p:spTgt spid="15"/>
                                        </p:tgtEl>
                                        <p:attrNameLst>
                                          <p:attrName>ppt_x</p:attrName>
                                        </p:attrNameLst>
                                      </p:cBhvr>
                                      <p:tavLst>
                                        <p:tav tm="0">
                                          <p:val>
                                            <p:strVal val="#ppt_x"/>
                                          </p:val>
                                        </p:tav>
                                        <p:tav tm="100000">
                                          <p:val>
                                            <p:strVal val="#ppt_x"/>
                                          </p:val>
                                        </p:tav>
                                      </p:tavLst>
                                    </p:anim>
                                    <p:anim calcmode="lin" valueType="num">
                                      <p:cBhvr>
                                        <p:cTn id="5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grpId="0" nodeType="click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circle(in)">
                                      <p:cBhvr>
                                        <p:cTn id="59"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4" grpId="0" animBg="1"/>
      <p:bldP spid="15" grpId="0"/>
      <p:bldP spid="16" grpId="0" animBg="1"/>
      <p:bldP spid="17" grpId="0"/>
      <p:bldP spid="18" grpId="0" animBg="1"/>
      <p:bldP spid="19" grpId="0"/>
      <p:bldP spid="2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859890" y="72967"/>
            <a:ext cx="10051264" cy="707886"/>
            <a:chOff x="613310" y="-50214"/>
            <a:chExt cx="10051264" cy="707886"/>
          </a:xfrm>
        </p:grpSpPr>
        <p:grpSp>
          <p:nvGrpSpPr>
            <p:cNvPr id="2" name="组合 1"/>
            <p:cNvGrpSpPr/>
            <p:nvPr/>
          </p:nvGrpSpPr>
          <p:grpSpPr>
            <a:xfrm>
              <a:off x="613310" y="42581"/>
              <a:ext cx="10051264" cy="523261"/>
              <a:chOff x="613310" y="43724"/>
              <a:chExt cx="10051264" cy="523261"/>
            </a:xfrm>
          </p:grpSpPr>
          <p:grpSp>
            <p:nvGrpSpPr>
              <p:cNvPr id="9" name="组合 8"/>
              <p:cNvGrpSpPr/>
              <p:nvPr/>
            </p:nvGrpSpPr>
            <p:grpSpPr>
              <a:xfrm>
                <a:off x="613310" y="43724"/>
                <a:ext cx="2828533" cy="523261"/>
                <a:chOff x="0" y="61"/>
                <a:chExt cx="3491" cy="906"/>
              </a:xfrm>
            </p:grpSpPr>
            <p:pic>
              <p:nvPicPr>
                <p:cNvPr id="10" name="图片 4"/>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64"/>
                  <a:ext cx="2340" cy="863"/>
                </a:xfrm>
                <a:prstGeom prst="rect">
                  <a:avLst/>
                </a:prstGeom>
                <a:noFill/>
                <a:ln>
                  <a:noFill/>
                </a:ln>
                <a:effectLst>
                  <a:outerShdw dist="38100" dir="8100000" algn="ctr" rotWithShape="0">
                    <a:srgbClr val="000000">
                      <a:alpha val="39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文本框 6"/>
                <p:cNvSpPr txBox="1">
                  <a:spLocks noChangeArrowheads="1"/>
                </p:cNvSpPr>
                <p:nvPr/>
              </p:nvSpPr>
              <p:spPr bwMode="auto">
                <a:xfrm>
                  <a:off x="2440" y="61"/>
                  <a:ext cx="877" cy="906"/>
                </a:xfrm>
                <a:prstGeom prst="rect">
                  <a:avLst/>
                </a:prstGeom>
                <a:solidFill>
                  <a:srgbClr val="5130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rPr>
                    <a:t>07</a:t>
                  </a:r>
                  <a:endParaRPr kumimoji="0" lang="zh-CN" altLang="en-US" sz="2800" b="1" i="0" u="none" strike="noStrike" kern="120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endParaRPr>
                </a:p>
              </p:txBody>
            </p:sp>
            <p:cxnSp>
              <p:nvCxnSpPr>
                <p:cNvPr id="12" name="直接连接符 24"/>
                <p:cNvCxnSpPr>
                  <a:cxnSpLocks noChangeShapeType="1"/>
                </p:cNvCxnSpPr>
                <p:nvPr/>
              </p:nvCxnSpPr>
              <p:spPr bwMode="auto">
                <a:xfrm>
                  <a:off x="3444" y="270"/>
                  <a:ext cx="0" cy="540"/>
                </a:xfrm>
                <a:prstGeom prst="line">
                  <a:avLst/>
                </a:prstGeom>
                <a:noFill/>
                <a:ln w="28575">
                  <a:solidFill>
                    <a:srgbClr val="513087"/>
                  </a:solidFill>
                  <a:round/>
                </a:ln>
                <a:extLst>
                  <a:ext uri="{909E8E84-426E-40DD-AFC4-6F175D3DCCD1}">
                    <a14:hiddenFill xmlns:a14="http://schemas.microsoft.com/office/drawing/2010/main">
                      <a:noFill/>
                    </a14:hiddenFill>
                  </a:ext>
                </a:extLst>
              </p:spPr>
            </p:cxnSp>
            <p:cxnSp>
              <p:nvCxnSpPr>
                <p:cNvPr id="13" name="直接连接符 15"/>
                <p:cNvCxnSpPr>
                  <a:cxnSpLocks noChangeShapeType="1"/>
                </p:cNvCxnSpPr>
                <p:nvPr/>
              </p:nvCxnSpPr>
              <p:spPr bwMode="auto">
                <a:xfrm>
                  <a:off x="3491" y="270"/>
                  <a:ext cx="0" cy="540"/>
                </a:xfrm>
                <a:prstGeom prst="line">
                  <a:avLst/>
                </a:prstGeom>
                <a:noFill/>
                <a:ln w="6350">
                  <a:solidFill>
                    <a:srgbClr val="513087"/>
                  </a:solidFill>
                  <a:round/>
                </a:ln>
                <a:extLst>
                  <a:ext uri="{909E8E84-426E-40DD-AFC4-6F175D3DCCD1}">
                    <a14:hiddenFill xmlns:a14="http://schemas.microsoft.com/office/drawing/2010/main">
                      <a:noFill/>
                    </a14:hiddenFill>
                  </a:ext>
                </a:extLst>
              </p:spPr>
            </p:cxnSp>
          </p:grpSp>
          <p:sp>
            <p:nvSpPr>
              <p:cNvPr id="17" name="TextBox 10"/>
              <p:cNvSpPr txBox="1">
                <a:spLocks noChangeArrowheads="1"/>
              </p:cNvSpPr>
              <p:nvPr/>
            </p:nvSpPr>
            <p:spPr bwMode="auto">
              <a:xfrm>
                <a:off x="3821847" y="43724"/>
                <a:ext cx="6842727" cy="461665"/>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defPPr>
                  <a:defRPr lang="zh-CN"/>
                </a:defPPr>
                <a:lvl1pPr marR="0" lvl="0" indent="0" defTabSz="1219200" fontAlgn="auto">
                  <a:lnSpc>
                    <a:spcPct val="100000"/>
                  </a:lnSpc>
                  <a:spcBef>
                    <a:spcPts val="0"/>
                  </a:spcBef>
                  <a:spcAft>
                    <a:spcPts val="0"/>
                  </a:spcAft>
                  <a:buClrTx/>
                  <a:buSzTx/>
                  <a:buFontTx/>
                  <a:buNone/>
                  <a:defRPr kumimoji="0" sz="2400" b="1" i="0" u="none" strike="noStrike" cap="none" spc="0" normalizeH="0" baseline="0">
                    <a:ln>
                      <a:noFill/>
                    </a:ln>
                    <a:solidFill>
                      <a:srgbClr val="FF0000"/>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defRPr>
                </a:lvl1pPr>
              </a:lstStyle>
              <a:p>
                <a:r>
                  <a:rPr lang="en-US" altLang="zh-CN" dirty="0"/>
                  <a:t>Explore the theme</a:t>
                </a:r>
                <a:r>
                  <a:rPr lang="zh-CN" altLang="en-US" dirty="0"/>
                  <a:t>（探索主题要旨）</a:t>
                </a:r>
                <a:endParaRPr lang="zh-CN" altLang="en-US" dirty="0"/>
              </a:p>
            </p:txBody>
          </p:sp>
        </p:grpSp>
        <p:sp>
          <p:nvSpPr>
            <p:cNvPr id="14" name="文本框 13"/>
            <p:cNvSpPr txBox="1"/>
            <p:nvPr/>
          </p:nvSpPr>
          <p:spPr>
            <a:xfrm>
              <a:off x="853491" y="-50214"/>
              <a:ext cx="1364927"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rPr>
                <a:t>Read</a:t>
              </a:r>
              <a:endParaRPr kumimoji="0" lang="zh-CN" alt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endParaRPr>
            </a:p>
          </p:txBody>
        </p:sp>
      </p:grpSp>
      <p:pic>
        <p:nvPicPr>
          <p:cNvPr id="18" name="图片 1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71505" y="2935613"/>
            <a:ext cx="1600200"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9" name="组合 75"/>
          <p:cNvGrpSpPr/>
          <p:nvPr/>
        </p:nvGrpSpPr>
        <p:grpSpPr bwMode="auto">
          <a:xfrm>
            <a:off x="3241155" y="1881513"/>
            <a:ext cx="4502150" cy="3476625"/>
            <a:chOff x="3797937" y="4945771"/>
            <a:chExt cx="2775522" cy="772669"/>
          </a:xfrm>
        </p:grpSpPr>
        <p:sp>
          <p:nvSpPr>
            <p:cNvPr id="20" name="椭圆 19"/>
            <p:cNvSpPr/>
            <p:nvPr/>
          </p:nvSpPr>
          <p:spPr>
            <a:xfrm>
              <a:off x="4414502" y="5120768"/>
              <a:ext cx="1593283" cy="452311"/>
            </a:xfrm>
            <a:prstGeom prst="ellipse">
              <a:avLst/>
            </a:prstGeom>
            <a:noFill/>
            <a:ln w="38100" cap="flat" cmpd="sng" algn="ctr">
              <a:solidFill>
                <a:srgbClr val="FF0000"/>
              </a:solidFill>
              <a:prstDash val="solid"/>
              <a:miter lim="800000"/>
            </a:ln>
            <a:effectLst/>
          </p:spPr>
          <p:txBody>
            <a:bodyPr anchor="ctr"/>
            <a:lstStyle/>
            <a:p>
              <a:pPr algn="ctr" eaLnBrk="1" fontAlgn="auto" hangingPunct="1">
                <a:spcBef>
                  <a:spcPts val="0"/>
                </a:spcBef>
                <a:spcAft>
                  <a:spcPts val="0"/>
                </a:spcAft>
                <a:defRPr/>
              </a:pPr>
              <a:endParaRPr lang="zh-CN" altLang="en-US" sz="2400" kern="0">
                <a:solidFill>
                  <a:srgbClr val="FF0000"/>
                </a:solidFill>
                <a:latin typeface="Calibri" panose="020F0502020204030204"/>
                <a:ea typeface="宋体" panose="02010600030101010101" pitchFamily="2" charset="-122"/>
              </a:endParaRPr>
            </a:p>
          </p:txBody>
        </p:sp>
        <p:cxnSp>
          <p:nvCxnSpPr>
            <p:cNvPr id="21" name="直接箭头连接符 77"/>
            <p:cNvCxnSpPr>
              <a:cxnSpLocks noChangeShapeType="1"/>
            </p:cNvCxnSpPr>
            <p:nvPr/>
          </p:nvCxnSpPr>
          <p:spPr bwMode="auto">
            <a:xfrm flipH="1" flipV="1">
              <a:off x="4577349" y="4959895"/>
              <a:ext cx="175368" cy="162011"/>
            </a:xfrm>
            <a:prstGeom prst="straightConnector1">
              <a:avLst/>
            </a:prstGeom>
            <a:noFill/>
            <a:ln w="38100" algn="ctr">
              <a:solidFill>
                <a:srgbClr val="FF0000"/>
              </a:solidFill>
              <a:miter lim="800000"/>
              <a:tailEnd type="arrow" w="med" len="med"/>
            </a:ln>
            <a:extLst>
              <a:ext uri="{909E8E84-426E-40DD-AFC4-6F175D3DCCD1}">
                <a14:hiddenFill xmlns:a14="http://schemas.microsoft.com/office/drawing/2010/main">
                  <a:noFill/>
                </a14:hiddenFill>
              </a:ext>
            </a:extLst>
          </p:spPr>
        </p:cxnSp>
        <p:cxnSp>
          <p:nvCxnSpPr>
            <p:cNvPr id="22" name="直接箭头连接符 78"/>
            <p:cNvCxnSpPr>
              <a:cxnSpLocks noChangeShapeType="1"/>
            </p:cNvCxnSpPr>
            <p:nvPr/>
          </p:nvCxnSpPr>
          <p:spPr bwMode="auto">
            <a:xfrm flipV="1">
              <a:off x="5699793" y="4945771"/>
              <a:ext cx="359345" cy="176135"/>
            </a:xfrm>
            <a:prstGeom prst="straightConnector1">
              <a:avLst/>
            </a:prstGeom>
            <a:noFill/>
            <a:ln w="38100" algn="ctr">
              <a:solidFill>
                <a:srgbClr val="FF0000"/>
              </a:solidFill>
              <a:miter lim="800000"/>
              <a:tailEnd type="arrow" w="med" len="med"/>
            </a:ln>
            <a:extLst>
              <a:ext uri="{909E8E84-426E-40DD-AFC4-6F175D3DCCD1}">
                <a14:hiddenFill xmlns:a14="http://schemas.microsoft.com/office/drawing/2010/main">
                  <a:noFill/>
                </a14:hiddenFill>
              </a:ext>
            </a:extLst>
          </p:spPr>
        </p:cxnSp>
        <p:cxnSp>
          <p:nvCxnSpPr>
            <p:cNvPr id="23" name="直接箭头连接符 79"/>
            <p:cNvCxnSpPr>
              <a:cxnSpLocks noChangeShapeType="1"/>
            </p:cNvCxnSpPr>
            <p:nvPr/>
          </p:nvCxnSpPr>
          <p:spPr bwMode="auto">
            <a:xfrm flipV="1">
              <a:off x="6064576" y="5350716"/>
              <a:ext cx="508883" cy="0"/>
            </a:xfrm>
            <a:prstGeom prst="straightConnector1">
              <a:avLst/>
            </a:prstGeom>
            <a:noFill/>
            <a:ln w="38100" algn="ctr">
              <a:solidFill>
                <a:srgbClr val="FF0000"/>
              </a:solidFill>
              <a:miter lim="800000"/>
              <a:tailEnd type="arrow" w="med" len="med"/>
            </a:ln>
            <a:extLst>
              <a:ext uri="{909E8E84-426E-40DD-AFC4-6F175D3DCCD1}">
                <a14:hiddenFill xmlns:a14="http://schemas.microsoft.com/office/drawing/2010/main">
                  <a:noFill/>
                </a14:hiddenFill>
              </a:ext>
            </a:extLst>
          </p:spPr>
        </p:cxnSp>
        <p:cxnSp>
          <p:nvCxnSpPr>
            <p:cNvPr id="24" name="直接箭头连接符 80"/>
            <p:cNvCxnSpPr>
              <a:cxnSpLocks noChangeShapeType="1"/>
            </p:cNvCxnSpPr>
            <p:nvPr/>
          </p:nvCxnSpPr>
          <p:spPr bwMode="auto">
            <a:xfrm>
              <a:off x="5699793" y="5556429"/>
              <a:ext cx="359345" cy="162011"/>
            </a:xfrm>
            <a:prstGeom prst="straightConnector1">
              <a:avLst/>
            </a:prstGeom>
            <a:noFill/>
            <a:ln w="38100" algn="ctr">
              <a:solidFill>
                <a:srgbClr val="FF0000"/>
              </a:solidFill>
              <a:miter lim="800000"/>
              <a:tailEnd type="arrow" w="med" len="med"/>
            </a:ln>
            <a:extLst>
              <a:ext uri="{909E8E84-426E-40DD-AFC4-6F175D3DCCD1}">
                <a14:hiddenFill xmlns:a14="http://schemas.microsoft.com/office/drawing/2010/main">
                  <a:noFill/>
                </a14:hiddenFill>
              </a:ext>
            </a:extLst>
          </p:spPr>
        </p:cxnSp>
        <p:cxnSp>
          <p:nvCxnSpPr>
            <p:cNvPr id="25" name="直接箭头连接符 81"/>
            <p:cNvCxnSpPr>
              <a:cxnSpLocks noChangeShapeType="1"/>
            </p:cNvCxnSpPr>
            <p:nvPr/>
          </p:nvCxnSpPr>
          <p:spPr bwMode="auto">
            <a:xfrm flipH="1">
              <a:off x="4517080" y="5574208"/>
              <a:ext cx="295905" cy="144232"/>
            </a:xfrm>
            <a:prstGeom prst="straightConnector1">
              <a:avLst/>
            </a:prstGeom>
            <a:noFill/>
            <a:ln w="38100" algn="ctr">
              <a:solidFill>
                <a:srgbClr val="FF0000"/>
              </a:solidFill>
              <a:miter lim="800000"/>
              <a:tailEnd type="arrow" w="med" len="med"/>
            </a:ln>
            <a:extLst>
              <a:ext uri="{909E8E84-426E-40DD-AFC4-6F175D3DCCD1}">
                <a14:hiddenFill xmlns:a14="http://schemas.microsoft.com/office/drawing/2010/main">
                  <a:noFill/>
                </a14:hiddenFill>
              </a:ext>
            </a:extLst>
          </p:spPr>
        </p:cxnSp>
        <p:cxnSp>
          <p:nvCxnSpPr>
            <p:cNvPr id="26" name="直接箭头连接符 82"/>
            <p:cNvCxnSpPr>
              <a:cxnSpLocks noChangeShapeType="1"/>
            </p:cNvCxnSpPr>
            <p:nvPr/>
          </p:nvCxnSpPr>
          <p:spPr bwMode="auto">
            <a:xfrm flipH="1">
              <a:off x="3797937" y="5347060"/>
              <a:ext cx="514321" cy="0"/>
            </a:xfrm>
            <a:prstGeom prst="straightConnector1">
              <a:avLst/>
            </a:prstGeom>
            <a:noFill/>
            <a:ln w="38100" algn="ctr">
              <a:solidFill>
                <a:srgbClr val="FF0000"/>
              </a:solidFill>
              <a:miter lim="800000"/>
              <a:tailEnd type="arrow" w="med" len="med"/>
            </a:ln>
            <a:extLst>
              <a:ext uri="{909E8E84-426E-40DD-AFC4-6F175D3DCCD1}">
                <a14:hiddenFill xmlns:a14="http://schemas.microsoft.com/office/drawing/2010/main">
                  <a:noFill/>
                </a14:hiddenFill>
              </a:ext>
            </a:extLst>
          </p:spPr>
        </p:cxnSp>
      </p:grpSp>
      <p:sp>
        <p:nvSpPr>
          <p:cNvPr id="27" name="文本框 13"/>
          <p:cNvSpPr txBox="1"/>
          <p:nvPr/>
        </p:nvSpPr>
        <p:spPr>
          <a:xfrm>
            <a:off x="2145780" y="1562426"/>
            <a:ext cx="2286000" cy="461962"/>
          </a:xfrm>
          <a:prstGeom prst="rect">
            <a:avLst/>
          </a:prstGeom>
          <a:noFill/>
        </p:spPr>
        <p:txBody>
          <a:bodyPr>
            <a:spAutoFit/>
          </a:bodyPr>
          <a:lstStyle/>
          <a:p>
            <a:pPr eaLnBrk="1" fontAlgn="auto" hangingPunct="1">
              <a:spcBef>
                <a:spcPts val="0"/>
              </a:spcBef>
              <a:spcAft>
                <a:spcPts val="0"/>
              </a:spcAft>
              <a:defRPr/>
            </a:pPr>
            <a:r>
              <a:rPr lang="en-US" altLang="zh-CN" sz="2400" b="1" kern="0" dirty="0">
                <a:solidFill>
                  <a:srgbClr val="FF0000"/>
                </a:solidFill>
                <a:latin typeface="Calibri" panose="020F0502020204030204" pitchFamily="34" charset="0"/>
              </a:rPr>
              <a:t>Who </a:t>
            </a:r>
            <a:r>
              <a:rPr lang="en-US" altLang="zh-CN" sz="2400" b="1" kern="0" dirty="0">
                <a:solidFill>
                  <a:srgbClr val="FF0066"/>
                </a:solidFill>
                <a:latin typeface="Calibri" panose="020F0502020204030204" pitchFamily="34" charset="0"/>
              </a:rPr>
              <a:t>(character)</a:t>
            </a:r>
            <a:endParaRPr lang="en-US" altLang="zh-CN" sz="2400" b="1" kern="0" dirty="0">
              <a:solidFill>
                <a:srgbClr val="FF0066"/>
              </a:solidFill>
              <a:latin typeface="Calibri" panose="020F0502020204030204" pitchFamily="34" charset="0"/>
            </a:endParaRPr>
          </a:p>
        </p:txBody>
      </p:sp>
      <p:sp>
        <p:nvSpPr>
          <p:cNvPr id="28" name="文本框 11"/>
          <p:cNvSpPr txBox="1"/>
          <p:nvPr/>
        </p:nvSpPr>
        <p:spPr>
          <a:xfrm>
            <a:off x="6955905" y="1475113"/>
            <a:ext cx="2193925" cy="460375"/>
          </a:xfrm>
          <a:prstGeom prst="rect">
            <a:avLst/>
          </a:prstGeom>
          <a:noFill/>
        </p:spPr>
        <p:txBody>
          <a:bodyPr>
            <a:spAutoFit/>
          </a:bodyPr>
          <a:lstStyle/>
          <a:p>
            <a:pPr eaLnBrk="1" fontAlgn="auto" hangingPunct="1">
              <a:spcBef>
                <a:spcPts val="0"/>
              </a:spcBef>
              <a:spcAft>
                <a:spcPts val="0"/>
              </a:spcAft>
              <a:defRPr/>
            </a:pPr>
            <a:r>
              <a:rPr lang="en-US" altLang="zh-CN" sz="2400" b="1" kern="0" dirty="0">
                <a:solidFill>
                  <a:srgbClr val="FF0000"/>
                </a:solidFill>
                <a:latin typeface="Calibri" panose="020F0502020204030204" pitchFamily="34" charset="0"/>
              </a:rPr>
              <a:t>Where</a:t>
            </a:r>
            <a:r>
              <a:rPr lang="en-US" altLang="zh-CN" sz="2400" b="1" kern="0" dirty="0">
                <a:solidFill>
                  <a:srgbClr val="4472C4">
                    <a:lumMod val="50000"/>
                  </a:srgbClr>
                </a:solidFill>
                <a:latin typeface="Calibri" panose="020F0502020204030204" pitchFamily="34" charset="0"/>
              </a:rPr>
              <a:t> </a:t>
            </a:r>
            <a:r>
              <a:rPr lang="en-US" altLang="zh-CN" sz="2400" b="1" kern="0" dirty="0">
                <a:solidFill>
                  <a:srgbClr val="0000FF"/>
                </a:solidFill>
                <a:latin typeface="Calibri" panose="020F0502020204030204" pitchFamily="34" charset="0"/>
              </a:rPr>
              <a:t>(place)</a:t>
            </a:r>
            <a:endParaRPr lang="en-US" altLang="zh-CN" sz="2400" b="1" kern="0" dirty="0">
              <a:solidFill>
                <a:srgbClr val="0000FF"/>
              </a:solidFill>
              <a:latin typeface="Calibri" panose="020F0502020204030204" pitchFamily="34" charset="0"/>
            </a:endParaRPr>
          </a:p>
        </p:txBody>
      </p:sp>
      <p:sp>
        <p:nvSpPr>
          <p:cNvPr id="29" name="文本框 14"/>
          <p:cNvSpPr txBox="1"/>
          <p:nvPr/>
        </p:nvSpPr>
        <p:spPr>
          <a:xfrm>
            <a:off x="7595668" y="3472188"/>
            <a:ext cx="2165350" cy="461963"/>
          </a:xfrm>
          <a:prstGeom prst="rect">
            <a:avLst/>
          </a:prstGeom>
          <a:noFill/>
        </p:spPr>
        <p:txBody>
          <a:bodyPr>
            <a:spAutoFit/>
          </a:bodyPr>
          <a:lstStyle/>
          <a:p>
            <a:pPr eaLnBrk="1" fontAlgn="auto" hangingPunct="1">
              <a:spcBef>
                <a:spcPts val="0"/>
              </a:spcBef>
              <a:spcAft>
                <a:spcPts val="0"/>
              </a:spcAft>
              <a:defRPr/>
            </a:pPr>
            <a:r>
              <a:rPr lang="en-US" altLang="zh-CN" sz="2400" b="1" kern="0" dirty="0">
                <a:solidFill>
                  <a:srgbClr val="FF0000"/>
                </a:solidFill>
                <a:latin typeface="Calibri" panose="020F0502020204030204" pitchFamily="34" charset="0"/>
              </a:rPr>
              <a:t>When  </a:t>
            </a:r>
            <a:r>
              <a:rPr lang="en-US" altLang="zh-CN" sz="2400" b="1" kern="0" dirty="0">
                <a:solidFill>
                  <a:srgbClr val="0000FF"/>
                </a:solidFill>
                <a:latin typeface="Calibri" panose="020F0502020204030204" pitchFamily="34" charset="0"/>
              </a:rPr>
              <a:t>(time)</a:t>
            </a:r>
            <a:endParaRPr lang="en-US" altLang="zh-CN" sz="2400" b="1" kern="0" dirty="0">
              <a:solidFill>
                <a:srgbClr val="0000FF"/>
              </a:solidFill>
              <a:latin typeface="Calibri" panose="020F0502020204030204" pitchFamily="34" charset="0"/>
            </a:endParaRPr>
          </a:p>
        </p:txBody>
      </p:sp>
      <p:sp>
        <p:nvSpPr>
          <p:cNvPr id="30" name="文本框 16"/>
          <p:cNvSpPr txBox="1"/>
          <p:nvPr/>
        </p:nvSpPr>
        <p:spPr>
          <a:xfrm>
            <a:off x="6120537" y="5358139"/>
            <a:ext cx="2021557" cy="46196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eaLnBrk="1" fontAlgn="auto" hangingPunct="1">
              <a:spcBef>
                <a:spcPts val="0"/>
              </a:spcBef>
              <a:spcAft>
                <a:spcPts val="0"/>
              </a:spcAft>
              <a:defRPr/>
            </a:pPr>
            <a:r>
              <a:rPr lang="en-US" altLang="zh-CN" sz="2400" b="1" kern="0" dirty="0">
                <a:solidFill>
                  <a:srgbClr val="FF0000"/>
                </a:solidFill>
                <a:latin typeface="Calibri" panose="020F0502020204030204" pitchFamily="34" charset="0"/>
              </a:rPr>
              <a:t>What </a:t>
            </a:r>
            <a:r>
              <a:rPr lang="en-US" altLang="zh-CN" sz="2400" b="1" kern="0" dirty="0">
                <a:solidFill>
                  <a:srgbClr val="0000FF"/>
                </a:solidFill>
                <a:latin typeface="Calibri" panose="020F0502020204030204" pitchFamily="34" charset="0"/>
              </a:rPr>
              <a:t>(event)</a:t>
            </a:r>
            <a:endParaRPr lang="en-US" altLang="zh-CN" sz="2400" b="1" kern="0" dirty="0">
              <a:solidFill>
                <a:srgbClr val="0000FF"/>
              </a:solidFill>
              <a:latin typeface="Calibri" panose="020F0502020204030204" pitchFamily="34" charset="0"/>
            </a:endParaRPr>
          </a:p>
        </p:txBody>
      </p:sp>
      <p:sp>
        <p:nvSpPr>
          <p:cNvPr id="31" name="文本框 17"/>
          <p:cNvSpPr txBox="1"/>
          <p:nvPr/>
        </p:nvSpPr>
        <p:spPr>
          <a:xfrm>
            <a:off x="2458015" y="4986191"/>
            <a:ext cx="2047418" cy="461963"/>
          </a:xfrm>
          <a:prstGeom prst="rect">
            <a:avLst/>
          </a:prstGeom>
          <a:noFill/>
        </p:spPr>
        <p:txBody>
          <a:bodyPr wrap="square">
            <a:spAutoFit/>
          </a:bodyPr>
          <a:lstStyle/>
          <a:p>
            <a:pPr eaLnBrk="1" fontAlgn="auto" hangingPunct="1">
              <a:spcBef>
                <a:spcPts val="0"/>
              </a:spcBef>
              <a:spcAft>
                <a:spcPts val="0"/>
              </a:spcAft>
              <a:defRPr/>
            </a:pPr>
            <a:r>
              <a:rPr lang="en-US" altLang="zh-CN" sz="2400" b="1" kern="0" dirty="0">
                <a:solidFill>
                  <a:srgbClr val="FF0000"/>
                </a:solidFill>
                <a:latin typeface="Calibri" panose="020F0502020204030204" pitchFamily="34" charset="0"/>
              </a:rPr>
              <a:t>Why </a:t>
            </a:r>
            <a:r>
              <a:rPr lang="en-US" altLang="zh-CN" sz="2400" b="1" kern="0" dirty="0">
                <a:solidFill>
                  <a:srgbClr val="0000FF"/>
                </a:solidFill>
                <a:latin typeface="Calibri" panose="020F0502020204030204" pitchFamily="34" charset="0"/>
              </a:rPr>
              <a:t>(reason)</a:t>
            </a:r>
            <a:endParaRPr lang="en-US" altLang="zh-CN" sz="2400" b="1" kern="0" dirty="0">
              <a:solidFill>
                <a:srgbClr val="0000FF"/>
              </a:solidFill>
              <a:latin typeface="Calibri" panose="020F0502020204030204" pitchFamily="34" charset="0"/>
            </a:endParaRPr>
          </a:p>
        </p:txBody>
      </p:sp>
      <p:sp>
        <p:nvSpPr>
          <p:cNvPr id="32" name="文本框 18"/>
          <p:cNvSpPr txBox="1"/>
          <p:nvPr/>
        </p:nvSpPr>
        <p:spPr>
          <a:xfrm>
            <a:off x="1680744" y="3102711"/>
            <a:ext cx="1574800" cy="831850"/>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eaLnBrk="1" fontAlgn="auto" hangingPunct="1">
              <a:spcBef>
                <a:spcPts val="0"/>
              </a:spcBef>
              <a:spcAft>
                <a:spcPts val="0"/>
              </a:spcAft>
              <a:defRPr/>
            </a:pPr>
            <a:r>
              <a:rPr lang="en-US" altLang="zh-CN" sz="2400" b="1" kern="0" dirty="0">
                <a:solidFill>
                  <a:srgbClr val="FF0000"/>
                </a:solidFill>
                <a:latin typeface="Calibri" panose="020F0502020204030204" pitchFamily="34" charset="0"/>
              </a:rPr>
              <a:t>How </a:t>
            </a:r>
            <a:r>
              <a:rPr lang="en-US" altLang="zh-CN" sz="2400" b="1" kern="0" dirty="0">
                <a:solidFill>
                  <a:srgbClr val="0000FF"/>
                </a:solidFill>
                <a:latin typeface="Calibri" panose="020F0502020204030204" pitchFamily="34" charset="0"/>
              </a:rPr>
              <a:t>(solution)</a:t>
            </a:r>
            <a:endParaRPr lang="en-US" altLang="zh-CN" sz="2400" b="1" kern="0" dirty="0">
              <a:solidFill>
                <a:srgbClr val="0000FF"/>
              </a:solidFill>
              <a:latin typeface="Calibri" panose="020F0502020204030204" pitchFamily="34" charset="0"/>
            </a:endParaRPr>
          </a:p>
        </p:txBody>
      </p:sp>
      <p:sp>
        <p:nvSpPr>
          <p:cNvPr id="33" name="文本框 19"/>
          <p:cNvSpPr txBox="1"/>
          <p:nvPr/>
        </p:nvSpPr>
        <p:spPr>
          <a:xfrm>
            <a:off x="1967963" y="1293320"/>
            <a:ext cx="2679700" cy="646331"/>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eaLnBrk="1" fontAlgn="auto" hangingPunct="1">
              <a:spcBef>
                <a:spcPts val="0"/>
              </a:spcBef>
              <a:spcAft>
                <a:spcPts val="0"/>
              </a:spcAft>
              <a:defRPr/>
            </a:pPr>
            <a:r>
              <a:rPr lang="en-US" altLang="zh-CN" b="1" kern="0" dirty="0">
                <a:solidFill>
                  <a:sysClr val="windowText" lastClr="000000"/>
                </a:solidFill>
                <a:latin typeface="Times New Roman" panose="02020603050405020304" pitchFamily="18" charset="0"/>
                <a:cs typeface="Times New Roman" panose="02020603050405020304" pitchFamily="18" charset="0"/>
              </a:rPr>
              <a:t>Katie, Katie’s parents, teacher</a:t>
            </a:r>
            <a:endParaRPr lang="en-US" altLang="zh-CN" b="1" kern="0" dirty="0">
              <a:solidFill>
                <a:sysClr val="windowText" lastClr="000000"/>
              </a:solidFill>
              <a:latin typeface="Times New Roman" panose="02020603050405020304" pitchFamily="18" charset="0"/>
              <a:cs typeface="Times New Roman" panose="02020603050405020304" pitchFamily="18" charset="0"/>
            </a:endParaRPr>
          </a:p>
        </p:txBody>
      </p:sp>
      <p:sp>
        <p:nvSpPr>
          <p:cNvPr id="34" name="文本框 21"/>
          <p:cNvSpPr txBox="1"/>
          <p:nvPr/>
        </p:nvSpPr>
        <p:spPr>
          <a:xfrm>
            <a:off x="7084791" y="863582"/>
            <a:ext cx="2065039" cy="1015663"/>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a:defRPr/>
            </a:pPr>
            <a:r>
              <a:rPr lang="en-US" altLang="zh-CN" sz="2000" b="1" dirty="0">
                <a:solidFill>
                  <a:schemeClr val="bg1">
                    <a:lumMod val="75000"/>
                    <a:lumOff val="25000"/>
                  </a:schemeClr>
                </a:solidFill>
                <a:latin typeface="Times New Roman" panose="02020603050405020304" pitchFamily="18" charset="0"/>
                <a:cs typeface="Times New Roman" panose="02020603050405020304" pitchFamily="18" charset="0"/>
              </a:rPr>
              <a:t>At school,  in the lunchroom, in my office</a:t>
            </a:r>
            <a:endParaRPr lang="en-US" altLang="zh-CN" sz="2000" b="1" dirty="0">
              <a:solidFill>
                <a:schemeClr val="bg1">
                  <a:lumMod val="75000"/>
                  <a:lumOff val="25000"/>
                </a:schemeClr>
              </a:solidFill>
              <a:latin typeface="Times New Roman" panose="02020603050405020304" pitchFamily="18" charset="0"/>
              <a:cs typeface="Times New Roman" panose="02020603050405020304" pitchFamily="18" charset="0"/>
            </a:endParaRPr>
          </a:p>
        </p:txBody>
      </p:sp>
      <p:sp>
        <p:nvSpPr>
          <p:cNvPr id="35" name="文本框 22"/>
          <p:cNvSpPr txBox="1"/>
          <p:nvPr/>
        </p:nvSpPr>
        <p:spPr>
          <a:xfrm>
            <a:off x="7692469" y="3086334"/>
            <a:ext cx="2316930" cy="120032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eaLnBrk="1" fontAlgn="auto" hangingPunct="1">
              <a:spcBef>
                <a:spcPts val="0"/>
              </a:spcBef>
              <a:spcAft>
                <a:spcPts val="0"/>
              </a:spcAft>
              <a:defRPr/>
            </a:pPr>
            <a:r>
              <a:rPr lang="en-US" altLang="zh-CN" sz="2400" b="1" kern="0" dirty="0">
                <a:solidFill>
                  <a:schemeClr val="bg1"/>
                </a:solidFill>
                <a:latin typeface="Times New Roman" panose="02020603050405020304" pitchFamily="18" charset="0"/>
                <a:cs typeface="Times New Roman" panose="02020603050405020304" pitchFamily="18" charset="0"/>
              </a:rPr>
              <a:t> in fifth-grade the other day,</a:t>
            </a:r>
            <a:endParaRPr lang="en-US" altLang="zh-CN" sz="2400" b="1" kern="0" dirty="0">
              <a:solidFill>
                <a:schemeClr val="bg1"/>
              </a:solidFill>
              <a:latin typeface="Times New Roman" panose="02020603050405020304" pitchFamily="18" charset="0"/>
              <a:cs typeface="Times New Roman" panose="02020603050405020304" pitchFamily="18" charset="0"/>
            </a:endParaRPr>
          </a:p>
          <a:p>
            <a:pPr eaLnBrk="1" fontAlgn="auto" hangingPunct="1">
              <a:spcBef>
                <a:spcPts val="0"/>
              </a:spcBef>
              <a:spcAft>
                <a:spcPts val="0"/>
              </a:spcAft>
              <a:defRPr/>
            </a:pPr>
            <a:r>
              <a:rPr lang="en-US" altLang="zh-CN" sz="2400" b="1" kern="0" dirty="0">
                <a:solidFill>
                  <a:schemeClr val="bg1"/>
                </a:solidFill>
                <a:latin typeface="Times New Roman" panose="02020603050405020304" pitchFamily="18" charset="0"/>
                <a:cs typeface="Times New Roman" panose="02020603050405020304" pitchFamily="18" charset="0"/>
              </a:rPr>
              <a:t>The next day</a:t>
            </a:r>
            <a:endParaRPr lang="en-US" altLang="zh-CN" sz="2400" b="1" kern="0" dirty="0">
              <a:solidFill>
                <a:schemeClr val="bg1"/>
              </a:solidFill>
              <a:latin typeface="Times New Roman" panose="02020603050405020304" pitchFamily="18" charset="0"/>
              <a:cs typeface="Times New Roman" panose="02020603050405020304" pitchFamily="18" charset="0"/>
            </a:endParaRPr>
          </a:p>
        </p:txBody>
      </p:sp>
      <p:sp>
        <p:nvSpPr>
          <p:cNvPr id="36" name="文本框 23"/>
          <p:cNvSpPr txBox="1"/>
          <p:nvPr/>
        </p:nvSpPr>
        <p:spPr>
          <a:xfrm>
            <a:off x="5757589" y="5165810"/>
            <a:ext cx="3971431" cy="76944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eaLnBrk="1" fontAlgn="auto" hangingPunct="1">
              <a:spcBef>
                <a:spcPts val="0"/>
              </a:spcBef>
              <a:spcAft>
                <a:spcPts val="0"/>
              </a:spcAft>
              <a:defRPr/>
            </a:pPr>
            <a:r>
              <a:rPr lang="en-US" altLang="zh-CN" sz="2200" b="1" kern="0" dirty="0">
                <a:solidFill>
                  <a:srgbClr val="0000FF"/>
                </a:solidFill>
                <a:latin typeface="Times New Roman" panose="02020603050405020304" pitchFamily="18" charset="0"/>
                <a:cs typeface="Times New Roman" panose="02020603050405020304" pitchFamily="18" charset="0"/>
              </a:rPr>
              <a:t>Katie wanted to do the most for the poor boy without regret</a:t>
            </a:r>
            <a:endParaRPr lang="en-US" altLang="zh-CN" sz="2200" b="1" kern="0" dirty="0">
              <a:solidFill>
                <a:srgbClr val="0000FF"/>
              </a:solidFill>
              <a:latin typeface="Times New Roman" panose="02020603050405020304" pitchFamily="18" charset="0"/>
              <a:cs typeface="Times New Roman" panose="02020603050405020304" pitchFamily="18" charset="0"/>
            </a:endParaRPr>
          </a:p>
        </p:txBody>
      </p:sp>
      <p:sp>
        <p:nvSpPr>
          <p:cNvPr id="37" name="文本框 24"/>
          <p:cNvSpPr txBox="1"/>
          <p:nvPr/>
        </p:nvSpPr>
        <p:spPr>
          <a:xfrm>
            <a:off x="896761" y="2843570"/>
            <a:ext cx="2550896" cy="1323439"/>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eaLnBrk="1" fontAlgn="auto" hangingPunct="1">
              <a:spcBef>
                <a:spcPts val="0"/>
              </a:spcBef>
              <a:spcAft>
                <a:spcPts val="0"/>
              </a:spcAft>
              <a:defRPr/>
            </a:pPr>
            <a:r>
              <a:rPr lang="en-US" altLang="zh-CN" sz="2000" b="1" kern="0" dirty="0">
                <a:solidFill>
                  <a:srgbClr val="0000FF"/>
                </a:solidFill>
                <a:latin typeface="Times New Roman" panose="02020603050405020304" pitchFamily="18" charset="0"/>
                <a:cs typeface="Times New Roman" panose="02020603050405020304" pitchFamily="18" charset="0"/>
              </a:rPr>
              <a:t>The teacher took a new track.</a:t>
            </a:r>
            <a:endParaRPr lang="en-US" altLang="zh-CN" sz="2000" b="1" kern="0" dirty="0">
              <a:solidFill>
                <a:srgbClr val="0000FF"/>
              </a:solidFill>
              <a:latin typeface="Times New Roman" panose="02020603050405020304" pitchFamily="18" charset="0"/>
              <a:cs typeface="Times New Roman" panose="02020603050405020304" pitchFamily="18" charset="0"/>
            </a:endParaRPr>
          </a:p>
          <a:p>
            <a:pPr eaLnBrk="1" fontAlgn="auto" hangingPunct="1">
              <a:spcBef>
                <a:spcPts val="0"/>
              </a:spcBef>
              <a:spcAft>
                <a:spcPts val="0"/>
              </a:spcAft>
              <a:defRPr/>
            </a:pPr>
            <a:r>
              <a:rPr lang="en-US" altLang="zh-CN" sz="2000" b="1" kern="0" dirty="0">
                <a:solidFill>
                  <a:srgbClr val="0000FF"/>
                </a:solidFill>
                <a:latin typeface="Times New Roman" panose="02020603050405020304" pitchFamily="18" charset="0"/>
                <a:cs typeface="Times New Roman" panose="02020603050405020304" pitchFamily="18" charset="0"/>
              </a:rPr>
              <a:t>What else could the teacher do?</a:t>
            </a:r>
            <a:endParaRPr lang="en-US" altLang="zh-CN" sz="2000" b="1" kern="0" dirty="0">
              <a:solidFill>
                <a:srgbClr val="0000FF"/>
              </a:solidFill>
              <a:latin typeface="Times New Roman" panose="02020603050405020304" pitchFamily="18" charset="0"/>
              <a:cs typeface="Times New Roman" panose="02020603050405020304" pitchFamily="18" charset="0"/>
            </a:endParaRPr>
          </a:p>
        </p:txBody>
      </p:sp>
      <p:sp>
        <p:nvSpPr>
          <p:cNvPr id="38" name="文本框 25"/>
          <p:cNvSpPr txBox="1"/>
          <p:nvPr/>
        </p:nvSpPr>
        <p:spPr>
          <a:xfrm>
            <a:off x="1908550" y="4963227"/>
            <a:ext cx="2693987" cy="1015663"/>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eaLnBrk="1" fontAlgn="auto" hangingPunct="1">
              <a:spcBef>
                <a:spcPts val="0"/>
              </a:spcBef>
              <a:spcAft>
                <a:spcPts val="0"/>
              </a:spcAft>
              <a:defRPr/>
            </a:pPr>
            <a:r>
              <a:rPr lang="en-US" altLang="zh-CN" sz="2000" b="1" kern="0" dirty="0">
                <a:solidFill>
                  <a:sysClr val="windowText" lastClr="000000"/>
                </a:solidFill>
                <a:latin typeface="Times New Roman" panose="02020603050405020304" pitchFamily="18" charset="0"/>
                <a:cs typeface="Times New Roman" panose="02020603050405020304" pitchFamily="18" charset="0"/>
              </a:rPr>
              <a:t>Because  the boy’s family couldn’t afford the charge.</a:t>
            </a:r>
            <a:endParaRPr lang="en-US" altLang="zh-CN" sz="2000" b="1" kern="0" dirty="0">
              <a:solidFill>
                <a:sysClr val="windowText" lastClr="000000"/>
              </a:solidFill>
              <a:latin typeface="Times New Roman" panose="02020603050405020304" pitchFamily="18" charset="0"/>
              <a:cs typeface="Times New Roman" panose="02020603050405020304" pitchFamily="18" charset="0"/>
            </a:endParaRPr>
          </a:p>
        </p:txBody>
      </p:sp>
      <p:sp>
        <p:nvSpPr>
          <p:cNvPr id="39" name="Rounded Rectangle 7"/>
          <p:cNvSpPr>
            <a:spLocks noChangeArrowheads="1"/>
          </p:cNvSpPr>
          <p:nvPr/>
        </p:nvSpPr>
        <p:spPr bwMode="auto">
          <a:xfrm>
            <a:off x="3913780" y="1963495"/>
            <a:ext cx="3376625" cy="3233110"/>
          </a:xfrm>
          <a:prstGeom prst="roundRect">
            <a:avLst>
              <a:gd name="adj" fmla="val 16667"/>
            </a:avLst>
          </a:prstGeom>
        </p:spPr>
        <p:style>
          <a:lnRef idx="1">
            <a:schemeClr val="accent4"/>
          </a:lnRef>
          <a:fillRef idx="3">
            <a:schemeClr val="accent4"/>
          </a:fillRef>
          <a:effectRef idx="2">
            <a:schemeClr val="accent4"/>
          </a:effectRef>
          <a:fontRef idx="minor">
            <a:schemeClr val="lt1"/>
          </a:fontRef>
        </p:style>
        <p:txBody>
          <a:bodyPr lIns="86360" tIns="43180" rIns="86360" bIns="43180" anchor="ctr"/>
          <a:lstStyle/>
          <a:p>
            <a:pPr algn="ctr" eaLnBrk="1" fontAlgn="auto" hangingPunct="1">
              <a:spcBef>
                <a:spcPts val="0"/>
              </a:spcBef>
              <a:spcAft>
                <a:spcPts val="0"/>
              </a:spcAft>
              <a:buFont typeface="Arial" panose="020B0604020202020204" pitchFamily="34" charset="0"/>
              <a:buNone/>
              <a:defRPr/>
            </a:pPr>
            <a:r>
              <a:rPr lang="en-US" altLang="zh-CN" sz="2000" b="1" kern="0" dirty="0">
                <a:solidFill>
                  <a:srgbClr val="FF0000"/>
                </a:solidFill>
                <a:latin typeface="Times New Roman" panose="02020603050405020304" pitchFamily="18" charset="0"/>
                <a:cs typeface="Times New Roman" panose="02020603050405020304" pitchFamily="18" charset="0"/>
              </a:rPr>
              <a:t>Main idea: a careful angel-like little girl with good will, selflessly helped a poor boy eat her homemade lunch, but was misunderstood.</a:t>
            </a:r>
            <a:endParaRPr lang="en-US" altLang="zh-CN" sz="2000" b="1" kern="0" dirty="0">
              <a:solidFill>
                <a:sysClr val="windowText" lastClr="000000"/>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ox(in)">
                                      <p:cBhvr>
                                        <p:cTn id="12" dur="20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arn(inVertical)">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box(in)">
                                      <p:cBhvr>
                                        <p:cTn id="22" dur="20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box(in)">
                                      <p:cBhvr>
                                        <p:cTn id="27" dur="20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box(in)">
                                      <p:cBhvr>
                                        <p:cTn id="32" dur="2000"/>
                                        <p:tgtEl>
                                          <p:spTgt spid="29"/>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box(in)">
                                      <p:cBhvr>
                                        <p:cTn id="37" dur="2000"/>
                                        <p:tgtEl>
                                          <p:spTgt spid="30"/>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box(in)">
                                      <p:cBhvr>
                                        <p:cTn id="42" dur="2000"/>
                                        <p:tgtEl>
                                          <p:spTgt spid="31"/>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box(in)">
                                      <p:cBhvr>
                                        <p:cTn id="47" dur="2000"/>
                                        <p:tgtEl>
                                          <p:spTgt spid="32"/>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33"/>
                                        </p:tgtEl>
                                        <p:attrNameLst>
                                          <p:attrName>style.visibility</p:attrName>
                                        </p:attrNameLst>
                                      </p:cBhvr>
                                      <p:to>
                                        <p:strVal val="visible"/>
                                      </p:to>
                                    </p:set>
                                    <p:animEffect transition="in" filter="box(in)">
                                      <p:cBhvr>
                                        <p:cTn id="52" dur="2000"/>
                                        <p:tgtEl>
                                          <p:spTgt spid="33"/>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box(in)">
                                      <p:cBhvr>
                                        <p:cTn id="57" dur="2000"/>
                                        <p:tgtEl>
                                          <p:spTgt spid="34"/>
                                        </p:tgtEl>
                                      </p:cBhvr>
                                    </p:animEffect>
                                  </p:childTnLst>
                                </p:cTn>
                              </p:par>
                            </p:childTnLst>
                          </p:cTn>
                        </p:par>
                      </p:childTnLst>
                    </p:cTn>
                  </p:par>
                  <p:par>
                    <p:cTn id="58" fill="hold">
                      <p:stCondLst>
                        <p:cond delay="indefinite"/>
                      </p:stCondLst>
                      <p:childTnLst>
                        <p:par>
                          <p:cTn id="59" fill="hold">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box(in)">
                                      <p:cBhvr>
                                        <p:cTn id="62" dur="2000"/>
                                        <p:tgtEl>
                                          <p:spTgt spid="35"/>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grpId="0" nodeType="clickEffect">
                                  <p:stCondLst>
                                    <p:cond delay="0"/>
                                  </p:stCondLst>
                                  <p:childTnLst>
                                    <p:set>
                                      <p:cBhvr>
                                        <p:cTn id="66" dur="1" fill="hold">
                                          <p:stCondLst>
                                            <p:cond delay="0"/>
                                          </p:stCondLst>
                                        </p:cTn>
                                        <p:tgtEl>
                                          <p:spTgt spid="36"/>
                                        </p:tgtEl>
                                        <p:attrNameLst>
                                          <p:attrName>style.visibility</p:attrName>
                                        </p:attrNameLst>
                                      </p:cBhvr>
                                      <p:to>
                                        <p:strVal val="visible"/>
                                      </p:to>
                                    </p:set>
                                    <p:animEffect transition="in" filter="box(in)">
                                      <p:cBhvr>
                                        <p:cTn id="67" dur="2000"/>
                                        <p:tgtEl>
                                          <p:spTgt spid="36"/>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grpId="0" nodeType="clickEffect">
                                  <p:stCondLst>
                                    <p:cond delay="0"/>
                                  </p:stCondLst>
                                  <p:childTnLst>
                                    <p:set>
                                      <p:cBhvr>
                                        <p:cTn id="71" dur="1" fill="hold">
                                          <p:stCondLst>
                                            <p:cond delay="0"/>
                                          </p:stCondLst>
                                        </p:cTn>
                                        <p:tgtEl>
                                          <p:spTgt spid="37"/>
                                        </p:tgtEl>
                                        <p:attrNameLst>
                                          <p:attrName>style.visibility</p:attrName>
                                        </p:attrNameLst>
                                      </p:cBhvr>
                                      <p:to>
                                        <p:strVal val="visible"/>
                                      </p:to>
                                    </p:set>
                                    <p:animEffect transition="in" filter="box(in)">
                                      <p:cBhvr>
                                        <p:cTn id="72" dur="2000"/>
                                        <p:tgtEl>
                                          <p:spTgt spid="37"/>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38"/>
                                        </p:tgtEl>
                                        <p:attrNameLst>
                                          <p:attrName>style.visibility</p:attrName>
                                        </p:attrNameLst>
                                      </p:cBhvr>
                                      <p:to>
                                        <p:strVal val="visible"/>
                                      </p:to>
                                    </p:set>
                                    <p:animEffect transition="in" filter="box(in)">
                                      <p:cBhvr>
                                        <p:cTn id="77" dur="2000"/>
                                        <p:tgtEl>
                                          <p:spTgt spid="38"/>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grpId="0" nodeType="clickEffect">
                                  <p:stCondLst>
                                    <p:cond delay="0"/>
                                  </p:stCondLst>
                                  <p:childTnLst>
                                    <p:set>
                                      <p:cBhvr>
                                        <p:cTn id="81" dur="1" fill="hold">
                                          <p:stCondLst>
                                            <p:cond delay="0"/>
                                          </p:stCondLst>
                                        </p:cTn>
                                        <p:tgtEl>
                                          <p:spTgt spid="39"/>
                                        </p:tgtEl>
                                        <p:attrNameLst>
                                          <p:attrName>style.visibility</p:attrName>
                                        </p:attrNameLst>
                                      </p:cBhvr>
                                      <p:to>
                                        <p:strVal val="visible"/>
                                      </p:to>
                                    </p:set>
                                    <p:animEffect transition="in" filter="box(in)">
                                      <p:cBhvr>
                                        <p:cTn id="82"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animBg="1"/>
      <p:bldP spid="31" grpId="0"/>
      <p:bldP spid="32" grpId="0" animBg="1"/>
      <p:bldP spid="33" grpId="0" bldLvl="0" animBg="1"/>
      <p:bldP spid="34" grpId="0" bldLvl="0" animBg="1"/>
      <p:bldP spid="35" grpId="0" bldLvl="0" animBg="1"/>
      <p:bldP spid="36" grpId="0" bldLvl="0" animBg="1"/>
      <p:bldP spid="37" grpId="0" bldLvl="0" animBg="1"/>
      <p:bldP spid="38" grpId="0" bldLvl="0" animBg="1"/>
      <p:bldP spid="3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4"/>
          <p:cNvSpPr txBox="1">
            <a:spLocks noChangeArrowheads="1"/>
          </p:cNvSpPr>
          <p:nvPr/>
        </p:nvSpPr>
        <p:spPr bwMode="auto">
          <a:xfrm>
            <a:off x="850650" y="743410"/>
            <a:ext cx="9001156" cy="365640"/>
          </a:xfrm>
          <a:prstGeom prst="rect">
            <a:avLst/>
          </a:prstGeom>
          <a:solidFill>
            <a:srgbClr val="FFFF00"/>
          </a:solidFill>
          <a:ln w="9525">
            <a:solidFill>
              <a:srgbClr val="FF0000"/>
            </a:solidFill>
            <a:miter lim="800000"/>
          </a:ln>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Aft>
                <a:spcPts val="450"/>
              </a:spcAft>
            </a:pPr>
            <a:r>
              <a:rPr lang="en-US" altLang="zh-CN" sz="20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rPr>
              <a:t>Make predictions with the help of given detailed information</a:t>
            </a:r>
            <a:endParaRPr lang="en-US" altLang="zh-CN" sz="2000" b="1" dirty="0">
              <a:solidFill>
                <a:srgbClr val="FF0000"/>
              </a:solidFill>
              <a:latin typeface="微软雅黑" panose="020B0503020204020204" pitchFamily="34" charset="-122"/>
              <a:ea typeface="微软雅黑" panose="020B0503020204020204" pitchFamily="34" charset="-122"/>
              <a:sym typeface="Arial" panose="020B0604020202020204" pitchFamily="34" charset="0"/>
            </a:endParaRPr>
          </a:p>
        </p:txBody>
      </p:sp>
      <p:graphicFrame>
        <p:nvGraphicFramePr>
          <p:cNvPr id="9" name="表格 8"/>
          <p:cNvGraphicFramePr>
            <a:graphicFrameLocks noGrp="1"/>
          </p:cNvGraphicFramePr>
          <p:nvPr/>
        </p:nvGraphicFramePr>
        <p:xfrm>
          <a:off x="455067" y="1599673"/>
          <a:ext cx="11281865" cy="4567754"/>
        </p:xfrm>
        <a:graphic>
          <a:graphicData uri="http://schemas.openxmlformats.org/drawingml/2006/table">
            <a:tbl>
              <a:tblPr firstRow="1" bandRow="1">
                <a:tableStyleId>{16D9F66E-5EB9-4882-86FB-DCBF35E3C3E4}</a:tableStyleId>
              </a:tblPr>
              <a:tblGrid>
                <a:gridCol w="582623"/>
                <a:gridCol w="2604020"/>
                <a:gridCol w="2424125"/>
                <a:gridCol w="2430893"/>
                <a:gridCol w="3240204"/>
              </a:tblGrid>
              <a:tr h="914347">
                <a:tc rowSpan="6">
                  <a:txBody>
                    <a:bodyPr/>
                    <a:lstStyle/>
                    <a:p>
                      <a:r>
                        <a:rPr lang="zh-CN" altLang="en-US" sz="1800" dirty="0">
                          <a:solidFill>
                            <a:srgbClr val="FF0701"/>
                          </a:solidFill>
                        </a:rPr>
                        <a:t>三条线</a:t>
                      </a:r>
                      <a:endParaRPr lang="zh-CN" altLang="en-US" sz="1800" dirty="0">
                        <a:solidFill>
                          <a:srgbClr val="FF0701"/>
                        </a:solidFill>
                      </a:endParaRPr>
                    </a:p>
                  </a:txBody>
                  <a:tcPr marL="91427" marR="91427" marT="45716" marB="45716"/>
                </a:tc>
                <a:tc>
                  <a:txBody>
                    <a:bodyPr/>
                    <a:lstStyle/>
                    <a:p>
                      <a:r>
                        <a:rPr lang="zh-CN" altLang="en-US" sz="1800" dirty="0"/>
                        <a:t>时空线（明线）</a:t>
                      </a:r>
                      <a:endParaRPr lang="en-US" altLang="zh-CN" sz="1800" dirty="0"/>
                    </a:p>
                    <a:p>
                      <a:r>
                        <a:rPr lang="en-US" altLang="zh-CN" sz="1800" dirty="0"/>
                        <a:t>Time &amp; Place</a:t>
                      </a:r>
                      <a:endParaRPr lang="en-US" altLang="zh-CN" sz="1800" dirty="0"/>
                    </a:p>
                    <a:p>
                      <a:r>
                        <a:rPr lang="en-US" altLang="zh-CN" sz="1800" dirty="0"/>
                        <a:t>(setting)</a:t>
                      </a:r>
                      <a:endParaRPr lang="zh-CN" altLang="en-US" sz="1800" dirty="0"/>
                    </a:p>
                  </a:txBody>
                  <a:tcPr marL="91427" marR="91427" marT="45716" marB="45716"/>
                </a:tc>
                <a:tc>
                  <a:txBody>
                    <a:bodyPr/>
                    <a:lstStyle/>
                    <a:p>
                      <a:r>
                        <a:rPr lang="zh-CN" altLang="en-US" sz="1800" dirty="0"/>
                        <a:t>情节线</a:t>
                      </a:r>
                      <a:endParaRPr lang="en-US" altLang="zh-CN" sz="1800" dirty="0"/>
                    </a:p>
                    <a:p>
                      <a:r>
                        <a:rPr lang="en-US" altLang="zh-CN" sz="1800" dirty="0">
                          <a:solidFill>
                            <a:srgbClr val="FF0701"/>
                          </a:solidFill>
                        </a:rPr>
                        <a:t>(Plot</a:t>
                      </a:r>
                      <a:r>
                        <a:rPr lang="zh-CN" altLang="en-US" sz="1800" dirty="0">
                          <a:solidFill>
                            <a:srgbClr val="FF0701"/>
                          </a:solidFill>
                        </a:rPr>
                        <a:t>明线</a:t>
                      </a:r>
                      <a:r>
                        <a:rPr lang="en-US" altLang="zh-CN" sz="1800" dirty="0">
                          <a:solidFill>
                            <a:srgbClr val="FF0701"/>
                          </a:solidFill>
                        </a:rPr>
                        <a:t>)</a:t>
                      </a:r>
                      <a:endParaRPr lang="zh-CN" altLang="en-US" sz="1800" dirty="0">
                        <a:solidFill>
                          <a:srgbClr val="FF0701"/>
                        </a:solidFill>
                      </a:endParaRPr>
                    </a:p>
                  </a:txBody>
                  <a:tcPr marL="91427" marR="91427" marT="45716" marB="45716"/>
                </a:tc>
                <a:tc>
                  <a:txBody>
                    <a:bodyPr/>
                    <a:lstStyle/>
                    <a:p>
                      <a:r>
                        <a:rPr lang="zh-CN" altLang="en-US" sz="1800" dirty="0"/>
                        <a:t>情感线  </a:t>
                      </a:r>
                      <a:endParaRPr lang="en-US" altLang="zh-CN" sz="1800" dirty="0"/>
                    </a:p>
                    <a:p>
                      <a:r>
                        <a:rPr lang="en-US" altLang="zh-CN" sz="1800" dirty="0">
                          <a:solidFill>
                            <a:srgbClr val="FF0701"/>
                          </a:solidFill>
                        </a:rPr>
                        <a:t>(Mood</a:t>
                      </a:r>
                      <a:r>
                        <a:rPr lang="zh-CN" altLang="en-US" sz="1800" dirty="0">
                          <a:solidFill>
                            <a:srgbClr val="FF0701"/>
                          </a:solidFill>
                        </a:rPr>
                        <a:t>暗线</a:t>
                      </a:r>
                      <a:r>
                        <a:rPr lang="en-US" altLang="zh-CN" sz="1800" dirty="0">
                          <a:solidFill>
                            <a:srgbClr val="FF0701"/>
                          </a:solidFill>
                        </a:rPr>
                        <a:t>)</a:t>
                      </a:r>
                      <a:endParaRPr lang="en-US" altLang="zh-CN" sz="1800" dirty="0">
                        <a:solidFill>
                          <a:srgbClr val="FF0701"/>
                        </a:solidFill>
                      </a:endParaRPr>
                    </a:p>
                    <a:p>
                      <a:r>
                        <a:rPr lang="en-US" altLang="zh-CN" sz="1800" dirty="0">
                          <a:solidFill>
                            <a:srgbClr val="FF0701"/>
                          </a:solidFill>
                        </a:rPr>
                        <a:t>Katie’s Parents</a:t>
                      </a:r>
                      <a:endParaRPr lang="zh-CN" altLang="en-US" sz="1800" dirty="0">
                        <a:solidFill>
                          <a:srgbClr val="FF0701"/>
                        </a:solidFill>
                      </a:endParaRPr>
                    </a:p>
                  </a:txBody>
                  <a:tcPr marL="91427" marR="91427" marT="45716" marB="45716"/>
                </a:tc>
                <a:tc>
                  <a:txBody>
                    <a:bodyPr/>
                    <a:lstStyle/>
                    <a:p>
                      <a:r>
                        <a:rPr lang="zh-CN" altLang="en-US" sz="1800" dirty="0"/>
                        <a:t>情感线  </a:t>
                      </a:r>
                      <a:endParaRPr lang="en-US" altLang="zh-CN" sz="1800" dirty="0"/>
                    </a:p>
                    <a:p>
                      <a:r>
                        <a:rPr lang="en-US" altLang="zh-CN" sz="1800" dirty="0">
                          <a:solidFill>
                            <a:srgbClr val="FF0701"/>
                          </a:solidFill>
                        </a:rPr>
                        <a:t>(Mood</a:t>
                      </a:r>
                      <a:r>
                        <a:rPr lang="zh-CN" altLang="en-US" sz="1800" dirty="0">
                          <a:solidFill>
                            <a:srgbClr val="FF0701"/>
                          </a:solidFill>
                        </a:rPr>
                        <a:t>暗线</a:t>
                      </a:r>
                      <a:r>
                        <a:rPr lang="en-US" altLang="zh-CN" sz="1800" dirty="0">
                          <a:solidFill>
                            <a:srgbClr val="FF0701"/>
                          </a:solidFill>
                        </a:rPr>
                        <a:t>) (Katie)</a:t>
                      </a:r>
                      <a:endParaRPr lang="zh-CN" altLang="en-US" sz="1800" dirty="0">
                        <a:solidFill>
                          <a:srgbClr val="FF0701"/>
                        </a:solidFill>
                      </a:endParaRPr>
                    </a:p>
                  </a:txBody>
                  <a:tcPr marL="91427" marR="91427" marT="45716" marB="45716"/>
                </a:tc>
              </a:tr>
              <a:tr h="914347">
                <a:tc vMerge="1">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b="1" dirty="0">
                          <a:solidFill>
                            <a:srgbClr val="FF0000"/>
                          </a:solidFill>
                        </a:rPr>
                        <a:t>The fifth-grade,</a:t>
                      </a:r>
                      <a:endParaRPr lang="en-US" altLang="zh-CN" sz="1800" b="1"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b="1" dirty="0">
                          <a:solidFill>
                            <a:srgbClr val="FF0000"/>
                          </a:solidFill>
                        </a:rPr>
                        <a:t>The other day,</a:t>
                      </a:r>
                      <a:endParaRPr lang="en-US" altLang="zh-CN" sz="1800" b="1" dirty="0">
                        <a:solidFill>
                          <a:srgbClr val="FF0000"/>
                        </a:solidFill>
                      </a:endParaRPr>
                    </a:p>
                    <a:p>
                      <a:r>
                        <a:rPr lang="en-US" altLang="zh-CN" sz="1800" b="1" dirty="0">
                          <a:solidFill>
                            <a:srgbClr val="FF0000"/>
                          </a:solidFill>
                        </a:rPr>
                        <a:t>The next day</a:t>
                      </a:r>
                      <a:endParaRPr lang="zh-CN" altLang="en-US" sz="1800" b="1" dirty="0">
                        <a:solidFill>
                          <a:srgbClr val="FF0000"/>
                        </a:solidFill>
                      </a:endParaRPr>
                    </a:p>
                  </a:txBody>
                  <a:tcPr marL="91427" marR="91427" marT="45716" marB="45716"/>
                </a:tc>
                <a:tc>
                  <a:txBody>
                    <a:bodyPr/>
                    <a:lstStyle/>
                    <a:p>
                      <a:r>
                        <a:rPr lang="en-US" altLang="zh-CN" sz="1800" b="1" dirty="0"/>
                        <a:t>Opening (</a:t>
                      </a:r>
                      <a:r>
                        <a:rPr lang="zh-CN" altLang="en-US" sz="1800" b="1" dirty="0"/>
                        <a:t>起）</a:t>
                      </a:r>
                      <a:endParaRPr lang="en-US" altLang="zh-CN" sz="1800" b="1" dirty="0"/>
                    </a:p>
                    <a:p>
                      <a:r>
                        <a:rPr lang="en-US" altLang="zh-CN" sz="1800" b="1" dirty="0">
                          <a:solidFill>
                            <a:srgbClr val="0000FF"/>
                          </a:solidFill>
                        </a:rPr>
                        <a:t>inciting</a:t>
                      </a:r>
                      <a:r>
                        <a:rPr lang="en-US" altLang="zh-CN" sz="1800" b="1" baseline="0" dirty="0">
                          <a:solidFill>
                            <a:srgbClr val="0000FF"/>
                          </a:solidFill>
                        </a:rPr>
                        <a:t> incident(</a:t>
                      </a:r>
                      <a:r>
                        <a:rPr lang="zh-CN" altLang="en-US" sz="1800" b="1" baseline="0" dirty="0">
                          <a:solidFill>
                            <a:srgbClr val="0000FF"/>
                          </a:solidFill>
                        </a:rPr>
                        <a:t>引发事件）</a:t>
                      </a:r>
                      <a:endParaRPr lang="zh-CN" altLang="en-US" sz="1800" b="1" dirty="0">
                        <a:solidFill>
                          <a:srgbClr val="0000FF"/>
                        </a:solidFill>
                      </a:endParaRPr>
                    </a:p>
                  </a:txBody>
                  <a:tcPr marL="91427" marR="91427" marT="45716" marB="45716"/>
                </a:tc>
                <a:tc>
                  <a:txBody>
                    <a:bodyPr/>
                    <a:lstStyle/>
                    <a:p>
                      <a:r>
                        <a:rPr lang="en-US" altLang="zh-CN" sz="1800" b="1" dirty="0"/>
                        <a:t>confused</a:t>
                      </a:r>
                      <a:endParaRPr lang="zh-CN" altLang="en-US" sz="1800" b="1" dirty="0"/>
                    </a:p>
                  </a:txBody>
                  <a:tcPr marL="91427" marR="91427" marT="45716" marB="45716"/>
                </a:tc>
                <a:tc>
                  <a:txBody>
                    <a:bodyPr/>
                    <a:lstStyle/>
                    <a:p>
                      <a:r>
                        <a:rPr lang="en-US" altLang="zh-CN" sz="1800" b="1" kern="1200" dirty="0">
                          <a:solidFill>
                            <a:schemeClr val="dk1"/>
                          </a:solidFill>
                          <a:latin typeface="+mn-lt"/>
                          <a:ea typeface="+mn-ea"/>
                          <a:cs typeface="+mn-cs"/>
                        </a:rPr>
                        <a:t>Kind, sweet, generous </a:t>
                      </a:r>
                      <a:endParaRPr lang="zh-CN" altLang="en-US" sz="1800" b="1" dirty="0"/>
                    </a:p>
                  </a:txBody>
                  <a:tcPr marL="91427" marR="91427" marT="45716" marB="45716"/>
                </a:tc>
              </a:tr>
              <a:tr h="914347">
                <a:tc vMerge="1">
                  <a:tcPr/>
                </a:tc>
                <a:tc>
                  <a:txBody>
                    <a:bodyPr/>
                    <a:lstStyle/>
                    <a:p>
                      <a:r>
                        <a:rPr lang="en-US" altLang="zh-CN" sz="1800" b="1" dirty="0">
                          <a:solidFill>
                            <a:srgbClr val="0000FF"/>
                          </a:solidFill>
                        </a:rPr>
                        <a:t>At school,</a:t>
                      </a:r>
                      <a:endParaRPr lang="en-US" altLang="zh-CN" sz="1800" b="1" dirty="0">
                        <a:solidFill>
                          <a:srgbClr val="0000FF"/>
                        </a:solidFill>
                      </a:endParaRPr>
                    </a:p>
                    <a:p>
                      <a:r>
                        <a:rPr lang="en-US" altLang="zh-CN" sz="1800" b="1" dirty="0">
                          <a:solidFill>
                            <a:srgbClr val="0000FF"/>
                          </a:solidFill>
                        </a:rPr>
                        <a:t>teacher’s office</a:t>
                      </a:r>
                      <a:endParaRPr lang="en-US" altLang="zh-CN" sz="1800" b="1" dirty="0">
                        <a:solidFill>
                          <a:srgbClr val="0000FF"/>
                        </a:solidFill>
                      </a:endParaRPr>
                    </a:p>
                    <a:p>
                      <a:r>
                        <a:rPr lang="en-US" altLang="zh-CN" sz="1800" b="1" dirty="0">
                          <a:solidFill>
                            <a:srgbClr val="0000FF"/>
                          </a:solidFill>
                        </a:rPr>
                        <a:t>In the lunch room</a:t>
                      </a:r>
                      <a:endParaRPr lang="zh-CN" altLang="en-US" sz="1800" b="1" dirty="0">
                        <a:solidFill>
                          <a:srgbClr val="0000FF"/>
                        </a:solidFill>
                      </a:endParaRPr>
                    </a:p>
                  </a:txBody>
                  <a:tcPr marL="91427" marR="91427"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zh-CN" sz="1800" b="1" kern="1200" dirty="0">
                          <a:solidFill>
                            <a:schemeClr val="dk1"/>
                          </a:solidFill>
                          <a:latin typeface="+mn-lt"/>
                          <a:ea typeface="+mn-ea"/>
                          <a:cs typeface="+mn-cs"/>
                        </a:rPr>
                        <a:t>Foreshadowing (</a:t>
                      </a:r>
                      <a:r>
                        <a:rPr lang="zh-CN" altLang="en-US" sz="1800" b="1" kern="1200" dirty="0">
                          <a:solidFill>
                            <a:schemeClr val="dk1"/>
                          </a:solidFill>
                          <a:latin typeface="+mn-lt"/>
                          <a:ea typeface="+mn-ea"/>
                          <a:cs typeface="+mn-cs"/>
                        </a:rPr>
                        <a:t>伏笔）</a:t>
                      </a:r>
                      <a:endParaRPr lang="zh-CN" altLang="en-US" sz="1800" b="1" kern="1200" dirty="0">
                        <a:solidFill>
                          <a:schemeClr val="dk1"/>
                        </a:solidFill>
                        <a:latin typeface="+mn-lt"/>
                        <a:ea typeface="+mn-ea"/>
                        <a:cs typeface="+mn-cs"/>
                      </a:endParaRPr>
                    </a:p>
                  </a:txBody>
                  <a:tcPr marL="91427" marR="91427" marT="45716" marB="45716"/>
                </a:tc>
                <a:tc>
                  <a:txBody>
                    <a:bodyPr/>
                    <a:lstStyle/>
                    <a:p>
                      <a:r>
                        <a:rPr lang="en-US" altLang="zh-CN" sz="1800" b="1" dirty="0"/>
                        <a:t>Worried/</a:t>
                      </a:r>
                      <a:r>
                        <a:rPr lang="en-US" altLang="zh-CN" sz="1800" b="1" kern="1200" dirty="0">
                          <a:solidFill>
                            <a:schemeClr val="dk1"/>
                          </a:solidFill>
                          <a:latin typeface="+mn-lt"/>
                          <a:ea typeface="+mn-ea"/>
                          <a:cs typeface="+mn-cs"/>
                        </a:rPr>
                        <a:t>Uneasy</a:t>
                      </a:r>
                      <a:endParaRPr lang="zh-CN" altLang="en-US" sz="1800" b="1" dirty="0"/>
                    </a:p>
                  </a:txBody>
                  <a:tcPr marL="91427" marR="91427"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zh-CN" sz="1800" b="1" kern="1200" dirty="0">
                          <a:solidFill>
                            <a:schemeClr val="dk1"/>
                          </a:solidFill>
                          <a:latin typeface="+mn-lt"/>
                          <a:ea typeface="+mn-ea"/>
                          <a:cs typeface="+mn-cs"/>
                        </a:rPr>
                        <a:t>sad</a:t>
                      </a:r>
                      <a:endParaRPr lang="zh-CN" altLang="en-US" sz="1800" b="1" dirty="0"/>
                    </a:p>
                  </a:txBody>
                  <a:tcPr marL="91427" marR="91427" marT="45716" marB="45716"/>
                </a:tc>
              </a:tr>
              <a:tr h="462137">
                <a:tc vMerge="1">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zh-CN" sz="1800" b="1" kern="1200" dirty="0">
                          <a:solidFill>
                            <a:srgbClr val="FF0000"/>
                          </a:solidFill>
                          <a:latin typeface="+mn-lt"/>
                          <a:ea typeface="+mn-ea"/>
                          <a:cs typeface="+mn-cs"/>
                        </a:rPr>
                        <a:t>Homemade lunch</a:t>
                      </a:r>
                      <a:endParaRPr lang="en-US" altLang="zh-CN" sz="1800" b="1" kern="1200" dirty="0">
                        <a:solidFill>
                          <a:srgbClr val="FF0000"/>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defRPr/>
                      </a:pPr>
                      <a:endParaRPr lang="zh-CN" altLang="en-US" sz="1800" b="1" kern="1200" dirty="0">
                        <a:solidFill>
                          <a:srgbClr val="FF0000"/>
                        </a:solidFill>
                        <a:latin typeface="+mn-lt"/>
                        <a:ea typeface="+mn-ea"/>
                        <a:cs typeface="+mn-cs"/>
                      </a:endParaRPr>
                    </a:p>
                  </a:txBody>
                  <a:tcPr marL="91427" marR="91427"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zh-CN" sz="1800" b="1" kern="1200" dirty="0">
                          <a:solidFill>
                            <a:schemeClr val="dk1"/>
                          </a:solidFill>
                          <a:latin typeface="+mn-lt"/>
                          <a:ea typeface="+mn-ea"/>
                          <a:cs typeface="+mn-cs"/>
                        </a:rPr>
                        <a:t>Developing ( </a:t>
                      </a:r>
                      <a:r>
                        <a:rPr lang="zh-CN" altLang="en-US" sz="1800" b="1" kern="1200" dirty="0">
                          <a:solidFill>
                            <a:schemeClr val="dk1"/>
                          </a:solidFill>
                          <a:latin typeface="+mn-lt"/>
                          <a:ea typeface="+mn-ea"/>
                          <a:cs typeface="+mn-cs"/>
                        </a:rPr>
                        <a:t>承）</a:t>
                      </a:r>
                      <a:r>
                        <a:rPr lang="en-US" altLang="zh-CN" sz="1800" b="1" kern="1200">
                          <a:solidFill>
                            <a:srgbClr val="FF0701"/>
                          </a:solidFill>
                          <a:latin typeface="+mn-lt"/>
                          <a:ea typeface="+mn-ea"/>
                          <a:cs typeface="+mn-cs"/>
                        </a:rPr>
                        <a:t>Up1</a:t>
                      </a:r>
                      <a:endParaRPr lang="zh-CN" altLang="en-US" sz="1800" b="1" kern="1200" dirty="0">
                        <a:solidFill>
                          <a:srgbClr val="FF0701"/>
                        </a:solidFill>
                        <a:latin typeface="+mn-lt"/>
                        <a:ea typeface="+mn-ea"/>
                        <a:cs typeface="+mn-cs"/>
                      </a:endParaRPr>
                    </a:p>
                  </a:txBody>
                  <a:tcPr marL="91427" marR="91427"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defRPr/>
                      </a:pPr>
                      <a:endParaRPr lang="zh-CN" altLang="en-US" sz="1800" b="1" dirty="0"/>
                    </a:p>
                  </a:txBody>
                  <a:tcPr marL="91427" marR="91427"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zh-CN" sz="1800" b="1" dirty="0"/>
                        <a:t>troubled</a:t>
                      </a:r>
                      <a:endParaRPr lang="zh-CN" altLang="en-US" sz="1800" b="1" dirty="0"/>
                    </a:p>
                  </a:txBody>
                  <a:tcPr marL="91427" marR="91427" marT="45716" marB="45716"/>
                </a:tc>
              </a:tr>
              <a:tr h="544434">
                <a:tc vMerge="1">
                  <a:tcPr/>
                </a:tc>
                <a:tc>
                  <a:txBody>
                    <a:bodyPr/>
                    <a:lstStyle/>
                    <a:p>
                      <a:endParaRPr lang="zh-CN" altLang="en-US" sz="1800" dirty="0"/>
                    </a:p>
                  </a:txBody>
                  <a:tcPr marL="91427" marR="91427" marT="45716" marB="45716"/>
                </a:tc>
                <a:tc>
                  <a:txBody>
                    <a:bodyPr/>
                    <a:lstStyle/>
                    <a:p>
                      <a:r>
                        <a:rPr lang="en-US" altLang="zh-CN" sz="1800" b="1" kern="1200" dirty="0">
                          <a:solidFill>
                            <a:schemeClr val="dk1"/>
                          </a:solidFill>
                          <a:latin typeface="+mn-lt"/>
                          <a:ea typeface="+mn-ea"/>
                          <a:cs typeface="+mn-cs"/>
                        </a:rPr>
                        <a:t>Changing </a:t>
                      </a:r>
                      <a:r>
                        <a:rPr lang="zh-CN" altLang="en-US" sz="1800" b="1" kern="1200" dirty="0">
                          <a:solidFill>
                            <a:schemeClr val="dk1"/>
                          </a:solidFill>
                          <a:latin typeface="+mn-lt"/>
                          <a:ea typeface="+mn-ea"/>
                          <a:cs typeface="+mn-cs"/>
                        </a:rPr>
                        <a:t>（转）</a:t>
                      </a:r>
                      <a:endParaRPr lang="zh-CN" altLang="en-US" sz="1800" b="1" kern="1200" dirty="0">
                        <a:solidFill>
                          <a:schemeClr val="dk1"/>
                        </a:solidFill>
                        <a:latin typeface="+mn-lt"/>
                        <a:ea typeface="+mn-ea"/>
                        <a:cs typeface="+mn-cs"/>
                      </a:endParaRPr>
                    </a:p>
                  </a:txBody>
                  <a:tcPr marL="91427" marR="91427"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zh-CN" sz="1800" b="1" dirty="0"/>
                        <a:t>surprised</a:t>
                      </a:r>
                      <a:endParaRPr lang="zh-CN" altLang="en-US" sz="1800" b="1" dirty="0"/>
                    </a:p>
                  </a:txBody>
                  <a:tcPr marL="91427" marR="91427"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altLang="zh-CN" sz="1800" b="1" dirty="0"/>
                        <a:t>Without regret</a:t>
                      </a:r>
                      <a:endParaRPr lang="zh-CN" altLang="en-US" sz="1800" b="1" dirty="0"/>
                    </a:p>
                  </a:txBody>
                  <a:tcPr marL="91427" marR="91427" marT="45716" marB="45716"/>
                </a:tc>
              </a:tr>
              <a:tr h="365736">
                <a:tc vMerge="1">
                  <a:tcPr/>
                </a:tc>
                <a:tc>
                  <a:txBody>
                    <a:bodyPr/>
                    <a:lstStyle/>
                    <a:p>
                      <a:endParaRPr lang="zh-CN" altLang="en-US" sz="1800" dirty="0"/>
                    </a:p>
                  </a:txBody>
                  <a:tcPr marL="91427" marR="91427" marT="45716" marB="45716"/>
                </a:tc>
                <a:tc>
                  <a:txBody>
                    <a:bodyPr/>
                    <a:lstStyle/>
                    <a:p>
                      <a:r>
                        <a:rPr lang="en-US" altLang="zh-CN" sz="1800" b="1" kern="1200" dirty="0">
                          <a:solidFill>
                            <a:schemeClr val="dk1"/>
                          </a:solidFill>
                          <a:latin typeface="+mn-lt"/>
                          <a:ea typeface="+mn-ea"/>
                          <a:cs typeface="+mn-cs"/>
                        </a:rPr>
                        <a:t>Concluding </a:t>
                      </a:r>
                      <a:r>
                        <a:rPr lang="zh-CN" altLang="en-US" sz="1800" b="1" kern="1200" dirty="0">
                          <a:solidFill>
                            <a:schemeClr val="dk1"/>
                          </a:solidFill>
                          <a:latin typeface="+mn-lt"/>
                          <a:ea typeface="+mn-ea"/>
                          <a:cs typeface="+mn-cs"/>
                        </a:rPr>
                        <a:t>（合）</a:t>
                      </a:r>
                      <a:endParaRPr lang="zh-CN" altLang="en-US" sz="1800" b="1" kern="1200" dirty="0">
                        <a:solidFill>
                          <a:schemeClr val="dk1"/>
                        </a:solidFill>
                        <a:latin typeface="+mn-lt"/>
                        <a:ea typeface="+mn-ea"/>
                        <a:cs typeface="+mn-cs"/>
                      </a:endParaRPr>
                    </a:p>
                  </a:txBody>
                  <a:tcPr marL="91427" marR="91427" marT="45716" marB="45716"/>
                </a:tc>
                <a:tc>
                  <a:txBody>
                    <a:bodyPr/>
                    <a:lstStyle/>
                    <a:p>
                      <a:r>
                        <a:rPr lang="en-US" altLang="zh-CN" sz="1800" b="1" dirty="0"/>
                        <a:t>Delighted/satisfied/touched</a:t>
                      </a:r>
                      <a:endParaRPr lang="zh-CN" altLang="en-US" sz="1800" b="1" dirty="0"/>
                    </a:p>
                  </a:txBody>
                  <a:tcPr marL="91427" marR="91427" marT="45716" marB="45716"/>
                </a:tc>
                <a:tc>
                  <a:txBody>
                    <a:bodyPr/>
                    <a:lstStyle/>
                    <a:p>
                      <a:r>
                        <a:rPr lang="en-US" altLang="zh-CN" sz="1800" b="1" dirty="0"/>
                        <a:t>Passionate/Inspired</a:t>
                      </a:r>
                      <a:endParaRPr lang="zh-CN" altLang="en-US" sz="1800" b="1" dirty="0"/>
                    </a:p>
                  </a:txBody>
                  <a:tcPr marL="91427" marR="91427" marT="45716" marB="45716"/>
                </a:tc>
              </a:tr>
            </a:tbl>
          </a:graphicData>
        </a:graphic>
      </p:graphicFrame>
      <p:grpSp>
        <p:nvGrpSpPr>
          <p:cNvPr id="17" name="组合 16"/>
          <p:cNvGrpSpPr/>
          <p:nvPr/>
        </p:nvGrpSpPr>
        <p:grpSpPr>
          <a:xfrm>
            <a:off x="1021058" y="40504"/>
            <a:ext cx="8660339" cy="596296"/>
            <a:chOff x="975709" y="3879"/>
            <a:chExt cx="8660339" cy="596296"/>
          </a:xfrm>
        </p:grpSpPr>
        <p:sp>
          <p:nvSpPr>
            <p:cNvPr id="7" name="TextBox 12"/>
            <p:cNvSpPr txBox="1">
              <a:spLocks noChangeArrowheads="1"/>
            </p:cNvSpPr>
            <p:nvPr/>
          </p:nvSpPr>
          <p:spPr bwMode="auto">
            <a:xfrm>
              <a:off x="3707860" y="68049"/>
              <a:ext cx="5928188" cy="461665"/>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dirty="0">
                  <a:solidFill>
                    <a:srgbClr val="FFFFFF"/>
                  </a:solidFill>
                  <a:latin typeface="方正粗黑宋简体" panose="02000000000000000000" pitchFamily="2" charset="-122"/>
                  <a:ea typeface="方正粗黑宋简体" panose="02000000000000000000" pitchFamily="2" charset="-122"/>
                </a:rPr>
                <a:t>Predicting the ending(</a:t>
              </a:r>
              <a:r>
                <a:rPr lang="zh-CN" altLang="en-US" sz="2400" b="1" dirty="0">
                  <a:solidFill>
                    <a:srgbClr val="FFFFFF"/>
                  </a:solidFill>
                  <a:latin typeface="方正粗黑宋简体" panose="02000000000000000000" pitchFamily="2" charset="-122"/>
                  <a:ea typeface="方正粗黑宋简体" panose="02000000000000000000" pitchFamily="2" charset="-122"/>
                </a:rPr>
                <a:t>预测故事结尾）</a:t>
              </a:r>
              <a:endParaRPr lang="en-US" altLang="zh-CN" sz="2400" b="1" dirty="0">
                <a:solidFill>
                  <a:srgbClr val="FFFFFF"/>
                </a:solidFill>
                <a:latin typeface="方正粗黑宋简体" panose="02000000000000000000" pitchFamily="2" charset="-122"/>
                <a:ea typeface="方正粗黑宋简体" panose="02000000000000000000" pitchFamily="2" charset="-122"/>
              </a:endParaRPr>
            </a:p>
          </p:txBody>
        </p:sp>
        <p:grpSp>
          <p:nvGrpSpPr>
            <p:cNvPr id="16" name="组合 15"/>
            <p:cNvGrpSpPr/>
            <p:nvPr/>
          </p:nvGrpSpPr>
          <p:grpSpPr>
            <a:xfrm>
              <a:off x="975709" y="3879"/>
              <a:ext cx="2417181" cy="596296"/>
              <a:chOff x="975709" y="3879"/>
              <a:chExt cx="2417181" cy="596296"/>
            </a:xfrm>
          </p:grpSpPr>
          <p:pic>
            <p:nvPicPr>
              <p:cNvPr id="11" name="图片 4"/>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75709" y="3879"/>
                <a:ext cx="1736669" cy="596296"/>
              </a:xfrm>
              <a:prstGeom prst="rect">
                <a:avLst/>
              </a:prstGeom>
              <a:noFill/>
              <a:ln>
                <a:noFill/>
              </a:ln>
              <a:effectLst>
                <a:outerShdw dist="38100" dir="8100000" algn="ctr" rotWithShape="0">
                  <a:srgbClr val="000000">
                    <a:alpha val="39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文本框 6"/>
              <p:cNvSpPr txBox="1">
                <a:spLocks noChangeArrowheads="1"/>
              </p:cNvSpPr>
              <p:nvPr/>
            </p:nvSpPr>
            <p:spPr bwMode="auto">
              <a:xfrm>
                <a:off x="2865181" y="103279"/>
                <a:ext cx="527709" cy="461665"/>
              </a:xfrm>
              <a:prstGeom prst="rect">
                <a:avLst/>
              </a:prstGeom>
              <a:solidFill>
                <a:srgbClr val="5130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rPr>
                  <a:t>08</a:t>
                </a:r>
                <a:endParaRPr kumimoji="0" lang="zh-CN" altLang="en-US" sz="2400" b="1" i="0" u="none" strike="noStrike" kern="120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endParaRPr>
              </a:p>
            </p:txBody>
          </p:sp>
          <p:sp>
            <p:nvSpPr>
              <p:cNvPr id="13" name="文本框 12"/>
              <p:cNvSpPr txBox="1"/>
              <p:nvPr/>
            </p:nvSpPr>
            <p:spPr>
              <a:xfrm>
                <a:off x="1293788" y="64270"/>
                <a:ext cx="15760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rPr>
                  <a:t>Read</a:t>
                </a:r>
                <a:endParaRPr kumimoji="0" lang="zh-CN" alt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endParaRPr>
              </a:p>
            </p:txBody>
          </p:sp>
        </p:grpSp>
      </p:gr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a:spLocks noChangeArrowheads="1"/>
          </p:cNvSpPr>
          <p:nvPr/>
        </p:nvSpPr>
        <p:spPr bwMode="auto">
          <a:xfrm>
            <a:off x="1233665" y="669037"/>
            <a:ext cx="300915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600" b="1" dirty="0">
                <a:solidFill>
                  <a:srgbClr val="FF3300"/>
                </a:solidFill>
                <a:latin typeface="Times New Roman" panose="02020603050405020304" pitchFamily="18" charset="0"/>
                <a:cs typeface="Times New Roman" panose="02020603050405020304" pitchFamily="18" charset="0"/>
              </a:rPr>
              <a:t>How did Katie feel?</a:t>
            </a:r>
            <a:endParaRPr lang="en-US" altLang="zh-CN" sz="2600" b="1" dirty="0">
              <a:solidFill>
                <a:srgbClr val="FF3300"/>
              </a:solidFill>
              <a:latin typeface="Times New Roman" panose="02020603050405020304" pitchFamily="18" charset="0"/>
              <a:cs typeface="Times New Roman" panose="02020603050405020304" pitchFamily="18" charset="0"/>
            </a:endParaRPr>
          </a:p>
        </p:txBody>
      </p:sp>
      <p:sp>
        <p:nvSpPr>
          <p:cNvPr id="3" name="Text Box 5"/>
          <p:cNvSpPr txBox="1">
            <a:spLocks noChangeArrowheads="1"/>
          </p:cNvSpPr>
          <p:nvPr/>
        </p:nvSpPr>
        <p:spPr bwMode="auto">
          <a:xfrm>
            <a:off x="1317474" y="1445223"/>
            <a:ext cx="3130492" cy="461665"/>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latin typeface="Calibri" panose="020F0502020204030204" pitchFamily="34" charset="0"/>
                <a:cs typeface="Arial" panose="020B0604020202020204" pitchFamily="34" charset="0"/>
              </a:rPr>
              <a:t>kind/sweet/generous</a:t>
            </a:r>
            <a:endParaRPr lang="en-US" altLang="zh-CN" sz="2400" b="1" dirty="0">
              <a:latin typeface="Calibri" panose="020F0502020204030204" pitchFamily="34" charset="0"/>
              <a:cs typeface="Arial" panose="020B0604020202020204" pitchFamily="34" charset="0"/>
            </a:endParaRPr>
          </a:p>
        </p:txBody>
      </p:sp>
      <p:sp>
        <p:nvSpPr>
          <p:cNvPr id="5" name="Text Box 7"/>
          <p:cNvSpPr txBox="1">
            <a:spLocks noChangeArrowheads="1"/>
          </p:cNvSpPr>
          <p:nvPr/>
        </p:nvSpPr>
        <p:spPr bwMode="auto">
          <a:xfrm>
            <a:off x="5445303" y="1436193"/>
            <a:ext cx="1879462" cy="461665"/>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dirty="0">
                <a:latin typeface="Calibri" panose="020F0502020204030204" pitchFamily="34" charset="0"/>
                <a:cs typeface="Arial" panose="020B0604020202020204" pitchFamily="34" charset="0"/>
              </a:rPr>
              <a:t>Sad/ uneasy</a:t>
            </a:r>
            <a:endParaRPr lang="en-US" altLang="zh-CN" sz="2400" dirty="0">
              <a:latin typeface="Arial Black" panose="020B0A04020102020204" pitchFamily="34" charset="0"/>
            </a:endParaRPr>
          </a:p>
        </p:txBody>
      </p:sp>
      <p:sp>
        <p:nvSpPr>
          <p:cNvPr id="6" name="AutoShape 8"/>
          <p:cNvSpPr>
            <a:spLocks noChangeArrowheads="1"/>
          </p:cNvSpPr>
          <p:nvPr/>
        </p:nvSpPr>
        <p:spPr bwMode="auto">
          <a:xfrm>
            <a:off x="4586548" y="1511546"/>
            <a:ext cx="792162" cy="377825"/>
          </a:xfrm>
          <a:prstGeom prst="rightArrow">
            <a:avLst>
              <a:gd name="adj1" fmla="val 50000"/>
              <a:gd name="adj2" fmla="val 39312"/>
            </a:avLst>
          </a:prstGeom>
          <a:solidFill>
            <a:schemeClr val="accent1"/>
          </a:solidFill>
          <a:ln w="9525">
            <a:solidFill>
              <a:schemeClr val="tx1"/>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7" name="Text Box 9"/>
          <p:cNvSpPr txBox="1">
            <a:spLocks noChangeArrowheads="1"/>
          </p:cNvSpPr>
          <p:nvPr/>
        </p:nvSpPr>
        <p:spPr bwMode="auto">
          <a:xfrm>
            <a:off x="8449981" y="1458528"/>
            <a:ext cx="1728645" cy="461665"/>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latin typeface="Calibri" panose="020F0502020204030204" pitchFamily="34" charset="0"/>
                <a:cs typeface="Arial" panose="020B0604020202020204" pitchFamily="34" charset="0"/>
              </a:rPr>
              <a:t>passionate</a:t>
            </a:r>
            <a:endParaRPr lang="en-US" altLang="zh-CN" sz="2400" b="1" dirty="0">
              <a:latin typeface="Calibri" panose="020F0502020204030204" pitchFamily="34" charset="0"/>
              <a:cs typeface="Arial" panose="020B0604020202020204" pitchFamily="34" charset="0"/>
            </a:endParaRPr>
          </a:p>
        </p:txBody>
      </p:sp>
      <p:sp>
        <p:nvSpPr>
          <p:cNvPr id="8" name="AutoShape 10"/>
          <p:cNvSpPr>
            <a:spLocks noChangeArrowheads="1"/>
          </p:cNvSpPr>
          <p:nvPr/>
        </p:nvSpPr>
        <p:spPr bwMode="auto">
          <a:xfrm>
            <a:off x="7351940" y="1511547"/>
            <a:ext cx="792162" cy="377825"/>
          </a:xfrm>
          <a:prstGeom prst="rightArrow">
            <a:avLst>
              <a:gd name="adj1" fmla="val 50000"/>
              <a:gd name="adj2" fmla="val 39312"/>
            </a:avLst>
          </a:prstGeom>
          <a:solidFill>
            <a:schemeClr val="accent1"/>
          </a:solidFill>
          <a:ln w="9525">
            <a:solidFill>
              <a:schemeClr val="tx1"/>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9" name="Text Box 11"/>
          <p:cNvSpPr txBox="1">
            <a:spLocks noChangeArrowheads="1"/>
          </p:cNvSpPr>
          <p:nvPr/>
        </p:nvSpPr>
        <p:spPr bwMode="auto">
          <a:xfrm flipH="1">
            <a:off x="8923051" y="2507854"/>
            <a:ext cx="1291872" cy="461665"/>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defPPr>
              <a:defRPr lang="zh-CN"/>
            </a:defPPr>
            <a:lvl1pPr>
              <a:defRPr sz="2400" b="1">
                <a:latin typeface="Calibri" panose="020F0502020204030204" pitchFamily="34" charset="0"/>
                <a:ea typeface="宋体" panose="02010600030101010101" pitchFamily="2" charset="-122"/>
                <a:cs typeface="Arial" panose="020B0604020202020204" pitchFamily="34" charset="0"/>
              </a:defRPr>
            </a:lvl1pPr>
            <a:lvl2pPr marL="742950" indent="-285750">
              <a:defRPr>
                <a:latin typeface="Arial" panose="020B0604020202020204" pitchFamily="34" charset="0"/>
                <a:ea typeface="宋体" panose="02010600030101010101" pitchFamily="2" charset="-122"/>
              </a:defRPr>
            </a:lvl2pPr>
            <a:lvl3pPr marL="1143000" indent="-228600">
              <a:defRPr>
                <a:latin typeface="Arial" panose="020B0604020202020204" pitchFamily="34" charset="0"/>
                <a:ea typeface="宋体" panose="02010600030101010101" pitchFamily="2" charset="-122"/>
              </a:defRPr>
            </a:lvl3pPr>
            <a:lvl4pPr marL="1600200" indent="-228600">
              <a:defRPr>
                <a:latin typeface="Arial" panose="020B0604020202020204" pitchFamily="34" charset="0"/>
                <a:ea typeface="宋体" panose="02010600030101010101" pitchFamily="2" charset="-122"/>
              </a:defRPr>
            </a:lvl4pPr>
            <a:lvl5pPr marL="2057400" indent="-22860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r>
              <a:rPr lang="en-US" altLang="zh-CN" dirty="0">
                <a:solidFill>
                  <a:srgbClr val="000000"/>
                </a:solidFill>
              </a:rPr>
              <a:t>Inspired</a:t>
            </a:r>
            <a:endParaRPr lang="en-US" altLang="zh-CN" dirty="0">
              <a:solidFill>
                <a:srgbClr val="000000"/>
              </a:solidFill>
            </a:endParaRPr>
          </a:p>
        </p:txBody>
      </p:sp>
      <p:sp>
        <p:nvSpPr>
          <p:cNvPr id="15" name="TextBox 2"/>
          <p:cNvSpPr txBox="1">
            <a:spLocks noChangeArrowheads="1"/>
          </p:cNvSpPr>
          <p:nvPr/>
        </p:nvSpPr>
        <p:spPr bwMode="auto">
          <a:xfrm>
            <a:off x="890061" y="3411663"/>
            <a:ext cx="647247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600" b="1" dirty="0">
                <a:solidFill>
                  <a:srgbClr val="FF3300"/>
                </a:solidFill>
                <a:latin typeface="Times New Roman" panose="02020603050405020304" pitchFamily="18" charset="0"/>
                <a:cs typeface="Times New Roman" panose="02020603050405020304" pitchFamily="18" charset="0"/>
              </a:rPr>
              <a:t>How did Katie’s parents feel?</a:t>
            </a:r>
            <a:r>
              <a:rPr lang="en-US" altLang="zh-CN" sz="2800" b="1" dirty="0">
                <a:solidFill>
                  <a:srgbClr val="FF0701"/>
                </a:solidFill>
                <a:latin typeface="Calibri" panose="020F0502020204030204" pitchFamily="34" charset="0"/>
                <a:cs typeface="Arial" panose="020B0604020202020204" pitchFamily="34" charset="0"/>
              </a:rPr>
              <a:t> (Mood</a:t>
            </a:r>
            <a:r>
              <a:rPr lang="zh-CN" altLang="en-US" sz="2800" b="1" dirty="0">
                <a:solidFill>
                  <a:srgbClr val="FF0701"/>
                </a:solidFill>
                <a:latin typeface="Calibri" panose="020F0502020204030204" pitchFamily="34" charset="0"/>
                <a:cs typeface="Arial" panose="020B0604020202020204" pitchFamily="34" charset="0"/>
              </a:rPr>
              <a:t>暗线</a:t>
            </a:r>
            <a:r>
              <a:rPr lang="en-US" altLang="zh-CN" sz="2800" b="1" dirty="0">
                <a:solidFill>
                  <a:srgbClr val="FF0701"/>
                </a:solidFill>
                <a:latin typeface="Calibri" panose="020F0502020204030204" pitchFamily="34" charset="0"/>
                <a:cs typeface="Arial" panose="020B0604020202020204" pitchFamily="34" charset="0"/>
              </a:rPr>
              <a:t>) </a:t>
            </a:r>
            <a:endParaRPr lang="en-US" altLang="zh-CN" sz="2600" b="1" dirty="0">
              <a:solidFill>
                <a:srgbClr val="FF3300"/>
              </a:solidFill>
              <a:latin typeface="Times New Roman" panose="02020603050405020304" pitchFamily="18" charset="0"/>
              <a:cs typeface="Times New Roman" panose="02020603050405020304" pitchFamily="18" charset="0"/>
            </a:endParaRPr>
          </a:p>
        </p:txBody>
      </p:sp>
      <p:sp>
        <p:nvSpPr>
          <p:cNvPr id="16" name="Text Box 5"/>
          <p:cNvSpPr txBox="1">
            <a:spLocks noChangeArrowheads="1"/>
          </p:cNvSpPr>
          <p:nvPr/>
        </p:nvSpPr>
        <p:spPr bwMode="auto">
          <a:xfrm>
            <a:off x="1333116" y="4334405"/>
            <a:ext cx="1619400" cy="461665"/>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defPPr>
              <a:defRPr lang="zh-CN"/>
            </a:defPPr>
            <a:lvl1pPr>
              <a:defRPr sz="2800" b="1">
                <a:solidFill>
                  <a:srgbClr val="FFFF00"/>
                </a:solidFill>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400" dirty="0"/>
              <a:t>confused</a:t>
            </a:r>
            <a:endParaRPr lang="en-US" altLang="zh-CN" sz="2400" dirty="0"/>
          </a:p>
        </p:txBody>
      </p:sp>
      <p:sp>
        <p:nvSpPr>
          <p:cNvPr id="17" name="AutoShape 6"/>
          <p:cNvSpPr>
            <a:spLocks noChangeArrowheads="1"/>
          </p:cNvSpPr>
          <p:nvPr/>
        </p:nvSpPr>
        <p:spPr bwMode="auto">
          <a:xfrm>
            <a:off x="3042158" y="4446544"/>
            <a:ext cx="792162" cy="377825"/>
          </a:xfrm>
          <a:prstGeom prst="rightArrow">
            <a:avLst>
              <a:gd name="adj1" fmla="val 50000"/>
              <a:gd name="adj2" fmla="val 39312"/>
            </a:avLst>
          </a:prstGeom>
          <a:solidFill>
            <a:schemeClr val="accent1"/>
          </a:solidFill>
          <a:ln w="9525">
            <a:solidFill>
              <a:schemeClr val="tx1"/>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18" name="Text Box 7"/>
          <p:cNvSpPr txBox="1">
            <a:spLocks noChangeArrowheads="1"/>
          </p:cNvSpPr>
          <p:nvPr/>
        </p:nvSpPr>
        <p:spPr bwMode="auto">
          <a:xfrm>
            <a:off x="3961415" y="4334406"/>
            <a:ext cx="2422458" cy="461665"/>
          </a:xfrm>
          <a:prstGeom prst="rect">
            <a:avLst/>
          </a:prstGeom>
        </p:spPr>
        <p:style>
          <a:lnRef idx="1">
            <a:schemeClr val="accent4"/>
          </a:lnRef>
          <a:fillRef idx="3">
            <a:schemeClr val="accent4"/>
          </a:fillRef>
          <a:effectRef idx="2">
            <a:schemeClr val="accent4"/>
          </a:effectRef>
          <a:fontRef idx="minor">
            <a:schemeClr val="lt1"/>
          </a:fontRef>
        </p:style>
        <p:txBody>
          <a:bodyPr wrap="none">
            <a:spAutoFit/>
          </a:bodyPr>
          <a:lstStyle>
            <a:defPPr>
              <a:defRPr lang="zh-CN"/>
            </a:defPPr>
            <a:lvl1pPr>
              <a:defRPr sz="3600" b="1">
                <a:solidFill>
                  <a:srgbClr val="FFFF00"/>
                </a:solidFill>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400" dirty="0"/>
              <a:t>Worried/uneasy</a:t>
            </a:r>
            <a:endParaRPr lang="en-US" altLang="zh-CN" sz="2400" dirty="0"/>
          </a:p>
        </p:txBody>
      </p:sp>
      <p:sp>
        <p:nvSpPr>
          <p:cNvPr id="19" name="AutoShape 8"/>
          <p:cNvSpPr>
            <a:spLocks noChangeArrowheads="1"/>
          </p:cNvSpPr>
          <p:nvPr/>
        </p:nvSpPr>
        <p:spPr bwMode="auto">
          <a:xfrm>
            <a:off x="6532601" y="4446544"/>
            <a:ext cx="792163" cy="377825"/>
          </a:xfrm>
          <a:prstGeom prst="rightArrow">
            <a:avLst>
              <a:gd name="adj1" fmla="val 50000"/>
              <a:gd name="adj2" fmla="val 39312"/>
            </a:avLst>
          </a:prstGeom>
          <a:solidFill>
            <a:schemeClr val="accent1"/>
          </a:solidFill>
          <a:ln w="9525">
            <a:solidFill>
              <a:schemeClr val="tx1"/>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0" name="Text Box 9"/>
          <p:cNvSpPr txBox="1">
            <a:spLocks noChangeArrowheads="1"/>
          </p:cNvSpPr>
          <p:nvPr/>
        </p:nvSpPr>
        <p:spPr bwMode="auto">
          <a:xfrm>
            <a:off x="7580788" y="4351983"/>
            <a:ext cx="1728646" cy="523220"/>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eaLnBrk="1" hangingPunct="1">
              <a:defRPr/>
            </a:pPr>
            <a:r>
              <a:rPr lang="en-US" altLang="zh-CN" sz="2800" b="1" dirty="0">
                <a:solidFill>
                  <a:srgbClr val="FFFF00"/>
                </a:solidFill>
                <a:cs typeface="Arial" panose="020B0604020202020204" pitchFamily="34" charset="0"/>
              </a:rPr>
              <a:t>surprised</a:t>
            </a:r>
            <a:endParaRPr lang="en-US" altLang="zh-CN" sz="2800" b="1" dirty="0">
              <a:solidFill>
                <a:srgbClr val="FFFF00"/>
              </a:solidFill>
              <a:cs typeface="Arial" panose="020B0604020202020204" pitchFamily="34" charset="0"/>
            </a:endParaRPr>
          </a:p>
        </p:txBody>
      </p:sp>
      <p:sp>
        <p:nvSpPr>
          <p:cNvPr id="21" name="AutoShape 10"/>
          <p:cNvSpPr>
            <a:spLocks noChangeArrowheads="1"/>
          </p:cNvSpPr>
          <p:nvPr/>
        </p:nvSpPr>
        <p:spPr bwMode="auto">
          <a:xfrm>
            <a:off x="2160353" y="5646080"/>
            <a:ext cx="792163" cy="377825"/>
          </a:xfrm>
          <a:prstGeom prst="rightArrow">
            <a:avLst>
              <a:gd name="adj1" fmla="val 50000"/>
              <a:gd name="adj2" fmla="val 39312"/>
            </a:avLst>
          </a:prstGeom>
          <a:solidFill>
            <a:schemeClr val="accent1"/>
          </a:solidFill>
          <a:ln w="9525">
            <a:solidFill>
              <a:schemeClr val="tx1"/>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2" name="Text Box 11"/>
          <p:cNvSpPr txBox="1">
            <a:spLocks noChangeArrowheads="1"/>
          </p:cNvSpPr>
          <p:nvPr/>
        </p:nvSpPr>
        <p:spPr bwMode="auto">
          <a:xfrm>
            <a:off x="2962927" y="5553233"/>
            <a:ext cx="1742785" cy="523220"/>
          </a:xfrm>
          <a:prstGeom prst="rect">
            <a:avLst/>
          </a:prstGeom>
        </p:spPr>
        <p:style>
          <a:lnRef idx="1">
            <a:schemeClr val="accent4"/>
          </a:lnRef>
          <a:fillRef idx="3">
            <a:schemeClr val="accent4"/>
          </a:fillRef>
          <a:effectRef idx="2">
            <a:schemeClr val="accent4"/>
          </a:effectRef>
          <a:fontRef idx="minor">
            <a:schemeClr val="lt1"/>
          </a:fontRef>
        </p:style>
        <p:txBody>
          <a:bodyPr wrap="none">
            <a:spAutoFit/>
          </a:bodyPr>
          <a:lstStyle>
            <a:defPPr>
              <a:defRPr lang="zh-CN"/>
            </a:defPPr>
            <a:lvl1pPr>
              <a:defRPr sz="3600" b="1">
                <a:solidFill>
                  <a:srgbClr val="FFFF00"/>
                </a:solidFill>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2800" dirty="0"/>
              <a:t>delighted</a:t>
            </a:r>
            <a:endParaRPr lang="en-US" altLang="zh-CN" sz="2800" dirty="0"/>
          </a:p>
        </p:txBody>
      </p:sp>
      <p:sp>
        <p:nvSpPr>
          <p:cNvPr id="23" name="AutoShape 6"/>
          <p:cNvSpPr>
            <a:spLocks noChangeArrowheads="1"/>
          </p:cNvSpPr>
          <p:nvPr/>
        </p:nvSpPr>
        <p:spPr bwMode="auto">
          <a:xfrm>
            <a:off x="5080428" y="5649329"/>
            <a:ext cx="792162" cy="377825"/>
          </a:xfrm>
          <a:prstGeom prst="rightArrow">
            <a:avLst>
              <a:gd name="adj1" fmla="val 50000"/>
              <a:gd name="adj2" fmla="val 39312"/>
            </a:avLst>
          </a:prstGeom>
          <a:solidFill>
            <a:schemeClr val="accent1"/>
          </a:solidFill>
          <a:ln w="9525">
            <a:solidFill>
              <a:schemeClr val="tx1"/>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24" name="Text Box 7"/>
          <p:cNvSpPr txBox="1">
            <a:spLocks noChangeArrowheads="1"/>
          </p:cNvSpPr>
          <p:nvPr/>
        </p:nvSpPr>
        <p:spPr bwMode="auto">
          <a:xfrm>
            <a:off x="6005079" y="5573382"/>
            <a:ext cx="3128648" cy="523220"/>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defPPr>
              <a:defRPr lang="zh-CN"/>
            </a:defPPr>
            <a:lvl1pPr>
              <a:defRPr sz="2800" b="1">
                <a:solidFill>
                  <a:srgbClr val="FFFF00"/>
                </a:solidFill>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t>satisfied/touched</a:t>
            </a:r>
            <a:endParaRPr lang="en-US" altLang="zh-CN" dirty="0"/>
          </a:p>
        </p:txBody>
      </p:sp>
      <p:grpSp>
        <p:nvGrpSpPr>
          <p:cNvPr id="27" name="组合 26"/>
          <p:cNvGrpSpPr/>
          <p:nvPr/>
        </p:nvGrpSpPr>
        <p:grpSpPr>
          <a:xfrm>
            <a:off x="1021058" y="40504"/>
            <a:ext cx="8660339" cy="596296"/>
            <a:chOff x="975709" y="3879"/>
            <a:chExt cx="8660339" cy="596296"/>
          </a:xfrm>
        </p:grpSpPr>
        <p:sp>
          <p:nvSpPr>
            <p:cNvPr id="28" name="TextBox 12"/>
            <p:cNvSpPr txBox="1">
              <a:spLocks noChangeArrowheads="1"/>
            </p:cNvSpPr>
            <p:nvPr/>
          </p:nvSpPr>
          <p:spPr bwMode="auto">
            <a:xfrm>
              <a:off x="3707860" y="68049"/>
              <a:ext cx="5928188" cy="461665"/>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dirty="0">
                  <a:solidFill>
                    <a:srgbClr val="FFFFFF"/>
                  </a:solidFill>
                  <a:latin typeface="方正粗黑宋简体" panose="02000000000000000000" pitchFamily="2" charset="-122"/>
                  <a:ea typeface="方正粗黑宋简体" panose="02000000000000000000" pitchFamily="2" charset="-122"/>
                </a:rPr>
                <a:t>Predicting the ending(</a:t>
              </a:r>
              <a:r>
                <a:rPr lang="zh-CN" altLang="en-US" sz="2400" b="1" dirty="0">
                  <a:solidFill>
                    <a:srgbClr val="FFFFFF"/>
                  </a:solidFill>
                  <a:latin typeface="方正粗黑宋简体" panose="02000000000000000000" pitchFamily="2" charset="-122"/>
                  <a:ea typeface="方正粗黑宋简体" panose="02000000000000000000" pitchFamily="2" charset="-122"/>
                </a:rPr>
                <a:t>预测故事结尾）</a:t>
              </a:r>
              <a:endParaRPr lang="en-US" altLang="zh-CN" sz="2400" b="1" dirty="0">
                <a:solidFill>
                  <a:srgbClr val="FFFFFF"/>
                </a:solidFill>
                <a:latin typeface="方正粗黑宋简体" panose="02000000000000000000" pitchFamily="2" charset="-122"/>
                <a:ea typeface="方正粗黑宋简体" panose="02000000000000000000" pitchFamily="2" charset="-122"/>
              </a:endParaRPr>
            </a:p>
          </p:txBody>
        </p:sp>
        <p:grpSp>
          <p:nvGrpSpPr>
            <p:cNvPr id="29" name="组合 28"/>
            <p:cNvGrpSpPr/>
            <p:nvPr/>
          </p:nvGrpSpPr>
          <p:grpSpPr>
            <a:xfrm>
              <a:off x="975709" y="3879"/>
              <a:ext cx="2417181" cy="596296"/>
              <a:chOff x="975709" y="3879"/>
              <a:chExt cx="2417181" cy="596296"/>
            </a:xfrm>
          </p:grpSpPr>
          <p:pic>
            <p:nvPicPr>
              <p:cNvPr id="30" name="图片 4"/>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75709" y="3879"/>
                <a:ext cx="1736669" cy="596296"/>
              </a:xfrm>
              <a:prstGeom prst="rect">
                <a:avLst/>
              </a:prstGeom>
              <a:noFill/>
              <a:ln>
                <a:noFill/>
              </a:ln>
              <a:effectLst>
                <a:outerShdw dist="38100" dir="8100000" algn="ctr" rotWithShape="0">
                  <a:srgbClr val="000000">
                    <a:alpha val="39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文本框 6"/>
              <p:cNvSpPr txBox="1">
                <a:spLocks noChangeArrowheads="1"/>
              </p:cNvSpPr>
              <p:nvPr/>
            </p:nvSpPr>
            <p:spPr bwMode="auto">
              <a:xfrm>
                <a:off x="2865181" y="103279"/>
                <a:ext cx="527709" cy="461665"/>
              </a:xfrm>
              <a:prstGeom prst="rect">
                <a:avLst/>
              </a:prstGeom>
              <a:solidFill>
                <a:srgbClr val="5130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rPr>
                  <a:t>08</a:t>
                </a:r>
                <a:endParaRPr kumimoji="0" lang="zh-CN" altLang="en-US" sz="2400" b="1" i="0" u="none" strike="noStrike" kern="120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endParaRPr>
              </a:p>
            </p:txBody>
          </p:sp>
          <p:sp>
            <p:nvSpPr>
              <p:cNvPr id="32" name="文本框 31"/>
              <p:cNvSpPr txBox="1"/>
              <p:nvPr/>
            </p:nvSpPr>
            <p:spPr>
              <a:xfrm>
                <a:off x="1293788" y="64270"/>
                <a:ext cx="15760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rPr>
                  <a:t>Read</a:t>
                </a:r>
                <a:endParaRPr kumimoji="0" lang="zh-CN" alt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endParaRPr>
              </a:p>
            </p:txBody>
          </p:sp>
        </p:grpSp>
      </p:grpSp>
      <p:sp>
        <p:nvSpPr>
          <p:cNvPr id="34" name="AutoShape 8"/>
          <p:cNvSpPr>
            <a:spLocks noChangeArrowheads="1"/>
          </p:cNvSpPr>
          <p:nvPr/>
        </p:nvSpPr>
        <p:spPr bwMode="auto">
          <a:xfrm>
            <a:off x="1408608" y="2582845"/>
            <a:ext cx="792163" cy="377825"/>
          </a:xfrm>
          <a:prstGeom prst="rightArrow">
            <a:avLst>
              <a:gd name="adj1" fmla="val 50000"/>
              <a:gd name="adj2" fmla="val 39312"/>
            </a:avLst>
          </a:prstGeom>
          <a:solidFill>
            <a:schemeClr val="accent1"/>
          </a:solidFill>
          <a:ln w="9525">
            <a:solidFill>
              <a:schemeClr val="tx1"/>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35" name="AutoShape 8"/>
          <p:cNvSpPr>
            <a:spLocks noChangeArrowheads="1"/>
          </p:cNvSpPr>
          <p:nvPr/>
        </p:nvSpPr>
        <p:spPr bwMode="auto">
          <a:xfrm>
            <a:off x="4491258" y="2573333"/>
            <a:ext cx="733673" cy="330710"/>
          </a:xfrm>
          <a:prstGeom prst="rightArrow">
            <a:avLst>
              <a:gd name="adj1" fmla="val 50000"/>
              <a:gd name="adj2" fmla="val 39312"/>
            </a:avLst>
          </a:prstGeom>
          <a:solidFill>
            <a:schemeClr val="accent1"/>
          </a:solidFill>
          <a:ln w="9525">
            <a:solidFill>
              <a:schemeClr val="tx1"/>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dirty="0"/>
          </a:p>
        </p:txBody>
      </p:sp>
      <p:sp>
        <p:nvSpPr>
          <p:cNvPr id="36" name="AutoShape 8"/>
          <p:cNvSpPr>
            <a:spLocks noChangeArrowheads="1"/>
          </p:cNvSpPr>
          <p:nvPr/>
        </p:nvSpPr>
        <p:spPr bwMode="auto">
          <a:xfrm>
            <a:off x="7936563" y="2593471"/>
            <a:ext cx="792163" cy="377825"/>
          </a:xfrm>
          <a:prstGeom prst="rightArrow">
            <a:avLst>
              <a:gd name="adj1" fmla="val 50000"/>
              <a:gd name="adj2" fmla="val 39312"/>
            </a:avLst>
          </a:prstGeom>
          <a:solidFill>
            <a:schemeClr val="accent1"/>
          </a:solidFill>
          <a:ln w="9525">
            <a:solidFill>
              <a:schemeClr val="tx1"/>
            </a:solidFill>
            <a:miter lim="800000"/>
          </a:ln>
        </p:spPr>
        <p:txBody>
          <a:bodyPr wrap="none"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
        <p:nvSpPr>
          <p:cNvPr id="37" name="Text Box 7"/>
          <p:cNvSpPr txBox="1">
            <a:spLocks noChangeArrowheads="1"/>
          </p:cNvSpPr>
          <p:nvPr/>
        </p:nvSpPr>
        <p:spPr bwMode="auto">
          <a:xfrm>
            <a:off x="2205761" y="2507854"/>
            <a:ext cx="2224674" cy="461665"/>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latin typeface="Calibri" panose="020F0502020204030204" pitchFamily="34" charset="0"/>
                <a:cs typeface="Arial" panose="020B0604020202020204" pitchFamily="34" charset="0"/>
              </a:rPr>
              <a:t>Troubled/upset</a:t>
            </a:r>
            <a:endParaRPr lang="en-US" altLang="zh-CN" sz="2400" dirty="0">
              <a:latin typeface="Arial Black" panose="020B0A04020102020204" pitchFamily="34" charset="0"/>
            </a:endParaRPr>
          </a:p>
        </p:txBody>
      </p:sp>
      <p:sp>
        <p:nvSpPr>
          <p:cNvPr id="38" name="Text Box 7"/>
          <p:cNvSpPr txBox="1">
            <a:spLocks noChangeArrowheads="1"/>
          </p:cNvSpPr>
          <p:nvPr/>
        </p:nvSpPr>
        <p:spPr bwMode="auto">
          <a:xfrm>
            <a:off x="5611248" y="2485827"/>
            <a:ext cx="2130990" cy="461665"/>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dirty="0">
                <a:latin typeface="Calibri" panose="020F0502020204030204" pitchFamily="34" charset="0"/>
                <a:cs typeface="Arial" panose="020B0604020202020204" pitchFamily="34" charset="0"/>
              </a:rPr>
              <a:t>Without regret</a:t>
            </a:r>
            <a:endParaRPr lang="en-US" altLang="zh-CN" sz="2400" dirty="0">
              <a:latin typeface="Arial Black" panose="020B0A040201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inVertical)">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additive="base">
                                        <p:cTn id="28" dur="500" fill="hold"/>
                                        <p:tgtEl>
                                          <p:spTgt spid="5"/>
                                        </p:tgtEl>
                                        <p:attrNameLst>
                                          <p:attrName>ppt_x</p:attrName>
                                        </p:attrNameLst>
                                      </p:cBhvr>
                                      <p:tavLst>
                                        <p:tav tm="0">
                                          <p:val>
                                            <p:strVal val="#ppt_x"/>
                                          </p:val>
                                        </p:tav>
                                        <p:tav tm="100000">
                                          <p:val>
                                            <p:strVal val="#ppt_x"/>
                                          </p:val>
                                        </p:tav>
                                      </p:tavLst>
                                    </p:anim>
                                    <p:anim calcmode="lin" valueType="num">
                                      <p:cBhvr additive="base">
                                        <p:cTn id="2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linds(horizontal)">
                                      <p:cBhvr>
                                        <p:cTn id="34" dur="500"/>
                                        <p:tgtEl>
                                          <p:spTgt spid="8"/>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blinds(horizontal)">
                                      <p:cBhvr>
                                        <p:cTn id="39" dur="50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4"/>
                                        </p:tgtEl>
                                        <p:attrNameLst>
                                          <p:attrName>style.visibility</p:attrName>
                                        </p:attrNameLst>
                                      </p:cBhvr>
                                      <p:to>
                                        <p:strVal val="visible"/>
                                      </p:to>
                                    </p:set>
                                    <p:anim calcmode="lin" valueType="num">
                                      <p:cBhvr additive="base">
                                        <p:cTn id="44" dur="500" fill="hold"/>
                                        <p:tgtEl>
                                          <p:spTgt spid="34"/>
                                        </p:tgtEl>
                                        <p:attrNameLst>
                                          <p:attrName>ppt_x</p:attrName>
                                        </p:attrNameLst>
                                      </p:cBhvr>
                                      <p:tavLst>
                                        <p:tav tm="0">
                                          <p:val>
                                            <p:strVal val="#ppt_x"/>
                                          </p:val>
                                        </p:tav>
                                        <p:tav tm="100000">
                                          <p:val>
                                            <p:strVal val="#ppt_x"/>
                                          </p:val>
                                        </p:tav>
                                      </p:tavLst>
                                    </p:anim>
                                    <p:anim calcmode="lin" valueType="num">
                                      <p:cBhvr additive="base">
                                        <p:cTn id="45"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7"/>
                                        </p:tgtEl>
                                        <p:attrNameLst>
                                          <p:attrName>style.visibility</p:attrName>
                                        </p:attrNameLst>
                                      </p:cBhvr>
                                      <p:to>
                                        <p:strVal val="visible"/>
                                      </p:to>
                                    </p:set>
                                    <p:anim calcmode="lin" valueType="num">
                                      <p:cBhvr additive="base">
                                        <p:cTn id="50" dur="500" fill="hold"/>
                                        <p:tgtEl>
                                          <p:spTgt spid="37"/>
                                        </p:tgtEl>
                                        <p:attrNameLst>
                                          <p:attrName>ppt_x</p:attrName>
                                        </p:attrNameLst>
                                      </p:cBhvr>
                                      <p:tavLst>
                                        <p:tav tm="0">
                                          <p:val>
                                            <p:strVal val="#ppt_x"/>
                                          </p:val>
                                        </p:tav>
                                        <p:tav tm="100000">
                                          <p:val>
                                            <p:strVal val="#ppt_x"/>
                                          </p:val>
                                        </p:tav>
                                      </p:tavLst>
                                    </p:anim>
                                    <p:anim calcmode="lin" valueType="num">
                                      <p:cBhvr additive="base">
                                        <p:cTn id="51"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additive="base">
                                        <p:cTn id="56" dur="500" fill="hold"/>
                                        <p:tgtEl>
                                          <p:spTgt spid="35"/>
                                        </p:tgtEl>
                                        <p:attrNameLst>
                                          <p:attrName>ppt_x</p:attrName>
                                        </p:attrNameLst>
                                      </p:cBhvr>
                                      <p:tavLst>
                                        <p:tav tm="0">
                                          <p:val>
                                            <p:strVal val="#ppt_x"/>
                                          </p:val>
                                        </p:tav>
                                        <p:tav tm="100000">
                                          <p:val>
                                            <p:strVal val="#ppt_x"/>
                                          </p:val>
                                        </p:tav>
                                      </p:tavLst>
                                    </p:anim>
                                    <p:anim calcmode="lin" valueType="num">
                                      <p:cBhvr additive="base">
                                        <p:cTn id="57"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38"/>
                                        </p:tgtEl>
                                        <p:attrNameLst>
                                          <p:attrName>style.visibility</p:attrName>
                                        </p:attrNameLst>
                                      </p:cBhvr>
                                      <p:to>
                                        <p:strVal val="visible"/>
                                      </p:to>
                                    </p:set>
                                    <p:anim calcmode="lin" valueType="num">
                                      <p:cBhvr additive="base">
                                        <p:cTn id="62" dur="500" fill="hold"/>
                                        <p:tgtEl>
                                          <p:spTgt spid="38"/>
                                        </p:tgtEl>
                                        <p:attrNameLst>
                                          <p:attrName>ppt_x</p:attrName>
                                        </p:attrNameLst>
                                      </p:cBhvr>
                                      <p:tavLst>
                                        <p:tav tm="0">
                                          <p:val>
                                            <p:strVal val="#ppt_x"/>
                                          </p:val>
                                        </p:tav>
                                        <p:tav tm="100000">
                                          <p:val>
                                            <p:strVal val="#ppt_x"/>
                                          </p:val>
                                        </p:tav>
                                      </p:tavLst>
                                    </p:anim>
                                    <p:anim calcmode="lin" valueType="num">
                                      <p:cBhvr additive="base">
                                        <p:cTn id="63"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36"/>
                                        </p:tgtEl>
                                        <p:attrNameLst>
                                          <p:attrName>style.visibility</p:attrName>
                                        </p:attrNameLst>
                                      </p:cBhvr>
                                      <p:to>
                                        <p:strVal val="visible"/>
                                      </p:to>
                                    </p:set>
                                    <p:anim calcmode="lin" valueType="num">
                                      <p:cBhvr additive="base">
                                        <p:cTn id="68" dur="500" fill="hold"/>
                                        <p:tgtEl>
                                          <p:spTgt spid="36"/>
                                        </p:tgtEl>
                                        <p:attrNameLst>
                                          <p:attrName>ppt_x</p:attrName>
                                        </p:attrNameLst>
                                      </p:cBhvr>
                                      <p:tavLst>
                                        <p:tav tm="0">
                                          <p:val>
                                            <p:strVal val="#ppt_x"/>
                                          </p:val>
                                        </p:tav>
                                        <p:tav tm="100000">
                                          <p:val>
                                            <p:strVal val="#ppt_x"/>
                                          </p:val>
                                        </p:tav>
                                      </p:tavLst>
                                    </p:anim>
                                    <p:anim calcmode="lin" valueType="num">
                                      <p:cBhvr additive="base">
                                        <p:cTn id="69"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9"/>
                                        </p:tgtEl>
                                        <p:attrNameLst>
                                          <p:attrName>style.visibility</p:attrName>
                                        </p:attrNameLst>
                                      </p:cBhvr>
                                      <p:to>
                                        <p:strVal val="visible"/>
                                      </p:to>
                                    </p:set>
                                    <p:animEffect transition="in" filter="blinds(horizontal)">
                                      <p:cBhvr>
                                        <p:cTn id="74" dur="500"/>
                                        <p:tgtEl>
                                          <p:spTgt spid="9"/>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wipe(down)">
                                      <p:cBhvr>
                                        <p:cTn id="79" dur="500"/>
                                        <p:tgtEl>
                                          <p:spTgt spid="15"/>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16"/>
                                        </p:tgtEl>
                                        <p:attrNameLst>
                                          <p:attrName>style.visibility</p:attrName>
                                        </p:attrNameLst>
                                      </p:cBhvr>
                                      <p:to>
                                        <p:strVal val="visible"/>
                                      </p:to>
                                    </p:set>
                                    <p:animEffect transition="in" filter="blinds(horizontal)">
                                      <p:cBhvr>
                                        <p:cTn id="84" dur="500"/>
                                        <p:tgtEl>
                                          <p:spTgt spid="16"/>
                                        </p:tgtEl>
                                      </p:cBhvr>
                                    </p:animEffect>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17"/>
                                        </p:tgtEl>
                                        <p:attrNameLst>
                                          <p:attrName>style.visibility</p:attrName>
                                        </p:attrNameLst>
                                      </p:cBhvr>
                                      <p:to>
                                        <p:strVal val="visible"/>
                                      </p:to>
                                    </p:set>
                                    <p:anim calcmode="lin" valueType="num">
                                      <p:cBhvr additive="base">
                                        <p:cTn id="89" dur="500" fill="hold"/>
                                        <p:tgtEl>
                                          <p:spTgt spid="17"/>
                                        </p:tgtEl>
                                        <p:attrNameLst>
                                          <p:attrName>ppt_x</p:attrName>
                                        </p:attrNameLst>
                                      </p:cBhvr>
                                      <p:tavLst>
                                        <p:tav tm="0">
                                          <p:val>
                                            <p:strVal val="#ppt_x"/>
                                          </p:val>
                                        </p:tav>
                                        <p:tav tm="100000">
                                          <p:val>
                                            <p:strVal val="#ppt_x"/>
                                          </p:val>
                                        </p:tav>
                                      </p:tavLst>
                                    </p:anim>
                                    <p:anim calcmode="lin" valueType="num">
                                      <p:cBhvr additive="base">
                                        <p:cTn id="9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18"/>
                                        </p:tgtEl>
                                        <p:attrNameLst>
                                          <p:attrName>style.visibility</p:attrName>
                                        </p:attrNameLst>
                                      </p:cBhvr>
                                      <p:to>
                                        <p:strVal val="visible"/>
                                      </p:to>
                                    </p:set>
                                    <p:anim calcmode="lin" valueType="num">
                                      <p:cBhvr additive="base">
                                        <p:cTn id="95" dur="500" fill="hold"/>
                                        <p:tgtEl>
                                          <p:spTgt spid="18"/>
                                        </p:tgtEl>
                                        <p:attrNameLst>
                                          <p:attrName>ppt_x</p:attrName>
                                        </p:attrNameLst>
                                      </p:cBhvr>
                                      <p:tavLst>
                                        <p:tav tm="0">
                                          <p:val>
                                            <p:strVal val="#ppt_x"/>
                                          </p:val>
                                        </p:tav>
                                        <p:tav tm="100000">
                                          <p:val>
                                            <p:strVal val="#ppt_x"/>
                                          </p:val>
                                        </p:tav>
                                      </p:tavLst>
                                    </p:anim>
                                    <p:anim calcmode="lin" valueType="num">
                                      <p:cBhvr additive="base">
                                        <p:cTn id="9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19"/>
                                        </p:tgtEl>
                                        <p:attrNameLst>
                                          <p:attrName>style.visibility</p:attrName>
                                        </p:attrNameLst>
                                      </p:cBhvr>
                                      <p:to>
                                        <p:strVal val="visible"/>
                                      </p:to>
                                    </p:set>
                                    <p:animEffect transition="in" filter="blinds(horizontal)">
                                      <p:cBhvr>
                                        <p:cTn id="101" dur="500"/>
                                        <p:tgtEl>
                                          <p:spTgt spid="19"/>
                                        </p:tgtEl>
                                      </p:cBhvr>
                                    </p:animEffect>
                                  </p:childTnLst>
                                </p:cTn>
                              </p:par>
                            </p:childTnLst>
                          </p:cTn>
                        </p:par>
                      </p:childTnLst>
                    </p:cTn>
                  </p:par>
                  <p:par>
                    <p:cTn id="102" fill="hold">
                      <p:stCondLst>
                        <p:cond delay="indefinite"/>
                      </p:stCondLst>
                      <p:childTnLst>
                        <p:par>
                          <p:cTn id="103" fill="hold">
                            <p:stCondLst>
                              <p:cond delay="0"/>
                            </p:stCondLst>
                            <p:childTnLst>
                              <p:par>
                                <p:cTn id="104" presetID="2" presetClass="entr" presetSubtype="4" fill="hold" grpId="0" nodeType="clickEffect">
                                  <p:stCondLst>
                                    <p:cond delay="0"/>
                                  </p:stCondLst>
                                  <p:childTnLst>
                                    <p:set>
                                      <p:cBhvr>
                                        <p:cTn id="105" dur="1" fill="hold">
                                          <p:stCondLst>
                                            <p:cond delay="0"/>
                                          </p:stCondLst>
                                        </p:cTn>
                                        <p:tgtEl>
                                          <p:spTgt spid="20"/>
                                        </p:tgtEl>
                                        <p:attrNameLst>
                                          <p:attrName>style.visibility</p:attrName>
                                        </p:attrNameLst>
                                      </p:cBhvr>
                                      <p:to>
                                        <p:strVal val="visible"/>
                                      </p:to>
                                    </p:set>
                                    <p:anim calcmode="lin" valueType="num">
                                      <p:cBhvr additive="base">
                                        <p:cTn id="106" dur="500" fill="hold"/>
                                        <p:tgtEl>
                                          <p:spTgt spid="20"/>
                                        </p:tgtEl>
                                        <p:attrNameLst>
                                          <p:attrName>ppt_x</p:attrName>
                                        </p:attrNameLst>
                                      </p:cBhvr>
                                      <p:tavLst>
                                        <p:tav tm="0">
                                          <p:val>
                                            <p:strVal val="#ppt_x"/>
                                          </p:val>
                                        </p:tav>
                                        <p:tav tm="100000">
                                          <p:val>
                                            <p:strVal val="#ppt_x"/>
                                          </p:val>
                                        </p:tav>
                                      </p:tavLst>
                                    </p:anim>
                                    <p:anim calcmode="lin" valueType="num">
                                      <p:cBhvr additive="base">
                                        <p:cTn id="107"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21"/>
                                        </p:tgtEl>
                                        <p:attrNameLst>
                                          <p:attrName>style.visibility</p:attrName>
                                        </p:attrNameLst>
                                      </p:cBhvr>
                                      <p:to>
                                        <p:strVal val="visible"/>
                                      </p:to>
                                    </p:set>
                                    <p:animEffect transition="in" filter="blinds(horizontal)">
                                      <p:cBhvr>
                                        <p:cTn id="112" dur="500"/>
                                        <p:tgtEl>
                                          <p:spTgt spid="21"/>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22"/>
                                        </p:tgtEl>
                                        <p:attrNameLst>
                                          <p:attrName>style.visibility</p:attrName>
                                        </p:attrNameLst>
                                      </p:cBhvr>
                                      <p:to>
                                        <p:strVal val="visible"/>
                                      </p:to>
                                    </p:set>
                                    <p:animEffect transition="in" filter="blinds(horizontal)">
                                      <p:cBhvr>
                                        <p:cTn id="117" dur="500"/>
                                        <p:tgtEl>
                                          <p:spTgt spid="22"/>
                                        </p:tgtEl>
                                      </p:cBhvr>
                                    </p:animEffect>
                                  </p:childTnLst>
                                </p:cTn>
                              </p:par>
                            </p:childTnLst>
                          </p:cTn>
                        </p:par>
                      </p:childTnLst>
                    </p:cTn>
                  </p:par>
                  <p:par>
                    <p:cTn id="118" fill="hold">
                      <p:stCondLst>
                        <p:cond delay="indefinite"/>
                      </p:stCondLst>
                      <p:childTnLst>
                        <p:par>
                          <p:cTn id="119" fill="hold">
                            <p:stCondLst>
                              <p:cond delay="0"/>
                            </p:stCondLst>
                            <p:childTnLst>
                              <p:par>
                                <p:cTn id="120" presetID="2" presetClass="entr" presetSubtype="4" fill="hold" grpId="0" nodeType="clickEffect">
                                  <p:stCondLst>
                                    <p:cond delay="0"/>
                                  </p:stCondLst>
                                  <p:childTnLst>
                                    <p:set>
                                      <p:cBhvr>
                                        <p:cTn id="121" dur="1" fill="hold">
                                          <p:stCondLst>
                                            <p:cond delay="0"/>
                                          </p:stCondLst>
                                        </p:cTn>
                                        <p:tgtEl>
                                          <p:spTgt spid="23"/>
                                        </p:tgtEl>
                                        <p:attrNameLst>
                                          <p:attrName>style.visibility</p:attrName>
                                        </p:attrNameLst>
                                      </p:cBhvr>
                                      <p:to>
                                        <p:strVal val="visible"/>
                                      </p:to>
                                    </p:set>
                                    <p:anim calcmode="lin" valueType="num">
                                      <p:cBhvr additive="base">
                                        <p:cTn id="122" dur="500" fill="hold"/>
                                        <p:tgtEl>
                                          <p:spTgt spid="23"/>
                                        </p:tgtEl>
                                        <p:attrNameLst>
                                          <p:attrName>ppt_x</p:attrName>
                                        </p:attrNameLst>
                                      </p:cBhvr>
                                      <p:tavLst>
                                        <p:tav tm="0">
                                          <p:val>
                                            <p:strVal val="#ppt_x"/>
                                          </p:val>
                                        </p:tav>
                                        <p:tav tm="100000">
                                          <p:val>
                                            <p:strVal val="#ppt_x"/>
                                          </p:val>
                                        </p:tav>
                                      </p:tavLst>
                                    </p:anim>
                                    <p:anim calcmode="lin" valueType="num">
                                      <p:cBhvr additive="base">
                                        <p:cTn id="12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2" presetClass="entr" presetSubtype="4" fill="hold" grpId="0" nodeType="clickEffect">
                                  <p:stCondLst>
                                    <p:cond delay="0"/>
                                  </p:stCondLst>
                                  <p:childTnLst>
                                    <p:set>
                                      <p:cBhvr>
                                        <p:cTn id="127" dur="1" fill="hold">
                                          <p:stCondLst>
                                            <p:cond delay="0"/>
                                          </p:stCondLst>
                                        </p:cTn>
                                        <p:tgtEl>
                                          <p:spTgt spid="24"/>
                                        </p:tgtEl>
                                        <p:attrNameLst>
                                          <p:attrName>style.visibility</p:attrName>
                                        </p:attrNameLst>
                                      </p:cBhvr>
                                      <p:to>
                                        <p:strVal val="visible"/>
                                      </p:to>
                                    </p:set>
                                    <p:anim calcmode="lin" valueType="num">
                                      <p:cBhvr additive="base">
                                        <p:cTn id="128" dur="500" fill="hold"/>
                                        <p:tgtEl>
                                          <p:spTgt spid="24"/>
                                        </p:tgtEl>
                                        <p:attrNameLst>
                                          <p:attrName>ppt_x</p:attrName>
                                        </p:attrNameLst>
                                      </p:cBhvr>
                                      <p:tavLst>
                                        <p:tav tm="0">
                                          <p:val>
                                            <p:strVal val="#ppt_x"/>
                                          </p:val>
                                        </p:tav>
                                        <p:tav tm="100000">
                                          <p:val>
                                            <p:strVal val="#ppt_x"/>
                                          </p:val>
                                        </p:tav>
                                      </p:tavLst>
                                    </p:anim>
                                    <p:anim calcmode="lin" valueType="num">
                                      <p:cBhvr additive="base">
                                        <p:cTn id="129"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 grpId="0" animBg="1"/>
      <p:bldP spid="6" grpId="0" animBg="1"/>
      <p:bldP spid="7" grpId="0" animBg="1"/>
      <p:bldP spid="8" grpId="0" animBg="1"/>
      <p:bldP spid="9" grpId="0" animBg="1"/>
      <p:bldP spid="15" grpId="0"/>
      <p:bldP spid="16" grpId="0" animBg="1"/>
      <p:bldP spid="17" grpId="0" animBg="1"/>
      <p:bldP spid="18" grpId="0" animBg="1"/>
      <p:bldP spid="19" grpId="0" animBg="1"/>
      <p:bldP spid="20" grpId="0" animBg="1"/>
      <p:bldP spid="21" grpId="0" animBg="1"/>
      <p:bldP spid="22" grpId="0" animBg="1"/>
      <p:bldP spid="23" grpId="0" animBg="1"/>
      <p:bldP spid="24" grpId="0" animBg="1"/>
      <p:bldP spid="34" grpId="0" animBg="1"/>
      <p:bldP spid="35" grpId="0" animBg="1"/>
      <p:bldP spid="36" grpId="0" animBg="1"/>
      <p:bldP spid="37" grpId="0" animBg="1"/>
      <p:bldP spid="3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p:cNvSpPr txBox="1"/>
          <p:nvPr/>
        </p:nvSpPr>
        <p:spPr bwMode="auto">
          <a:xfrm>
            <a:off x="1221180" y="2873491"/>
            <a:ext cx="10522181" cy="255997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2700" b="1" i="1" dirty="0">
                <a:latin typeface="Times New Roman" panose="02020603050405020304" pitchFamily="18" charset="0"/>
                <a:cs typeface="Times New Roman" panose="02020603050405020304" pitchFamily="18" charset="0"/>
              </a:rPr>
              <a:t>Prediction</a:t>
            </a:r>
            <a:r>
              <a:rPr lang="zh-CN" altLang="en-US" sz="2700" b="1" i="1" dirty="0">
                <a:latin typeface="Times New Roman" panose="02020603050405020304" pitchFamily="18" charset="0"/>
                <a:cs typeface="Times New Roman" panose="02020603050405020304" pitchFamily="18" charset="0"/>
              </a:rPr>
              <a:t>：</a:t>
            </a:r>
            <a:endParaRPr lang="en-US" altLang="zh-CN" sz="2700" b="1" i="1" dirty="0">
              <a:latin typeface="Times New Roman" panose="02020603050405020304" pitchFamily="18" charset="0"/>
              <a:cs typeface="Times New Roman" panose="02020603050405020304" pitchFamily="18" charset="0"/>
            </a:endParaRPr>
          </a:p>
          <a:p>
            <a:r>
              <a:rPr lang="en-US" altLang="zh-CN" sz="2700" b="1" i="1" dirty="0">
                <a:latin typeface="Times New Roman" panose="02020603050405020304" pitchFamily="18" charset="0"/>
                <a:cs typeface="Times New Roman" panose="02020603050405020304" pitchFamily="18" charset="0"/>
              </a:rPr>
              <a:t>Q1: What will the teacher see in the school canteen?</a:t>
            </a:r>
            <a:endParaRPr lang="en-US" altLang="zh-CN" sz="2700" b="1" i="1" dirty="0">
              <a:latin typeface="Times New Roman" panose="02020603050405020304" pitchFamily="18" charset="0"/>
              <a:cs typeface="Times New Roman" panose="02020603050405020304" pitchFamily="18" charset="0"/>
            </a:endParaRPr>
          </a:p>
          <a:p>
            <a:r>
              <a:rPr lang="en-US" altLang="zh-CN" sz="2700" b="1" i="1" dirty="0">
                <a:latin typeface="Times New Roman" panose="02020603050405020304" pitchFamily="18" charset="0"/>
                <a:cs typeface="Times New Roman" panose="02020603050405020304" pitchFamily="18" charset="0"/>
              </a:rPr>
              <a:t>Q2: What will the teacher say to the poor boy?</a:t>
            </a:r>
            <a:endParaRPr lang="en-US" altLang="zh-CN" sz="2700" b="1" i="1" dirty="0">
              <a:latin typeface="Times New Roman" panose="02020603050405020304" pitchFamily="18" charset="0"/>
              <a:cs typeface="Times New Roman" panose="02020603050405020304" pitchFamily="18" charset="0"/>
            </a:endParaRPr>
          </a:p>
          <a:p>
            <a:r>
              <a:rPr lang="en-US" altLang="zh-CN" sz="2700" b="1" i="1" dirty="0">
                <a:latin typeface="Times New Roman" panose="02020603050405020304" pitchFamily="18" charset="0"/>
                <a:cs typeface="Times New Roman" panose="02020603050405020304" pitchFamily="18" charset="0"/>
              </a:rPr>
              <a:t>Q3: What will Katie do after the teacher had a talk with her?</a:t>
            </a:r>
            <a:endParaRPr lang="en-US" altLang="zh-CN" sz="2700" b="1" i="1" dirty="0">
              <a:latin typeface="Times New Roman" panose="02020603050405020304" pitchFamily="18" charset="0"/>
              <a:cs typeface="Times New Roman" panose="02020603050405020304" pitchFamily="18" charset="0"/>
            </a:endParaRPr>
          </a:p>
          <a:p>
            <a:r>
              <a:rPr lang="en-US" altLang="zh-CN" sz="2700" b="1" i="1" dirty="0">
                <a:latin typeface="Times New Roman" panose="02020603050405020304" pitchFamily="18" charset="0"/>
                <a:cs typeface="Times New Roman" panose="02020603050405020304" pitchFamily="18" charset="0"/>
              </a:rPr>
              <a:t>Q4: How will the teacher help Katie and the poor boy?</a:t>
            </a:r>
            <a:endParaRPr lang="en-US" altLang="zh-CN" sz="2700" b="1" i="1" dirty="0">
              <a:latin typeface="Times New Roman" panose="02020603050405020304" pitchFamily="18" charset="0"/>
              <a:cs typeface="Times New Roman" panose="02020603050405020304" pitchFamily="18" charset="0"/>
            </a:endParaRPr>
          </a:p>
        </p:txBody>
      </p:sp>
      <p:sp>
        <p:nvSpPr>
          <p:cNvPr id="3" name="TextBox 4"/>
          <p:cNvSpPr txBox="1">
            <a:spLocks noChangeArrowheads="1"/>
          </p:cNvSpPr>
          <p:nvPr/>
        </p:nvSpPr>
        <p:spPr bwMode="auto">
          <a:xfrm>
            <a:off x="1937804" y="1572833"/>
            <a:ext cx="7689850" cy="577850"/>
          </a:xfrm>
          <a:prstGeom prst="rect">
            <a:avLst/>
          </a:prstGeom>
        </p:spPr>
        <p:style>
          <a:lnRef idx="2">
            <a:schemeClr val="accent2"/>
          </a:lnRef>
          <a:fillRef idx="1">
            <a:schemeClr val="lt1"/>
          </a:fillRef>
          <a:effectRef idx="0">
            <a:schemeClr val="accent2"/>
          </a:effectRef>
          <a:fontRef idx="minor">
            <a:schemeClr val="dk1"/>
          </a:fontRef>
        </p:style>
        <p:txBody>
          <a:bodyPr wrap="none" lIns="68580" tIns="34290" rIns="68580" bIns="34290">
            <a:spAutoFit/>
          </a:bodyPr>
          <a:lstStyle>
            <a:lvl1pPr>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Font typeface="Wingdings" panose="05000000000000000000" pitchFamily="2" charset="2"/>
              <a:buChar char="•"/>
              <a:defRPr sz="2200">
                <a:solidFill>
                  <a:schemeClr val="tx1"/>
                </a:solidFill>
                <a:latin typeface="Arial" panose="020B0604020202020204" pitchFamily="34" charset="0"/>
              </a:defRPr>
            </a:lvl3pPr>
            <a:lvl4pPr marL="1600200" indent="-228600">
              <a:spcBef>
                <a:spcPct val="20000"/>
              </a:spcBef>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FontTx/>
              <a:buNone/>
              <a:defRPr/>
            </a:pPr>
            <a:r>
              <a:rPr lang="en-US" altLang="zh-CN" sz="3300" dirty="0">
                <a:solidFill>
                  <a:srgbClr val="FF0066"/>
                </a:solidFill>
                <a:latin typeface="Times New Roman" panose="02020603050405020304" pitchFamily="18" charset="0"/>
                <a:cs typeface="Times New Roman" panose="02020603050405020304" pitchFamily="18" charset="0"/>
              </a:rPr>
              <a:t>Trends/ending in the story’s development </a:t>
            </a:r>
            <a:endParaRPr lang="zh-CN" altLang="en-US" sz="3300" dirty="0">
              <a:solidFill>
                <a:srgbClr val="FF0066"/>
              </a:solidFill>
              <a:latin typeface="Times New Roman" panose="02020603050405020304" pitchFamily="18" charset="0"/>
              <a:cs typeface="Times New Roman" panose="02020603050405020304" pitchFamily="18" charset="0"/>
            </a:endParaRPr>
          </a:p>
        </p:txBody>
      </p:sp>
      <p:grpSp>
        <p:nvGrpSpPr>
          <p:cNvPr id="10" name="组合 9"/>
          <p:cNvGrpSpPr/>
          <p:nvPr/>
        </p:nvGrpSpPr>
        <p:grpSpPr>
          <a:xfrm>
            <a:off x="1221180" y="453347"/>
            <a:ext cx="8660339" cy="596296"/>
            <a:chOff x="975709" y="3879"/>
            <a:chExt cx="8660339" cy="596296"/>
          </a:xfrm>
        </p:grpSpPr>
        <p:sp>
          <p:nvSpPr>
            <p:cNvPr id="11" name="TextBox 12"/>
            <p:cNvSpPr txBox="1">
              <a:spLocks noChangeArrowheads="1"/>
            </p:cNvSpPr>
            <p:nvPr/>
          </p:nvSpPr>
          <p:spPr bwMode="auto">
            <a:xfrm>
              <a:off x="3707860" y="68049"/>
              <a:ext cx="5928188" cy="461665"/>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dirty="0">
                  <a:solidFill>
                    <a:srgbClr val="FFFFFF"/>
                  </a:solidFill>
                  <a:latin typeface="方正粗黑宋简体" panose="02000000000000000000" pitchFamily="2" charset="-122"/>
                  <a:ea typeface="方正粗黑宋简体" panose="02000000000000000000" pitchFamily="2" charset="-122"/>
                </a:rPr>
                <a:t>Predicting the ending(</a:t>
              </a:r>
              <a:r>
                <a:rPr lang="zh-CN" altLang="en-US" sz="2400" b="1" dirty="0">
                  <a:solidFill>
                    <a:srgbClr val="FFFFFF"/>
                  </a:solidFill>
                  <a:latin typeface="方正粗黑宋简体" panose="02000000000000000000" pitchFamily="2" charset="-122"/>
                  <a:ea typeface="方正粗黑宋简体" panose="02000000000000000000" pitchFamily="2" charset="-122"/>
                </a:rPr>
                <a:t>预测故事结尾）</a:t>
              </a:r>
              <a:endParaRPr lang="en-US" altLang="zh-CN" sz="2400" b="1" dirty="0">
                <a:solidFill>
                  <a:srgbClr val="FFFFFF"/>
                </a:solidFill>
                <a:latin typeface="方正粗黑宋简体" panose="02000000000000000000" pitchFamily="2" charset="-122"/>
                <a:ea typeface="方正粗黑宋简体" panose="02000000000000000000" pitchFamily="2" charset="-122"/>
              </a:endParaRPr>
            </a:p>
          </p:txBody>
        </p:sp>
        <p:grpSp>
          <p:nvGrpSpPr>
            <p:cNvPr id="12" name="组合 11"/>
            <p:cNvGrpSpPr/>
            <p:nvPr/>
          </p:nvGrpSpPr>
          <p:grpSpPr>
            <a:xfrm>
              <a:off x="975709" y="3879"/>
              <a:ext cx="2417181" cy="596296"/>
              <a:chOff x="975709" y="3879"/>
              <a:chExt cx="2417181" cy="596296"/>
            </a:xfrm>
          </p:grpSpPr>
          <p:pic>
            <p:nvPicPr>
              <p:cNvPr id="13" name="图片 4"/>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75709" y="3879"/>
                <a:ext cx="1736669" cy="596296"/>
              </a:xfrm>
              <a:prstGeom prst="rect">
                <a:avLst/>
              </a:prstGeom>
              <a:noFill/>
              <a:ln>
                <a:noFill/>
              </a:ln>
              <a:effectLst>
                <a:outerShdw dist="38100" dir="8100000" algn="ctr" rotWithShape="0">
                  <a:srgbClr val="000000">
                    <a:alpha val="39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文本框 6"/>
              <p:cNvSpPr txBox="1">
                <a:spLocks noChangeArrowheads="1"/>
              </p:cNvSpPr>
              <p:nvPr/>
            </p:nvSpPr>
            <p:spPr bwMode="auto">
              <a:xfrm>
                <a:off x="2865181" y="103279"/>
                <a:ext cx="527709" cy="461665"/>
              </a:xfrm>
              <a:prstGeom prst="rect">
                <a:avLst/>
              </a:prstGeom>
              <a:solidFill>
                <a:srgbClr val="5130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rPr>
                  <a:t>08</a:t>
                </a:r>
                <a:endParaRPr kumimoji="0" lang="zh-CN" altLang="en-US" sz="2400" b="1" i="0" u="none" strike="noStrike" kern="120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endParaRPr>
              </a:p>
            </p:txBody>
          </p:sp>
          <p:sp>
            <p:nvSpPr>
              <p:cNvPr id="15" name="文本框 14"/>
              <p:cNvSpPr txBox="1"/>
              <p:nvPr/>
            </p:nvSpPr>
            <p:spPr>
              <a:xfrm>
                <a:off x="1293788" y="64270"/>
                <a:ext cx="157607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rPr>
                  <a:t>Read</a:t>
                </a:r>
                <a:endParaRPr kumimoji="0" lang="zh-CN" altLang="en-US" sz="2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endParaRPr>
              </a:p>
            </p:txBody>
          </p:sp>
        </p:grpSp>
      </p:gr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calcmode="lin" valueType="num">
                                      <p:cBhvr additive="base">
                                        <p:cTn id="1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 calcmode="lin" valueType="num">
                                      <p:cBhvr additive="base">
                                        <p:cTn id="2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xEl>
                                              <p:pRg st="2" end="2"/>
                                            </p:txEl>
                                          </p:spTgt>
                                        </p:tgtEl>
                                        <p:attrNameLst>
                                          <p:attrName>style.visibility</p:attrName>
                                        </p:attrNameLst>
                                      </p:cBhvr>
                                      <p:to>
                                        <p:strVal val="visible"/>
                                      </p:to>
                                    </p:set>
                                    <p:anim calcmode="lin" valueType="num">
                                      <p:cBhvr additive="base">
                                        <p:cTn id="2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 calcmode="lin" valueType="num">
                                      <p:cBhvr additive="base">
                                        <p:cTn id="3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
                                            <p:txEl>
                                              <p:pRg st="4" end="4"/>
                                            </p:txEl>
                                          </p:spTgt>
                                        </p:tgtEl>
                                        <p:attrNameLst>
                                          <p:attrName>style.visibility</p:attrName>
                                        </p:attrNameLst>
                                      </p:cBhvr>
                                      <p:to>
                                        <p:strVal val="visible"/>
                                      </p:to>
                                    </p:set>
                                    <p:anim calcmode="lin" valueType="num">
                                      <p:cBhvr additive="base">
                                        <p:cTn id="4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1"/>
          <p:cNvSpPr>
            <a:spLocks noGrp="1"/>
          </p:cNvSpPr>
          <p:nvPr>
            <p:ph type="title"/>
          </p:nvPr>
        </p:nvSpPr>
        <p:spPr>
          <a:xfrm>
            <a:off x="3787030" y="319239"/>
            <a:ext cx="4743236" cy="441964"/>
          </a:xfrm>
        </p:spPr>
        <p:style>
          <a:lnRef idx="1">
            <a:schemeClr val="accent4"/>
          </a:lnRef>
          <a:fillRef idx="3">
            <a:schemeClr val="accent4"/>
          </a:fillRef>
          <a:effectRef idx="2">
            <a:schemeClr val="accent4"/>
          </a:effectRef>
          <a:fontRef idx="minor">
            <a:schemeClr val="lt1"/>
          </a:fontRef>
        </p:style>
        <p:txBody>
          <a:bodyPr>
            <a:noAutofit/>
          </a:bodyPr>
          <a:lstStyle/>
          <a:p>
            <a:r>
              <a:rPr sz="2400" b="1" dirty="0" err="1">
                <a:solidFill>
                  <a:srgbClr val="FF0000"/>
                </a:solidFill>
              </a:rPr>
              <a:t>划线词分析</a:t>
            </a:r>
            <a:r>
              <a:rPr lang="en-US" sz="2400" b="1" dirty="0">
                <a:solidFill>
                  <a:srgbClr val="FF0000"/>
                </a:solidFill>
              </a:rPr>
              <a:t>*(</a:t>
            </a:r>
            <a:r>
              <a:rPr lang="zh-CN" altLang="en-US" sz="2400" b="1" dirty="0">
                <a:solidFill>
                  <a:srgbClr val="FF0000"/>
                </a:solidFill>
              </a:rPr>
              <a:t>两段中可用词汇）</a:t>
            </a:r>
            <a:endParaRPr sz="2400" b="1" dirty="0">
              <a:solidFill>
                <a:srgbClr val="FF0000"/>
              </a:solidFill>
            </a:endParaRPr>
          </a:p>
        </p:txBody>
      </p:sp>
      <p:grpSp>
        <p:nvGrpSpPr>
          <p:cNvPr id="16" name="组合 15"/>
          <p:cNvGrpSpPr/>
          <p:nvPr/>
        </p:nvGrpSpPr>
        <p:grpSpPr>
          <a:xfrm>
            <a:off x="735935" y="125405"/>
            <a:ext cx="2796109" cy="861774"/>
            <a:chOff x="738200" y="-48465"/>
            <a:chExt cx="3606878" cy="861774"/>
          </a:xfrm>
        </p:grpSpPr>
        <p:sp>
          <p:nvSpPr>
            <p:cNvPr id="6" name="圆角矩形 4"/>
            <p:cNvSpPr/>
            <p:nvPr/>
          </p:nvSpPr>
          <p:spPr>
            <a:xfrm>
              <a:off x="738202" y="85585"/>
              <a:ext cx="3606876" cy="62484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zh-CN" altLang="en-US"/>
            </a:p>
          </p:txBody>
        </p:sp>
        <p:sp>
          <p:nvSpPr>
            <p:cNvPr id="4" name="文本框 3"/>
            <p:cNvSpPr txBox="1"/>
            <p:nvPr/>
          </p:nvSpPr>
          <p:spPr>
            <a:xfrm rot="16200000">
              <a:off x="2030776" y="-1341041"/>
              <a:ext cx="861774" cy="3446925"/>
            </a:xfrm>
            <a:prstGeom prst="rect">
              <a:avLst/>
            </a:prstGeom>
            <a:noFill/>
          </p:spPr>
          <p:txBody>
            <a:bodyPr vert="eaVert" wrap="square" rtlCol="0">
              <a:spAutoFit/>
              <a:scene3d>
                <a:camera prst="orthographicFront"/>
                <a:lightRig rig="threePt" dir="t"/>
              </a:scene3d>
            </a:bodyPr>
            <a:lstStyle/>
            <a:p>
              <a:r>
                <a:rPr lang="en-US" altLang="zh-CN" sz="4400" b="1" dirty="0">
                  <a:solidFill>
                    <a:schemeClr val="accent2">
                      <a:lumMod val="75000"/>
                    </a:schemeClr>
                  </a:solidFill>
                  <a:effectLst>
                    <a:outerShdw blurRad="38100" dist="25400" dir="5400000" algn="ctr" rotWithShape="0">
                      <a:srgbClr val="6E747A">
                        <a:alpha val="43000"/>
                      </a:srgbClr>
                    </a:outerShdw>
                  </a:effectLst>
                  <a:latin typeface="Apple Chancery" panose="03020702040506060504" charset="0"/>
                  <a:cs typeface="Apple Chancery" panose="03020702040506060504" charset="0"/>
                </a:rPr>
                <a:t>Writing</a:t>
              </a:r>
              <a:endParaRPr lang="en-US" altLang="zh-CN" sz="4400" b="1" dirty="0">
                <a:solidFill>
                  <a:schemeClr val="accent2">
                    <a:lumMod val="75000"/>
                  </a:schemeClr>
                </a:solidFill>
                <a:effectLst>
                  <a:outerShdw blurRad="38100" dist="25400" dir="5400000" algn="ctr" rotWithShape="0">
                    <a:srgbClr val="6E747A">
                      <a:alpha val="43000"/>
                    </a:srgbClr>
                  </a:outerShdw>
                </a:effectLst>
                <a:latin typeface="Apple Chancery" panose="03020702040506060504" charset="0"/>
                <a:cs typeface="Apple Chancery" panose="03020702040506060504" charset="0"/>
              </a:endParaRPr>
            </a:p>
          </p:txBody>
        </p:sp>
      </p:grpSp>
      <p:sp>
        <p:nvSpPr>
          <p:cNvPr id="7" name="Text Box 6"/>
          <p:cNvSpPr txBox="1">
            <a:spLocks noChangeArrowheads="1"/>
          </p:cNvSpPr>
          <p:nvPr>
            <p:custDataLst>
              <p:tags r:id="rId1"/>
            </p:custDataLst>
          </p:nvPr>
        </p:nvSpPr>
        <p:spPr bwMode="auto">
          <a:xfrm>
            <a:off x="277402" y="1898967"/>
            <a:ext cx="1550035" cy="7359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ormAutofit fontScale="60000" lnSpcReduction="20000"/>
            <a:scene3d>
              <a:camera prst="orthographicFront"/>
              <a:lightRig rig="threePt" dir="t"/>
            </a:scene3d>
          </a:bodyPr>
          <a:lstStyle>
            <a:lvl1pPr>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1pPr>
            <a:lvl2pPr marL="742950" indent="-28575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2pPr>
            <a:lvl3pPr marL="1143000" indent="-22860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3pPr>
            <a:lvl4pPr marL="1600200" indent="-22860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4pPr>
            <a:lvl5pPr marL="2057400" indent="-22860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5pPr>
            <a:lvl6pPr marL="25146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6pPr>
            <a:lvl7pPr marL="29718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7pPr>
            <a:lvl8pPr marL="34290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8pPr>
            <a:lvl9pPr marL="38862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9pPr>
          </a:lstStyle>
          <a:p>
            <a:pPr eaLnBrk="1" hangingPunct="1">
              <a:spcBef>
                <a:spcPct val="0"/>
              </a:spcBef>
              <a:buFontTx/>
              <a:buNone/>
            </a:pPr>
            <a:r>
              <a:rPr lang="en-US" altLang="zh-CN" sz="6000" dirty="0">
                <a:solidFill>
                  <a:schemeClr val="tx1"/>
                </a:solidFill>
                <a:effectLst>
                  <a:outerShdw blurRad="38100" dist="19050" dir="2700000" algn="tl" rotWithShape="0">
                    <a:schemeClr val="dk1">
                      <a:alpha val="40000"/>
                    </a:schemeClr>
                  </a:outerShdw>
                </a:effectLst>
                <a:ea typeface="微软雅黑" panose="020B0503020204020204" pitchFamily="34" charset="-122"/>
              </a:rPr>
              <a:t>Para 1</a:t>
            </a:r>
            <a:endParaRPr lang="en-US" altLang="zh-CN" sz="6000" dirty="0">
              <a:solidFill>
                <a:schemeClr val="tx1"/>
              </a:solidFill>
              <a:effectLst>
                <a:outerShdw blurRad="38100" dist="19050" dir="2700000" algn="tl" rotWithShape="0">
                  <a:schemeClr val="dk1">
                    <a:alpha val="40000"/>
                  </a:schemeClr>
                </a:outerShdw>
              </a:effectLst>
              <a:ea typeface="微软雅黑" panose="020B0503020204020204" pitchFamily="34" charset="-122"/>
            </a:endParaRPr>
          </a:p>
        </p:txBody>
      </p:sp>
      <p:sp>
        <p:nvSpPr>
          <p:cNvPr id="8" name="Text Box 7"/>
          <p:cNvSpPr txBox="1">
            <a:spLocks noChangeArrowheads="1"/>
          </p:cNvSpPr>
          <p:nvPr>
            <p:custDataLst>
              <p:tags r:id="rId2"/>
            </p:custDataLst>
          </p:nvPr>
        </p:nvSpPr>
        <p:spPr bwMode="auto">
          <a:xfrm>
            <a:off x="480949" y="2399025"/>
            <a:ext cx="4889864" cy="14300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cene3d>
              <a:camera prst="orthographicFront"/>
              <a:lightRig rig="threePt" dir="t"/>
            </a:scene3d>
          </a:bodyPr>
          <a:lstStyle>
            <a:lvl1pPr>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1pPr>
            <a:lvl2pPr marL="742950" indent="-28575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2pPr>
            <a:lvl3pPr marL="1143000" indent="-22860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3pPr>
            <a:lvl4pPr marL="1600200" indent="-22860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4pPr>
            <a:lvl5pPr marL="2057400" indent="-22860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5pPr>
            <a:lvl6pPr marL="25146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6pPr>
            <a:lvl7pPr marL="29718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7pPr>
            <a:lvl8pPr marL="34290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8pPr>
            <a:lvl9pPr marL="38862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defRPr/>
            </a:pPr>
            <a:r>
              <a:rPr kumimoji="0" lang="en-US" altLang="zh-CN" sz="2400" b="1" i="1" u="none" strike="noStrike" kern="0" cap="none" spc="0" normalizeH="0" baseline="0" noProof="0" dirty="0">
                <a:ln>
                  <a:noFill/>
                </a:ln>
                <a:solidFill>
                  <a:srgbClr val="000000"/>
                </a:solidFill>
                <a:effectLst>
                  <a:outerShdw blurRad="38100" dist="19050" dir="2700000" algn="tl" rotWithShape="0">
                    <a:srgbClr val="000000">
                      <a:alpha val="40000"/>
                    </a:srgbClr>
                  </a:outerShdw>
                </a:effectLst>
                <a:uLnTx/>
                <a:uFillTx/>
                <a:latin typeface="Arial" panose="020B0604020202020204" pitchFamily="34" charset="0"/>
                <a:ea typeface="微软雅黑" panose="020B0503020204020204" pitchFamily="34" charset="-122"/>
                <a:sym typeface="+mn-ea"/>
              </a:rPr>
              <a:t>The problem was</a:t>
            </a:r>
            <a:r>
              <a:rPr kumimoji="0" lang="en-US" altLang="zh-CN" sz="2400" b="1" i="1" u="none" strike="noStrike" kern="0" cap="none" spc="0" normalizeH="0" noProof="0" dirty="0">
                <a:ln>
                  <a:noFill/>
                </a:ln>
                <a:solidFill>
                  <a:srgbClr val="000000"/>
                </a:solidFill>
                <a:effectLst>
                  <a:outerShdw blurRad="38100" dist="19050" dir="2700000" algn="tl" rotWithShape="0">
                    <a:srgbClr val="000000">
                      <a:alpha val="40000"/>
                    </a:srgbClr>
                  </a:outerShdw>
                </a:effectLst>
                <a:uLnTx/>
                <a:uFillTx/>
                <a:latin typeface="Arial" panose="020B0604020202020204" pitchFamily="34" charset="0"/>
                <a:ea typeface="微软雅黑" panose="020B0503020204020204" pitchFamily="34" charset="-122"/>
                <a:sym typeface="+mn-ea"/>
              </a:rPr>
              <a:t> still unsolved the next week until I noticed a boy in the school canteen</a:t>
            </a:r>
            <a:r>
              <a:rPr kumimoji="0" lang="en-US" altLang="zh-CN" sz="2400" b="1" i="1" u="none" strike="noStrike" kern="0" cap="none" spc="0" normalizeH="0" baseline="0" noProof="0" dirty="0">
                <a:ln>
                  <a:noFill/>
                </a:ln>
                <a:solidFill>
                  <a:srgbClr val="000000"/>
                </a:solidFill>
                <a:effectLst>
                  <a:outerShdw blurRad="38100" dist="19050" dir="2700000" algn="tl" rotWithShape="0">
                    <a:srgbClr val="000000">
                      <a:alpha val="40000"/>
                    </a:srgbClr>
                  </a:outerShdw>
                </a:effectLst>
                <a:uLnTx/>
                <a:uFillTx/>
                <a:latin typeface="Arial" panose="020B0604020202020204" pitchFamily="34" charset="0"/>
                <a:ea typeface="微软雅黑" panose="020B0503020204020204" pitchFamily="34" charset="-122"/>
                <a:sym typeface="+mn-ea"/>
              </a:rPr>
              <a:t>. </a:t>
            </a:r>
            <a:endParaRPr kumimoji="0" lang="en-US" altLang="zh-CN" sz="2400" b="1" i="1" u="none" strike="noStrike" kern="0" cap="none" spc="0" normalizeH="0" baseline="0" noProof="0" dirty="0">
              <a:ln>
                <a:noFill/>
              </a:ln>
              <a:solidFill>
                <a:srgbClr val="000000"/>
              </a:solidFill>
              <a:effectLst>
                <a:outerShdw blurRad="38100" dist="19050" dir="2700000" algn="tl" rotWithShape="0">
                  <a:srgbClr val="000000">
                    <a:alpha val="40000"/>
                  </a:srgbClr>
                </a:outerShdw>
              </a:effectLst>
              <a:uLnTx/>
              <a:uFillTx/>
              <a:latin typeface="Arial" panose="020B0604020202020204" pitchFamily="34" charset="0"/>
              <a:ea typeface="微软雅黑" panose="020B0503020204020204" pitchFamily="34" charset="-122"/>
              <a:sym typeface="+mn-ea"/>
            </a:endParaRPr>
          </a:p>
        </p:txBody>
      </p:sp>
      <p:sp>
        <p:nvSpPr>
          <p:cNvPr id="9" name="Text Box 10"/>
          <p:cNvSpPr txBox="1">
            <a:spLocks noChangeArrowheads="1"/>
          </p:cNvSpPr>
          <p:nvPr>
            <p:custDataLst>
              <p:tags r:id="rId3"/>
            </p:custDataLst>
          </p:nvPr>
        </p:nvSpPr>
        <p:spPr bwMode="auto">
          <a:xfrm>
            <a:off x="134954" y="3985895"/>
            <a:ext cx="1834929" cy="7677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ormAutofit fontScale="67500" lnSpcReduction="20000"/>
            <a:scene3d>
              <a:camera prst="orthographicFront"/>
              <a:lightRig rig="threePt" dir="t"/>
            </a:scene3d>
          </a:bodyPr>
          <a:lstStyle>
            <a:lvl1pPr>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1pPr>
            <a:lvl2pPr marL="742950" indent="-28575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2pPr>
            <a:lvl3pPr marL="1143000" indent="-22860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3pPr>
            <a:lvl4pPr marL="1600200" indent="-22860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4pPr>
            <a:lvl5pPr marL="2057400" indent="-22860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5pPr>
            <a:lvl6pPr marL="25146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6pPr>
            <a:lvl7pPr marL="29718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7pPr>
            <a:lvl8pPr marL="34290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8pPr>
            <a:lvl9pPr marL="38862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9pPr>
          </a:lstStyle>
          <a:p>
            <a:pPr algn="r" eaLnBrk="1" hangingPunct="1">
              <a:spcBef>
                <a:spcPct val="0"/>
              </a:spcBef>
              <a:buFontTx/>
              <a:buNone/>
            </a:pPr>
            <a:r>
              <a:rPr lang="en-US" altLang="zh-CN" sz="6000" dirty="0">
                <a:solidFill>
                  <a:schemeClr val="tx1"/>
                </a:solidFill>
                <a:effectLst>
                  <a:outerShdw blurRad="38100" dist="19050" dir="2700000" algn="tl" rotWithShape="0">
                    <a:schemeClr val="dk1">
                      <a:alpha val="40000"/>
                    </a:schemeClr>
                  </a:outerShdw>
                </a:effectLst>
                <a:ea typeface="微软雅黑" panose="020B0503020204020204" pitchFamily="34" charset="-122"/>
              </a:rPr>
              <a:t>Para 2</a:t>
            </a:r>
            <a:endParaRPr lang="en-US" altLang="zh-CN" sz="6000" dirty="0">
              <a:solidFill>
                <a:schemeClr val="tx1"/>
              </a:solidFill>
              <a:effectLst>
                <a:outerShdw blurRad="38100" dist="19050" dir="2700000" algn="tl" rotWithShape="0">
                  <a:schemeClr val="dk1">
                    <a:alpha val="40000"/>
                  </a:schemeClr>
                </a:outerShdw>
              </a:effectLst>
              <a:ea typeface="微软雅黑" panose="020B0503020204020204" pitchFamily="34" charset="-122"/>
            </a:endParaRPr>
          </a:p>
        </p:txBody>
      </p:sp>
      <p:sp>
        <p:nvSpPr>
          <p:cNvPr id="10" name="Text Box 11"/>
          <p:cNvSpPr txBox="1">
            <a:spLocks noChangeArrowheads="1"/>
          </p:cNvSpPr>
          <p:nvPr>
            <p:custDataLst>
              <p:tags r:id="rId4"/>
            </p:custDataLst>
          </p:nvPr>
        </p:nvSpPr>
        <p:spPr bwMode="auto">
          <a:xfrm>
            <a:off x="390418" y="4674553"/>
            <a:ext cx="4366517" cy="14300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lstStyle>
            <a:lvl1pPr>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1pPr>
            <a:lvl2pPr marL="742950" indent="-28575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2pPr>
            <a:lvl3pPr marL="1143000" indent="-22860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3pPr>
            <a:lvl4pPr marL="1600200" indent="-22860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4pPr>
            <a:lvl5pPr marL="2057400" indent="-22860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5pPr>
            <a:lvl6pPr marL="25146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6pPr>
            <a:lvl7pPr marL="29718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7pPr>
            <a:lvl8pPr marL="34290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8pPr>
            <a:lvl9pPr marL="38862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n-US" altLang="zh-CN" sz="2400" b="1" i="1" u="none" strike="noStrike" kern="0" cap="none" spc="0" normalizeH="0" baseline="0" noProof="0" dirty="0">
                <a:ln>
                  <a:noFill/>
                </a:ln>
                <a:solidFill>
                  <a:srgbClr val="000000"/>
                </a:solidFill>
                <a:effectLst>
                  <a:outerShdw blurRad="38100" dist="19050" dir="2700000" algn="tl" rotWithShape="0">
                    <a:srgbClr val="000000">
                      <a:alpha val="40000"/>
                    </a:srgbClr>
                  </a:outerShdw>
                </a:effectLst>
                <a:uLnTx/>
                <a:uFillTx/>
                <a:latin typeface="Arial" panose="020B0604020202020204" pitchFamily="34" charset="0"/>
                <a:cs typeface="+mn-cs"/>
                <a:sym typeface="+mn-ea"/>
              </a:rPr>
              <a:t>Katie asked me not to tell her parents.</a:t>
            </a:r>
            <a:endParaRPr kumimoji="0" lang="en-US" altLang="zh-CN" sz="2400" b="1" i="1" u="none" strike="noStrike" kern="0" cap="none" spc="0" normalizeH="0" baseline="0" noProof="0" dirty="0">
              <a:ln>
                <a:noFill/>
              </a:ln>
              <a:solidFill>
                <a:srgbClr val="000000"/>
              </a:solidFill>
              <a:effectLst>
                <a:outerShdw blurRad="38100" dist="19050" dir="2700000" algn="tl" rotWithShape="0">
                  <a:srgbClr val="000000">
                    <a:alpha val="40000"/>
                  </a:srgbClr>
                </a:outerShdw>
              </a:effectLst>
              <a:uLnTx/>
              <a:uFillTx/>
              <a:latin typeface="Arial" panose="020B0604020202020204" pitchFamily="34" charset="0"/>
              <a:ea typeface="微软雅黑" panose="020B0503020204020204" pitchFamily="34" charset="-122"/>
              <a:cs typeface="+mn-cs"/>
              <a:sym typeface="+mn-ea"/>
            </a:endParaRPr>
          </a:p>
        </p:txBody>
      </p:sp>
      <p:grpSp>
        <p:nvGrpSpPr>
          <p:cNvPr id="17" name="组合 16"/>
          <p:cNvGrpSpPr/>
          <p:nvPr/>
        </p:nvGrpSpPr>
        <p:grpSpPr>
          <a:xfrm>
            <a:off x="5158133" y="2367760"/>
            <a:ext cx="6637105" cy="1430655"/>
            <a:chOff x="5277493" y="2266949"/>
            <a:chExt cx="6637105" cy="1430655"/>
          </a:xfrm>
        </p:grpSpPr>
        <p:sp>
          <p:nvSpPr>
            <p:cNvPr id="11" name="圆角矩形 5"/>
            <p:cNvSpPr/>
            <p:nvPr/>
          </p:nvSpPr>
          <p:spPr>
            <a:xfrm>
              <a:off x="5277493" y="2266949"/>
              <a:ext cx="6637105" cy="1430655"/>
            </a:xfrm>
            <a:prstGeom prst="roundRect">
              <a:avLst/>
            </a:prstGeom>
            <a:noFill/>
            <a:ln w="69850" cmpd="dbl">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dirty="0"/>
            </a:p>
          </p:txBody>
        </p:sp>
        <p:sp>
          <p:nvSpPr>
            <p:cNvPr id="12" name="文本框 11"/>
            <p:cNvSpPr txBox="1"/>
            <p:nvPr/>
          </p:nvSpPr>
          <p:spPr>
            <a:xfrm>
              <a:off x="5464132" y="2374908"/>
              <a:ext cx="5642232" cy="954107"/>
            </a:xfrm>
            <a:prstGeom prst="rect">
              <a:avLst/>
            </a:prstGeom>
            <a:noFill/>
          </p:spPr>
          <p:txBody>
            <a:bodyPr wrap="square" rtlCol="0">
              <a:spAutoFit/>
            </a:bodyPr>
            <a:lstStyle/>
            <a:p>
              <a:r>
                <a:rPr lang="en-US" altLang="zh-CN" sz="2800" b="1" dirty="0">
                  <a:solidFill>
                    <a:srgbClr val="0000FF"/>
                  </a:solidFill>
                </a:rPr>
                <a:t> lunch, happens, loved, care, generous, sweet</a:t>
              </a:r>
              <a:endParaRPr lang="en-US" altLang="zh-CN" sz="2800" b="1" dirty="0"/>
            </a:p>
          </p:txBody>
        </p:sp>
      </p:grpSp>
      <p:grpSp>
        <p:nvGrpSpPr>
          <p:cNvPr id="18" name="组合 17"/>
          <p:cNvGrpSpPr/>
          <p:nvPr/>
        </p:nvGrpSpPr>
        <p:grpSpPr>
          <a:xfrm>
            <a:off x="5650970" y="4510425"/>
            <a:ext cx="5029835" cy="1430655"/>
            <a:chOff x="5803265" y="4504055"/>
            <a:chExt cx="5029835" cy="1430655"/>
          </a:xfrm>
        </p:grpSpPr>
        <p:sp>
          <p:nvSpPr>
            <p:cNvPr id="13" name="圆角矩形 7"/>
            <p:cNvSpPr/>
            <p:nvPr/>
          </p:nvSpPr>
          <p:spPr>
            <a:xfrm>
              <a:off x="5803265" y="4504055"/>
              <a:ext cx="5029835" cy="1430655"/>
            </a:xfrm>
            <a:prstGeom prst="roundRect">
              <a:avLst/>
            </a:prstGeom>
            <a:noFill/>
            <a:ln w="69850" cmpd="dbl">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6140521" y="4549715"/>
              <a:ext cx="4672330" cy="954107"/>
            </a:xfrm>
            <a:prstGeom prst="rect">
              <a:avLst/>
            </a:prstGeom>
            <a:noFill/>
          </p:spPr>
          <p:txBody>
            <a:bodyPr wrap="square" rtlCol="0">
              <a:spAutoFit/>
            </a:bodyPr>
            <a:lstStyle/>
            <a:p>
              <a:r>
                <a:rPr lang="en-US" altLang="zh-CN" sz="2800" b="1" dirty="0">
                  <a:solidFill>
                    <a:srgbClr val="0000FF"/>
                  </a:solidFill>
                </a:rPr>
                <a:t>Katie, problem, happens, lose, lunch, generous</a:t>
              </a:r>
              <a:endParaRPr lang="en-US" altLang="zh-CN" sz="2800" dirty="0"/>
            </a:p>
          </p:txBody>
        </p:sp>
      </p:grpSp>
      <p:grpSp>
        <p:nvGrpSpPr>
          <p:cNvPr id="2" name="组合 1"/>
          <p:cNvGrpSpPr/>
          <p:nvPr/>
        </p:nvGrpSpPr>
        <p:grpSpPr>
          <a:xfrm>
            <a:off x="480949" y="761203"/>
            <a:ext cx="11083038" cy="1215068"/>
            <a:chOff x="481968" y="729819"/>
            <a:chExt cx="11083038" cy="1215068"/>
          </a:xfrm>
        </p:grpSpPr>
        <p:sp>
          <p:nvSpPr>
            <p:cNvPr id="5" name="圆角矩形 3"/>
            <p:cNvSpPr/>
            <p:nvPr/>
          </p:nvSpPr>
          <p:spPr>
            <a:xfrm>
              <a:off x="481968" y="729819"/>
              <a:ext cx="11083038" cy="1215068"/>
            </a:xfrm>
            <a:prstGeom prst="roundRect">
              <a:avLst/>
            </a:prstGeom>
            <a:noFill/>
            <a:ln w="12700" cmpd="sng">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00FF"/>
                </a:solidFill>
              </a:endParaRPr>
            </a:p>
          </p:txBody>
        </p:sp>
        <p:sp>
          <p:nvSpPr>
            <p:cNvPr id="15" name="文本框 14"/>
            <p:cNvSpPr txBox="1"/>
            <p:nvPr/>
          </p:nvSpPr>
          <p:spPr>
            <a:xfrm>
              <a:off x="1053437" y="1005956"/>
              <a:ext cx="10459738" cy="830997"/>
            </a:xfrm>
            <a:prstGeom prst="rect">
              <a:avLst/>
            </a:prstGeom>
            <a:noFill/>
          </p:spPr>
          <p:txBody>
            <a:bodyPr wrap="square" rtlCol="0">
              <a:spAutoFit/>
            </a:bodyPr>
            <a:lstStyle/>
            <a:p>
              <a:r>
                <a:rPr lang="en-US" altLang="zh-CN" sz="2400" b="1" dirty="0">
                  <a:solidFill>
                    <a:srgbClr val="0000FF"/>
                  </a:solidFill>
                </a:rPr>
                <a:t>Noun and Verb</a:t>
              </a:r>
              <a:r>
                <a:rPr lang="zh-CN" altLang="en-US" sz="2400" b="1" dirty="0">
                  <a:solidFill>
                    <a:srgbClr val="0000FF"/>
                  </a:solidFill>
                </a:rPr>
                <a:t>：</a:t>
              </a:r>
              <a:r>
                <a:rPr lang="en-US" altLang="zh-CN" sz="2400" b="1" dirty="0">
                  <a:solidFill>
                    <a:srgbClr val="0000FF"/>
                  </a:solidFill>
                </a:rPr>
                <a:t>Katie, loved, parents, lunch, problem, happens, lose, care.</a:t>
              </a:r>
              <a:endParaRPr lang="en-US" altLang="zh-CN" sz="2400" b="1" dirty="0">
                <a:solidFill>
                  <a:srgbClr val="0000FF"/>
                </a:solidFill>
              </a:endParaRPr>
            </a:p>
            <a:p>
              <a:r>
                <a:rPr lang="en-US" altLang="zh-CN" sz="2400" b="1" dirty="0">
                  <a:solidFill>
                    <a:srgbClr val="0000FF"/>
                  </a:solidFill>
                </a:rPr>
                <a:t>Adj: generous, sweet</a:t>
              </a:r>
              <a:endParaRPr lang="zh-CN" altLang="en-US" sz="2400" b="1" dirty="0">
                <a:solidFill>
                  <a:srgbClr val="0000FF"/>
                </a:solidFill>
              </a:endParaRPr>
            </a:p>
          </p:txBody>
        </p:sp>
      </p:gr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barn(inVertical)">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arn(inVertical)">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wipe(down)">
                                      <p:cBhvr>
                                        <p:cTn id="36" dur="500"/>
                                        <p:tgtEl>
                                          <p:spTgt spid="17"/>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barn(inVertical)">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down)">
                                      <p:cBhvr>
                                        <p:cTn id="46" dur="500"/>
                                        <p:tgtEl>
                                          <p:spTgt spid="10"/>
                                        </p:tgtEl>
                                      </p:cBhvr>
                                    </p:animEffect>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heel(1)">
                                      <p:cBhvr>
                                        <p:cTn id="51"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763712" y="1424234"/>
            <a:ext cx="10931704" cy="3785652"/>
          </a:xfrm>
          <a:prstGeom prst="rect">
            <a:avLst/>
          </a:prstGeom>
          <a:noFill/>
        </p:spPr>
        <p:txBody>
          <a:bodyPr wrap="square">
            <a:spAutoFit/>
          </a:bodyPr>
          <a:lstStyle/>
          <a:p>
            <a:pPr algn="just"/>
            <a:r>
              <a:rPr lang="zh-CN"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第二节</a:t>
            </a:r>
            <a:r>
              <a:rPr lang="zh-CN" altLang="zh-CN" sz="2400" b="1" kern="100" dirty="0">
                <a:effectLst/>
                <a:latin typeface="Calibri" panose="020F0502020204030204" pitchFamily="34" charset="0"/>
                <a:ea typeface="Times New Roman" panose="02020603050405020304" pitchFamily="18" charset="0"/>
                <a:cs typeface="Times New Roman" panose="02020603050405020304" pitchFamily="18" charset="0"/>
              </a:rPr>
              <a:t>  </a:t>
            </a:r>
            <a:r>
              <a:rPr lang="zh-CN"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读后续写（满分</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25</a:t>
            </a:r>
            <a:r>
              <a:rPr lang="zh-CN"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分）</a:t>
            </a:r>
            <a:endParaRPr lang="zh-CN" altLang="zh-CN" sz="2400" b="1" kern="100" dirty="0">
              <a:effectLst/>
              <a:latin typeface="Calibri" panose="020F0502020204030204" pitchFamily="34" charset="0"/>
              <a:ea typeface="宋体" panose="02010600030101010101" pitchFamily="2" charset="-122"/>
              <a:cs typeface="Times New Roman" panose="02020603050405020304" pitchFamily="18" charset="0"/>
            </a:endParaRPr>
          </a:p>
          <a:p>
            <a:pPr indent="266700" algn="just"/>
            <a:r>
              <a:rPr lang="zh-CN"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阅读下面短文，根据所给情节进行续写，使之构成一个完整的故事。</a:t>
            </a:r>
            <a:endParaRPr lang="zh-CN" altLang="zh-CN" sz="2400" b="1" kern="100" dirty="0">
              <a:effectLst/>
              <a:latin typeface="Calibri" panose="020F0502020204030204" pitchFamily="34" charset="0"/>
              <a:ea typeface="宋体" panose="02010600030101010101" pitchFamily="2" charset="-122"/>
              <a:cs typeface="Times New Roman" panose="02020603050405020304" pitchFamily="18" charset="0"/>
            </a:endParaRPr>
          </a:p>
          <a:p>
            <a:pPr indent="266700" algn="just"/>
            <a:r>
              <a:rPr lang="en-US" altLang="zh-CN" sz="2400" b="1" u="sng" kern="100" dirty="0">
                <a:latin typeface="Times New Roman" panose="02020603050405020304" pitchFamily="18" charset="0"/>
                <a:ea typeface="宋体" panose="02010600030101010101" pitchFamily="2" charset="-122"/>
                <a:cs typeface="Times New Roman" panose="02020603050405020304" pitchFamily="18" charset="0"/>
              </a:rPr>
              <a:t>Katie</a:t>
            </a:r>
            <a:r>
              <a:rPr lang="en-US" altLang="zh-CN" sz="2400" b="1" kern="100" dirty="0">
                <a:latin typeface="Times New Roman" panose="02020603050405020304" pitchFamily="18" charset="0"/>
                <a:ea typeface="宋体" panose="02010600030101010101" pitchFamily="2" charset="-122"/>
                <a:cs typeface="Times New Roman" panose="02020603050405020304" pitchFamily="18" charset="0"/>
              </a:rPr>
              <a:t> was exceptionally small. We were in the fifth grade, but she was as short as a third grader. Although her body was small, Katie was big at heart. She had a sharp mind, too. Sometimes she got her share of teasing, but Katie knew how to handle it. All the kids who knew Katie liked her a lot.</a:t>
            </a:r>
            <a:endParaRPr lang="en-US" altLang="zh-CN" sz="2400" b="1" kern="100" dirty="0">
              <a:latin typeface="Times New Roman" panose="02020603050405020304" pitchFamily="18" charset="0"/>
              <a:ea typeface="宋体" panose="02010600030101010101" pitchFamily="2" charset="-122"/>
              <a:cs typeface="Times New Roman" panose="02020603050405020304" pitchFamily="18" charset="0"/>
            </a:endParaRPr>
          </a:p>
          <a:p>
            <a:pPr indent="266700" algn="just"/>
            <a:r>
              <a:rPr lang="en-US" altLang="zh-CN" sz="2400" b="1" kern="100" dirty="0">
                <a:latin typeface="Times New Roman" panose="02020603050405020304" pitchFamily="18" charset="0"/>
                <a:ea typeface="宋体" panose="02010600030101010101" pitchFamily="2" charset="-122"/>
                <a:cs typeface="Times New Roman" panose="02020603050405020304" pitchFamily="18" charset="0"/>
              </a:rPr>
              <a:t>Katie </a:t>
            </a:r>
            <a:r>
              <a:rPr lang="en-US" altLang="zh-CN" sz="2400" b="1" u="sng" kern="100" dirty="0">
                <a:latin typeface="Times New Roman" panose="02020603050405020304" pitchFamily="18" charset="0"/>
                <a:ea typeface="宋体" panose="02010600030101010101" pitchFamily="2" charset="-122"/>
                <a:cs typeface="Times New Roman" panose="02020603050405020304" pitchFamily="18" charset="0"/>
              </a:rPr>
              <a:t>loved</a:t>
            </a:r>
            <a:r>
              <a:rPr lang="en-US" altLang="zh-CN" sz="2400" b="1" kern="100" dirty="0">
                <a:latin typeface="Times New Roman" panose="02020603050405020304" pitchFamily="18" charset="0"/>
                <a:ea typeface="宋体" panose="02010600030101010101" pitchFamily="2" charset="-122"/>
                <a:cs typeface="Times New Roman" panose="02020603050405020304" pitchFamily="18" charset="0"/>
              </a:rPr>
              <a:t> helping others in the class, so whenever someone was stuck on the computer he always called her for help and advice. Katie loved jokes and she always had a joke that would cheer someone up whenever he was down. She was truly the most kind and </a:t>
            </a:r>
            <a:r>
              <a:rPr lang="en-US" altLang="zh-CN" sz="2400" b="1" u="sng" kern="100" dirty="0">
                <a:latin typeface="Times New Roman" panose="02020603050405020304" pitchFamily="18" charset="0"/>
                <a:ea typeface="宋体" panose="02010600030101010101" pitchFamily="2" charset="-122"/>
                <a:cs typeface="Times New Roman" panose="02020603050405020304" pitchFamily="18" charset="0"/>
              </a:rPr>
              <a:t>generous</a:t>
            </a:r>
            <a:r>
              <a:rPr lang="en-US" altLang="zh-CN" sz="2400" b="1" kern="100" dirty="0">
                <a:latin typeface="Times New Roman" panose="02020603050405020304" pitchFamily="18" charset="0"/>
                <a:ea typeface="宋体" panose="02010600030101010101" pitchFamily="2" charset="-122"/>
                <a:cs typeface="Times New Roman" panose="02020603050405020304" pitchFamily="18" charset="0"/>
              </a:rPr>
              <a:t> friend anyone could ask for. </a:t>
            </a:r>
            <a:endParaRPr lang="en-US" altLang="zh-CN" sz="2400" b="1" kern="100" dirty="0">
              <a:latin typeface="Times New Roman" panose="02020603050405020304" pitchFamily="18" charset="0"/>
              <a:ea typeface="宋体" panose="02010600030101010101" pitchFamily="2" charset="-122"/>
              <a:cs typeface="Times New Roman" panose="02020603050405020304" pitchFamily="18" charset="0"/>
            </a:endParaRPr>
          </a:p>
        </p:txBody>
      </p:sp>
      <p:grpSp>
        <p:nvGrpSpPr>
          <p:cNvPr id="4" name="组合 3"/>
          <p:cNvGrpSpPr/>
          <p:nvPr/>
        </p:nvGrpSpPr>
        <p:grpSpPr>
          <a:xfrm>
            <a:off x="917824" y="662495"/>
            <a:ext cx="2445876" cy="512255"/>
            <a:chOff x="934322" y="35771"/>
            <a:chExt cx="2238502" cy="684203"/>
          </a:xfrm>
        </p:grpSpPr>
        <p:cxnSp>
          <p:nvCxnSpPr>
            <p:cNvPr id="5" name="直接连接符 4"/>
            <p:cNvCxnSpPr/>
            <p:nvPr/>
          </p:nvCxnSpPr>
          <p:spPr>
            <a:xfrm>
              <a:off x="934322" y="719974"/>
              <a:ext cx="2238502" cy="0"/>
            </a:xfrm>
            <a:prstGeom prst="line">
              <a:avLst/>
            </a:prstGeom>
          </p:spPr>
          <p:style>
            <a:lnRef idx="3">
              <a:schemeClr val="accent6"/>
            </a:lnRef>
            <a:fillRef idx="0">
              <a:schemeClr val="accent6"/>
            </a:fillRef>
            <a:effectRef idx="2">
              <a:schemeClr val="accent6"/>
            </a:effectRef>
            <a:fontRef idx="minor">
              <a:schemeClr val="tx1"/>
            </a:fontRef>
          </p:style>
        </p:cxnSp>
        <p:sp>
          <p:nvSpPr>
            <p:cNvPr id="6" name="TextBox 8"/>
            <p:cNvSpPr txBox="1">
              <a:spLocks noChangeArrowheads="1"/>
            </p:cNvSpPr>
            <p:nvPr/>
          </p:nvSpPr>
          <p:spPr bwMode="auto">
            <a:xfrm>
              <a:off x="979182" y="35771"/>
              <a:ext cx="2067956" cy="554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p>
              <a:pPr algn="ctr" eaLnBrk="1" hangingPunct="1"/>
              <a:r>
                <a:rPr lang="zh-CN" altLang="en-US" sz="3600" b="1" spc="300" dirty="0">
                  <a:solidFill>
                    <a:srgbClr val="FF0000"/>
                  </a:solidFill>
                  <a:latin typeface="Arial" panose="020B0604020202020204" pitchFamily="34" charset="0"/>
                  <a:ea typeface="楷体" panose="02010609060101010101" pitchFamily="49" charset="-122"/>
                  <a:sym typeface="Arial" panose="020B0604020202020204" pitchFamily="34" charset="0"/>
                </a:rPr>
                <a:t>典题示例</a:t>
              </a:r>
              <a:endParaRPr lang="zh-CN" altLang="en-US" sz="3600" b="1" spc="300" dirty="0">
                <a:solidFill>
                  <a:srgbClr val="FF0000"/>
                </a:solidFill>
                <a:latin typeface="Arial" panose="020B0604020202020204" pitchFamily="34" charset="0"/>
                <a:ea typeface="楷体" panose="02010609060101010101" pitchFamily="49" charset="-122"/>
                <a:sym typeface="Arial" panose="020B0604020202020204" pitchFamily="34" charset="0"/>
              </a:endParaRPr>
            </a:p>
          </p:txBody>
        </p:sp>
      </p:gr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5"/>
          <p:cNvSpPr>
            <a:spLocks noChangeArrowheads="1"/>
          </p:cNvSpPr>
          <p:nvPr>
            <p:custDataLst>
              <p:tags r:id="rId1"/>
            </p:custDataLst>
          </p:nvPr>
        </p:nvSpPr>
        <p:spPr bwMode="auto">
          <a:xfrm>
            <a:off x="871134" y="129508"/>
            <a:ext cx="182038" cy="651937"/>
          </a:xfrm>
          <a:prstGeom prst="rect">
            <a:avLst/>
          </a:prstGeom>
          <a:solidFill>
            <a:srgbClr val="E88B7E"/>
          </a:solidFill>
          <a:ln>
            <a:noFill/>
          </a:ln>
          <a:effectLst/>
        </p:spPr>
        <p:txBody>
          <a:bodyPr wrap="square" anchor="ctr">
            <a:normAutofit/>
          </a:bodyPr>
          <a:lstStyle>
            <a:lvl1pPr>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1pPr>
            <a:lvl2pPr marL="742950" indent="-28575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2pPr>
            <a:lvl3pPr marL="1143000" indent="-22860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3pPr>
            <a:lvl4pPr marL="1600200" indent="-22860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4pPr>
            <a:lvl5pPr marL="2057400" indent="-22860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5pPr>
            <a:lvl6pPr marL="25146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6pPr>
            <a:lvl7pPr marL="29718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7pPr>
            <a:lvl8pPr marL="34290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8pPr>
            <a:lvl9pPr marL="38862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defRPr/>
            </a:pPr>
            <a:endParaRPr kumimoji="0" lang="zh-CN" altLang="zh-CN" sz="1800" b="0" i="0" u="none" strike="noStrike" kern="0" cap="none" spc="0" normalizeH="0" baseline="0" noProof="0">
              <a:ln>
                <a:noFill/>
              </a:ln>
              <a:solidFill>
                <a:srgbClr val="000000">
                  <a:lumMod val="85000"/>
                  <a:lumOff val="15000"/>
                </a:srgbClr>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44" name="文本框 43"/>
          <p:cNvSpPr txBox="1"/>
          <p:nvPr/>
        </p:nvSpPr>
        <p:spPr>
          <a:xfrm rot="16200000">
            <a:off x="2076853" y="-579980"/>
            <a:ext cx="615553" cy="2012547"/>
          </a:xfrm>
          <a:prstGeom prst="rect">
            <a:avLst/>
          </a:prstGeom>
        </p:spPr>
        <p:style>
          <a:lnRef idx="1">
            <a:schemeClr val="accent4"/>
          </a:lnRef>
          <a:fillRef idx="2">
            <a:schemeClr val="accent4"/>
          </a:fillRef>
          <a:effectRef idx="1">
            <a:schemeClr val="accent4"/>
          </a:effectRef>
          <a:fontRef idx="minor">
            <a:schemeClr val="dk1"/>
          </a:fontRef>
        </p:style>
        <p:txBody>
          <a:bodyPr vert="eaVert" wrap="square" rtlCol="0">
            <a:spAutoFit/>
            <a:scene3d>
              <a:camera prst="orthographicFront"/>
              <a:lightRig rig="threePt" dir="t"/>
            </a:scene3d>
          </a:bodyPr>
          <a:lstStyle/>
          <a:p>
            <a:r>
              <a:rPr lang="en-US" altLang="zh-CN" sz="2800" b="1" dirty="0">
                <a:solidFill>
                  <a:srgbClr val="0000FF"/>
                </a:solidFill>
                <a:effectLst>
                  <a:outerShdw blurRad="38100" dist="25400" dir="5400000" algn="ctr" rotWithShape="0">
                    <a:srgbClr val="6E747A">
                      <a:alpha val="43000"/>
                    </a:srgbClr>
                  </a:outerShdw>
                </a:effectLst>
                <a:latin typeface="Apple Chancery" panose="03020702040506060504" charset="0"/>
                <a:ea typeface="微软雅黑" panose="020B0503020204020204" pitchFamily="34" charset="-122"/>
                <a:cs typeface="Apple Chancery" panose="03020702040506060504" charset="0"/>
              </a:rPr>
              <a:t>Writing</a:t>
            </a:r>
            <a:endParaRPr lang="en-US" altLang="zh-CN" sz="2800" b="1" dirty="0">
              <a:solidFill>
                <a:srgbClr val="0000FF"/>
              </a:solidFill>
              <a:effectLst>
                <a:outerShdw blurRad="38100" dist="25400" dir="5400000" algn="ctr" rotWithShape="0">
                  <a:srgbClr val="6E747A">
                    <a:alpha val="43000"/>
                  </a:srgbClr>
                </a:outerShdw>
              </a:effectLst>
              <a:latin typeface="Apple Chancery" panose="03020702040506060504" charset="0"/>
              <a:ea typeface="微软雅黑" panose="020B0503020204020204" pitchFamily="34" charset="-122"/>
              <a:cs typeface="Apple Chancery" panose="03020702040506060504" charset="0"/>
            </a:endParaRPr>
          </a:p>
        </p:txBody>
      </p:sp>
      <p:sp>
        <p:nvSpPr>
          <p:cNvPr id="7" name="标题 1"/>
          <p:cNvSpPr txBox="1"/>
          <p:nvPr/>
        </p:nvSpPr>
        <p:spPr bwMode="auto">
          <a:xfrm>
            <a:off x="516589" y="909824"/>
            <a:ext cx="4043362" cy="638175"/>
          </a:xfrm>
          <a:prstGeom prst="rect">
            <a:avLst/>
          </a:prstGeom>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en-US" altLang="zh-CN" sz="3600" b="0"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j-cs"/>
              </a:rPr>
              <a:t>Predict the plot -1</a:t>
            </a:r>
            <a:endParaRPr kumimoji="0" lang="zh-CN" altLang="en-US" sz="3600" b="0" i="0" u="none" strike="noStrike" kern="1200" cap="none" spc="0" normalizeH="0" baseline="0" noProof="0" dirty="0">
              <a:ln>
                <a:noFill/>
              </a:ln>
              <a:solidFill>
                <a:srgbClr val="FF0000"/>
              </a:solidFill>
              <a:effectLst/>
              <a:uLnTx/>
              <a:uFillTx/>
              <a:latin typeface="Calibri" panose="020F0502020204030204"/>
              <a:ea typeface="宋体" panose="02010600030101010101" pitchFamily="2" charset="-122"/>
              <a:cs typeface="+mj-cs"/>
            </a:endParaRPr>
          </a:p>
        </p:txBody>
      </p:sp>
      <p:sp>
        <p:nvSpPr>
          <p:cNvPr id="8" name="内容占位符 2"/>
          <p:cNvSpPr txBox="1"/>
          <p:nvPr/>
        </p:nvSpPr>
        <p:spPr>
          <a:xfrm>
            <a:off x="516589" y="2337458"/>
            <a:ext cx="11468154" cy="4448151"/>
          </a:xfrm>
          <a:prstGeom prst="rect">
            <a:avLst/>
          </a:prstGeom>
          <a:ln>
            <a:solidFill>
              <a:srgbClr val="FF3300"/>
            </a:solidFill>
          </a:ln>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altLang="zh-CN" sz="2600" b="1"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rPr>
              <a:t>Paragraph 1:</a:t>
            </a:r>
            <a:br>
              <a:rPr kumimoji="0" lang="en-US" altLang="zh-CN" sz="2600" b="1"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rPr>
            </a:br>
            <a:r>
              <a:rPr kumimoji="0" lang="en-US" altLang="zh-CN" sz="2600" b="1" i="1"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rPr>
              <a:t> “The problem was still unsolved the next week until I noticed a boy in the school canteen.</a:t>
            </a:r>
            <a:br>
              <a:rPr kumimoji="0" lang="en-US" altLang="zh-CN" sz="2600" b="1"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rPr>
            </a:br>
            <a:endParaRPr kumimoji="0" lang="en-US" altLang="zh-CN" sz="2600" b="1"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endParaRPr kumimoji="0" lang="en-US" altLang="zh-CN" sz="2600" b="1"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br>
              <a:rPr kumimoji="0" lang="en-US" altLang="zh-CN" sz="2600" b="1"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rPr>
            </a:br>
            <a:endParaRPr kumimoji="0" lang="en-US" altLang="zh-CN" sz="2600" b="1"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endParaRPr kumimoji="0" lang="en-US" altLang="zh-CN" sz="2600" b="1"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defRPr/>
            </a:pPr>
            <a:r>
              <a:rPr kumimoji="0" lang="en-US" altLang="zh-CN" sz="2600" b="1"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rPr>
              <a:t>Paragraph 2:</a:t>
            </a:r>
            <a:br>
              <a:rPr kumimoji="0" lang="en-US" altLang="zh-CN" sz="2600" b="1" i="0"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rPr>
            </a:br>
            <a:r>
              <a:rPr kumimoji="0" lang="en-US" altLang="zh-CN" sz="2600" b="1" i="1"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rPr>
              <a:t>  Katie asked me not to tell her parents. </a:t>
            </a:r>
            <a:endParaRPr kumimoji="0" lang="zh-CN" altLang="zh-CN" sz="2600" b="1" i="1" u="none" strike="noStrike" kern="1200" cap="none" spc="0" normalizeH="0" baseline="0" noProof="0" dirty="0">
              <a:ln>
                <a:noFill/>
              </a:ln>
              <a:solidFill>
                <a:sysClr val="windowText" lastClr="000000"/>
              </a:solidFill>
              <a:effectLst/>
              <a:uLnTx/>
              <a:uFillTx/>
              <a:latin typeface="Calibri" panose="020F0502020204030204"/>
              <a:ea typeface="宋体" panose="02010600030101010101" pitchFamily="2" charset="-122"/>
              <a:cs typeface="+mn-cs"/>
            </a:endParaRPr>
          </a:p>
        </p:txBody>
      </p:sp>
      <p:sp>
        <p:nvSpPr>
          <p:cNvPr id="9" name="矩形 8"/>
          <p:cNvSpPr/>
          <p:nvPr/>
        </p:nvSpPr>
        <p:spPr>
          <a:xfrm>
            <a:off x="871134" y="2792028"/>
            <a:ext cx="4246966" cy="452439"/>
          </a:xfrm>
          <a:prstGeom prst="rect">
            <a:avLst/>
          </a:prstGeom>
          <a:noFill/>
          <a:ln w="25400" cap="flat" cmpd="sng" algn="ctr">
            <a:solidFill>
              <a:srgbClr val="0000FF"/>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10" name="矩形 9"/>
          <p:cNvSpPr/>
          <p:nvPr/>
        </p:nvSpPr>
        <p:spPr>
          <a:xfrm>
            <a:off x="1524779" y="6374939"/>
            <a:ext cx="4300668" cy="364546"/>
          </a:xfrm>
          <a:prstGeom prst="rect">
            <a:avLst/>
          </a:prstGeom>
          <a:noFill/>
          <a:ln w="25400" cap="flat" cmpd="sng" algn="ctr">
            <a:solidFill>
              <a:srgbClr val="0000FF"/>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cxnSp>
        <p:nvCxnSpPr>
          <p:cNvPr id="11" name="直接箭头连接符 10"/>
          <p:cNvCxnSpPr/>
          <p:nvPr/>
        </p:nvCxnSpPr>
        <p:spPr>
          <a:xfrm rot="16200000" flipH="1">
            <a:off x="2312051" y="3318855"/>
            <a:ext cx="452438" cy="196850"/>
          </a:xfrm>
          <a:prstGeom prst="straightConnector1">
            <a:avLst/>
          </a:prstGeom>
          <a:noFill/>
          <a:ln w="38100" cap="flat" cmpd="sng" algn="ctr">
            <a:solidFill>
              <a:srgbClr val="F79646"/>
            </a:solidFill>
            <a:prstDash val="solid"/>
            <a:tailEnd type="arrow"/>
          </a:ln>
          <a:effectLst>
            <a:outerShdw blurRad="40000" dist="23000" dir="5400000" rotWithShape="0">
              <a:srgbClr val="000000">
                <a:alpha val="35000"/>
              </a:srgbClr>
            </a:outerShdw>
          </a:effectLst>
        </p:spPr>
      </p:cxnSp>
      <p:cxnSp>
        <p:nvCxnSpPr>
          <p:cNvPr id="12" name="直接箭头连接符 11"/>
          <p:cNvCxnSpPr/>
          <p:nvPr/>
        </p:nvCxnSpPr>
        <p:spPr>
          <a:xfrm flipV="1">
            <a:off x="2525945" y="5028304"/>
            <a:ext cx="700712" cy="830997"/>
          </a:xfrm>
          <a:prstGeom prst="straightConnector1">
            <a:avLst/>
          </a:prstGeom>
          <a:noFill/>
          <a:ln w="38100" cap="flat" cmpd="sng" algn="ctr">
            <a:solidFill>
              <a:srgbClr val="F79646"/>
            </a:solidFill>
            <a:prstDash val="solid"/>
            <a:tailEnd type="arrow"/>
          </a:ln>
          <a:effectLst>
            <a:outerShdw blurRad="40000" dist="23000" dir="5400000" rotWithShape="0">
              <a:srgbClr val="000000">
                <a:alpha val="35000"/>
              </a:srgbClr>
            </a:outerShdw>
          </a:effectLst>
        </p:spPr>
      </p:cxnSp>
      <p:sp>
        <p:nvSpPr>
          <p:cNvPr id="13" name="TextBox 7"/>
          <p:cNvSpPr txBox="1">
            <a:spLocks noChangeArrowheads="1"/>
          </p:cNvSpPr>
          <p:nvPr/>
        </p:nvSpPr>
        <p:spPr bwMode="auto">
          <a:xfrm>
            <a:off x="622219" y="3814374"/>
            <a:ext cx="2709104" cy="43088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defPPr>
              <a:defRPr lang="zh-CN"/>
            </a:defPPr>
            <a:lvl1pPr marR="0" lvl="0" indent="0" fontAlgn="auto">
              <a:lnSpc>
                <a:spcPct val="100000"/>
              </a:lnSpc>
              <a:spcBef>
                <a:spcPts val="0"/>
              </a:spcBef>
              <a:spcAft>
                <a:spcPts val="0"/>
              </a:spcAft>
              <a:buClrTx/>
              <a:buSzTx/>
              <a:buFontTx/>
              <a:buNone/>
              <a:defRPr sz="2200" b="1" kern="0">
                <a:solidFill>
                  <a:prstClr val="white"/>
                </a:solidFill>
                <a:latin typeface="Arial" panose="020B0604020202020204" pitchFamily="34" charset="0"/>
                <a:ea typeface="宋体" panose="02010600030101010101" pitchFamily="2" charset="-122"/>
              </a:defRPr>
            </a:lvl1pPr>
            <a:lvl2pPr marL="742950" indent="-285750">
              <a:defRPr>
                <a:solidFill>
                  <a:schemeClr val="lt1"/>
                </a:solidFill>
                <a:latin typeface="Arial" panose="020B0604020202020204" pitchFamily="34" charset="0"/>
                <a:ea typeface="宋体" panose="02010600030101010101" pitchFamily="2" charset="-122"/>
              </a:defRPr>
            </a:lvl2pPr>
            <a:lvl3pPr marL="1143000" indent="-228600">
              <a:defRPr>
                <a:solidFill>
                  <a:schemeClr val="lt1"/>
                </a:solidFill>
                <a:latin typeface="Arial" panose="020B0604020202020204" pitchFamily="34" charset="0"/>
                <a:ea typeface="宋体" panose="02010600030101010101" pitchFamily="2" charset="-122"/>
              </a:defRPr>
            </a:lvl3pPr>
            <a:lvl4pPr marL="1600200" indent="-228600">
              <a:defRPr>
                <a:solidFill>
                  <a:schemeClr val="lt1"/>
                </a:solidFill>
                <a:latin typeface="Arial" panose="020B0604020202020204" pitchFamily="34" charset="0"/>
                <a:ea typeface="宋体" panose="02010600030101010101" pitchFamily="2" charset="-122"/>
              </a:defRPr>
            </a:lvl4pPr>
            <a:lvl5pPr marL="2057400" indent="-228600">
              <a:defRPr>
                <a:solidFill>
                  <a:schemeClr val="lt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lt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lt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lt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lt1"/>
                </a:solidFill>
                <a:latin typeface="Arial" panose="020B0604020202020204" pitchFamily="34" charset="0"/>
                <a:ea typeface="宋体" panose="02010600030101010101" pitchFamily="2" charset="-122"/>
              </a:defRPr>
            </a:lvl9pPr>
          </a:lstStyle>
          <a:p>
            <a:r>
              <a:rPr lang="en-US" altLang="zh-CN" dirty="0"/>
              <a:t>Katie’s reflection: </a:t>
            </a:r>
            <a:endParaRPr lang="zh-CN" altLang="en-US" dirty="0"/>
          </a:p>
        </p:txBody>
      </p:sp>
      <p:sp>
        <p:nvSpPr>
          <p:cNvPr id="14" name="TextBox 8"/>
          <p:cNvSpPr txBox="1">
            <a:spLocks noChangeArrowheads="1"/>
          </p:cNvSpPr>
          <p:nvPr/>
        </p:nvSpPr>
        <p:spPr bwMode="auto">
          <a:xfrm>
            <a:off x="3589288" y="3821923"/>
            <a:ext cx="243046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marR="0" lvl="0" indent="0" fontAlgn="auto">
              <a:lnSpc>
                <a:spcPct val="100000"/>
              </a:lnSpc>
              <a:spcBef>
                <a:spcPts val="0"/>
              </a:spcBef>
              <a:spcAft>
                <a:spcPts val="0"/>
              </a:spcAft>
              <a:buClrTx/>
              <a:buSzTx/>
              <a:buFontTx/>
              <a:buNone/>
              <a:defRPr kumimoji="0" sz="2000" b="1" i="0" u="none" strike="noStrike" kern="0" cap="none" spc="0" normalizeH="0" baseline="0">
                <a:ln>
                  <a:noFill/>
                </a:ln>
                <a:solidFill>
                  <a:srgbClr val="FF0000"/>
                </a:solidFill>
                <a:effectLst/>
                <a:uLnTx/>
                <a:uFillTx/>
                <a:latin typeface="Arial" panose="020B0604020202020204" pitchFamily="34" charset="0"/>
                <a:ea typeface="宋体" panose="02010600030101010101" pitchFamily="2" charset="-122"/>
              </a:defRPr>
            </a:lvl1pPr>
            <a:lvl2pPr marL="742950" indent="-285750">
              <a:defRPr>
                <a:latin typeface="Arial" panose="020B0604020202020204" pitchFamily="34" charset="0"/>
                <a:ea typeface="宋体" panose="02010600030101010101" pitchFamily="2" charset="-122"/>
              </a:defRPr>
            </a:lvl2pPr>
            <a:lvl3pPr marL="1143000" indent="-228600">
              <a:defRPr>
                <a:latin typeface="Arial" panose="020B0604020202020204" pitchFamily="34" charset="0"/>
                <a:ea typeface="宋体" panose="02010600030101010101" pitchFamily="2" charset="-122"/>
              </a:defRPr>
            </a:lvl3pPr>
            <a:lvl4pPr marL="1600200" indent="-228600">
              <a:defRPr>
                <a:latin typeface="Arial" panose="020B0604020202020204" pitchFamily="34" charset="0"/>
                <a:ea typeface="宋体" panose="02010600030101010101" pitchFamily="2" charset="-122"/>
              </a:defRPr>
            </a:lvl4pPr>
            <a:lvl5pPr marL="2057400" indent="-22860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r>
              <a:rPr lang="en-US" altLang="zh-CN" dirty="0"/>
              <a:t>Still upset</a:t>
            </a:r>
            <a:endParaRPr lang="en-US" altLang="zh-CN" dirty="0"/>
          </a:p>
        </p:txBody>
      </p:sp>
      <p:sp>
        <p:nvSpPr>
          <p:cNvPr id="15" name="TextBox 9"/>
          <p:cNvSpPr txBox="1">
            <a:spLocks noChangeArrowheads="1"/>
          </p:cNvSpPr>
          <p:nvPr/>
        </p:nvSpPr>
        <p:spPr bwMode="auto">
          <a:xfrm>
            <a:off x="652320" y="4438598"/>
            <a:ext cx="2709104" cy="43088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defPPr>
              <a:defRPr lang="zh-CN"/>
            </a:defPPr>
            <a:lvl1pPr>
              <a:defRPr sz="2600" b="1">
                <a:latin typeface="Arial" panose="020B0604020202020204" pitchFamily="34" charset="0"/>
                <a:ea typeface="宋体" panose="02010600030101010101" pitchFamily="2" charset="-122"/>
              </a:defRPr>
            </a:lvl1pPr>
            <a:lvl2pPr marL="742950" indent="-285750">
              <a:defRPr>
                <a:latin typeface="Arial" panose="020B0604020202020204" pitchFamily="34" charset="0"/>
                <a:ea typeface="宋体" panose="02010600030101010101" pitchFamily="2" charset="-122"/>
              </a:defRPr>
            </a:lvl2pPr>
            <a:lvl3pPr marL="1143000" indent="-228600">
              <a:defRPr>
                <a:latin typeface="Arial" panose="020B0604020202020204" pitchFamily="34" charset="0"/>
                <a:ea typeface="宋体" panose="02010600030101010101" pitchFamily="2" charset="-122"/>
              </a:defRPr>
            </a:lvl3pPr>
            <a:lvl4pPr marL="1600200" indent="-228600">
              <a:defRPr>
                <a:latin typeface="Arial" panose="020B0604020202020204" pitchFamily="34" charset="0"/>
                <a:ea typeface="宋体" panose="02010600030101010101" pitchFamily="2" charset="-122"/>
              </a:defRPr>
            </a:lvl4pPr>
            <a:lvl5pPr marL="2057400" indent="-22860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lang="en-US" altLang="zh-CN" sz="2200" kern="0" dirty="0">
                <a:solidFill>
                  <a:prstClr val="white"/>
                </a:solidFill>
              </a:rPr>
              <a:t>parents’</a:t>
            </a:r>
            <a:r>
              <a:rPr kumimoji="0" lang="en-US" altLang="zh-CN" sz="2200" b="1" i="0" u="none" strike="noStrike" kern="0" cap="none" spc="0" normalizeH="0" baseline="0" noProof="0" dirty="0">
                <a:ln>
                  <a:noFill/>
                </a:ln>
                <a:solidFill>
                  <a:prstClr val="white"/>
                </a:solidFill>
                <a:effectLst/>
                <a:uLnTx/>
                <a:uFillTx/>
              </a:rPr>
              <a:t> reflection </a:t>
            </a:r>
            <a:endParaRPr kumimoji="0" lang="zh-CN" altLang="en-US" sz="2200" b="1" i="0" u="none" strike="noStrike" kern="0" cap="none" spc="0" normalizeH="0" baseline="0" noProof="0" dirty="0">
              <a:ln>
                <a:noFill/>
              </a:ln>
              <a:solidFill>
                <a:prstClr val="white"/>
              </a:solidFill>
              <a:effectLst/>
              <a:uLnTx/>
              <a:uFillTx/>
            </a:endParaRPr>
          </a:p>
        </p:txBody>
      </p:sp>
      <p:sp>
        <p:nvSpPr>
          <p:cNvPr id="16" name="右箭头 10"/>
          <p:cNvSpPr/>
          <p:nvPr/>
        </p:nvSpPr>
        <p:spPr>
          <a:xfrm flipV="1">
            <a:off x="5984469" y="3983779"/>
            <a:ext cx="612775" cy="92075"/>
          </a:xfrm>
          <a:prstGeom prst="rightArrow">
            <a:avLst/>
          </a:prstGeom>
          <a:solidFill>
            <a:srgbClr val="0000FF"/>
          </a:solidFill>
          <a:ln w="41275" cap="flat" cmpd="sng" algn="ctr">
            <a:solidFill>
              <a:srgbClr val="0000FF"/>
            </a:solidFill>
            <a:prstDash val="solid"/>
          </a:ln>
          <a:effectLst/>
        </p:spPr>
        <p:txBody>
          <a:bodyPr anchor="ctr"/>
          <a:lstStyle/>
          <a:p>
            <a:pPr algn="ctr"/>
            <a:endParaRPr lang="zh-CN" altLang="en-US" kern="0">
              <a:solidFill>
                <a:prstClr val="white"/>
              </a:solidFill>
              <a:latin typeface="Calibri" panose="020F0502020204030204"/>
              <a:ea typeface="宋体" panose="02010600030101010101" pitchFamily="2" charset="-122"/>
            </a:endParaRPr>
          </a:p>
        </p:txBody>
      </p:sp>
      <p:sp>
        <p:nvSpPr>
          <p:cNvPr id="17" name="TextBox 11"/>
          <p:cNvSpPr txBox="1">
            <a:spLocks noChangeArrowheads="1"/>
          </p:cNvSpPr>
          <p:nvPr/>
        </p:nvSpPr>
        <p:spPr bwMode="auto">
          <a:xfrm>
            <a:off x="3589288" y="4419759"/>
            <a:ext cx="23876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defRPr b="1">
                <a:solidFill>
                  <a:srgbClr val="0000FF"/>
                </a:solidFill>
                <a:latin typeface="Arial" panose="020B0604020202020204" pitchFamily="34" charset="0"/>
                <a:ea typeface="宋体" panose="02010600030101010101" pitchFamily="2" charset="-122"/>
              </a:defRPr>
            </a:lvl1pPr>
            <a:lvl2pPr marL="742950" indent="-285750">
              <a:defRPr>
                <a:latin typeface="Arial" panose="020B0604020202020204" pitchFamily="34" charset="0"/>
                <a:ea typeface="宋体" panose="02010600030101010101" pitchFamily="2" charset="-122"/>
              </a:defRPr>
            </a:lvl2pPr>
            <a:lvl3pPr marL="1143000" indent="-228600">
              <a:defRPr>
                <a:latin typeface="Arial" panose="020B0604020202020204" pitchFamily="34" charset="0"/>
                <a:ea typeface="宋体" panose="02010600030101010101" pitchFamily="2" charset="-122"/>
              </a:defRPr>
            </a:lvl3pPr>
            <a:lvl4pPr marL="1600200" indent="-228600">
              <a:defRPr>
                <a:latin typeface="Arial" panose="020B0604020202020204" pitchFamily="34" charset="0"/>
                <a:ea typeface="宋体" panose="02010600030101010101" pitchFamily="2" charset="-122"/>
              </a:defRPr>
            </a:lvl4pPr>
            <a:lvl5pPr marL="2057400" indent="-228600">
              <a:defRPr>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000" b="1" i="0" u="none" strike="noStrike" kern="0" cap="none" spc="0" normalizeH="0" baseline="0" noProof="0" dirty="0">
                <a:ln>
                  <a:noFill/>
                </a:ln>
                <a:solidFill>
                  <a:srgbClr val="FF0000"/>
                </a:solidFill>
                <a:effectLst/>
                <a:uLnTx/>
                <a:uFillTx/>
                <a:latin typeface="Arial" panose="020B0604020202020204" pitchFamily="34" charset="0"/>
                <a:ea typeface="宋体" panose="02010600030101010101" pitchFamily="2" charset="-122"/>
              </a:rPr>
              <a:t>confused </a:t>
            </a:r>
            <a:endParaRPr kumimoji="0" lang="zh-CN" altLang="en-US" sz="2000" b="1" i="0" u="none" strike="noStrike" kern="0" cap="none" spc="0" normalizeH="0" baseline="0" noProof="0" dirty="0">
              <a:ln>
                <a:noFill/>
              </a:ln>
              <a:solidFill>
                <a:srgbClr val="FF0000"/>
              </a:solidFill>
              <a:effectLst/>
              <a:uLnTx/>
              <a:uFillTx/>
              <a:latin typeface="Arial" panose="020B0604020202020204" pitchFamily="34" charset="0"/>
              <a:ea typeface="宋体" panose="02010600030101010101" pitchFamily="2" charset="-122"/>
            </a:endParaRPr>
          </a:p>
        </p:txBody>
      </p:sp>
      <p:sp>
        <p:nvSpPr>
          <p:cNvPr id="18" name="矩形 17"/>
          <p:cNvSpPr/>
          <p:nvPr/>
        </p:nvSpPr>
        <p:spPr>
          <a:xfrm>
            <a:off x="6490789" y="3211716"/>
            <a:ext cx="2006600" cy="371475"/>
          </a:xfrm>
          <a:prstGeom prst="rect">
            <a:avLst/>
          </a:prstGeom>
          <a:solidFill>
            <a:srgbClr val="FFC000"/>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3200" b="1" i="0" u="none" strike="noStrike" kern="0" cap="none" spc="0" normalizeH="0" baseline="0" noProof="0" dirty="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problem</a:t>
            </a:r>
            <a:endParaRPr kumimoji="0" lang="zh-CN" altLang="en-US" sz="3200" b="1" i="0" u="none" strike="noStrike" kern="0" cap="none" spc="0" normalizeH="0" baseline="0" noProof="0" dirty="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19" name="矩形 18"/>
          <p:cNvSpPr/>
          <p:nvPr/>
        </p:nvSpPr>
        <p:spPr>
          <a:xfrm>
            <a:off x="3832173" y="5120941"/>
            <a:ext cx="3460766" cy="547845"/>
          </a:xfrm>
          <a:prstGeom prst="rect">
            <a:avLst/>
          </a:prstGeom>
          <a:solidFill>
            <a:srgbClr val="FFC000"/>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3200" b="1" i="0" u="none" strike="noStrike" kern="0" cap="none" spc="0" normalizeH="0" baseline="0" noProof="0" dirty="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rPr>
              <a:t>further problem</a:t>
            </a:r>
            <a:endParaRPr kumimoji="0" lang="zh-CN" altLang="en-US" sz="3200" b="1" i="0" u="none" strike="noStrike" kern="0" cap="none" spc="0" normalizeH="0" baseline="0" noProof="0" dirty="0">
              <a:ln>
                <a:noFill/>
              </a:ln>
              <a:solidFill>
                <a:srgbClr val="0000FF"/>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20" name="矩形 19"/>
          <p:cNvSpPr/>
          <p:nvPr/>
        </p:nvSpPr>
        <p:spPr>
          <a:xfrm>
            <a:off x="622219" y="3685060"/>
            <a:ext cx="10895672" cy="1287659"/>
          </a:xfrm>
          <a:prstGeom prst="rect">
            <a:avLst/>
          </a:prstGeom>
          <a:noFill/>
          <a:ln w="57150" cap="flat" cmpd="sng" algn="ctr">
            <a:solidFill>
              <a:srgbClr val="00B05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1" name="矩形 9"/>
          <p:cNvSpPr>
            <a:spLocks noChangeArrowheads="1"/>
          </p:cNvSpPr>
          <p:nvPr/>
        </p:nvSpPr>
        <p:spPr bwMode="auto">
          <a:xfrm>
            <a:off x="516589" y="1625569"/>
            <a:ext cx="7345362" cy="554037"/>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altLang="zh-CN" sz="3000" b="1" i="1"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Trace the hidden clues </a:t>
            </a:r>
            <a:r>
              <a:rPr lang="en-US" altLang="zh-CN" sz="3000" b="1" i="1" dirty="0">
                <a:solidFill>
                  <a:srgbClr val="7030A0"/>
                </a:solidFill>
                <a:latin typeface="Times New Roman" panose="02020603050405020304" pitchFamily="18" charset="0"/>
                <a:ea typeface="宋体" panose="02010600030101010101" pitchFamily="2" charset="-122"/>
                <a:cs typeface="Times New Roman" panose="02020603050405020304" pitchFamily="18" charset="0"/>
              </a:rPr>
              <a:t>in the given sentences</a:t>
            </a:r>
            <a:endParaRPr lang="zh-CN" altLang="en-US" sz="3000" b="1" i="1" dirty="0">
              <a:solidFill>
                <a:srgbClr val="7030A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22" name="Text Box 5"/>
          <p:cNvSpPr txBox="1">
            <a:spLocks noChangeArrowheads="1"/>
          </p:cNvSpPr>
          <p:nvPr/>
        </p:nvSpPr>
        <p:spPr bwMode="auto">
          <a:xfrm>
            <a:off x="7047603" y="3791145"/>
            <a:ext cx="21413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b="1" i="0" u="none" strike="noStrike" kern="0" cap="none" spc="0" normalizeH="0" baseline="0" noProof="0" dirty="0">
                <a:ln>
                  <a:noFill/>
                </a:ln>
                <a:solidFill>
                  <a:srgbClr val="0000FF"/>
                </a:solidFill>
                <a:effectLst/>
                <a:uLnTx/>
                <a:uFillTx/>
                <a:ea typeface="宋体" panose="02010600030101010101" pitchFamily="2" charset="-122"/>
              </a:rPr>
              <a:t>inspired</a:t>
            </a:r>
            <a:endParaRPr kumimoji="0" lang="en-US" altLang="zh-CN" sz="2400" b="0" i="0" u="none" strike="noStrike" kern="0" cap="none" spc="0" normalizeH="0" baseline="0" noProof="0" dirty="0">
              <a:ln>
                <a:noFill/>
              </a:ln>
              <a:solidFill>
                <a:srgbClr val="0000FF"/>
              </a:solidFill>
              <a:effectLst/>
              <a:uLnTx/>
              <a:uFillTx/>
              <a:latin typeface="Arial Black" panose="020B0A04020102020204" pitchFamily="34" charset="0"/>
              <a:ea typeface="宋体" panose="02010600030101010101" pitchFamily="2" charset="-122"/>
            </a:endParaRPr>
          </a:p>
        </p:txBody>
      </p:sp>
      <p:sp>
        <p:nvSpPr>
          <p:cNvPr id="23" name="右箭头 17"/>
          <p:cNvSpPr/>
          <p:nvPr/>
        </p:nvSpPr>
        <p:spPr>
          <a:xfrm flipV="1">
            <a:off x="5967882" y="4530068"/>
            <a:ext cx="612775" cy="92075"/>
          </a:xfrm>
          <a:prstGeom prst="rightArrow">
            <a:avLst/>
          </a:prstGeom>
          <a:solidFill>
            <a:srgbClr val="0000FF"/>
          </a:solidFill>
          <a:ln w="41275" cap="flat" cmpd="sng" algn="ctr">
            <a:solidFill>
              <a:srgbClr val="0000FF"/>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cs typeface="+mn-cs"/>
            </a:endParaRPr>
          </a:p>
        </p:txBody>
      </p:sp>
      <p:sp>
        <p:nvSpPr>
          <p:cNvPr id="24" name="Text Box 5"/>
          <p:cNvSpPr txBox="1">
            <a:spLocks noChangeArrowheads="1"/>
          </p:cNvSpPr>
          <p:nvPr/>
        </p:nvSpPr>
        <p:spPr bwMode="auto">
          <a:xfrm>
            <a:off x="7003948" y="4414118"/>
            <a:ext cx="41664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400" b="1" dirty="0">
                <a:solidFill>
                  <a:srgbClr val="0000FF"/>
                </a:solidFill>
                <a:latin typeface="Calibri" panose="020F0502020204030204" pitchFamily="34" charset="0"/>
                <a:cs typeface="Arial" panose="020B0604020202020204" pitchFamily="34" charset="0"/>
              </a:rPr>
              <a:t>Proud/ Appreciative/delighted </a:t>
            </a:r>
            <a:endParaRPr lang="en-US" altLang="zh-CN" sz="2400" dirty="0">
              <a:solidFill>
                <a:srgbClr val="0000FF"/>
              </a:solidFill>
              <a:latin typeface="Arial Black" panose="020B0A040201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1000"/>
                                        <p:tgtEl>
                                          <p:spTgt spid="44"/>
                                        </p:tgtEl>
                                      </p:cBhvr>
                                    </p:animEffect>
                                    <p:anim calcmode="lin" valueType="num">
                                      <p:cBhvr>
                                        <p:cTn id="8" dur="1000" fill="hold"/>
                                        <p:tgtEl>
                                          <p:spTgt spid="44"/>
                                        </p:tgtEl>
                                        <p:attrNameLst>
                                          <p:attrName>ppt_x</p:attrName>
                                        </p:attrNameLst>
                                      </p:cBhvr>
                                      <p:tavLst>
                                        <p:tav tm="0">
                                          <p:val>
                                            <p:strVal val="#ppt_x"/>
                                          </p:val>
                                        </p:tav>
                                        <p:tav tm="100000">
                                          <p:val>
                                            <p:strVal val="#ppt_x"/>
                                          </p:val>
                                        </p:tav>
                                      </p:tavLst>
                                    </p:anim>
                                    <p:anim calcmode="lin" valueType="num">
                                      <p:cBhvr>
                                        <p:cTn id="9"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par>
                          <p:cTn id="33" fill="hold">
                            <p:stCondLst>
                              <p:cond delay="500"/>
                            </p:stCondLst>
                            <p:childTnLst>
                              <p:par>
                                <p:cTn id="34" presetID="22" presetClass="entr" presetSubtype="4" fill="hold" nodeType="after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down)">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barn(inVertical)">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1000"/>
                                        <p:tgtEl>
                                          <p:spTgt spid="20"/>
                                        </p:tgtEl>
                                      </p:cBhvr>
                                    </p:animEffect>
                                    <p:anim calcmode="lin" valueType="num">
                                      <p:cBhvr>
                                        <p:cTn id="47" dur="1000" fill="hold"/>
                                        <p:tgtEl>
                                          <p:spTgt spid="20"/>
                                        </p:tgtEl>
                                        <p:attrNameLst>
                                          <p:attrName>ppt_x</p:attrName>
                                        </p:attrNameLst>
                                      </p:cBhvr>
                                      <p:tavLst>
                                        <p:tav tm="0">
                                          <p:val>
                                            <p:strVal val="#ppt_x"/>
                                          </p:val>
                                        </p:tav>
                                        <p:tav tm="100000">
                                          <p:val>
                                            <p:strVal val="#ppt_x"/>
                                          </p:val>
                                        </p:tav>
                                      </p:tavLst>
                                    </p:anim>
                                    <p:anim calcmode="lin" valueType="num">
                                      <p:cBhvr>
                                        <p:cTn id="48"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barn(inVertical)">
                                      <p:cBhvr>
                                        <p:cTn id="53" dur="500"/>
                                        <p:tgtEl>
                                          <p:spTgt spid="14"/>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grpId="0" nodeType="click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barn(inVertical)">
                                      <p:cBhvr>
                                        <p:cTn id="58" dur="500"/>
                                        <p:tgtEl>
                                          <p:spTgt spid="16"/>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blinds(horizontal)">
                                      <p:cBhvr>
                                        <p:cTn id="63" dur="500"/>
                                        <p:tgtEl>
                                          <p:spTgt spid="22"/>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grpId="0" nodeType="click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circle(in)">
                                      <p:cBhvr>
                                        <p:cTn id="68" dur="1000"/>
                                        <p:tgtEl>
                                          <p:spTgt spid="18"/>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10"/>
                                        </p:tgtEl>
                                        <p:attrNameLst>
                                          <p:attrName>style.visibility</p:attrName>
                                        </p:attrNameLst>
                                      </p:cBhvr>
                                      <p:to>
                                        <p:strVal val="visible"/>
                                      </p:to>
                                    </p:set>
                                    <p:animEffect transition="in" filter="wipe(down)">
                                      <p:cBhvr>
                                        <p:cTn id="73" dur="500"/>
                                        <p:tgtEl>
                                          <p:spTgt spid="10"/>
                                        </p:tgtEl>
                                      </p:cBhvr>
                                    </p:animEffect>
                                  </p:childTnLst>
                                </p:cTn>
                              </p:par>
                            </p:childTnLst>
                          </p:cTn>
                        </p:par>
                        <p:par>
                          <p:cTn id="74" fill="hold">
                            <p:stCondLst>
                              <p:cond delay="500"/>
                            </p:stCondLst>
                            <p:childTnLst>
                              <p:par>
                                <p:cTn id="75" presetID="22" presetClass="entr" presetSubtype="4" fill="hold" nodeType="after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wipe(down)">
                                      <p:cBhvr>
                                        <p:cTn id="77" dur="500"/>
                                        <p:tgtEl>
                                          <p:spTgt spid="12"/>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15"/>
                                        </p:tgtEl>
                                        <p:attrNameLst>
                                          <p:attrName>style.visibility</p:attrName>
                                        </p:attrNameLst>
                                      </p:cBhvr>
                                      <p:to>
                                        <p:strVal val="visible"/>
                                      </p:to>
                                    </p:set>
                                    <p:animEffect transition="in" filter="barn(inVertical)">
                                      <p:cBhvr>
                                        <p:cTn id="82" dur="500"/>
                                        <p:tgtEl>
                                          <p:spTgt spid="15"/>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17"/>
                                        </p:tgtEl>
                                        <p:attrNameLst>
                                          <p:attrName>style.visibility</p:attrName>
                                        </p:attrNameLst>
                                      </p:cBhvr>
                                      <p:to>
                                        <p:strVal val="visible"/>
                                      </p:to>
                                    </p:set>
                                    <p:animEffect transition="in" filter="barn(inVertical)">
                                      <p:cBhvr>
                                        <p:cTn id="87" dur="500"/>
                                        <p:tgtEl>
                                          <p:spTgt spid="17"/>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23"/>
                                        </p:tgtEl>
                                        <p:attrNameLst>
                                          <p:attrName>style.visibility</p:attrName>
                                        </p:attrNameLst>
                                      </p:cBhvr>
                                      <p:to>
                                        <p:strVal val="visible"/>
                                      </p:to>
                                    </p:set>
                                    <p:animEffect transition="in" filter="barn(inVertical)">
                                      <p:cBhvr>
                                        <p:cTn id="92" dur="500"/>
                                        <p:tgtEl>
                                          <p:spTgt spid="23"/>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24"/>
                                        </p:tgtEl>
                                        <p:attrNameLst>
                                          <p:attrName>style.visibility</p:attrName>
                                        </p:attrNameLst>
                                      </p:cBhvr>
                                      <p:to>
                                        <p:strVal val="visible"/>
                                      </p:to>
                                    </p:set>
                                    <p:animEffect transition="in" filter="blinds(horizontal)">
                                      <p:cBhvr>
                                        <p:cTn id="97" dur="500"/>
                                        <p:tgtEl>
                                          <p:spTgt spid="24"/>
                                        </p:tgtEl>
                                      </p:cBhvr>
                                    </p:animEffect>
                                  </p:childTnLst>
                                </p:cTn>
                              </p:par>
                            </p:childTnLst>
                          </p:cTn>
                        </p:par>
                      </p:childTnLst>
                    </p:cTn>
                  </p:par>
                  <p:par>
                    <p:cTn id="98" fill="hold">
                      <p:stCondLst>
                        <p:cond delay="indefinite"/>
                      </p:stCondLst>
                      <p:childTnLst>
                        <p:par>
                          <p:cTn id="99" fill="hold">
                            <p:stCondLst>
                              <p:cond delay="0"/>
                            </p:stCondLst>
                            <p:childTnLst>
                              <p:par>
                                <p:cTn id="100" presetID="6" presetClass="entr" presetSubtype="16" fill="hold" grpId="0" nodeType="clickEffect">
                                  <p:stCondLst>
                                    <p:cond delay="0"/>
                                  </p:stCondLst>
                                  <p:childTnLst>
                                    <p:set>
                                      <p:cBhvr>
                                        <p:cTn id="101" dur="1" fill="hold">
                                          <p:stCondLst>
                                            <p:cond delay="0"/>
                                          </p:stCondLst>
                                        </p:cTn>
                                        <p:tgtEl>
                                          <p:spTgt spid="19"/>
                                        </p:tgtEl>
                                        <p:attrNameLst>
                                          <p:attrName>style.visibility</p:attrName>
                                        </p:attrNameLst>
                                      </p:cBhvr>
                                      <p:to>
                                        <p:strVal val="visible"/>
                                      </p:to>
                                    </p:set>
                                    <p:animEffect transition="in" filter="circle(in)">
                                      <p:cBhvr>
                                        <p:cTn id="102"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7" grpId="0" animBg="1"/>
      <p:bldP spid="8" grpId="0" animBg="1"/>
      <p:bldP spid="9" grpId="0" animBg="1"/>
      <p:bldP spid="10" grpId="0" animBg="1"/>
      <p:bldP spid="13" grpId="0" animBg="1"/>
      <p:bldP spid="14" grpId="0"/>
      <p:bldP spid="15" grpId="0" animBg="1"/>
      <p:bldP spid="16" grpId="0" animBg="1"/>
      <p:bldP spid="17" grpId="0"/>
      <p:bldP spid="18" grpId="0" animBg="1"/>
      <p:bldP spid="19" grpId="0" animBg="1"/>
      <p:bldP spid="20" grpId="0" animBg="1"/>
      <p:bldP spid="21" grpId="0" animBg="1"/>
      <p:bldP spid="22" grpId="0"/>
      <p:bldP spid="23" grpId="0" animBg="1"/>
      <p:bldP spid="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5"/>
          <p:cNvSpPr>
            <a:spLocks noChangeArrowheads="1"/>
          </p:cNvSpPr>
          <p:nvPr>
            <p:custDataLst>
              <p:tags r:id="rId1"/>
            </p:custDataLst>
          </p:nvPr>
        </p:nvSpPr>
        <p:spPr bwMode="auto">
          <a:xfrm>
            <a:off x="808531" y="-17694"/>
            <a:ext cx="138117" cy="1122807"/>
          </a:xfrm>
          <a:prstGeom prst="rect">
            <a:avLst/>
          </a:prstGeom>
          <a:solidFill>
            <a:srgbClr val="E88B7E"/>
          </a:solidFill>
          <a:ln>
            <a:noFill/>
          </a:ln>
          <a:effectLst/>
        </p:spPr>
        <p:txBody>
          <a:bodyPr wrap="square" anchor="ctr">
            <a:normAutofit/>
          </a:bodyPr>
          <a:lstStyle>
            <a:lvl1pPr>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1pPr>
            <a:lvl2pPr marL="742950" indent="-28575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2pPr>
            <a:lvl3pPr marL="1143000" indent="-22860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3pPr>
            <a:lvl4pPr marL="1600200" indent="-22860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4pPr>
            <a:lvl5pPr marL="2057400" indent="-22860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5pPr>
            <a:lvl6pPr marL="25146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6pPr>
            <a:lvl7pPr marL="29718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7pPr>
            <a:lvl8pPr marL="34290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8pPr>
            <a:lvl9pPr marL="38862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defRPr/>
            </a:pPr>
            <a:endParaRPr kumimoji="0" lang="zh-CN" altLang="zh-CN" sz="1800" b="0" i="0" u="none" strike="noStrike" kern="0" cap="none" spc="0" normalizeH="0" baseline="0" noProof="0">
              <a:ln>
                <a:noFill/>
              </a:ln>
              <a:solidFill>
                <a:srgbClr val="000000">
                  <a:lumMod val="85000"/>
                  <a:lumOff val="15000"/>
                </a:srgbClr>
              </a:solidFill>
              <a:effectLst/>
              <a:uLnTx/>
              <a:uFillTx/>
              <a:latin typeface="Arial" panose="020B0604020202020204" pitchFamily="34" charset="0"/>
              <a:ea typeface="微软雅黑" panose="020B0503020204020204" pitchFamily="34" charset="-122"/>
              <a:sym typeface="Arial" panose="020B0604020202020204" pitchFamily="34" charset="0"/>
            </a:endParaRPr>
          </a:p>
        </p:txBody>
      </p:sp>
      <p:sp>
        <p:nvSpPr>
          <p:cNvPr id="35" name="Text Box 6"/>
          <p:cNvSpPr txBox="1">
            <a:spLocks noChangeArrowheads="1"/>
          </p:cNvSpPr>
          <p:nvPr>
            <p:custDataLst>
              <p:tags r:id="rId2"/>
            </p:custDataLst>
          </p:nvPr>
        </p:nvSpPr>
        <p:spPr bwMode="auto">
          <a:xfrm>
            <a:off x="946648" y="43583"/>
            <a:ext cx="3008630" cy="6915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ormAutofit fontScale="75000" lnSpcReduction="20000"/>
            <a:scene3d>
              <a:camera prst="orthographicFront"/>
              <a:lightRig rig="threePt" dir="t"/>
            </a:scene3d>
          </a:bodyPr>
          <a:lstStyle>
            <a:lvl1pPr>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1pPr>
            <a:lvl2pPr marL="742950" indent="-28575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2pPr>
            <a:lvl3pPr marL="1143000" indent="-22860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3pPr>
            <a:lvl4pPr marL="1600200" indent="-22860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4pPr>
            <a:lvl5pPr marL="2057400" indent="-228600">
              <a:spcBef>
                <a:spcPct val="20000"/>
              </a:spcBef>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5pPr>
            <a:lvl6pPr marL="25146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6pPr>
            <a:lvl7pPr marL="29718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7pPr>
            <a:lvl8pPr marL="34290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8pPr>
            <a:lvl9pPr marL="3886200" indent="-228600" eaLnBrk="0" fontAlgn="base" hangingPunct="0">
              <a:spcBef>
                <a:spcPct val="20000"/>
              </a:spcBef>
              <a:spcAft>
                <a:spcPct val="0"/>
              </a:spcAft>
              <a:buChar char="»"/>
              <a:defRPr>
                <a:solidFill>
                  <a:schemeClr val="bg2"/>
                </a:solidFill>
                <a:latin typeface="Arial" panose="020B0604020202020204" pitchFamily="34" charset="0"/>
                <a:ea typeface="黑体" panose="02010609060101010101" pitchFamily="49" charset="-122"/>
                <a:sym typeface="Arial" panose="020B0604020202020204" pitchFamily="34" charset="0"/>
              </a:defRPr>
            </a:lvl9pPr>
          </a:lstStyle>
          <a:p>
            <a:pPr>
              <a:spcBef>
                <a:spcPct val="0"/>
              </a:spcBef>
              <a:buFontTx/>
              <a:buNone/>
            </a:pPr>
            <a:endParaRPr lang="en-US" altLang="zh-CN" sz="6000" dirty="0">
              <a:solidFill>
                <a:srgbClr val="000000"/>
              </a:solidFill>
              <a:effectLst>
                <a:outerShdw blurRad="38100" dist="19050" dir="2700000" algn="tl" rotWithShape="0">
                  <a:srgbClr val="000000">
                    <a:alpha val="40000"/>
                  </a:srgbClr>
                </a:outerShdw>
              </a:effectLst>
              <a:ea typeface="微软雅黑" panose="020B0503020204020204" pitchFamily="34" charset="-122"/>
            </a:endParaRPr>
          </a:p>
        </p:txBody>
      </p:sp>
      <p:sp>
        <p:nvSpPr>
          <p:cNvPr id="44" name="文本框 43"/>
          <p:cNvSpPr txBox="1"/>
          <p:nvPr/>
        </p:nvSpPr>
        <p:spPr>
          <a:xfrm rot="16200000">
            <a:off x="1867537" y="-623220"/>
            <a:ext cx="615553" cy="1999380"/>
          </a:xfrm>
          <a:prstGeom prst="rect">
            <a:avLst/>
          </a:prstGeom>
        </p:spPr>
        <p:style>
          <a:lnRef idx="1">
            <a:schemeClr val="accent4"/>
          </a:lnRef>
          <a:fillRef idx="2">
            <a:schemeClr val="accent4"/>
          </a:fillRef>
          <a:effectRef idx="1">
            <a:schemeClr val="accent4"/>
          </a:effectRef>
          <a:fontRef idx="minor">
            <a:schemeClr val="dk1"/>
          </a:fontRef>
        </p:style>
        <p:txBody>
          <a:bodyPr vert="eaVert" wrap="square" rtlCol="0">
            <a:spAutoFit/>
            <a:scene3d>
              <a:camera prst="orthographicFront"/>
              <a:lightRig rig="threePt" dir="t"/>
            </a:scene3d>
          </a:bodyPr>
          <a:lstStyle/>
          <a:p>
            <a:r>
              <a:rPr lang="en-US" altLang="zh-CN" sz="2800" b="1" dirty="0">
                <a:solidFill>
                  <a:srgbClr val="0000FF"/>
                </a:solidFill>
                <a:effectLst>
                  <a:outerShdw blurRad="38100" dist="25400" dir="5400000" algn="ctr" rotWithShape="0">
                    <a:srgbClr val="6E747A">
                      <a:alpha val="43000"/>
                    </a:srgbClr>
                  </a:outerShdw>
                </a:effectLst>
                <a:latin typeface="Apple Chancery" panose="03020702040506060504" charset="0"/>
                <a:ea typeface="微软雅黑" panose="020B0503020204020204" pitchFamily="34" charset="-122"/>
                <a:cs typeface="Apple Chancery" panose="03020702040506060504" charset="0"/>
              </a:rPr>
              <a:t>Writing</a:t>
            </a:r>
            <a:endParaRPr lang="en-US" altLang="zh-CN" sz="2800" b="1" dirty="0">
              <a:solidFill>
                <a:srgbClr val="0000FF"/>
              </a:solidFill>
              <a:effectLst>
                <a:outerShdw blurRad="38100" dist="25400" dir="5400000" algn="ctr" rotWithShape="0">
                  <a:srgbClr val="6E747A">
                    <a:alpha val="43000"/>
                  </a:srgbClr>
                </a:outerShdw>
              </a:effectLst>
              <a:latin typeface="Apple Chancery" panose="03020702040506060504" charset="0"/>
              <a:ea typeface="微软雅黑" panose="020B0503020204020204" pitchFamily="34" charset="-122"/>
              <a:cs typeface="Apple Chancery" panose="03020702040506060504" charset="0"/>
            </a:endParaRPr>
          </a:p>
        </p:txBody>
      </p:sp>
      <p:sp>
        <p:nvSpPr>
          <p:cNvPr id="21" name="标题 1"/>
          <p:cNvSpPr>
            <a:spLocks noGrp="1"/>
          </p:cNvSpPr>
          <p:nvPr>
            <p:ph type="title"/>
          </p:nvPr>
        </p:nvSpPr>
        <p:spPr bwMode="auto">
          <a:xfrm>
            <a:off x="345925" y="941361"/>
            <a:ext cx="4043362" cy="638175"/>
          </a:xfrm>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normAutofit fontScale="90000"/>
          </a:bodyPr>
          <a:lstStyle/>
          <a:p>
            <a:pPr>
              <a:lnSpc>
                <a:spcPct val="100000"/>
              </a:lnSpc>
            </a:pPr>
            <a:r>
              <a:rPr lang="en-US" altLang="zh-CN" sz="3600" dirty="0">
                <a:solidFill>
                  <a:srgbClr val="FF0000"/>
                </a:solidFill>
                <a:latin typeface="Calibri" panose="020F0502020204030204"/>
                <a:ea typeface="宋体" panose="02010600030101010101" pitchFamily="2" charset="-122"/>
                <a:cs typeface="+mj-cs"/>
              </a:rPr>
              <a:t>Predict the plot-2</a:t>
            </a:r>
            <a:endParaRPr lang="zh-CN" altLang="en-US" sz="3600" dirty="0">
              <a:solidFill>
                <a:srgbClr val="FF0000"/>
              </a:solidFill>
              <a:latin typeface="Calibri" panose="020F0502020204030204"/>
              <a:ea typeface="宋体" panose="02010600030101010101" pitchFamily="2" charset="-122"/>
              <a:cs typeface="+mj-cs"/>
            </a:endParaRPr>
          </a:p>
        </p:txBody>
      </p:sp>
      <p:sp>
        <p:nvSpPr>
          <p:cNvPr id="22" name="内容占位符 2"/>
          <p:cNvSpPr txBox="1"/>
          <p:nvPr/>
        </p:nvSpPr>
        <p:spPr bwMode="auto">
          <a:xfrm>
            <a:off x="328773" y="2311685"/>
            <a:ext cx="8257052" cy="11574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CN" b="1" dirty="0"/>
              <a:t>Paragraph 2:</a:t>
            </a:r>
            <a:br>
              <a:rPr lang="en-US" altLang="zh-CN" b="1" dirty="0"/>
            </a:br>
            <a:r>
              <a:rPr lang="en-US" altLang="zh-CN" b="1" i="1" dirty="0"/>
              <a:t>    Katie asked me not to tell her parents.</a:t>
            </a:r>
            <a:endParaRPr lang="zh-CN" altLang="zh-CN" b="1" i="1" dirty="0"/>
          </a:p>
        </p:txBody>
      </p:sp>
      <p:sp>
        <p:nvSpPr>
          <p:cNvPr id="23" name="矩形 22"/>
          <p:cNvSpPr/>
          <p:nvPr/>
        </p:nvSpPr>
        <p:spPr>
          <a:xfrm>
            <a:off x="606136" y="2684567"/>
            <a:ext cx="6455063" cy="498475"/>
          </a:xfrm>
          <a:prstGeom prst="rect">
            <a:avLst/>
          </a:prstGeom>
          <a:noFill/>
          <a:ln w="4445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cxnSp>
        <p:nvCxnSpPr>
          <p:cNvPr id="24" name="直接箭头连接符 23"/>
          <p:cNvCxnSpPr/>
          <p:nvPr/>
        </p:nvCxnSpPr>
        <p:spPr>
          <a:xfrm rot="5400000">
            <a:off x="3206090" y="3058837"/>
            <a:ext cx="498475" cy="295275"/>
          </a:xfrm>
          <a:prstGeom prst="straightConnector1">
            <a:avLst/>
          </a:prstGeom>
          <a:noFill/>
          <a:ln w="38100" cap="flat" cmpd="sng" algn="ctr">
            <a:solidFill>
              <a:srgbClr val="F79646"/>
            </a:solidFill>
            <a:prstDash val="solid"/>
            <a:tailEnd type="arrow"/>
          </a:ln>
          <a:effectLst>
            <a:outerShdw blurRad="40000" dist="23000" dir="5400000" rotWithShape="0">
              <a:srgbClr val="000000">
                <a:alpha val="35000"/>
              </a:srgbClr>
            </a:outerShdw>
          </a:effectLst>
        </p:spPr>
      </p:cxnSp>
      <p:sp>
        <p:nvSpPr>
          <p:cNvPr id="25" name="TextBox 7"/>
          <p:cNvSpPr txBox="1">
            <a:spLocks noChangeArrowheads="1"/>
          </p:cNvSpPr>
          <p:nvPr/>
        </p:nvSpPr>
        <p:spPr bwMode="auto">
          <a:xfrm>
            <a:off x="428625" y="3580954"/>
            <a:ext cx="11334750" cy="1200329"/>
          </a:xfrm>
          <a:prstGeom prst="rect">
            <a:avLst/>
          </a:prstGeom>
          <a:noFill/>
          <a:ln w="57150">
            <a:solidFill>
              <a:srgbClr val="00B050"/>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r>
              <a:rPr lang="en-US" altLang="zh-CN" sz="2400" b="1" dirty="0">
                <a:solidFill>
                  <a:srgbClr val="0000FF"/>
                </a:solidFill>
              </a:rPr>
              <a:t>I</a:t>
            </a:r>
            <a:r>
              <a:rPr lang="zh-CN" altLang="en-US" sz="2400" b="1" dirty="0">
                <a:solidFill>
                  <a:srgbClr val="0000FF"/>
                </a:solidFill>
              </a:rPr>
              <a:t>，</a:t>
            </a:r>
            <a:r>
              <a:rPr lang="en-US" altLang="zh-CN" sz="2400" b="1" dirty="0">
                <a:solidFill>
                  <a:srgbClr val="0000FF"/>
                </a:solidFill>
              </a:rPr>
              <a:t>as Katie’s teacher, would be inspired and proud of the kindness of the little angel. </a:t>
            </a:r>
            <a:endParaRPr lang="en-US" altLang="zh-CN" sz="2400" b="1" dirty="0">
              <a:solidFill>
                <a:srgbClr val="0000FF"/>
              </a:solidFill>
            </a:endParaRPr>
          </a:p>
          <a:p>
            <a:pPr algn="just"/>
            <a:r>
              <a:rPr lang="en-US" altLang="zh-CN" sz="2400" b="1" dirty="0">
                <a:solidFill>
                  <a:srgbClr val="0000FF"/>
                </a:solidFill>
              </a:rPr>
              <a:t>I appreciated her selfless and generous </a:t>
            </a:r>
            <a:r>
              <a:rPr lang="en-US" altLang="zh-CN" sz="2400" b="1">
                <a:solidFill>
                  <a:srgbClr val="0000FF"/>
                </a:solidFill>
              </a:rPr>
              <a:t>behavior.</a:t>
            </a:r>
            <a:endParaRPr lang="zh-CN" altLang="en-US" sz="2400" b="1" dirty="0">
              <a:solidFill>
                <a:srgbClr val="0000FF"/>
              </a:solidFill>
            </a:endParaRPr>
          </a:p>
        </p:txBody>
      </p:sp>
      <p:sp>
        <p:nvSpPr>
          <p:cNvPr id="26" name="矩形 25"/>
          <p:cNvSpPr/>
          <p:nvPr/>
        </p:nvSpPr>
        <p:spPr>
          <a:xfrm>
            <a:off x="1582544" y="5145222"/>
            <a:ext cx="2215204" cy="371475"/>
          </a:xfrm>
          <a:prstGeom prst="rect">
            <a:avLst/>
          </a:prstGeom>
          <a:solidFill>
            <a:srgbClr val="FFC000"/>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altLang="zh-CN" sz="3200" b="1" dirty="0">
                <a:solidFill>
                  <a:srgbClr val="0000FF"/>
                </a:solidFill>
                <a:latin typeface="Times New Roman" panose="02020603050405020304" pitchFamily="18" charset="0"/>
                <a:cs typeface="Times New Roman" panose="02020603050405020304" pitchFamily="18" charset="0"/>
              </a:rPr>
              <a:t>Resolution</a:t>
            </a:r>
            <a:endParaRPr lang="zh-CN" altLang="en-US" sz="3200" b="1" dirty="0">
              <a:solidFill>
                <a:srgbClr val="0000FF"/>
              </a:solidFill>
              <a:latin typeface="Times New Roman" panose="02020603050405020304" pitchFamily="18" charset="0"/>
              <a:cs typeface="Times New Roman" panose="02020603050405020304" pitchFamily="18" charset="0"/>
            </a:endParaRPr>
          </a:p>
        </p:txBody>
      </p:sp>
      <p:sp>
        <p:nvSpPr>
          <p:cNvPr id="27" name="右箭头 9"/>
          <p:cNvSpPr/>
          <p:nvPr/>
        </p:nvSpPr>
        <p:spPr>
          <a:xfrm flipV="1">
            <a:off x="3797748" y="5231742"/>
            <a:ext cx="714375" cy="198437"/>
          </a:xfrm>
          <a:prstGeom prst="rightArrow">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28" name="矩形 27"/>
          <p:cNvSpPr/>
          <p:nvPr/>
        </p:nvSpPr>
        <p:spPr>
          <a:xfrm>
            <a:off x="4688066" y="5076570"/>
            <a:ext cx="1871663" cy="371475"/>
          </a:xfrm>
          <a:prstGeom prst="rect">
            <a:avLst/>
          </a:prstGeom>
          <a:solidFill>
            <a:srgbClr val="FFC000"/>
          </a:solidFill>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r>
              <a:rPr lang="en-US" altLang="zh-CN" sz="3200" b="1" dirty="0">
                <a:solidFill>
                  <a:srgbClr val="0000FF"/>
                </a:solidFill>
                <a:latin typeface="Times New Roman" panose="02020603050405020304" pitchFamily="18" charset="0"/>
                <a:cs typeface="Times New Roman" panose="02020603050405020304" pitchFamily="18" charset="0"/>
              </a:rPr>
              <a:t>result?</a:t>
            </a:r>
            <a:endParaRPr lang="zh-CN" altLang="en-US" sz="3200" b="1" dirty="0">
              <a:solidFill>
                <a:srgbClr val="0000FF"/>
              </a:solidFill>
              <a:latin typeface="Times New Roman" panose="02020603050405020304" pitchFamily="18" charset="0"/>
              <a:cs typeface="Times New Roman" panose="02020603050405020304" pitchFamily="18" charset="0"/>
            </a:endParaRPr>
          </a:p>
        </p:txBody>
      </p:sp>
      <p:sp>
        <p:nvSpPr>
          <p:cNvPr id="29" name="TextBox 11"/>
          <p:cNvSpPr txBox="1">
            <a:spLocks noChangeArrowheads="1"/>
          </p:cNvSpPr>
          <p:nvPr/>
        </p:nvSpPr>
        <p:spPr bwMode="auto">
          <a:xfrm>
            <a:off x="1672976" y="5743332"/>
            <a:ext cx="8558372" cy="492443"/>
          </a:xfrm>
          <a:prstGeom prst="rect">
            <a:avLst/>
          </a:prstGeom>
          <a:noFill/>
          <a:ln w="28575">
            <a:solidFill>
              <a:srgbClr val="3333FF"/>
            </a:solid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2600" b="1" dirty="0">
                <a:solidFill>
                  <a:srgbClr val="FF0000"/>
                </a:solidFill>
                <a:latin typeface="Times New Roman" panose="02020603050405020304" pitchFamily="18" charset="0"/>
                <a:cs typeface="Times New Roman" panose="02020603050405020304" pitchFamily="18" charset="0"/>
              </a:rPr>
              <a:t>I learned the precious and valuable spirit from a little girl.</a:t>
            </a:r>
            <a:endParaRPr lang="en-US" altLang="zh-CN" sz="2600" b="1" dirty="0">
              <a:solidFill>
                <a:srgbClr val="FF0000"/>
              </a:solidFill>
              <a:latin typeface="Times New Roman" panose="02020603050405020304" pitchFamily="18" charset="0"/>
              <a:cs typeface="Times New Roman" panose="02020603050405020304" pitchFamily="18" charset="0"/>
            </a:endParaRPr>
          </a:p>
        </p:txBody>
      </p:sp>
      <p:sp>
        <p:nvSpPr>
          <p:cNvPr id="30" name="矩形 9"/>
          <p:cNvSpPr>
            <a:spLocks noChangeArrowheads="1"/>
          </p:cNvSpPr>
          <p:nvPr/>
        </p:nvSpPr>
        <p:spPr bwMode="auto">
          <a:xfrm>
            <a:off x="356225" y="1579536"/>
            <a:ext cx="7345362" cy="554037"/>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en-US" altLang="zh-CN" sz="3000" b="1" i="1" dirty="0">
                <a:solidFill>
                  <a:srgbClr val="0000FF"/>
                </a:solidFill>
                <a:latin typeface="Times New Roman" panose="02020603050405020304" pitchFamily="18" charset="0"/>
                <a:ea typeface="宋体" panose="02010600030101010101" pitchFamily="2" charset="-122"/>
                <a:cs typeface="Times New Roman" panose="02020603050405020304" pitchFamily="18" charset="0"/>
              </a:rPr>
              <a:t>Trace the hidden clues </a:t>
            </a:r>
            <a:r>
              <a:rPr lang="en-US" altLang="zh-CN" sz="3000" b="1" i="1" dirty="0">
                <a:solidFill>
                  <a:srgbClr val="7030A0"/>
                </a:solidFill>
                <a:latin typeface="Times New Roman" panose="02020603050405020304" pitchFamily="18" charset="0"/>
                <a:ea typeface="宋体" panose="02010600030101010101" pitchFamily="2" charset="-122"/>
                <a:cs typeface="Times New Roman" panose="02020603050405020304" pitchFamily="18" charset="0"/>
              </a:rPr>
              <a:t>in the given sentences</a:t>
            </a:r>
            <a:endParaRPr lang="zh-CN" altLang="en-US" sz="3000" b="1" i="1" dirty="0">
              <a:solidFill>
                <a:srgbClr val="7030A0"/>
              </a:solidFill>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arn(inVertical)">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additive="base">
                                        <p:cTn id="12" dur="500" fill="hold"/>
                                        <p:tgtEl>
                                          <p:spTgt spid="21"/>
                                        </p:tgtEl>
                                        <p:attrNameLst>
                                          <p:attrName>ppt_x</p:attrName>
                                        </p:attrNameLst>
                                      </p:cBhvr>
                                      <p:tavLst>
                                        <p:tav tm="0">
                                          <p:val>
                                            <p:strVal val="#ppt_x"/>
                                          </p:val>
                                        </p:tav>
                                        <p:tav tm="100000">
                                          <p:val>
                                            <p:strVal val="#ppt_x"/>
                                          </p:val>
                                        </p:tav>
                                      </p:tavLst>
                                    </p:anim>
                                    <p:anim calcmode="lin" valueType="num">
                                      <p:cBhvr additive="base">
                                        <p:cTn id="1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0"/>
                                        </p:tgtEl>
                                        <p:attrNameLst>
                                          <p:attrName>style.visibility</p:attrName>
                                        </p:attrNameLst>
                                      </p:cBhvr>
                                      <p:to>
                                        <p:strVal val="visible"/>
                                      </p:to>
                                    </p:set>
                                    <p:anim calcmode="lin" valueType="num">
                                      <p:cBhvr additive="base">
                                        <p:cTn id="18" dur="500" fill="hold"/>
                                        <p:tgtEl>
                                          <p:spTgt spid="30"/>
                                        </p:tgtEl>
                                        <p:attrNameLst>
                                          <p:attrName>ppt_x</p:attrName>
                                        </p:attrNameLst>
                                      </p:cBhvr>
                                      <p:tavLst>
                                        <p:tav tm="0">
                                          <p:val>
                                            <p:strVal val="#ppt_x"/>
                                          </p:val>
                                        </p:tav>
                                        <p:tav tm="100000">
                                          <p:val>
                                            <p:strVal val="#ppt_x"/>
                                          </p:val>
                                        </p:tav>
                                      </p:tavLst>
                                    </p:anim>
                                    <p:anim calcmode="lin" valueType="num">
                                      <p:cBhvr additive="base">
                                        <p:cTn id="19"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22">
                                            <p:txEl>
                                              <p:pRg st="0" end="0"/>
                                            </p:txEl>
                                          </p:spTgt>
                                        </p:tgtEl>
                                        <p:attrNameLst>
                                          <p:attrName>style.visibility</p:attrName>
                                        </p:attrNameLst>
                                      </p:cBhvr>
                                      <p:to>
                                        <p:strVal val="visible"/>
                                      </p:to>
                                    </p:set>
                                    <p:animEffect transition="in" filter="wipe(down)">
                                      <p:cBhvr>
                                        <p:cTn id="24" dur="500"/>
                                        <p:tgtEl>
                                          <p:spTgt spid="22">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down)">
                                      <p:cBhvr>
                                        <p:cTn id="29" dur="500"/>
                                        <p:tgtEl>
                                          <p:spTgt spid="23"/>
                                        </p:tgtEl>
                                      </p:cBhvr>
                                    </p:animEffect>
                                  </p:childTnLst>
                                </p:cTn>
                              </p:par>
                            </p:childTnLst>
                          </p:cTn>
                        </p:par>
                        <p:par>
                          <p:cTn id="30" fill="hold">
                            <p:stCondLst>
                              <p:cond delay="500"/>
                            </p:stCondLst>
                            <p:childTnLst>
                              <p:par>
                                <p:cTn id="31" presetID="22" presetClass="entr" presetSubtype="4" fill="hold" nodeType="afterEffect">
                                  <p:stCondLst>
                                    <p:cond delay="0"/>
                                  </p:stCondLst>
                                  <p:childTnLst>
                                    <p:set>
                                      <p:cBhvr>
                                        <p:cTn id="32" dur="1" fill="hold">
                                          <p:stCondLst>
                                            <p:cond delay="0"/>
                                          </p:stCondLst>
                                        </p:cTn>
                                        <p:tgtEl>
                                          <p:spTgt spid="24"/>
                                        </p:tgtEl>
                                        <p:attrNameLst>
                                          <p:attrName>style.visibility</p:attrName>
                                        </p:attrNameLst>
                                      </p:cBhvr>
                                      <p:to>
                                        <p:strVal val="visible"/>
                                      </p:to>
                                    </p:set>
                                    <p:animEffect transition="in" filter="wipe(down)">
                                      <p:cBhvr>
                                        <p:cTn id="33" dur="500"/>
                                        <p:tgtEl>
                                          <p:spTgt spid="24"/>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barn(inVertical)">
                                      <p:cBhvr>
                                        <p:cTn id="38" dur="500"/>
                                        <p:tgtEl>
                                          <p:spTgt spid="25"/>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circle(in)">
                                      <p:cBhvr>
                                        <p:cTn id="43" dur="1000"/>
                                        <p:tgtEl>
                                          <p:spTgt spid="26"/>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grpId="0" nodeType="clickEffect">
                                  <p:stCondLst>
                                    <p:cond delay="0"/>
                                  </p:stCondLst>
                                  <p:childTnLst>
                                    <p:set>
                                      <p:cBhvr>
                                        <p:cTn id="47" dur="1" fill="hold">
                                          <p:stCondLst>
                                            <p:cond delay="0"/>
                                          </p:stCondLst>
                                        </p:cTn>
                                        <p:tgtEl>
                                          <p:spTgt spid="27"/>
                                        </p:tgtEl>
                                        <p:attrNameLst>
                                          <p:attrName>style.visibility</p:attrName>
                                        </p:attrNameLst>
                                      </p:cBhvr>
                                      <p:to>
                                        <p:strVal val="visible"/>
                                      </p:to>
                                    </p:set>
                                    <p:animEffect transition="in" filter="barn(inVertical)">
                                      <p:cBhvr>
                                        <p:cTn id="48" dur="500"/>
                                        <p:tgtEl>
                                          <p:spTgt spid="27"/>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grpId="0" nodeType="clickEffect">
                                  <p:stCondLst>
                                    <p:cond delay="0"/>
                                  </p:stCondLst>
                                  <p:childTnLst>
                                    <p:set>
                                      <p:cBhvr>
                                        <p:cTn id="52" dur="1" fill="hold">
                                          <p:stCondLst>
                                            <p:cond delay="0"/>
                                          </p:stCondLst>
                                        </p:cTn>
                                        <p:tgtEl>
                                          <p:spTgt spid="28"/>
                                        </p:tgtEl>
                                        <p:attrNameLst>
                                          <p:attrName>style.visibility</p:attrName>
                                        </p:attrNameLst>
                                      </p:cBhvr>
                                      <p:to>
                                        <p:strVal val="visible"/>
                                      </p:to>
                                    </p:set>
                                    <p:animEffect transition="in" filter="circle(in)">
                                      <p:cBhvr>
                                        <p:cTn id="53" dur="1000"/>
                                        <p:tgtEl>
                                          <p:spTgt spid="28"/>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wipe(down)">
                                      <p:cBhvr>
                                        <p:cTn id="5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21" grpId="0" animBg="1"/>
      <p:bldP spid="22" grpId="0" build="p"/>
      <p:bldP spid="23" grpId="0" animBg="1"/>
      <p:bldP spid="25" grpId="0" animBg="1"/>
      <p:bldP spid="26" grpId="0" animBg="1"/>
      <p:bldP spid="27" grpId="0" animBg="1"/>
      <p:bldP spid="28" grpId="0" animBg="1"/>
      <p:bldP spid="29" grpId="0" animBg="1"/>
      <p:bldP spid="3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a:spLocks noChangeArrowheads="1"/>
          </p:cNvSpPr>
          <p:nvPr/>
        </p:nvSpPr>
        <p:spPr bwMode="auto">
          <a:xfrm>
            <a:off x="2527363" y="573659"/>
            <a:ext cx="6751638" cy="580260"/>
          </a:xfrm>
          <a:prstGeom prst="rect">
            <a:avLst/>
          </a:prstGeom>
        </p:spPr>
        <p:style>
          <a:lnRef idx="1">
            <a:schemeClr val="accent4"/>
          </a:lnRef>
          <a:fillRef idx="2">
            <a:schemeClr val="accent4"/>
          </a:fillRef>
          <a:effectRef idx="1">
            <a:schemeClr val="accent4"/>
          </a:effectRef>
          <a:fontRef idx="minor">
            <a:schemeClr val="dk1"/>
          </a:fontRef>
        </p:style>
        <p:txBody>
          <a:bodyPr anchor="ctr">
            <a:normAutofit fontScale="75000" lnSpcReduction="20000"/>
          </a:bodyPr>
          <a:lstStyle>
            <a:defPPr>
              <a:defRPr lang="zh-CN"/>
            </a:defPPr>
            <a:lvl1pPr defTabSz="914400" eaLnBrk="1" latinLnBrk="0" hangingPunct="1">
              <a:buNone/>
              <a:defRPr sz="4400">
                <a:latin typeface="+mj-lt"/>
                <a:ea typeface="+mj-ea"/>
                <a:cs typeface="+mj-cs"/>
              </a:defRPr>
            </a:lvl1pPr>
          </a:lstStyle>
          <a:p>
            <a:pPr>
              <a:defRPr/>
            </a:pPr>
            <a:r>
              <a:rPr lang="en-US" altLang="zh-CN" b="1" dirty="0"/>
              <a:t>Possible  vivid verbs for enjoyment</a:t>
            </a:r>
            <a:endParaRPr lang="en-US" altLang="zh-CN" b="1" dirty="0"/>
          </a:p>
        </p:txBody>
      </p:sp>
      <p:sp>
        <p:nvSpPr>
          <p:cNvPr id="5" name="文本框 4"/>
          <p:cNvSpPr txBox="1">
            <a:spLocks noChangeArrowheads="1"/>
          </p:cNvSpPr>
          <p:nvPr/>
        </p:nvSpPr>
        <p:spPr bwMode="auto">
          <a:xfrm>
            <a:off x="2174331" y="1266071"/>
            <a:ext cx="8974998" cy="4438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a:lnSpc>
                <a:spcPct val="150000"/>
              </a:lnSpc>
            </a:pPr>
            <a:r>
              <a:rPr lang="en-US" altLang="zh-CN" sz="2400" b="1" kern="100" dirty="0">
                <a:latin typeface="宋体" panose="02010600030101010101" pitchFamily="2" charset="-122"/>
                <a:cs typeface="Times New Roman" panose="02020603050405020304" pitchFamily="18" charset="0"/>
              </a:rPr>
              <a:t>①</a:t>
            </a:r>
            <a:r>
              <a:rPr lang="en-US" altLang="zh-CN" sz="2400" b="1" kern="100" dirty="0">
                <a:latin typeface="Times New Roman" panose="02020603050405020304" pitchFamily="18" charset="0"/>
                <a:cs typeface="Times New Roman" panose="02020603050405020304" pitchFamily="18" charset="0"/>
              </a:rPr>
              <a:t> The smile on her face</a:t>
            </a:r>
            <a:r>
              <a:rPr lang="en-US" altLang="zh-CN" sz="2400" b="1" kern="100" dirty="0">
                <a:highlight>
                  <a:srgbClr val="FFFF00"/>
                </a:highlight>
                <a:latin typeface="Times New Roman" panose="02020603050405020304" pitchFamily="18" charset="0"/>
                <a:cs typeface="Times New Roman" panose="02020603050405020304" pitchFamily="18" charset="0"/>
              </a:rPr>
              <a:t> shone like a diamond</a:t>
            </a:r>
            <a:r>
              <a:rPr lang="en-US" altLang="zh-CN" sz="2400" b="1" kern="100" dirty="0">
                <a:latin typeface="Times New Roman" panose="02020603050405020304" pitchFamily="18" charset="0"/>
                <a:cs typeface="Times New Roman" panose="02020603050405020304" pitchFamily="18" charset="0"/>
              </a:rPr>
              <a:t>.</a:t>
            </a:r>
            <a:endParaRPr lang="en-US" altLang="zh-CN" sz="2400" b="1" kern="100" dirty="0">
              <a:latin typeface="Times New Roman" panose="02020603050405020304" pitchFamily="18" charset="0"/>
              <a:cs typeface="Times New Roman" panose="02020603050405020304" pitchFamily="18" charset="0"/>
            </a:endParaRPr>
          </a:p>
          <a:p>
            <a:pPr algn="just">
              <a:lnSpc>
                <a:spcPct val="150000"/>
              </a:lnSpc>
            </a:pPr>
            <a:r>
              <a:rPr lang="zh-CN" altLang="zh-CN" sz="2400" b="1" kern="100" dirty="0">
                <a:latin typeface="Times New Roman" panose="02020603050405020304" pitchFamily="18" charset="0"/>
                <a:cs typeface="Times New Roman" panose="02020603050405020304" pitchFamily="18" charset="0"/>
              </a:rPr>
              <a:t>她脸上的笑容像钻石一样闪闪发光。</a:t>
            </a:r>
            <a:endParaRPr lang="zh-CN" altLang="zh-CN" sz="2400" kern="100" dirty="0">
              <a:latin typeface="Calibri" panose="020F0502020204030204" pitchFamily="34" charset="0"/>
              <a:cs typeface="Times New Roman" panose="02020603050405020304" pitchFamily="18" charset="0"/>
            </a:endParaRPr>
          </a:p>
          <a:p>
            <a:pPr algn="just">
              <a:lnSpc>
                <a:spcPct val="150000"/>
              </a:lnSpc>
            </a:pPr>
            <a:r>
              <a:rPr lang="en-US" altLang="zh-CN" sz="2400" b="1" kern="100" dirty="0">
                <a:latin typeface="宋体" panose="02010600030101010101" pitchFamily="2" charset="-122"/>
                <a:cs typeface="Times New Roman" panose="02020603050405020304" pitchFamily="18" charset="0"/>
              </a:rPr>
              <a:t>②</a:t>
            </a:r>
            <a:r>
              <a:rPr lang="en-US" altLang="zh-CN" sz="2400" b="1" kern="100" dirty="0">
                <a:latin typeface="Times New Roman" panose="02020603050405020304" pitchFamily="18" charset="0"/>
                <a:cs typeface="Times New Roman" panose="02020603050405020304" pitchFamily="18" charset="0"/>
              </a:rPr>
              <a:t> A smile of understanding flashed across his face.</a:t>
            </a:r>
            <a:endParaRPr lang="en-US" altLang="zh-CN" sz="2400" b="1" kern="100" dirty="0">
              <a:latin typeface="Times New Roman" panose="02020603050405020304" pitchFamily="18" charset="0"/>
              <a:cs typeface="Times New Roman" panose="02020603050405020304" pitchFamily="18" charset="0"/>
            </a:endParaRPr>
          </a:p>
          <a:p>
            <a:pPr algn="just">
              <a:lnSpc>
                <a:spcPct val="150000"/>
              </a:lnSpc>
            </a:pPr>
            <a:r>
              <a:rPr lang="zh-CN" altLang="zh-CN" sz="2400" b="1" kern="100" dirty="0">
                <a:latin typeface="Times New Roman" panose="02020603050405020304" pitchFamily="18" charset="0"/>
                <a:cs typeface="Times New Roman" panose="02020603050405020304" pitchFamily="18" charset="0"/>
              </a:rPr>
              <a:t>他脸上露出了一种理解的微笑。</a:t>
            </a:r>
            <a:endParaRPr lang="zh-CN" altLang="zh-CN" sz="2400" kern="100" dirty="0">
              <a:latin typeface="Calibri" panose="020F0502020204030204" pitchFamily="34" charset="0"/>
              <a:cs typeface="Times New Roman" panose="02020603050405020304" pitchFamily="18" charset="0"/>
            </a:endParaRPr>
          </a:p>
          <a:p>
            <a:pPr algn="just">
              <a:lnSpc>
                <a:spcPct val="150000"/>
              </a:lnSpc>
            </a:pPr>
            <a:r>
              <a:rPr lang="en-US" altLang="zh-CN" sz="2400" b="1" kern="100" dirty="0">
                <a:latin typeface="宋体" panose="02010600030101010101" pitchFamily="2" charset="-122"/>
                <a:cs typeface="Times New Roman" panose="02020603050405020304" pitchFamily="18" charset="0"/>
              </a:rPr>
              <a:t>③</a:t>
            </a:r>
            <a:r>
              <a:rPr lang="en-US" altLang="zh-CN" sz="2400" b="1" kern="100" dirty="0">
                <a:latin typeface="Times New Roman" panose="02020603050405020304" pitchFamily="18" charset="0"/>
                <a:cs typeface="Times New Roman" panose="02020603050405020304" pitchFamily="18" charset="0"/>
              </a:rPr>
              <a:t> A ripple of excitement ran through them.</a:t>
            </a:r>
            <a:r>
              <a:rPr lang="zh-CN" altLang="zh-CN" sz="2400" b="1" kern="100" dirty="0">
                <a:latin typeface="Times New Roman" panose="02020603050405020304" pitchFamily="18" charset="0"/>
                <a:cs typeface="Times New Roman" panose="02020603050405020304" pitchFamily="18" charset="0"/>
              </a:rPr>
              <a:t>一阵激动声穿过他们。</a:t>
            </a:r>
            <a:endParaRPr lang="zh-CN" altLang="zh-CN" sz="2400" kern="100" dirty="0">
              <a:latin typeface="Calibri" panose="020F0502020204030204" pitchFamily="34" charset="0"/>
              <a:cs typeface="Times New Roman" panose="02020603050405020304" pitchFamily="18" charset="0"/>
            </a:endParaRPr>
          </a:p>
          <a:p>
            <a:pPr algn="just">
              <a:lnSpc>
                <a:spcPct val="150000"/>
              </a:lnSpc>
            </a:pPr>
            <a:r>
              <a:rPr lang="en-US" altLang="zh-CN" sz="2400" b="1" kern="100" dirty="0">
                <a:latin typeface="宋体" panose="02010600030101010101" pitchFamily="2" charset="-122"/>
                <a:cs typeface="Times New Roman" panose="02020603050405020304" pitchFamily="18" charset="0"/>
              </a:rPr>
              <a:t>④</a:t>
            </a:r>
            <a:r>
              <a:rPr lang="en-US" altLang="zh-CN" sz="2400" b="1" kern="100" dirty="0">
                <a:latin typeface="Times New Roman" panose="02020603050405020304" pitchFamily="18" charset="0"/>
                <a:cs typeface="Times New Roman" panose="02020603050405020304" pitchFamily="18" charset="0"/>
              </a:rPr>
              <a:t> Laughter lingered around the room.</a:t>
            </a:r>
            <a:r>
              <a:rPr lang="zh-CN" altLang="zh-CN" sz="2400" b="1" kern="100" dirty="0">
                <a:latin typeface="Times New Roman" panose="02020603050405020304" pitchFamily="18" charset="0"/>
                <a:cs typeface="Times New Roman" panose="02020603050405020304" pitchFamily="18" charset="0"/>
              </a:rPr>
              <a:t>笑声在房间里萦绕。</a:t>
            </a:r>
            <a:endParaRPr lang="zh-CN" altLang="zh-CN" sz="2400" kern="100" dirty="0">
              <a:latin typeface="Calibri" panose="020F0502020204030204" pitchFamily="34" charset="0"/>
              <a:cs typeface="Times New Roman" panose="02020603050405020304" pitchFamily="18" charset="0"/>
            </a:endParaRPr>
          </a:p>
          <a:p>
            <a:pPr algn="just">
              <a:lnSpc>
                <a:spcPct val="150000"/>
              </a:lnSpc>
            </a:pPr>
            <a:r>
              <a:rPr lang="en-US" altLang="zh-CN" sz="2400" b="1" kern="100" dirty="0">
                <a:latin typeface="宋体" panose="02010600030101010101" pitchFamily="2" charset="-122"/>
                <a:cs typeface="Times New Roman" panose="02020603050405020304" pitchFamily="18" charset="0"/>
              </a:rPr>
              <a:t>⑤</a:t>
            </a:r>
            <a:r>
              <a:rPr lang="en-US" altLang="zh-CN" sz="2400" b="1" kern="100" dirty="0">
                <a:latin typeface="Times New Roman" panose="02020603050405020304" pitchFamily="18" charset="0"/>
                <a:cs typeface="Times New Roman" panose="02020603050405020304" pitchFamily="18" charset="0"/>
              </a:rPr>
              <a:t> His eyes twinkled with pleasure.</a:t>
            </a:r>
            <a:r>
              <a:rPr lang="zh-CN" altLang="zh-CN" sz="2400" b="1" kern="100" dirty="0">
                <a:latin typeface="Times New Roman" panose="02020603050405020304" pitchFamily="18" charset="0"/>
                <a:cs typeface="Times New Roman" panose="02020603050405020304" pitchFamily="18" charset="0"/>
              </a:rPr>
              <a:t>他的眼睛闪烁着快乐。</a:t>
            </a:r>
            <a:endParaRPr lang="zh-CN" altLang="zh-CN" sz="2400" kern="100" dirty="0">
              <a:latin typeface="Calibri" panose="020F0502020204030204" pitchFamily="34" charset="0"/>
              <a:cs typeface="Times New Roman" panose="02020603050405020304" pitchFamily="18" charset="0"/>
            </a:endParaRPr>
          </a:p>
          <a:p>
            <a:pPr algn="just">
              <a:lnSpc>
                <a:spcPct val="150000"/>
              </a:lnSpc>
            </a:pPr>
            <a:r>
              <a:rPr lang="en-US" altLang="zh-CN" sz="2400" b="1" kern="100" dirty="0">
                <a:latin typeface="宋体" panose="02010600030101010101" pitchFamily="2" charset="-122"/>
                <a:cs typeface="Times New Roman" panose="02020603050405020304" pitchFamily="18" charset="0"/>
              </a:rPr>
              <a:t>⑥</a:t>
            </a:r>
            <a:r>
              <a:rPr lang="en-US" altLang="zh-CN" sz="2400" b="1" kern="100" dirty="0">
                <a:latin typeface="Times New Roman" panose="02020603050405020304" pitchFamily="18" charset="0"/>
                <a:cs typeface="Times New Roman" panose="02020603050405020304" pitchFamily="18" charset="0"/>
              </a:rPr>
              <a:t>A wild gaiety</a:t>
            </a:r>
            <a:r>
              <a:rPr lang="zh-CN" altLang="zh-CN" sz="2400" b="1" kern="100" dirty="0">
                <a:latin typeface="Times New Roman" panose="02020603050405020304" pitchFamily="18" charset="0"/>
                <a:cs typeface="Times New Roman" panose="02020603050405020304" pitchFamily="18" charset="0"/>
              </a:rPr>
              <a:t>（快乐）</a:t>
            </a:r>
            <a:r>
              <a:rPr lang="en-US" altLang="zh-CN" sz="2400" b="1" kern="100" dirty="0">
                <a:latin typeface="Times New Roman" panose="02020603050405020304" pitchFamily="18" charset="0"/>
                <a:cs typeface="Times New Roman" panose="02020603050405020304" pitchFamily="18" charset="0"/>
              </a:rPr>
              <a:t> took hold of her.</a:t>
            </a:r>
            <a:r>
              <a:rPr lang="zh-CN" altLang="zh-CN" sz="2400" b="1" kern="100" dirty="0">
                <a:latin typeface="Times New Roman" panose="02020603050405020304" pitchFamily="18" charset="0"/>
                <a:cs typeface="Times New Roman" panose="02020603050405020304" pitchFamily="18" charset="0"/>
              </a:rPr>
              <a:t>一种疯狂的快乐控制了她。</a:t>
            </a:r>
            <a:endParaRPr lang="zh-CN" altLang="zh-CN" sz="2400" kern="100" dirty="0">
              <a:latin typeface="Calibri" panose="020F0502020204030204" pitchFamily="34" charset="0"/>
              <a:cs typeface="Times New Roman" panose="02020603050405020304" pitchFamily="18" charset="0"/>
            </a:endParaRPr>
          </a:p>
        </p:txBody>
      </p:sp>
      <p:sp>
        <p:nvSpPr>
          <p:cNvPr id="6" name="文本框 5"/>
          <p:cNvSpPr txBox="1">
            <a:spLocks noChangeArrowheads="1"/>
          </p:cNvSpPr>
          <p:nvPr/>
        </p:nvSpPr>
        <p:spPr bwMode="auto">
          <a:xfrm>
            <a:off x="769508" y="3023251"/>
            <a:ext cx="1854699" cy="62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3600" b="1" dirty="0">
                <a:solidFill>
                  <a:srgbClr val="FF0000"/>
                </a:solidFill>
                <a:latin typeface="华文楷体" panose="02010600040101010101" pitchFamily="2" charset="-122"/>
                <a:ea typeface="华文楷体" panose="02010600040101010101" pitchFamily="2" charset="-122"/>
              </a:rPr>
              <a:t>喜乐</a:t>
            </a:r>
            <a:endParaRPr lang="zh-CN" altLang="en-US" sz="3600" b="1" dirty="0">
              <a:solidFill>
                <a:srgbClr val="FF0000"/>
              </a:solidFill>
              <a:latin typeface="华文楷体" panose="02010600040101010101" pitchFamily="2" charset="-122"/>
              <a:ea typeface="华文楷体" panose="02010600040101010101" pitchFamily="2" charset="-122"/>
            </a:endParaRPr>
          </a:p>
        </p:txBody>
      </p:sp>
      <p:sp>
        <p:nvSpPr>
          <p:cNvPr id="7" name="左大括号 6"/>
          <p:cNvSpPr/>
          <p:nvPr/>
        </p:nvSpPr>
        <p:spPr>
          <a:xfrm>
            <a:off x="1850253" y="1266071"/>
            <a:ext cx="230188" cy="4391525"/>
          </a:xfrm>
          <a:prstGeom prst="leftBrace">
            <a:avLst/>
          </a:prstGeom>
          <a:ln w="57150"/>
        </p:spPr>
        <p:style>
          <a:lnRef idx="1">
            <a:schemeClr val="accent1"/>
          </a:lnRef>
          <a:fillRef idx="0">
            <a:schemeClr val="accent1"/>
          </a:fillRef>
          <a:effectRef idx="0">
            <a:schemeClr val="accent1"/>
          </a:effectRef>
          <a:fontRef idx="minor">
            <a:schemeClr val="tx1"/>
          </a:fontRef>
        </p:style>
        <p:txBody>
          <a:bodyPr lIns="68580" tIns="34290" rIns="68580" bIns="34290" anchor="ctr"/>
          <a:lstStyle/>
          <a:p>
            <a:pPr algn="ctr">
              <a:defRPr/>
            </a:pPr>
            <a:endParaRPr lang="zh-CN" altLang="en-US" b="1"/>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arn(inVertic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arn(inVertic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barn(inVertical)">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barn(inVertical)">
                                      <p:cBhvr>
                                        <p:cTn id="32" dur="500"/>
                                        <p:tgtEl>
                                          <p:spTgt spid="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Effect transition="in" filter="barn(inVertical)">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barn(inVertical)">
                                      <p:cBhvr>
                                        <p:cTn id="42" dur="500"/>
                                        <p:tgtEl>
                                          <p:spTgt spid="5">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5">
                                            <p:txEl>
                                              <p:pRg st="6" end="6"/>
                                            </p:txEl>
                                          </p:spTgt>
                                        </p:tgtEl>
                                        <p:attrNameLst>
                                          <p:attrName>style.visibility</p:attrName>
                                        </p:attrNameLst>
                                      </p:cBhvr>
                                      <p:to>
                                        <p:strVal val="visible"/>
                                      </p:to>
                                    </p:set>
                                    <p:animEffect transition="in" filter="barn(inVertical)">
                                      <p:cBhvr>
                                        <p:cTn id="47" dur="500"/>
                                        <p:tgtEl>
                                          <p:spTgt spid="5">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5">
                                            <p:txEl>
                                              <p:pRg st="7" end="7"/>
                                            </p:txEl>
                                          </p:spTgt>
                                        </p:tgtEl>
                                        <p:attrNameLst>
                                          <p:attrName>style.visibility</p:attrName>
                                        </p:attrNameLst>
                                      </p:cBhvr>
                                      <p:to>
                                        <p:strVal val="visible"/>
                                      </p:to>
                                    </p:set>
                                    <p:animEffect transition="in" filter="barn(inVertical)">
                                      <p:cBhvr>
                                        <p:cTn id="5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a:spLocks noChangeArrowheads="1"/>
          </p:cNvSpPr>
          <p:nvPr/>
        </p:nvSpPr>
        <p:spPr bwMode="auto">
          <a:xfrm>
            <a:off x="2565463" y="537360"/>
            <a:ext cx="6751638" cy="580260"/>
          </a:xfrm>
          <a:prstGeom prst="rect">
            <a:avLst/>
          </a:prstGeom>
        </p:spPr>
        <p:style>
          <a:lnRef idx="1">
            <a:schemeClr val="accent4"/>
          </a:lnRef>
          <a:fillRef idx="2">
            <a:schemeClr val="accent4"/>
          </a:fillRef>
          <a:effectRef idx="1">
            <a:schemeClr val="accent4"/>
          </a:effectRef>
          <a:fontRef idx="minor">
            <a:schemeClr val="dk1"/>
          </a:fontRef>
        </p:style>
        <p:txBody>
          <a:bodyPr anchor="ctr">
            <a:normAutofit fontScale="75000" lnSpcReduction="20000"/>
          </a:bodyPr>
          <a:lstStyle>
            <a:defPPr>
              <a:defRPr lang="zh-CN"/>
            </a:defPPr>
            <a:lvl1pPr defTabSz="914400" eaLnBrk="1" latinLnBrk="0" hangingPunct="1">
              <a:buNone/>
              <a:defRPr sz="4400">
                <a:latin typeface="+mj-lt"/>
                <a:ea typeface="+mj-ea"/>
                <a:cs typeface="+mj-cs"/>
              </a:defRPr>
            </a:lvl1pPr>
          </a:lstStyle>
          <a:p>
            <a:pPr>
              <a:defRPr/>
            </a:pPr>
            <a:r>
              <a:rPr lang="en-US" altLang="zh-CN" b="1" dirty="0"/>
              <a:t>Possible  vivid verbs for enjoyment</a:t>
            </a:r>
            <a:endParaRPr lang="en-US" altLang="zh-CN" b="1" dirty="0"/>
          </a:p>
        </p:txBody>
      </p:sp>
      <p:sp>
        <p:nvSpPr>
          <p:cNvPr id="4" name="文本框 3"/>
          <p:cNvSpPr txBox="1">
            <a:spLocks noChangeArrowheads="1"/>
          </p:cNvSpPr>
          <p:nvPr/>
        </p:nvSpPr>
        <p:spPr bwMode="auto">
          <a:xfrm>
            <a:off x="504348" y="3117376"/>
            <a:ext cx="1854699" cy="62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3600" b="1" dirty="0">
                <a:solidFill>
                  <a:srgbClr val="FF0000"/>
                </a:solidFill>
                <a:latin typeface="华文楷体" panose="02010600040101010101" pitchFamily="2" charset="-122"/>
                <a:ea typeface="华文楷体" panose="02010600040101010101" pitchFamily="2" charset="-122"/>
              </a:rPr>
              <a:t>喜乐</a:t>
            </a:r>
            <a:endParaRPr lang="zh-CN" altLang="en-US" sz="3600" b="1" dirty="0">
              <a:solidFill>
                <a:srgbClr val="FF0000"/>
              </a:solidFill>
              <a:latin typeface="华文楷体" panose="02010600040101010101" pitchFamily="2" charset="-122"/>
              <a:ea typeface="华文楷体" panose="02010600040101010101" pitchFamily="2" charset="-122"/>
            </a:endParaRPr>
          </a:p>
        </p:txBody>
      </p:sp>
      <p:sp>
        <p:nvSpPr>
          <p:cNvPr id="5" name="左大括号 4"/>
          <p:cNvSpPr/>
          <p:nvPr/>
        </p:nvSpPr>
        <p:spPr>
          <a:xfrm>
            <a:off x="1685153" y="1450736"/>
            <a:ext cx="230188" cy="4391525"/>
          </a:xfrm>
          <a:prstGeom prst="leftBrace">
            <a:avLst/>
          </a:prstGeom>
          <a:ln w="57150"/>
        </p:spPr>
        <p:style>
          <a:lnRef idx="1">
            <a:schemeClr val="accent1"/>
          </a:lnRef>
          <a:fillRef idx="0">
            <a:schemeClr val="accent1"/>
          </a:fillRef>
          <a:effectRef idx="0">
            <a:schemeClr val="accent1"/>
          </a:effectRef>
          <a:fontRef idx="minor">
            <a:schemeClr val="tx1"/>
          </a:fontRef>
        </p:style>
        <p:txBody>
          <a:bodyPr lIns="68580" tIns="34290" rIns="68580" bIns="34290" anchor="ctr"/>
          <a:lstStyle/>
          <a:p>
            <a:pPr algn="ctr">
              <a:defRPr/>
            </a:pPr>
            <a:endParaRPr lang="zh-CN" altLang="en-US" b="1"/>
          </a:p>
        </p:txBody>
      </p:sp>
      <p:sp>
        <p:nvSpPr>
          <p:cNvPr id="7" name="文本框 6"/>
          <p:cNvSpPr txBox="1"/>
          <p:nvPr/>
        </p:nvSpPr>
        <p:spPr>
          <a:xfrm>
            <a:off x="2032000" y="1331695"/>
            <a:ext cx="9880600" cy="4461093"/>
          </a:xfrm>
          <a:prstGeom prst="rect">
            <a:avLst/>
          </a:prstGeom>
          <a:noFill/>
        </p:spPr>
        <p:txBody>
          <a:bodyPr wrap="square">
            <a:spAutoFit/>
          </a:bodyPr>
          <a:lstStyle/>
          <a:p>
            <a:pPr algn="just">
              <a:lnSpc>
                <a:spcPct val="150000"/>
              </a:lnSpc>
            </a:pPr>
            <a:r>
              <a:rPr lang="en-US" altLang="zh-CN" sz="2400" b="1" kern="100" dirty="0">
                <a:effectLst/>
                <a:latin typeface="宋体" panose="02010600030101010101" pitchFamily="2" charset="-122"/>
                <a:ea typeface="宋体" panose="02010600030101010101" pitchFamily="2" charset="-122"/>
                <a:cs typeface="Times New Roman" panose="02020603050405020304" pitchFamily="18" charset="0"/>
              </a:rPr>
              <a:t>⑦</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Unforgettable were her eyes that shone like diamonds and lips held in a steady smile.</a:t>
            </a:r>
            <a:endParaRPr lang="zh-CN" altLang="zh-CN" sz="2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pPr>
            <a:r>
              <a:rPr lang="zh-CN"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令人难忘的是她的眼睛像钻石一样闪闪发光，嘴角保持着稳定的微笑。</a:t>
            </a:r>
            <a:endParaRPr lang="zh-CN" altLang="zh-CN" sz="2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pPr>
            <a:r>
              <a:rPr lang="en-US" altLang="zh-CN" sz="2400" b="1" kern="100" dirty="0">
                <a:effectLst/>
                <a:latin typeface="宋体" panose="02010600030101010101" pitchFamily="2" charset="-122"/>
                <a:ea typeface="宋体" panose="02010600030101010101" pitchFamily="2" charset="-122"/>
                <a:cs typeface="Times New Roman" panose="02020603050405020304" pitchFamily="18" charset="0"/>
              </a:rPr>
              <a:t>⑧</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I was wild with joy.</a:t>
            </a:r>
            <a:r>
              <a:rPr lang="zh-CN"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我欣喜若狂。</a:t>
            </a:r>
            <a:endParaRPr lang="zh-CN" altLang="zh-CN" sz="2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pPr>
            <a:r>
              <a:rPr lang="en-US" altLang="zh-CN" sz="2400" b="1" kern="100" dirty="0">
                <a:effectLst/>
                <a:latin typeface="宋体" panose="02010600030101010101" pitchFamily="2" charset="-122"/>
                <a:ea typeface="宋体" panose="02010600030101010101" pitchFamily="2" charset="-122"/>
                <a:cs typeface="Times New Roman" panose="02020603050405020304" pitchFamily="18" charset="0"/>
              </a:rPr>
              <a:t>⑨</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I was pleased beyond description.</a:t>
            </a:r>
            <a:r>
              <a:rPr lang="zh-CN"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我高兴得难以形容。</a:t>
            </a:r>
            <a:endParaRPr lang="zh-CN" altLang="zh-CN" sz="2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pPr>
            <a:r>
              <a:rPr lang="en-US" altLang="zh-CN" sz="2400" b="1" kern="100" dirty="0">
                <a:effectLst/>
                <a:latin typeface="宋体" panose="02010600030101010101" pitchFamily="2" charset="-122"/>
                <a:ea typeface="宋体" panose="02010600030101010101" pitchFamily="2" charset="-122"/>
                <a:cs typeface="Times New Roman" panose="02020603050405020304" pitchFamily="18" charset="0"/>
              </a:rPr>
              <a:t>⑩</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She wore a shining smile on her face.</a:t>
            </a:r>
            <a:r>
              <a:rPr lang="zh-CN"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她脸上带着灿烂的笑容。</a:t>
            </a:r>
            <a:endParaRPr lang="zh-CN" altLang="zh-CN" sz="2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pPr>
            <a:r>
              <a:rPr lang="en-US" altLang="zh-CN" sz="2400" b="1" kern="100" dirty="0">
                <a:effectLst/>
                <a:latin typeface="Cambria Math" panose="02040503050406030204" pitchFamily="18" charset="0"/>
                <a:ea typeface="宋体" panose="02010600030101010101" pitchFamily="2" charset="-122"/>
                <a:cs typeface="Times New Roman" panose="02020603050405020304" pitchFamily="18" charset="0"/>
              </a:rPr>
              <a:t>⑪</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Her smile lit up the whole room.</a:t>
            </a:r>
            <a:r>
              <a:rPr lang="zh-CN"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她的笑容照亮了整个房间。</a:t>
            </a:r>
            <a:endParaRPr lang="zh-CN" altLang="zh-CN" sz="2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150000"/>
              </a:lnSpc>
            </a:pPr>
            <a:r>
              <a:rPr lang="en-US" altLang="zh-CN" sz="2400" b="1" kern="100" dirty="0">
                <a:effectLst/>
                <a:latin typeface="Cambria Math" panose="02040503050406030204" pitchFamily="18" charset="0"/>
                <a:ea typeface="宋体" panose="02010600030101010101" pitchFamily="2" charset="-122"/>
                <a:cs typeface="Times New Roman" panose="02020603050405020304" pitchFamily="18" charset="0"/>
              </a:rPr>
              <a:t>⑫</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She shed tears of joy.</a:t>
            </a:r>
            <a:r>
              <a:rPr lang="zh-CN"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她高兴得流下了眼泪。</a:t>
            </a:r>
            <a:endParaRPr lang="zh-CN" altLang="zh-CN" sz="24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1000"/>
                                        <p:tgtEl>
                                          <p:spTgt spid="7">
                                            <p:txEl>
                                              <p:pRg st="0" end="0"/>
                                            </p:txEl>
                                          </p:spTgt>
                                        </p:tgtEl>
                                      </p:cBhvr>
                                    </p:animEffect>
                                    <p:anim calcmode="lin" valueType="num">
                                      <p:cBhvr>
                                        <p:cTn id="1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xEl>
                                              <p:pRg st="1" end="1"/>
                                            </p:txEl>
                                          </p:spTgt>
                                        </p:tgtEl>
                                        <p:attrNameLst>
                                          <p:attrName>style.visibility</p:attrName>
                                        </p:attrNameLst>
                                      </p:cBhvr>
                                      <p:to>
                                        <p:strVal val="visible"/>
                                      </p:to>
                                    </p:set>
                                    <p:animEffect transition="in" filter="fade">
                                      <p:cBhvr>
                                        <p:cTn id="24" dur="1000"/>
                                        <p:tgtEl>
                                          <p:spTgt spid="7">
                                            <p:txEl>
                                              <p:pRg st="1" end="1"/>
                                            </p:txEl>
                                          </p:spTgt>
                                        </p:tgtEl>
                                      </p:cBhvr>
                                    </p:animEffect>
                                    <p:anim calcmode="lin" valueType="num">
                                      <p:cBhvr>
                                        <p:cTn id="2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Effect transition="in" filter="fade">
                                      <p:cBhvr>
                                        <p:cTn id="31" dur="1000"/>
                                        <p:tgtEl>
                                          <p:spTgt spid="7">
                                            <p:txEl>
                                              <p:pRg st="2" end="2"/>
                                            </p:txEl>
                                          </p:spTgt>
                                        </p:tgtEl>
                                      </p:cBhvr>
                                    </p:animEffect>
                                    <p:anim calcmode="lin" valueType="num">
                                      <p:cBhvr>
                                        <p:cTn id="3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7">
                                            <p:txEl>
                                              <p:pRg st="3" end="3"/>
                                            </p:txEl>
                                          </p:spTgt>
                                        </p:tgtEl>
                                        <p:attrNameLst>
                                          <p:attrName>style.visibility</p:attrName>
                                        </p:attrNameLst>
                                      </p:cBhvr>
                                      <p:to>
                                        <p:strVal val="visible"/>
                                      </p:to>
                                    </p:set>
                                    <p:animEffect transition="in" filter="fade">
                                      <p:cBhvr>
                                        <p:cTn id="38" dur="1000"/>
                                        <p:tgtEl>
                                          <p:spTgt spid="7">
                                            <p:txEl>
                                              <p:pRg st="3" end="3"/>
                                            </p:txEl>
                                          </p:spTgt>
                                        </p:tgtEl>
                                      </p:cBhvr>
                                    </p:animEffect>
                                    <p:anim calcmode="lin" valueType="num">
                                      <p:cBhvr>
                                        <p:cTn id="3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7">
                                            <p:txEl>
                                              <p:pRg st="4" end="4"/>
                                            </p:txEl>
                                          </p:spTgt>
                                        </p:tgtEl>
                                        <p:attrNameLst>
                                          <p:attrName>style.visibility</p:attrName>
                                        </p:attrNameLst>
                                      </p:cBhvr>
                                      <p:to>
                                        <p:strVal val="visible"/>
                                      </p:to>
                                    </p:set>
                                    <p:animEffect transition="in" filter="fade">
                                      <p:cBhvr>
                                        <p:cTn id="45" dur="1000"/>
                                        <p:tgtEl>
                                          <p:spTgt spid="7">
                                            <p:txEl>
                                              <p:pRg st="4" end="4"/>
                                            </p:txEl>
                                          </p:spTgt>
                                        </p:tgtEl>
                                      </p:cBhvr>
                                    </p:animEffect>
                                    <p:anim calcmode="lin" valueType="num">
                                      <p:cBhvr>
                                        <p:cTn id="4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7">
                                            <p:txEl>
                                              <p:pRg st="5" end="5"/>
                                            </p:txEl>
                                          </p:spTgt>
                                        </p:tgtEl>
                                        <p:attrNameLst>
                                          <p:attrName>style.visibility</p:attrName>
                                        </p:attrNameLst>
                                      </p:cBhvr>
                                      <p:to>
                                        <p:strVal val="visible"/>
                                      </p:to>
                                    </p:set>
                                    <p:animEffect transition="in" filter="fade">
                                      <p:cBhvr>
                                        <p:cTn id="52" dur="1000"/>
                                        <p:tgtEl>
                                          <p:spTgt spid="7">
                                            <p:txEl>
                                              <p:pRg st="5" end="5"/>
                                            </p:txEl>
                                          </p:spTgt>
                                        </p:tgtEl>
                                      </p:cBhvr>
                                    </p:animEffect>
                                    <p:anim calcmode="lin" valueType="num">
                                      <p:cBhvr>
                                        <p:cTn id="53"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7">
                                            <p:txEl>
                                              <p:pRg st="6" end="6"/>
                                            </p:txEl>
                                          </p:spTgt>
                                        </p:tgtEl>
                                        <p:attrNameLst>
                                          <p:attrName>style.visibility</p:attrName>
                                        </p:attrNameLst>
                                      </p:cBhvr>
                                      <p:to>
                                        <p:strVal val="visible"/>
                                      </p:to>
                                    </p:set>
                                    <p:animEffect transition="in" filter="fade">
                                      <p:cBhvr>
                                        <p:cTn id="59" dur="1000"/>
                                        <p:tgtEl>
                                          <p:spTgt spid="7">
                                            <p:txEl>
                                              <p:pRg st="6" end="6"/>
                                            </p:txEl>
                                          </p:spTgt>
                                        </p:tgtEl>
                                      </p:cBhvr>
                                    </p:animEffect>
                                    <p:anim calcmode="lin" valueType="num">
                                      <p:cBhvr>
                                        <p:cTn id="60"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a:spLocks noChangeArrowheads="1"/>
          </p:cNvSpPr>
          <p:nvPr/>
        </p:nvSpPr>
        <p:spPr bwMode="auto">
          <a:xfrm>
            <a:off x="2565463" y="537360"/>
            <a:ext cx="6751638" cy="580260"/>
          </a:xfrm>
          <a:prstGeom prst="rect">
            <a:avLst/>
          </a:prstGeom>
        </p:spPr>
        <p:style>
          <a:lnRef idx="1">
            <a:schemeClr val="accent4"/>
          </a:lnRef>
          <a:fillRef idx="2">
            <a:schemeClr val="accent4"/>
          </a:fillRef>
          <a:effectRef idx="1">
            <a:schemeClr val="accent4"/>
          </a:effectRef>
          <a:fontRef idx="minor">
            <a:schemeClr val="dk1"/>
          </a:fontRef>
        </p:style>
        <p:txBody>
          <a:bodyPr anchor="ctr">
            <a:normAutofit fontScale="75000" lnSpcReduction="20000"/>
          </a:bodyPr>
          <a:lstStyle>
            <a:defPPr>
              <a:defRPr lang="zh-CN"/>
            </a:defPPr>
            <a:lvl1pPr defTabSz="914400" eaLnBrk="1" latinLnBrk="0" hangingPunct="1">
              <a:buNone/>
              <a:defRPr sz="4400">
                <a:latin typeface="+mj-lt"/>
                <a:ea typeface="+mj-ea"/>
                <a:cs typeface="+mj-cs"/>
              </a:defRPr>
            </a:lvl1pPr>
          </a:lstStyle>
          <a:p>
            <a:pPr>
              <a:defRPr/>
            </a:pPr>
            <a:r>
              <a:rPr lang="en-US" altLang="zh-CN" b="1" dirty="0"/>
              <a:t>Possible  vivid verbs for enjoyment</a:t>
            </a:r>
            <a:endParaRPr lang="en-US" altLang="zh-CN" b="1" dirty="0"/>
          </a:p>
        </p:txBody>
      </p:sp>
      <p:sp>
        <p:nvSpPr>
          <p:cNvPr id="4" name="文本框 3"/>
          <p:cNvSpPr txBox="1">
            <a:spLocks noChangeArrowheads="1"/>
          </p:cNvSpPr>
          <p:nvPr/>
        </p:nvSpPr>
        <p:spPr bwMode="auto">
          <a:xfrm>
            <a:off x="769508" y="3023251"/>
            <a:ext cx="1854699" cy="623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zh-CN" altLang="en-US" sz="3600" b="1" dirty="0">
                <a:solidFill>
                  <a:srgbClr val="FF0000"/>
                </a:solidFill>
                <a:latin typeface="华文楷体" panose="02010600040101010101" pitchFamily="2" charset="-122"/>
                <a:ea typeface="华文楷体" panose="02010600040101010101" pitchFamily="2" charset="-122"/>
              </a:rPr>
              <a:t>喜乐</a:t>
            </a:r>
            <a:endParaRPr lang="zh-CN" altLang="en-US" sz="3600" b="1" dirty="0">
              <a:solidFill>
                <a:srgbClr val="FF0000"/>
              </a:solidFill>
              <a:latin typeface="华文楷体" panose="02010600040101010101" pitchFamily="2" charset="-122"/>
              <a:ea typeface="华文楷体" panose="02010600040101010101" pitchFamily="2" charset="-122"/>
            </a:endParaRPr>
          </a:p>
        </p:txBody>
      </p:sp>
      <p:sp>
        <p:nvSpPr>
          <p:cNvPr id="5" name="左大括号 4"/>
          <p:cNvSpPr/>
          <p:nvPr/>
        </p:nvSpPr>
        <p:spPr>
          <a:xfrm>
            <a:off x="1696857" y="1289473"/>
            <a:ext cx="230188" cy="4391525"/>
          </a:xfrm>
          <a:prstGeom prst="leftBrace">
            <a:avLst/>
          </a:prstGeom>
          <a:ln w="57150"/>
        </p:spPr>
        <p:style>
          <a:lnRef idx="1">
            <a:schemeClr val="accent1"/>
          </a:lnRef>
          <a:fillRef idx="0">
            <a:schemeClr val="accent1"/>
          </a:fillRef>
          <a:effectRef idx="0">
            <a:schemeClr val="accent1"/>
          </a:effectRef>
          <a:fontRef idx="minor">
            <a:schemeClr val="tx1"/>
          </a:fontRef>
        </p:style>
        <p:txBody>
          <a:bodyPr lIns="68580" tIns="34290" rIns="68580" bIns="34290" anchor="ctr"/>
          <a:lstStyle/>
          <a:p>
            <a:pPr algn="ctr">
              <a:defRPr/>
            </a:pPr>
            <a:endParaRPr lang="zh-CN" altLang="en-US" b="1"/>
          </a:p>
        </p:txBody>
      </p:sp>
      <p:sp>
        <p:nvSpPr>
          <p:cNvPr id="7" name="文本框 6"/>
          <p:cNvSpPr txBox="1"/>
          <p:nvPr/>
        </p:nvSpPr>
        <p:spPr>
          <a:xfrm>
            <a:off x="2156578" y="1266071"/>
            <a:ext cx="9635237" cy="4414927"/>
          </a:xfrm>
          <a:prstGeom prst="rect">
            <a:avLst/>
          </a:prstGeom>
          <a:noFill/>
        </p:spPr>
        <p:txBody>
          <a:bodyPr wrap="square">
            <a:spAutoFit/>
          </a:bodyPr>
          <a:lstStyle/>
          <a:p>
            <a:pPr algn="just">
              <a:lnSpc>
                <a:spcPct val="200000"/>
              </a:lnSpc>
            </a:pPr>
            <a:r>
              <a:rPr lang="en-US" altLang="zh-CN" sz="2400" b="1" kern="100" dirty="0">
                <a:effectLst/>
                <a:latin typeface="Cambria Math" panose="02040503050406030204" pitchFamily="18" charset="0"/>
                <a:ea typeface="宋体" panose="02010600030101010101" pitchFamily="2" charset="-122"/>
                <a:cs typeface="Times New Roman" panose="02020603050405020304" pitchFamily="18" charset="0"/>
              </a:rPr>
              <a:t>⑬ Her eyes were sparkling like diamonds.</a:t>
            </a:r>
            <a:r>
              <a:rPr lang="zh-CN" altLang="en-US" sz="2400" b="1" kern="100" dirty="0">
                <a:effectLst/>
                <a:latin typeface="Cambria Math" panose="02040503050406030204" pitchFamily="18" charset="0"/>
                <a:ea typeface="宋体" panose="02010600030101010101" pitchFamily="2" charset="-122"/>
                <a:cs typeface="Times New Roman" panose="02020603050405020304" pitchFamily="18" charset="0"/>
              </a:rPr>
              <a:t>她的眼睛闪着钻石般的光芒。</a:t>
            </a:r>
            <a:endParaRPr lang="zh-CN" altLang="en-US" sz="2400" b="1" kern="100" dirty="0">
              <a:effectLst/>
              <a:latin typeface="Cambria Math" panose="02040503050406030204" pitchFamily="18" charset="0"/>
              <a:ea typeface="宋体" panose="02010600030101010101" pitchFamily="2" charset="-122"/>
              <a:cs typeface="Times New Roman" panose="02020603050405020304" pitchFamily="18" charset="0"/>
            </a:endParaRPr>
          </a:p>
          <a:p>
            <a:pPr algn="just">
              <a:lnSpc>
                <a:spcPct val="200000"/>
              </a:lnSpc>
            </a:pPr>
            <a:r>
              <a:rPr lang="en-US" altLang="zh-CN" sz="2400" b="1" kern="100" dirty="0">
                <a:effectLst/>
                <a:latin typeface="Cambria Math" panose="02040503050406030204" pitchFamily="18" charset="0"/>
                <a:ea typeface="宋体" panose="02010600030101010101" pitchFamily="2" charset="-122"/>
                <a:cs typeface="Times New Roman" panose="02020603050405020304" pitchFamily="18" charset="0"/>
              </a:rPr>
              <a:t>⑭</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She was overflowing with happiness.</a:t>
            </a:r>
            <a:r>
              <a:rPr lang="zh-CN"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她洋溢着幸福。</a:t>
            </a:r>
            <a:endParaRPr lang="zh-CN" altLang="zh-CN" sz="2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200000"/>
              </a:lnSpc>
            </a:pPr>
            <a:r>
              <a:rPr lang="en-US" altLang="zh-CN" sz="2400" b="1" kern="100" dirty="0">
                <a:effectLst/>
                <a:latin typeface="Cambria Math" panose="02040503050406030204" pitchFamily="18" charset="0"/>
                <a:ea typeface="宋体" panose="02010600030101010101" pitchFamily="2" charset="-122"/>
                <a:cs typeface="Times New Roman" panose="02020603050405020304" pitchFamily="18" charset="0"/>
              </a:rPr>
              <a:t>⑮</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Her flushed face was shining with excitement.</a:t>
            </a:r>
            <a:r>
              <a:rPr lang="zh-CN"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她激动得满脸通红。</a:t>
            </a:r>
            <a:endParaRPr lang="zh-CN" altLang="zh-CN" sz="2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200000"/>
              </a:lnSpc>
            </a:pPr>
            <a:r>
              <a:rPr lang="en-US" altLang="zh-CN" sz="2400" b="1" kern="100" dirty="0">
                <a:effectLst/>
                <a:latin typeface="Cambria Math" panose="02040503050406030204" pitchFamily="18" charset="0"/>
                <a:ea typeface="宋体" panose="02010600030101010101" pitchFamily="2" charset="-122"/>
                <a:cs typeface="Times New Roman" panose="02020603050405020304" pitchFamily="18" charset="0"/>
              </a:rPr>
              <a:t>⑯</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b="1" kern="100" dirty="0">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Joy welled up inside her.</a:t>
            </a:r>
            <a:r>
              <a:rPr lang="zh-CN" altLang="zh-CN" sz="2400" b="1" kern="100" dirty="0">
                <a:effectLst/>
                <a:highlight>
                  <a:srgbClr val="FFFF00"/>
                </a:highlight>
                <a:latin typeface="Times New Roman" panose="02020603050405020304" pitchFamily="18" charset="0"/>
                <a:ea typeface="宋体" panose="02010600030101010101" pitchFamily="2" charset="-122"/>
                <a:cs typeface="Times New Roman" panose="02020603050405020304" pitchFamily="18" charset="0"/>
              </a:rPr>
              <a:t>她心中涌起喜悦。</a:t>
            </a:r>
            <a:endParaRPr lang="zh-CN" altLang="zh-CN" sz="2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200000"/>
              </a:lnSpc>
            </a:pPr>
            <a:r>
              <a:rPr lang="en-US" altLang="zh-CN" sz="2400" b="1" kern="100" dirty="0">
                <a:effectLst/>
                <a:latin typeface="Cambria Math" panose="02040503050406030204" pitchFamily="18" charset="0"/>
                <a:ea typeface="宋体" panose="02010600030101010101" pitchFamily="2" charset="-122"/>
                <a:cs typeface="Times New Roman" panose="02020603050405020304" pitchFamily="18" charset="0"/>
              </a:rPr>
              <a:t>⑰</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I was floating on air.</a:t>
            </a:r>
            <a:r>
              <a:rPr lang="zh-CN"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我漂浮在空中。</a:t>
            </a:r>
            <a:endParaRPr lang="zh-CN" altLang="zh-CN" sz="2400"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a:lnSpc>
                <a:spcPct val="200000"/>
              </a:lnSpc>
            </a:pPr>
            <a:r>
              <a:rPr lang="en-US" altLang="zh-CN" sz="2400" b="1" kern="100" dirty="0">
                <a:effectLst/>
                <a:latin typeface="Cambria Math" panose="02040503050406030204" pitchFamily="18" charset="0"/>
                <a:ea typeface="宋体" panose="02010600030101010101" pitchFamily="2" charset="-122"/>
                <a:cs typeface="Times New Roman" panose="02020603050405020304" pitchFamily="18" charset="0"/>
              </a:rPr>
              <a:t>⑱</a:t>
            </a: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  Amusement gleamed in his eyes.</a:t>
            </a:r>
            <a:r>
              <a:rPr lang="zh-CN"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他眼睛流露出愉快的神情。</a:t>
            </a:r>
            <a:endParaRPr lang="zh-CN" altLang="zh-CN" sz="24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barn(inVertical)">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barn(inVertical)">
                                      <p:cBhvr>
                                        <p:cTn id="22" dur="500"/>
                                        <p:tgtEl>
                                          <p:spTgt spid="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Effect transition="in" filter="barn(inVertical)">
                                      <p:cBhvr>
                                        <p:cTn id="27" dur="500"/>
                                        <p:tgtEl>
                                          <p:spTgt spid="7">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7">
                                            <p:txEl>
                                              <p:pRg st="3" end="3"/>
                                            </p:txEl>
                                          </p:spTgt>
                                        </p:tgtEl>
                                        <p:attrNameLst>
                                          <p:attrName>style.visibility</p:attrName>
                                        </p:attrNameLst>
                                      </p:cBhvr>
                                      <p:to>
                                        <p:strVal val="visible"/>
                                      </p:to>
                                    </p:set>
                                    <p:animEffect transition="in" filter="barn(inVertical)">
                                      <p:cBhvr>
                                        <p:cTn id="32" dur="500"/>
                                        <p:tgtEl>
                                          <p:spTgt spid="7">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7">
                                            <p:txEl>
                                              <p:pRg st="4" end="4"/>
                                            </p:txEl>
                                          </p:spTgt>
                                        </p:tgtEl>
                                        <p:attrNameLst>
                                          <p:attrName>style.visibility</p:attrName>
                                        </p:attrNameLst>
                                      </p:cBhvr>
                                      <p:to>
                                        <p:strVal val="visible"/>
                                      </p:to>
                                    </p:set>
                                    <p:animEffect transition="in" filter="barn(inVertical)">
                                      <p:cBhvr>
                                        <p:cTn id="37" dur="500"/>
                                        <p:tgtEl>
                                          <p:spTgt spid="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7">
                                            <p:txEl>
                                              <p:pRg st="5" end="5"/>
                                            </p:txEl>
                                          </p:spTgt>
                                        </p:tgtEl>
                                        <p:attrNameLst>
                                          <p:attrName>style.visibility</p:attrName>
                                        </p:attrNameLst>
                                      </p:cBhvr>
                                      <p:to>
                                        <p:strVal val="visible"/>
                                      </p:to>
                                    </p:set>
                                    <p:animEffect transition="in" filter="barn(inVertical)">
                                      <p:cBhvr>
                                        <p:cTn id="4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560564" y="1891770"/>
            <a:ext cx="11336909" cy="4235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normAutofit lnSpcReduction="10000"/>
          </a:bodyPr>
          <a:lstStyle>
            <a:lvl1pPr marL="285750" indent="-285750" eaLnBrk="0" fontAlgn="base" hangingPunct="0">
              <a:lnSpc>
                <a:spcPct val="120000"/>
              </a:lnSpc>
              <a:spcBef>
                <a:spcPts val="0"/>
              </a:spcBef>
              <a:spcAft>
                <a:spcPct val="0"/>
              </a:spcAft>
              <a:buFont typeface="Arial" panose="020B0604020202020204" pitchFamily="34" charset="0"/>
              <a:buChar char="•"/>
              <a:defRPr sz="2400">
                <a:solidFill>
                  <a:schemeClr val="tx2"/>
                </a:solidFill>
                <a:sym typeface="Arial" panose="020B0604020202020204" pitchFamily="34" charset="0"/>
              </a:defRPr>
            </a:lvl1pPr>
            <a:lvl2pPr marL="742950" indent="-285750" eaLnBrk="0" fontAlgn="base" hangingPunct="0">
              <a:lnSpc>
                <a:spcPct val="100000"/>
              </a:lnSpc>
              <a:spcBef>
                <a:spcPts val="0"/>
              </a:spcBef>
              <a:spcAft>
                <a:spcPct val="0"/>
              </a:spcAft>
              <a:buFont typeface="Arial" panose="020B0604020202020204" pitchFamily="34" charset="0"/>
              <a:buChar char="•"/>
              <a:defRPr sz="2000">
                <a:solidFill>
                  <a:schemeClr val="tx2"/>
                </a:solidFill>
                <a:latin typeface="Arial" panose="020B0604020202020204" pitchFamily="34" charset="0"/>
                <a:ea typeface="黑体" panose="02010609060101010101" pitchFamily="49" charset="-122"/>
                <a:sym typeface="Arial" panose="020B0604020202020204" pitchFamily="34" charset="0"/>
              </a:defRPr>
            </a:lvl2pPr>
            <a:lvl3pPr marL="1200150" indent="-285750" eaLnBrk="0" fontAlgn="base" hangingPunct="0">
              <a:lnSpc>
                <a:spcPct val="100000"/>
              </a:lnSpc>
              <a:spcBef>
                <a:spcPts val="0"/>
              </a:spcBef>
              <a:spcAft>
                <a:spcPct val="0"/>
              </a:spcAft>
              <a:buFont typeface="Arial" panose="020B0604020202020204" pitchFamily="34" charset="0"/>
              <a:buChar char="•"/>
              <a:defRPr>
                <a:solidFill>
                  <a:schemeClr val="tx2"/>
                </a:solidFill>
                <a:latin typeface="Arial" panose="020B0604020202020204" pitchFamily="34" charset="0"/>
                <a:ea typeface="黑体" panose="02010609060101010101" pitchFamily="49" charset="-122"/>
                <a:sym typeface="Arial" panose="020B0604020202020204" pitchFamily="34" charset="0"/>
              </a:defRPr>
            </a:lvl3pPr>
            <a:lvl4pPr marL="1657350" indent="-285750" eaLnBrk="0" fontAlgn="base" hangingPunct="0">
              <a:lnSpc>
                <a:spcPct val="100000"/>
              </a:lnSpc>
              <a:spcBef>
                <a:spcPts val="0"/>
              </a:spcBef>
              <a:spcAft>
                <a:spcPct val="0"/>
              </a:spcAft>
              <a:buFont typeface="Arial" panose="020B0604020202020204" pitchFamily="34" charset="0"/>
              <a:buChar char="•"/>
              <a:defRPr>
                <a:solidFill>
                  <a:schemeClr val="tx2"/>
                </a:solidFill>
                <a:latin typeface="Arial" panose="020B0604020202020204" pitchFamily="34" charset="0"/>
                <a:ea typeface="黑体" panose="02010609060101010101" pitchFamily="49" charset="-122"/>
                <a:sym typeface="Arial" panose="020B0604020202020204" pitchFamily="34" charset="0"/>
              </a:defRPr>
            </a:lvl4pPr>
            <a:lvl5pPr marL="2114550" indent="-285750" eaLnBrk="0" fontAlgn="base" hangingPunct="0">
              <a:lnSpc>
                <a:spcPct val="100000"/>
              </a:lnSpc>
              <a:spcBef>
                <a:spcPts val="0"/>
              </a:spcBef>
              <a:spcAft>
                <a:spcPct val="0"/>
              </a:spcAft>
              <a:buFont typeface="Arial" panose="020B0604020202020204" pitchFamily="34" charset="0"/>
              <a:buChar char="•"/>
              <a:defRPr>
                <a:solidFill>
                  <a:schemeClr val="tx2"/>
                </a:solidFill>
                <a:latin typeface="Arial" panose="020B0604020202020204" pitchFamily="34" charset="0"/>
                <a:ea typeface="黑体" panose="02010609060101010101" pitchFamily="49" charset="-122"/>
                <a:sym typeface="Arial" panose="020B0604020202020204" pitchFamily="34" charset="0"/>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lnSpc>
                <a:spcPct val="150000"/>
              </a:lnSpc>
              <a:buNone/>
            </a:pPr>
            <a:r>
              <a:rPr lang="en-US" altLang="zh-CN" b="1" spc="150" dirty="0">
                <a:solidFill>
                  <a:srgbClr val="0000FF"/>
                </a:solidFill>
                <a:latin typeface="Arial" panose="020B0604020202020204" pitchFamily="34" charset="0"/>
                <a:ea typeface="微软雅黑" panose="020B0503020204020204" pitchFamily="34" charset="-122"/>
              </a:rPr>
              <a:t>1. I felt so upset that my throat tightened and my knees felt weak.</a:t>
            </a:r>
            <a:br>
              <a:rPr lang="en-US" altLang="zh-CN" b="1" spc="150" dirty="0">
                <a:solidFill>
                  <a:srgbClr val="0000FF"/>
                </a:solidFill>
                <a:latin typeface="Arial" panose="020B0604020202020204" pitchFamily="34" charset="0"/>
                <a:ea typeface="微软雅黑" panose="020B0503020204020204" pitchFamily="34" charset="-122"/>
              </a:rPr>
            </a:br>
            <a:r>
              <a:rPr lang="en-US" altLang="zh-CN" b="1" spc="150" dirty="0">
                <a:solidFill>
                  <a:schemeClr val="tx1">
                    <a:lumMod val="85000"/>
                    <a:lumOff val="15000"/>
                  </a:schemeClr>
                </a:solidFill>
                <a:latin typeface="Arial" panose="020B0604020202020204" pitchFamily="34" charset="0"/>
                <a:ea typeface="微软雅黑" panose="020B0503020204020204" pitchFamily="34" charset="-122"/>
              </a:rPr>
              <a:t>2. I froze with anxiety, too anxious to move an inch.</a:t>
            </a:r>
            <a:endParaRPr lang="en-US" altLang="zh-CN" b="1" spc="150" dirty="0">
              <a:solidFill>
                <a:schemeClr val="tx1">
                  <a:lumMod val="85000"/>
                  <a:lumOff val="15000"/>
                </a:schemeClr>
              </a:solidFill>
              <a:latin typeface="Arial" panose="020B0604020202020204" pitchFamily="34" charset="0"/>
              <a:ea typeface="微软雅黑" panose="020B0503020204020204" pitchFamily="34" charset="-122"/>
            </a:endParaRPr>
          </a:p>
          <a:p>
            <a:pPr marL="0" indent="0">
              <a:lnSpc>
                <a:spcPct val="150000"/>
              </a:lnSpc>
              <a:buNone/>
            </a:pPr>
            <a:r>
              <a:rPr lang="en-US" altLang="zh-CN" b="1" spc="150" dirty="0">
                <a:solidFill>
                  <a:srgbClr val="0000FF"/>
                </a:solidFill>
                <a:latin typeface="Arial" panose="020B0604020202020204" pitchFamily="34" charset="0"/>
                <a:ea typeface="微软雅黑" panose="020B0503020204020204" pitchFamily="34" charset="-122"/>
              </a:rPr>
              <a:t>3. I was seized by a strong sense of anxiety and my palms were sweating.</a:t>
            </a:r>
            <a:endParaRPr lang="en-US" altLang="zh-CN" b="1" spc="150" dirty="0">
              <a:solidFill>
                <a:srgbClr val="0000FF"/>
              </a:solidFill>
              <a:latin typeface="Arial" panose="020B0604020202020204" pitchFamily="34" charset="0"/>
              <a:ea typeface="微软雅黑" panose="020B0503020204020204" pitchFamily="34" charset="-122"/>
            </a:endParaRPr>
          </a:p>
          <a:p>
            <a:pPr marL="0" indent="0">
              <a:lnSpc>
                <a:spcPct val="150000"/>
              </a:lnSpc>
              <a:buNone/>
            </a:pPr>
            <a:r>
              <a:rPr lang="en-US" altLang="zh-CN" b="1" spc="150" dirty="0">
                <a:solidFill>
                  <a:schemeClr val="tx1">
                    <a:lumMod val="85000"/>
                    <a:lumOff val="15000"/>
                  </a:schemeClr>
                </a:solidFill>
                <a:latin typeface="Arial" panose="020B0604020202020204" pitchFamily="34" charset="0"/>
                <a:ea typeface="微软雅黑" panose="020B0503020204020204" pitchFamily="34" charset="-122"/>
              </a:rPr>
              <a:t>4. This made me feel upset and shivery.</a:t>
            </a:r>
            <a:endParaRPr lang="en-US" altLang="zh-CN" b="1" spc="150" dirty="0">
              <a:solidFill>
                <a:schemeClr val="tx1">
                  <a:lumMod val="85000"/>
                  <a:lumOff val="15000"/>
                </a:schemeClr>
              </a:solidFill>
              <a:latin typeface="Arial" panose="020B0604020202020204" pitchFamily="34" charset="0"/>
              <a:ea typeface="微软雅黑" panose="020B0503020204020204" pitchFamily="34" charset="-122"/>
            </a:endParaRPr>
          </a:p>
          <a:p>
            <a:pPr marL="0" indent="0">
              <a:lnSpc>
                <a:spcPct val="150000"/>
              </a:lnSpc>
              <a:buNone/>
            </a:pPr>
            <a:r>
              <a:rPr lang="en-US" altLang="zh-CN" b="1" spc="150" dirty="0">
                <a:solidFill>
                  <a:srgbClr val="0000FF"/>
                </a:solidFill>
                <a:latin typeface="Arial" panose="020B0604020202020204" pitchFamily="34" charset="0"/>
                <a:ea typeface="微软雅黑" panose="020B0503020204020204" pitchFamily="34" charset="-122"/>
              </a:rPr>
              <a:t>5. A flood of anxiety welled up in me./ Anxiety flooded over me. </a:t>
            </a:r>
            <a:endParaRPr lang="en-US" altLang="zh-CN" b="1" spc="150" dirty="0">
              <a:solidFill>
                <a:srgbClr val="0000FF"/>
              </a:solidFill>
              <a:latin typeface="Arial" panose="020B0604020202020204" pitchFamily="34" charset="0"/>
              <a:ea typeface="微软雅黑" panose="020B0503020204020204" pitchFamily="34" charset="-122"/>
            </a:endParaRPr>
          </a:p>
          <a:p>
            <a:pPr marL="0" indent="0">
              <a:lnSpc>
                <a:spcPct val="150000"/>
              </a:lnSpc>
              <a:buNone/>
            </a:pPr>
            <a:r>
              <a:rPr lang="en-US" altLang="zh-CN" b="1" spc="150" dirty="0">
                <a:solidFill>
                  <a:schemeClr val="tx1">
                    <a:lumMod val="85000"/>
                    <a:lumOff val="15000"/>
                  </a:schemeClr>
                </a:solidFill>
                <a:latin typeface="Arial" panose="020B0604020202020204" pitchFamily="34" charset="0"/>
                <a:ea typeface="微软雅黑" panose="020B0503020204020204" pitchFamily="34" charset="-122"/>
              </a:rPr>
              <a:t>6. Martha was worried sick. Her throat was dry and her face was burning up.</a:t>
            </a:r>
            <a:endParaRPr lang="en-US" altLang="zh-CN" b="1" spc="150" dirty="0">
              <a:solidFill>
                <a:schemeClr val="tx1">
                  <a:lumMod val="85000"/>
                  <a:lumOff val="15000"/>
                </a:schemeClr>
              </a:solidFill>
              <a:latin typeface="Arial" panose="020B0604020202020204" pitchFamily="34" charset="0"/>
              <a:ea typeface="微软雅黑" panose="020B0503020204020204" pitchFamily="34" charset="-122"/>
            </a:endParaRPr>
          </a:p>
        </p:txBody>
      </p:sp>
      <p:sp>
        <p:nvSpPr>
          <p:cNvPr id="3" name="文本框 2"/>
          <p:cNvSpPr txBox="1"/>
          <p:nvPr>
            <p:custDataLst>
              <p:tags r:id="rId2"/>
            </p:custDataLst>
          </p:nvPr>
        </p:nvSpPr>
        <p:spPr>
          <a:xfrm>
            <a:off x="776322" y="251049"/>
            <a:ext cx="4817005" cy="618034"/>
          </a:xfrm>
          <a:prstGeom prst="rect">
            <a:avLst/>
          </a:prstGeom>
          <a:noFill/>
        </p:spPr>
        <p:txBody>
          <a:bodyPr vert="horz" lIns="90170" tIns="46990" rIns="90170" bIns="46990" rtlCol="0" anchor="t" anchorCtr="0">
            <a:normAutofit fontScale="97500"/>
          </a:bodyPr>
          <a:lstStyle>
            <a:lvl1pPr fontAlgn="auto">
              <a:lnSpc>
                <a:spcPct val="100000"/>
              </a:lnSpc>
              <a:spcBef>
                <a:spcPct val="0"/>
              </a:spcBef>
              <a:buNone/>
              <a:defRPr sz="3200" b="1" u="none" strike="noStrike" cap="none" spc="200" normalizeH="0" baseline="0">
                <a:solidFill>
                  <a:schemeClr val="accent1"/>
                </a:solidFill>
                <a:uFillTx/>
                <a:latin typeface="Arial" panose="020B0604020202020204" pitchFamily="34" charset="0"/>
                <a:ea typeface="微软雅黑" panose="020B0503020204020204" pitchFamily="34" charset="-122"/>
                <a:cs typeface="+mj-cs"/>
              </a:defRPr>
            </a:lvl1pPr>
          </a:lstStyle>
          <a:p>
            <a:r>
              <a:rPr lang="en-US" altLang="zh-CN" dirty="0">
                <a:solidFill>
                  <a:schemeClr val="accent2">
                    <a:lumMod val="75000"/>
                  </a:schemeClr>
                </a:solidFill>
              </a:rPr>
              <a:t>feelings</a:t>
            </a:r>
            <a:r>
              <a:rPr lang="zh-CN" altLang="en-US" dirty="0">
                <a:solidFill>
                  <a:schemeClr val="accent2">
                    <a:lumMod val="75000"/>
                  </a:schemeClr>
                </a:solidFill>
              </a:rPr>
              <a:t>语料库</a:t>
            </a:r>
            <a:endParaRPr lang="zh-CN" altLang="en-US" dirty="0">
              <a:solidFill>
                <a:schemeClr val="accent2">
                  <a:lumMod val="75000"/>
                </a:schemeClr>
              </a:solidFill>
            </a:endParaRPr>
          </a:p>
        </p:txBody>
      </p:sp>
      <p:sp>
        <p:nvSpPr>
          <p:cNvPr id="4" name="流程图: 可选过程 3"/>
          <p:cNvSpPr/>
          <p:nvPr/>
        </p:nvSpPr>
        <p:spPr>
          <a:xfrm>
            <a:off x="776322" y="912666"/>
            <a:ext cx="9574207" cy="954405"/>
          </a:xfrm>
          <a:prstGeom prst="flowChartAlternateProcess">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altLang="zh-CN" sz="2800" b="1" dirty="0">
                <a:solidFill>
                  <a:schemeClr val="accent2">
                    <a:lumMod val="75000"/>
                  </a:schemeClr>
                </a:solidFill>
                <a:latin typeface="DokChampa" panose="020B0604020202020204" pitchFamily="34" charset="-34"/>
                <a:cs typeface="DokChampa" panose="020B0604020202020204" pitchFamily="34" charset="-34"/>
              </a:rPr>
              <a:t>To express emotion of being uneasy &amp; upset &amp; anxious</a:t>
            </a:r>
            <a:endParaRPr lang="en-US" altLang="zh-CN" sz="2800" b="1" dirty="0">
              <a:solidFill>
                <a:schemeClr val="accent2">
                  <a:lumMod val="75000"/>
                </a:schemeClr>
              </a:solidFill>
              <a:latin typeface="DokChampa" panose="020B0604020202020204" pitchFamily="34" charset="-34"/>
              <a:cs typeface="DokChampa" panose="020B0604020202020204" pitchFamily="34" charset="-34"/>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wipe(down)">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wipe(down)">
                                      <p:cBhvr>
                                        <p:cTn id="22" dur="500"/>
                                        <p:tgtEl>
                                          <p:spTgt spid="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Effect transition="in" filter="wipe(down)">
                                      <p:cBhvr>
                                        <p:cTn id="27" dur="500"/>
                                        <p:tgtEl>
                                          <p:spTgt spid="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wipe(down)">
                                      <p:cBhvr>
                                        <p:cTn id="32" dur="500"/>
                                        <p:tgtEl>
                                          <p:spTgt spid="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wipe(down)">
                                      <p:cBhvr>
                                        <p:cTn id="3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pSp>
        <p:nvGrpSpPr>
          <p:cNvPr id="3" name="组合 2"/>
          <p:cNvGrpSpPr/>
          <p:nvPr>
            <p:custDataLst>
              <p:tags r:id="rId1"/>
            </p:custDataLst>
          </p:nvPr>
        </p:nvGrpSpPr>
        <p:grpSpPr>
          <a:xfrm>
            <a:off x="213142" y="390419"/>
            <a:ext cx="11560570" cy="5784350"/>
            <a:chOff x="1674724" y="1896428"/>
            <a:chExt cx="3859030" cy="833120"/>
          </a:xfrm>
          <a:solidFill>
            <a:schemeClr val="bg1"/>
          </a:solidFill>
        </p:grpSpPr>
        <p:sp>
          <p:nvSpPr>
            <p:cNvPr id="4" name="圆角矩形 8"/>
            <p:cNvSpPr/>
            <p:nvPr>
              <p:custDataLst>
                <p:tags r:id="rId2"/>
              </p:custDataLst>
            </p:nvPr>
          </p:nvSpPr>
          <p:spPr>
            <a:xfrm>
              <a:off x="1848800" y="1896428"/>
              <a:ext cx="3684954" cy="833120"/>
            </a:xfrm>
            <a:prstGeom prst="roundRect">
              <a:avLst>
                <a:gd name="adj" fmla="val 8286"/>
              </a:avLst>
            </a:prstGeom>
            <a:grpFill/>
            <a:ln w="63500">
              <a:solidFill>
                <a:srgbClr val="E8E8E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28000" rtlCol="0" anchor="ctr">
              <a:norm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bg1"/>
                </a:solidFill>
                <a:effectLst/>
                <a:uLnTx/>
                <a:uFillTx/>
                <a:latin typeface="等线" panose="02010600030101010101" charset="-122"/>
                <a:ea typeface="等线" panose="02010600030101010101" charset="-122"/>
                <a:cs typeface="+mn-cs"/>
              </a:endParaRPr>
            </a:p>
          </p:txBody>
        </p:sp>
        <p:sp>
          <p:nvSpPr>
            <p:cNvPr id="5" name="五边形 13"/>
            <p:cNvSpPr/>
            <p:nvPr>
              <p:custDataLst>
                <p:tags r:id="rId3"/>
              </p:custDataLst>
            </p:nvPr>
          </p:nvSpPr>
          <p:spPr>
            <a:xfrm>
              <a:off x="1677402" y="2048294"/>
              <a:ext cx="300001" cy="559703"/>
            </a:xfrm>
            <a:custGeom>
              <a:avLst/>
              <a:gdLst>
                <a:gd name="connsiteX0" fmla="*/ 0 w 2222500"/>
                <a:gd name="connsiteY0" fmla="*/ 0 h 906064"/>
                <a:gd name="connsiteX1" fmla="*/ 1946150 w 2222500"/>
                <a:gd name="connsiteY1" fmla="*/ 0 h 906064"/>
                <a:gd name="connsiteX2" fmla="*/ 2222500 w 2222500"/>
                <a:gd name="connsiteY2" fmla="*/ 453032 h 906064"/>
                <a:gd name="connsiteX3" fmla="*/ 1946150 w 2222500"/>
                <a:gd name="connsiteY3" fmla="*/ 906064 h 906064"/>
                <a:gd name="connsiteX4" fmla="*/ 0 w 2222500"/>
                <a:gd name="connsiteY4" fmla="*/ 906064 h 906064"/>
                <a:gd name="connsiteX5" fmla="*/ 0 w 2222500"/>
                <a:gd name="connsiteY5" fmla="*/ 0 h 906064"/>
                <a:gd name="connsiteX0-1" fmla="*/ 2381 w 2224881"/>
                <a:gd name="connsiteY0-2" fmla="*/ 0 h 975120"/>
                <a:gd name="connsiteX1-3" fmla="*/ 1948531 w 2224881"/>
                <a:gd name="connsiteY1-4" fmla="*/ 0 h 975120"/>
                <a:gd name="connsiteX2-5" fmla="*/ 2224881 w 2224881"/>
                <a:gd name="connsiteY2-6" fmla="*/ 453032 h 975120"/>
                <a:gd name="connsiteX3-7" fmla="*/ 1948531 w 2224881"/>
                <a:gd name="connsiteY3-8" fmla="*/ 906064 h 975120"/>
                <a:gd name="connsiteX4-9" fmla="*/ 0 w 2224881"/>
                <a:gd name="connsiteY4-10" fmla="*/ 975120 h 975120"/>
                <a:gd name="connsiteX5-11" fmla="*/ 2381 w 2224881"/>
                <a:gd name="connsiteY5-12" fmla="*/ 0 h 975120"/>
                <a:gd name="connsiteX0-13" fmla="*/ 2381 w 2224881"/>
                <a:gd name="connsiteY0-14" fmla="*/ 0 h 975120"/>
                <a:gd name="connsiteX1-15" fmla="*/ 1948531 w 2224881"/>
                <a:gd name="connsiteY1-16" fmla="*/ 0 h 975120"/>
                <a:gd name="connsiteX2-17" fmla="*/ 2224881 w 2224881"/>
                <a:gd name="connsiteY2-18" fmla="*/ 453032 h 975120"/>
                <a:gd name="connsiteX3-19" fmla="*/ 1948531 w 2224881"/>
                <a:gd name="connsiteY3-20" fmla="*/ 906064 h 975120"/>
                <a:gd name="connsiteX4-21" fmla="*/ 67469 w 2224881"/>
                <a:gd name="connsiteY4-22" fmla="*/ 908447 h 975120"/>
                <a:gd name="connsiteX5-23" fmla="*/ 0 w 2224881"/>
                <a:gd name="connsiteY5-24" fmla="*/ 975120 h 975120"/>
                <a:gd name="connsiteX6" fmla="*/ 2381 w 2224881"/>
                <a:gd name="connsiteY6" fmla="*/ 0 h 975120"/>
                <a:gd name="connsiteX0-25" fmla="*/ 2381 w 2224881"/>
                <a:gd name="connsiteY0-26" fmla="*/ 0 h 975120"/>
                <a:gd name="connsiteX1-27" fmla="*/ 1948531 w 2224881"/>
                <a:gd name="connsiteY1-28" fmla="*/ 0 h 975120"/>
                <a:gd name="connsiteX2-29" fmla="*/ 2224881 w 2224881"/>
                <a:gd name="connsiteY2-30" fmla="*/ 453032 h 975120"/>
                <a:gd name="connsiteX3-31" fmla="*/ 1948531 w 2224881"/>
                <a:gd name="connsiteY3-32" fmla="*/ 906064 h 975120"/>
                <a:gd name="connsiteX4-33" fmla="*/ 67469 w 2224881"/>
                <a:gd name="connsiteY4-34" fmla="*/ 908447 h 975120"/>
                <a:gd name="connsiteX5-35" fmla="*/ 0 w 2224881"/>
                <a:gd name="connsiteY5-36" fmla="*/ 975120 h 975120"/>
                <a:gd name="connsiteX6-37" fmla="*/ 2381 w 2224881"/>
                <a:gd name="connsiteY6-38" fmla="*/ 0 h 975120"/>
                <a:gd name="connsiteX0-39" fmla="*/ 2381 w 2224881"/>
                <a:gd name="connsiteY0-40" fmla="*/ 1191 h 976311"/>
                <a:gd name="connsiteX1-41" fmla="*/ 93663 w 2224881"/>
                <a:gd name="connsiteY1-42" fmla="*/ 0 h 976311"/>
                <a:gd name="connsiteX2-43" fmla="*/ 1948531 w 2224881"/>
                <a:gd name="connsiteY2-44" fmla="*/ 1191 h 976311"/>
                <a:gd name="connsiteX3-45" fmla="*/ 2224881 w 2224881"/>
                <a:gd name="connsiteY3-46" fmla="*/ 454223 h 976311"/>
                <a:gd name="connsiteX4-47" fmla="*/ 1948531 w 2224881"/>
                <a:gd name="connsiteY4-48" fmla="*/ 907255 h 976311"/>
                <a:gd name="connsiteX5-49" fmla="*/ 67469 w 2224881"/>
                <a:gd name="connsiteY5-50" fmla="*/ 909638 h 976311"/>
                <a:gd name="connsiteX6-51" fmla="*/ 0 w 2224881"/>
                <a:gd name="connsiteY6-52" fmla="*/ 976311 h 976311"/>
                <a:gd name="connsiteX7" fmla="*/ 2381 w 2224881"/>
                <a:gd name="connsiteY7" fmla="*/ 1191 h 976311"/>
                <a:gd name="connsiteX0-53" fmla="*/ 45244 w 2224881"/>
                <a:gd name="connsiteY0-54" fmla="*/ 53579 h 976311"/>
                <a:gd name="connsiteX1-55" fmla="*/ 93663 w 2224881"/>
                <a:gd name="connsiteY1-56" fmla="*/ 0 h 976311"/>
                <a:gd name="connsiteX2-57" fmla="*/ 1948531 w 2224881"/>
                <a:gd name="connsiteY2-58" fmla="*/ 1191 h 976311"/>
                <a:gd name="connsiteX3-59" fmla="*/ 2224881 w 2224881"/>
                <a:gd name="connsiteY3-60" fmla="*/ 454223 h 976311"/>
                <a:gd name="connsiteX4-61" fmla="*/ 1948531 w 2224881"/>
                <a:gd name="connsiteY4-62" fmla="*/ 907255 h 976311"/>
                <a:gd name="connsiteX5-63" fmla="*/ 67469 w 2224881"/>
                <a:gd name="connsiteY5-64" fmla="*/ 909638 h 976311"/>
                <a:gd name="connsiteX6-65" fmla="*/ 0 w 2224881"/>
                <a:gd name="connsiteY6-66" fmla="*/ 976311 h 976311"/>
                <a:gd name="connsiteX7-67" fmla="*/ 45244 w 2224881"/>
                <a:gd name="connsiteY7-68" fmla="*/ 53579 h 976311"/>
                <a:gd name="connsiteX0-69" fmla="*/ 45244 w 2224881"/>
                <a:gd name="connsiteY0-70" fmla="*/ 53579 h 976311"/>
                <a:gd name="connsiteX1-71" fmla="*/ 93663 w 2224881"/>
                <a:gd name="connsiteY1-72" fmla="*/ 0 h 976311"/>
                <a:gd name="connsiteX2-73" fmla="*/ 1948531 w 2224881"/>
                <a:gd name="connsiteY2-74" fmla="*/ 1191 h 976311"/>
                <a:gd name="connsiteX3-75" fmla="*/ 2224881 w 2224881"/>
                <a:gd name="connsiteY3-76" fmla="*/ 454223 h 976311"/>
                <a:gd name="connsiteX4-77" fmla="*/ 1948531 w 2224881"/>
                <a:gd name="connsiteY4-78" fmla="*/ 907255 h 976311"/>
                <a:gd name="connsiteX5-79" fmla="*/ 67469 w 2224881"/>
                <a:gd name="connsiteY5-80" fmla="*/ 916781 h 976311"/>
                <a:gd name="connsiteX6-81" fmla="*/ 0 w 2224881"/>
                <a:gd name="connsiteY6-82" fmla="*/ 976311 h 976311"/>
                <a:gd name="connsiteX7-83" fmla="*/ 45244 w 2224881"/>
                <a:gd name="connsiteY7-84" fmla="*/ 53579 h 976311"/>
                <a:gd name="connsiteX0-85" fmla="*/ 45244 w 2224881"/>
                <a:gd name="connsiteY0-86" fmla="*/ 53579 h 976311"/>
                <a:gd name="connsiteX1-87" fmla="*/ 93663 w 2224881"/>
                <a:gd name="connsiteY1-88" fmla="*/ 0 h 976311"/>
                <a:gd name="connsiteX2-89" fmla="*/ 1948531 w 2224881"/>
                <a:gd name="connsiteY2-90" fmla="*/ 1191 h 976311"/>
                <a:gd name="connsiteX3-91" fmla="*/ 2224881 w 2224881"/>
                <a:gd name="connsiteY3-92" fmla="*/ 454223 h 976311"/>
                <a:gd name="connsiteX4-93" fmla="*/ 1948531 w 2224881"/>
                <a:gd name="connsiteY4-94" fmla="*/ 907255 h 976311"/>
                <a:gd name="connsiteX5-95" fmla="*/ 67469 w 2224881"/>
                <a:gd name="connsiteY5-96" fmla="*/ 916781 h 976311"/>
                <a:gd name="connsiteX6-97" fmla="*/ 0 w 2224881"/>
                <a:gd name="connsiteY6-98" fmla="*/ 976311 h 976311"/>
                <a:gd name="connsiteX7-99" fmla="*/ 45244 w 2224881"/>
                <a:gd name="connsiteY7-100" fmla="*/ 53579 h 976311"/>
              </a:gdLst>
              <a:ahLst/>
              <a:cxnLst>
                <a:cxn ang="0">
                  <a:pos x="connsiteX0-85" y="connsiteY0-86"/>
                </a:cxn>
                <a:cxn ang="0">
                  <a:pos x="connsiteX1-87" y="connsiteY1-88"/>
                </a:cxn>
                <a:cxn ang="0">
                  <a:pos x="connsiteX2-89" y="connsiteY2-90"/>
                </a:cxn>
                <a:cxn ang="0">
                  <a:pos x="connsiteX3-91" y="connsiteY3-92"/>
                </a:cxn>
                <a:cxn ang="0">
                  <a:pos x="connsiteX4-93" y="connsiteY4-94"/>
                </a:cxn>
                <a:cxn ang="0">
                  <a:pos x="connsiteX5-95" y="connsiteY5-96"/>
                </a:cxn>
                <a:cxn ang="0">
                  <a:pos x="connsiteX6-97" y="connsiteY6-98"/>
                </a:cxn>
                <a:cxn ang="0">
                  <a:pos x="connsiteX7-99" y="connsiteY7-100"/>
                </a:cxn>
              </a:cxnLst>
              <a:rect l="l" t="t" r="r" b="b"/>
              <a:pathLst>
                <a:path w="2224881" h="976311">
                  <a:moveTo>
                    <a:pt x="45244" y="53579"/>
                  </a:moveTo>
                  <a:lnTo>
                    <a:pt x="93663" y="0"/>
                  </a:lnTo>
                  <a:lnTo>
                    <a:pt x="1948531" y="1191"/>
                  </a:lnTo>
                  <a:lnTo>
                    <a:pt x="2224881" y="454223"/>
                  </a:lnTo>
                  <a:lnTo>
                    <a:pt x="1948531" y="907255"/>
                  </a:lnTo>
                  <a:cubicBezTo>
                    <a:pt x="1319129" y="928687"/>
                    <a:pt x="692108" y="904874"/>
                    <a:pt x="67469" y="916781"/>
                  </a:cubicBezTo>
                  <a:lnTo>
                    <a:pt x="0" y="976311"/>
                  </a:lnTo>
                  <a:cubicBezTo>
                    <a:pt x="794" y="651271"/>
                    <a:pt x="44450" y="378619"/>
                    <a:pt x="45244" y="53579"/>
                  </a:cubicBezTo>
                  <a:close/>
                </a:path>
              </a:pathLst>
            </a:cu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90000"/>
                </a:lnSpc>
                <a:spcBef>
                  <a:spcPts val="0"/>
                </a:spcBef>
                <a:spcAft>
                  <a:spcPts val="0"/>
                </a:spcAft>
                <a:buClrTx/>
                <a:buSzTx/>
                <a:buFontTx/>
                <a:buNone/>
                <a:defRPr/>
              </a:pPr>
              <a:endParaRPr kumimoji="0" lang="zh-CN" altLang="en-US" sz="4000" b="1"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6" name="圆角矩形 15"/>
            <p:cNvSpPr/>
            <p:nvPr>
              <p:custDataLst>
                <p:tags r:id="rId4"/>
              </p:custDataLst>
            </p:nvPr>
          </p:nvSpPr>
          <p:spPr>
            <a:xfrm>
              <a:off x="1674724" y="2037727"/>
              <a:ext cx="147970" cy="633106"/>
            </a:xfrm>
            <a:custGeom>
              <a:avLst/>
              <a:gdLst>
                <a:gd name="connsiteX0" fmla="*/ 0 w 233722"/>
                <a:gd name="connsiteY0" fmla="*/ 116861 h 1113601"/>
                <a:gd name="connsiteX1" fmla="*/ 116861 w 233722"/>
                <a:gd name="connsiteY1" fmla="*/ 0 h 1113601"/>
                <a:gd name="connsiteX2" fmla="*/ 116861 w 233722"/>
                <a:gd name="connsiteY2" fmla="*/ 0 h 1113601"/>
                <a:gd name="connsiteX3" fmla="*/ 233722 w 233722"/>
                <a:gd name="connsiteY3" fmla="*/ 116861 h 1113601"/>
                <a:gd name="connsiteX4" fmla="*/ 233722 w 233722"/>
                <a:gd name="connsiteY4" fmla="*/ 996740 h 1113601"/>
                <a:gd name="connsiteX5" fmla="*/ 116861 w 233722"/>
                <a:gd name="connsiteY5" fmla="*/ 1113601 h 1113601"/>
                <a:gd name="connsiteX6" fmla="*/ 116861 w 233722"/>
                <a:gd name="connsiteY6" fmla="*/ 1113601 h 1113601"/>
                <a:gd name="connsiteX7" fmla="*/ 0 w 233722"/>
                <a:gd name="connsiteY7" fmla="*/ 996740 h 1113601"/>
                <a:gd name="connsiteX8" fmla="*/ 0 w 233722"/>
                <a:gd name="connsiteY8" fmla="*/ 116861 h 1113601"/>
                <a:gd name="connsiteX0-1" fmla="*/ 0 w 258046"/>
                <a:gd name="connsiteY0-2" fmla="*/ 116861 h 1113601"/>
                <a:gd name="connsiteX1-3" fmla="*/ 116861 w 258046"/>
                <a:gd name="connsiteY1-4" fmla="*/ 0 h 1113601"/>
                <a:gd name="connsiteX2-5" fmla="*/ 116861 w 258046"/>
                <a:gd name="connsiteY2-6" fmla="*/ 0 h 1113601"/>
                <a:gd name="connsiteX3-7" fmla="*/ 252772 w 258046"/>
                <a:gd name="connsiteY3-8" fmla="*/ 25369 h 1113601"/>
                <a:gd name="connsiteX4-9" fmla="*/ 233722 w 258046"/>
                <a:gd name="connsiteY4-10" fmla="*/ 116861 h 1113601"/>
                <a:gd name="connsiteX5-11" fmla="*/ 233722 w 258046"/>
                <a:gd name="connsiteY5-12" fmla="*/ 996740 h 1113601"/>
                <a:gd name="connsiteX6-13" fmla="*/ 116861 w 258046"/>
                <a:gd name="connsiteY6-14" fmla="*/ 1113601 h 1113601"/>
                <a:gd name="connsiteX7-15" fmla="*/ 116861 w 258046"/>
                <a:gd name="connsiteY7-16" fmla="*/ 1113601 h 1113601"/>
                <a:gd name="connsiteX8-17" fmla="*/ 0 w 258046"/>
                <a:gd name="connsiteY8-18" fmla="*/ 996740 h 1113601"/>
                <a:gd name="connsiteX9" fmla="*/ 0 w 258046"/>
                <a:gd name="connsiteY9" fmla="*/ 116861 h 111360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 y="connsiteY9"/>
                </a:cxn>
              </a:cxnLst>
              <a:rect l="l" t="t" r="r" b="b"/>
              <a:pathLst>
                <a:path w="258046" h="1113601">
                  <a:moveTo>
                    <a:pt x="0" y="116861"/>
                  </a:moveTo>
                  <a:cubicBezTo>
                    <a:pt x="0" y="52320"/>
                    <a:pt x="52320" y="0"/>
                    <a:pt x="116861" y="0"/>
                  </a:cubicBezTo>
                  <a:lnTo>
                    <a:pt x="116861" y="0"/>
                  </a:lnTo>
                  <a:cubicBezTo>
                    <a:pt x="133957" y="7403"/>
                    <a:pt x="233295" y="5892"/>
                    <a:pt x="252772" y="25369"/>
                  </a:cubicBezTo>
                  <a:cubicBezTo>
                    <a:pt x="272249" y="44846"/>
                    <a:pt x="231341" y="-41859"/>
                    <a:pt x="233722" y="116861"/>
                  </a:cubicBezTo>
                  <a:lnTo>
                    <a:pt x="233722" y="996740"/>
                  </a:lnTo>
                  <a:cubicBezTo>
                    <a:pt x="233722" y="1061281"/>
                    <a:pt x="181402" y="1113601"/>
                    <a:pt x="116861" y="1113601"/>
                  </a:cubicBezTo>
                  <a:lnTo>
                    <a:pt x="116861" y="1113601"/>
                  </a:lnTo>
                  <a:cubicBezTo>
                    <a:pt x="52320" y="1113601"/>
                    <a:pt x="0" y="1061281"/>
                    <a:pt x="0" y="996740"/>
                  </a:cubicBezTo>
                  <a:lnTo>
                    <a:pt x="0" y="11686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等线" panose="02010600030101010101" charset="-122"/>
                <a:ea typeface="等线" panose="02010600030101010101" charset="-122"/>
                <a:cs typeface="+mn-cs"/>
              </a:endParaRPr>
            </a:p>
          </p:txBody>
        </p:sp>
        <p:sp>
          <p:nvSpPr>
            <p:cNvPr id="7" name="任意多边形 14"/>
            <p:cNvSpPr/>
            <p:nvPr>
              <p:custDataLst>
                <p:tags r:id="rId5"/>
              </p:custDataLst>
            </p:nvPr>
          </p:nvSpPr>
          <p:spPr>
            <a:xfrm>
              <a:off x="1674724" y="2572517"/>
              <a:ext cx="157236" cy="102412"/>
            </a:xfrm>
            <a:custGeom>
              <a:avLst/>
              <a:gdLst>
                <a:gd name="connsiteX0" fmla="*/ 0 w 234157"/>
                <a:gd name="connsiteY0" fmla="*/ 89297 h 178596"/>
                <a:gd name="connsiteX1" fmla="*/ 0 w 234157"/>
                <a:gd name="connsiteY1" fmla="*/ 89298 h 178596"/>
                <a:gd name="connsiteX2" fmla="*/ 0 w 234157"/>
                <a:gd name="connsiteY2" fmla="*/ 89298 h 178596"/>
                <a:gd name="connsiteX3" fmla="*/ 89298 w 234157"/>
                <a:gd name="connsiteY3" fmla="*/ 0 h 178596"/>
                <a:gd name="connsiteX4" fmla="*/ 234157 w 234157"/>
                <a:gd name="connsiteY4" fmla="*/ 0 h 178596"/>
                <a:gd name="connsiteX5" fmla="*/ 234157 w 234157"/>
                <a:gd name="connsiteY5" fmla="*/ 178596 h 178596"/>
                <a:gd name="connsiteX6" fmla="*/ 89298 w 234157"/>
                <a:gd name="connsiteY6" fmla="*/ 178595 h 178596"/>
                <a:gd name="connsiteX7" fmla="*/ 7018 w 234157"/>
                <a:gd name="connsiteY7" fmla="*/ 124056 h 178596"/>
                <a:gd name="connsiteX8" fmla="*/ 0 w 234157"/>
                <a:gd name="connsiteY8" fmla="*/ 89298 h 178596"/>
                <a:gd name="connsiteX9" fmla="*/ 7018 w 234157"/>
                <a:gd name="connsiteY9" fmla="*/ 54539 h 178596"/>
                <a:gd name="connsiteX10" fmla="*/ 89298 w 234157"/>
                <a:gd name="connsiteY10" fmla="*/ 0 h 178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4157" h="178596">
                  <a:moveTo>
                    <a:pt x="0" y="89297"/>
                  </a:moveTo>
                  <a:lnTo>
                    <a:pt x="0" y="89298"/>
                  </a:lnTo>
                  <a:lnTo>
                    <a:pt x="0" y="89298"/>
                  </a:lnTo>
                  <a:close/>
                  <a:moveTo>
                    <a:pt x="89298" y="0"/>
                  </a:moveTo>
                  <a:lnTo>
                    <a:pt x="234157" y="0"/>
                  </a:lnTo>
                  <a:lnTo>
                    <a:pt x="234157" y="178596"/>
                  </a:lnTo>
                  <a:lnTo>
                    <a:pt x="89298" y="178595"/>
                  </a:lnTo>
                  <a:cubicBezTo>
                    <a:pt x="52310" y="178595"/>
                    <a:pt x="20574" y="156106"/>
                    <a:pt x="7018" y="124056"/>
                  </a:cubicBezTo>
                  <a:lnTo>
                    <a:pt x="0" y="89298"/>
                  </a:lnTo>
                  <a:lnTo>
                    <a:pt x="7018" y="54539"/>
                  </a:lnTo>
                  <a:cubicBezTo>
                    <a:pt x="20574" y="22489"/>
                    <a:pt x="52310" y="0"/>
                    <a:pt x="8929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bg1"/>
                </a:solidFill>
                <a:effectLst/>
                <a:uLnTx/>
                <a:uFillTx/>
                <a:latin typeface="等线" panose="02010600030101010101" charset="-122"/>
                <a:ea typeface="等线" panose="02010600030101010101" charset="-122"/>
                <a:cs typeface="+mn-cs"/>
              </a:endParaRPr>
            </a:p>
          </p:txBody>
        </p:sp>
      </p:grpSp>
      <p:sp>
        <p:nvSpPr>
          <p:cNvPr id="8" name="文本框 7"/>
          <p:cNvSpPr txBox="1"/>
          <p:nvPr/>
        </p:nvSpPr>
        <p:spPr>
          <a:xfrm>
            <a:off x="1198090" y="1033341"/>
            <a:ext cx="10202499" cy="4708981"/>
          </a:xfrm>
          <a:prstGeom prst="rect">
            <a:avLst/>
          </a:prstGeom>
          <a:solidFill>
            <a:schemeClr val="bg1"/>
          </a:solidFill>
        </p:spPr>
        <p:txBody>
          <a:bodyPr wrap="square">
            <a:spAutoFit/>
          </a:bodyPr>
          <a:lstStyle/>
          <a:p>
            <a:pPr algn="l" fontAlgn="ctr"/>
            <a:r>
              <a:rPr lang="en-US" altLang="zh-CN" sz="2800" b="1" kern="100" dirty="0">
                <a:solidFill>
                  <a:srgbClr val="0000FF"/>
                </a:solidFill>
                <a:effectLst/>
                <a:latin typeface="Times New Roman" panose="02020603050405020304" pitchFamily="18" charset="0"/>
                <a:ea typeface="宋体" panose="02010600030101010101" pitchFamily="2" charset="-122"/>
                <a:cs typeface="Times New Roman" panose="02020603050405020304" pitchFamily="18" charset="0"/>
              </a:rPr>
              <a:t>Possible Version 1:</a:t>
            </a:r>
            <a:endParaRPr lang="zh-CN" altLang="zh-CN" sz="2800" b="1"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fontAlgn="ctr"/>
            <a:r>
              <a:rPr lang="en-US" altLang="zh-CN" sz="2800" b="1" kern="100" dirty="0">
                <a:effectLst/>
                <a:latin typeface="Times New Roman" panose="02020603050405020304" pitchFamily="18" charset="0"/>
                <a:ea typeface="宋体" panose="02010600030101010101" pitchFamily="2" charset="-122"/>
                <a:cs typeface="Times New Roman" panose="02020603050405020304" pitchFamily="18" charset="0"/>
              </a:rPr>
              <a:t>Paragraph 1</a:t>
            </a:r>
            <a:endParaRPr lang="zh-CN" altLang="zh-CN" sz="2800" b="1" kern="100" dirty="0">
              <a:effectLst/>
              <a:latin typeface="Calibri" panose="020F0502020204030204" pitchFamily="34" charset="0"/>
              <a:ea typeface="宋体" panose="02010600030101010101" pitchFamily="2" charset="-122"/>
              <a:cs typeface="Times New Roman" panose="02020603050405020304" pitchFamily="18" charset="0"/>
            </a:endParaRPr>
          </a:p>
          <a:p>
            <a:pPr lvl="0" algn="just" defTabSz="457200"/>
            <a:r>
              <a:rPr lang="en-US" altLang="zh-CN" sz="2400" b="1" i="1" kern="0" dirty="0">
                <a:solidFill>
                  <a:srgbClr val="000000"/>
                </a:solidFill>
                <a:effectLst>
                  <a:outerShdw blurRad="38100" dist="19050" dir="2700000" algn="tl" rotWithShape="0">
                    <a:srgbClr val="000000">
                      <a:alpha val="40000"/>
                    </a:srgbClr>
                  </a:outerShdw>
                </a:effectLst>
                <a:latin typeface="Arial" panose="020B0604020202020204" pitchFamily="34" charset="0"/>
                <a:ea typeface="微软雅黑" panose="020B0503020204020204" pitchFamily="34" charset="-122"/>
                <a:sym typeface="+mn-ea"/>
              </a:rPr>
              <a:t>The problem was still unsolved the next week until I noticed a boy in the school canteen. </a:t>
            </a:r>
            <a:r>
              <a:rPr lang="en-US" altLang="zh-CN" sz="2800" kern="1800" dirty="0">
                <a:solidFill>
                  <a:srgbClr val="000000"/>
                </a:solidFill>
                <a:latin typeface="Helvetica" panose="020B0604020202020204" pitchFamily="34" charset="0"/>
                <a:ea typeface="宋体" panose="02010600030101010101" pitchFamily="2" charset="-122"/>
              </a:rPr>
              <a:t>He was silent sitting alone at a </a:t>
            </a:r>
            <a:r>
              <a:rPr lang="en-US" altLang="zh-CN" sz="2800" u="sng" kern="1800" dirty="0">
                <a:solidFill>
                  <a:srgbClr val="000000"/>
                </a:solidFill>
                <a:latin typeface="Helvetica" panose="020B0604020202020204" pitchFamily="34" charset="0"/>
                <a:ea typeface="宋体" panose="02010600030101010101" pitchFamily="2" charset="-122"/>
              </a:rPr>
              <a:t>lunch</a:t>
            </a:r>
            <a:r>
              <a:rPr lang="en-US" altLang="zh-CN" sz="2800" kern="1800" dirty="0">
                <a:solidFill>
                  <a:srgbClr val="000000"/>
                </a:solidFill>
                <a:latin typeface="Helvetica" panose="020B0604020202020204" pitchFamily="34" charset="0"/>
                <a:ea typeface="宋体" panose="02010600030101010101" pitchFamily="2" charset="-122"/>
              </a:rPr>
              <a:t> table. He</a:t>
            </a:r>
            <a:r>
              <a:rPr lang="zh-CN" altLang="en-US" sz="2800" kern="1800" dirty="0">
                <a:solidFill>
                  <a:srgbClr val="000000"/>
                </a:solidFill>
                <a:latin typeface="Helvetica" panose="020B0604020202020204" pitchFamily="34" charset="0"/>
                <a:ea typeface="宋体" panose="02010600030101010101" pitchFamily="2" charset="-122"/>
              </a:rPr>
              <a:t> </a:t>
            </a:r>
            <a:r>
              <a:rPr lang="en-US" altLang="zh-CN" sz="2800" kern="1800" dirty="0">
                <a:solidFill>
                  <a:srgbClr val="000000"/>
                </a:solidFill>
                <a:latin typeface="Helvetica" panose="020B0604020202020204" pitchFamily="34" charset="0"/>
                <a:ea typeface="宋体" panose="02010600030101010101" pitchFamily="2" charset="-122"/>
              </a:rPr>
              <a:t>had</a:t>
            </a:r>
            <a:r>
              <a:rPr lang="zh-CN" altLang="en-US" sz="2800" kern="1800" dirty="0">
                <a:solidFill>
                  <a:srgbClr val="000000"/>
                </a:solidFill>
                <a:latin typeface="Helvetica" panose="020B0604020202020204" pitchFamily="34" charset="0"/>
                <a:ea typeface="宋体" panose="02010600030101010101" pitchFamily="2" charset="-122"/>
              </a:rPr>
              <a:t> </a:t>
            </a:r>
            <a:r>
              <a:rPr lang="en-US" altLang="zh-CN" sz="2800" kern="1800" dirty="0">
                <a:solidFill>
                  <a:srgbClr val="000000"/>
                </a:solidFill>
                <a:latin typeface="Helvetica" panose="020B0604020202020204" pitchFamily="34" charset="0"/>
                <a:ea typeface="宋体" panose="02010600030101010101" pitchFamily="2" charset="-122"/>
              </a:rPr>
              <a:t>messy</a:t>
            </a:r>
            <a:r>
              <a:rPr lang="zh-CN" altLang="en-US" sz="2800" kern="1800" dirty="0">
                <a:solidFill>
                  <a:srgbClr val="000000"/>
                </a:solidFill>
                <a:latin typeface="Helvetica" panose="020B0604020202020204" pitchFamily="34" charset="0"/>
                <a:ea typeface="宋体" panose="02010600030101010101" pitchFamily="2" charset="-122"/>
              </a:rPr>
              <a:t> </a:t>
            </a:r>
            <a:r>
              <a:rPr lang="en-US" altLang="zh-CN" sz="2800" kern="1800" dirty="0">
                <a:solidFill>
                  <a:srgbClr val="000000"/>
                </a:solidFill>
                <a:latin typeface="Helvetica" panose="020B0604020202020204" pitchFamily="34" charset="0"/>
                <a:ea typeface="宋体" panose="02010600030101010101" pitchFamily="2" charset="-122"/>
              </a:rPr>
              <a:t>hair</a:t>
            </a:r>
            <a:r>
              <a:rPr lang="zh-CN" altLang="en-US" sz="2800" kern="1800" dirty="0">
                <a:solidFill>
                  <a:srgbClr val="000000"/>
                </a:solidFill>
                <a:latin typeface="Helvetica" panose="020B0604020202020204" pitchFamily="34" charset="0"/>
                <a:ea typeface="宋体" panose="02010600030101010101" pitchFamily="2" charset="-122"/>
              </a:rPr>
              <a:t> </a:t>
            </a:r>
            <a:r>
              <a:rPr lang="en-US" altLang="zh-CN" sz="2800" kern="1800" dirty="0">
                <a:solidFill>
                  <a:srgbClr val="000000"/>
                </a:solidFill>
                <a:latin typeface="Helvetica" panose="020B0604020202020204" pitchFamily="34" charset="0"/>
                <a:ea typeface="宋体" panose="02010600030101010101" pitchFamily="2" charset="-122"/>
              </a:rPr>
              <a:t>and</a:t>
            </a:r>
            <a:r>
              <a:rPr lang="zh-CN" altLang="en-US" sz="2800" kern="1800" dirty="0">
                <a:solidFill>
                  <a:srgbClr val="000000"/>
                </a:solidFill>
                <a:latin typeface="Helvetica" panose="020B0604020202020204" pitchFamily="34" charset="0"/>
                <a:ea typeface="宋体" panose="02010600030101010101" pitchFamily="2" charset="-122"/>
              </a:rPr>
              <a:t> </a:t>
            </a:r>
            <a:r>
              <a:rPr lang="en-US" altLang="zh-CN" sz="2800" kern="1800" dirty="0">
                <a:solidFill>
                  <a:srgbClr val="000000"/>
                </a:solidFill>
                <a:latin typeface="Helvetica" panose="020B0604020202020204" pitchFamily="34" charset="0"/>
                <a:ea typeface="宋体" panose="02010600030101010101" pitchFamily="2" charset="-122"/>
              </a:rPr>
              <a:t>a</a:t>
            </a:r>
            <a:r>
              <a:rPr lang="zh-CN" altLang="en-US" sz="2800" kern="1800" dirty="0">
                <a:solidFill>
                  <a:srgbClr val="000000"/>
                </a:solidFill>
                <a:latin typeface="Helvetica" panose="020B0604020202020204" pitchFamily="34" charset="0"/>
                <a:ea typeface="宋体" panose="02010600030101010101" pitchFamily="2" charset="-122"/>
              </a:rPr>
              <a:t> </a:t>
            </a:r>
            <a:r>
              <a:rPr lang="en-US" altLang="zh-CN" sz="2800" kern="1800" dirty="0">
                <a:solidFill>
                  <a:srgbClr val="000000"/>
                </a:solidFill>
                <a:latin typeface="Helvetica" panose="020B0604020202020204" pitchFamily="34" charset="0"/>
                <a:ea typeface="宋体" panose="02010600030101010101" pitchFamily="2" charset="-122"/>
              </a:rPr>
              <a:t>thin</a:t>
            </a:r>
            <a:r>
              <a:rPr lang="zh-CN" altLang="en-US" sz="2800" kern="1800" dirty="0">
                <a:solidFill>
                  <a:srgbClr val="000000"/>
                </a:solidFill>
                <a:latin typeface="Helvetica" panose="020B0604020202020204" pitchFamily="34" charset="0"/>
                <a:ea typeface="宋体" panose="02010600030101010101" pitchFamily="2" charset="-122"/>
              </a:rPr>
              <a:t> </a:t>
            </a:r>
            <a:r>
              <a:rPr lang="en-US" altLang="zh-CN" sz="2800" kern="1800" dirty="0">
                <a:solidFill>
                  <a:srgbClr val="000000"/>
                </a:solidFill>
                <a:latin typeface="Helvetica" panose="020B0604020202020204" pitchFamily="34" charset="0"/>
                <a:ea typeface="宋体" panose="02010600030101010101" pitchFamily="2" charset="-122"/>
              </a:rPr>
              <a:t>face,</a:t>
            </a:r>
            <a:r>
              <a:rPr lang="zh-CN" altLang="en-US" sz="2800" kern="1800" dirty="0">
                <a:solidFill>
                  <a:srgbClr val="000000"/>
                </a:solidFill>
                <a:latin typeface="Helvetica" panose="020B0604020202020204" pitchFamily="34" charset="0"/>
                <a:ea typeface="宋体" panose="02010600030101010101" pitchFamily="2" charset="-122"/>
              </a:rPr>
              <a:t> </a:t>
            </a:r>
            <a:r>
              <a:rPr lang="en-US" altLang="zh-CN" sz="2800" kern="1800" dirty="0">
                <a:solidFill>
                  <a:srgbClr val="000000"/>
                </a:solidFill>
                <a:latin typeface="Helvetica" panose="020B0604020202020204" pitchFamily="34" charset="0"/>
                <a:ea typeface="宋体" panose="02010600030101010101" pitchFamily="2" charset="-122"/>
              </a:rPr>
              <a:t>always</a:t>
            </a:r>
            <a:r>
              <a:rPr lang="zh-CN" altLang="en-US" sz="2800" kern="1800" dirty="0">
                <a:solidFill>
                  <a:srgbClr val="000000"/>
                </a:solidFill>
                <a:latin typeface="Helvetica" panose="020B0604020202020204" pitchFamily="34" charset="0"/>
                <a:ea typeface="宋体" panose="02010600030101010101" pitchFamily="2" charset="-122"/>
              </a:rPr>
              <a:t> </a:t>
            </a:r>
            <a:r>
              <a:rPr lang="en-US" altLang="zh-CN" sz="2800" b="1" kern="1800" dirty="0">
                <a:solidFill>
                  <a:srgbClr val="00B050"/>
                </a:solidFill>
                <a:latin typeface="Helvetica" panose="020B0604020202020204" pitchFamily="34" charset="0"/>
                <a:ea typeface="宋体" panose="02010600030101010101" pitchFamily="2" charset="-122"/>
              </a:rPr>
              <a:t>wearing</a:t>
            </a:r>
            <a:r>
              <a:rPr lang="zh-CN" altLang="en-US" sz="2800" kern="1800" dirty="0">
                <a:solidFill>
                  <a:srgbClr val="000000"/>
                </a:solidFill>
                <a:latin typeface="Helvetica" panose="020B0604020202020204" pitchFamily="34" charset="0"/>
                <a:ea typeface="宋体" panose="02010600030101010101" pitchFamily="2" charset="-122"/>
              </a:rPr>
              <a:t> </a:t>
            </a:r>
            <a:r>
              <a:rPr lang="en-US" altLang="zh-CN" sz="2800" kern="1800" dirty="0">
                <a:solidFill>
                  <a:srgbClr val="000000"/>
                </a:solidFill>
                <a:latin typeface="Helvetica" panose="020B0604020202020204" pitchFamily="34" charset="0"/>
                <a:ea typeface="宋体" panose="02010600030101010101" pitchFamily="2" charset="-122"/>
              </a:rPr>
              <a:t>his</a:t>
            </a:r>
            <a:r>
              <a:rPr lang="zh-CN" altLang="en-US" sz="2800" kern="1800" dirty="0">
                <a:solidFill>
                  <a:srgbClr val="000000"/>
                </a:solidFill>
                <a:latin typeface="Helvetica" panose="020B0604020202020204" pitchFamily="34" charset="0"/>
                <a:ea typeface="宋体" panose="02010600030101010101" pitchFamily="2" charset="-122"/>
              </a:rPr>
              <a:t> </a:t>
            </a:r>
            <a:r>
              <a:rPr lang="en-US" altLang="zh-CN" sz="2800" kern="1800" dirty="0">
                <a:solidFill>
                  <a:srgbClr val="000000"/>
                </a:solidFill>
                <a:latin typeface="Helvetica" panose="020B0604020202020204" pitchFamily="34" charset="0"/>
                <a:ea typeface="宋体" panose="02010600030101010101" pitchFamily="2" charset="-122"/>
              </a:rPr>
              <a:t>oversized coat and </a:t>
            </a:r>
            <a:r>
              <a:rPr lang="en-US" altLang="zh-CN" sz="2800" b="1" kern="1800" dirty="0">
                <a:solidFill>
                  <a:srgbClr val="00B050"/>
                </a:solidFill>
                <a:latin typeface="Helvetica" panose="020B0604020202020204" pitchFamily="34" charset="0"/>
                <a:ea typeface="宋体" panose="02010600030101010101" pitchFamily="2" charset="-122"/>
              </a:rPr>
              <a:t>looking</a:t>
            </a:r>
            <a:r>
              <a:rPr lang="en-US" altLang="zh-CN" sz="2800" kern="1800" dirty="0">
                <a:solidFill>
                  <a:srgbClr val="000000"/>
                </a:solidFill>
                <a:latin typeface="Helvetica" panose="020B0604020202020204" pitchFamily="34" charset="0"/>
                <a:ea typeface="宋体" panose="02010600030101010101" pitchFamily="2" charset="-122"/>
              </a:rPr>
              <a:t> </a:t>
            </a:r>
            <a:r>
              <a:rPr lang="en-US" altLang="zh-CN" sz="2800" b="1" kern="1800" dirty="0">
                <a:solidFill>
                  <a:srgbClr val="FF0000"/>
                </a:solidFill>
                <a:latin typeface="Helvetica" panose="020B0604020202020204" pitchFamily="34" charset="0"/>
                <a:ea typeface="宋体" panose="02010600030101010101" pitchFamily="2" charset="-122"/>
              </a:rPr>
              <a:t>sad</a:t>
            </a:r>
            <a:r>
              <a:rPr lang="en-US" altLang="zh-CN" sz="2800" kern="1800" dirty="0">
                <a:solidFill>
                  <a:srgbClr val="000000"/>
                </a:solidFill>
                <a:latin typeface="Helvetica" panose="020B0604020202020204" pitchFamily="34" charset="0"/>
                <a:ea typeface="宋体" panose="02010600030101010101" pitchFamily="2" charset="-122"/>
              </a:rPr>
              <a:t> and </a:t>
            </a:r>
            <a:r>
              <a:rPr lang="en-US" altLang="zh-CN" sz="2800" b="1" kern="1800" dirty="0">
                <a:solidFill>
                  <a:srgbClr val="FF0000"/>
                </a:solidFill>
                <a:latin typeface="Helvetica" panose="020B0604020202020204" pitchFamily="34" charset="0"/>
                <a:ea typeface="宋体" panose="02010600030101010101" pitchFamily="2" charset="-122"/>
              </a:rPr>
              <a:t>shy</a:t>
            </a:r>
            <a:r>
              <a:rPr lang="en-US" altLang="zh-CN" sz="2800" kern="1800" dirty="0">
                <a:solidFill>
                  <a:srgbClr val="000000"/>
                </a:solidFill>
                <a:latin typeface="Helvetica" panose="020B0604020202020204" pitchFamily="34" charset="0"/>
                <a:ea typeface="宋体" panose="02010600030101010101" pitchFamily="2" charset="-122"/>
              </a:rPr>
              <a:t>. I thought I would go and sit with him for a while. As I walked towards him, I noticed the lunch bag on the table. The name on the bag said “</a:t>
            </a:r>
            <a:r>
              <a:rPr lang="en-US" altLang="zh-CN" sz="2800" u="sng" kern="1800" dirty="0">
                <a:solidFill>
                  <a:srgbClr val="000000"/>
                </a:solidFill>
                <a:latin typeface="Helvetica" panose="020B0604020202020204" pitchFamily="34" charset="0"/>
                <a:ea typeface="宋体" panose="02010600030101010101" pitchFamily="2" charset="-122"/>
              </a:rPr>
              <a:t>Katie</a:t>
            </a:r>
            <a:r>
              <a:rPr lang="en-US" altLang="zh-CN" sz="2800" kern="1800" dirty="0">
                <a:solidFill>
                  <a:srgbClr val="000000"/>
                </a:solidFill>
                <a:latin typeface="Helvetica" panose="020B0604020202020204" pitchFamily="34" charset="0"/>
                <a:ea typeface="宋体" panose="02010600030101010101" pitchFamily="2" charset="-122"/>
              </a:rPr>
              <a:t>.” Now I understood what had </a:t>
            </a:r>
            <a:r>
              <a:rPr lang="en-US" altLang="zh-CN" sz="2800" u="sng" kern="1800" dirty="0">
                <a:solidFill>
                  <a:srgbClr val="000000"/>
                </a:solidFill>
                <a:latin typeface="Helvetica" panose="020B0604020202020204" pitchFamily="34" charset="0"/>
                <a:ea typeface="宋体" panose="02010600030101010101" pitchFamily="2" charset="-122"/>
              </a:rPr>
              <a:t>happened</a:t>
            </a:r>
            <a:r>
              <a:rPr lang="en-US" altLang="zh-CN" sz="2800" kern="1800" dirty="0">
                <a:solidFill>
                  <a:srgbClr val="000000"/>
                </a:solidFill>
                <a:latin typeface="Helvetica" panose="020B0604020202020204" pitchFamily="34" charset="0"/>
                <a:ea typeface="宋体" panose="02010600030101010101" pitchFamily="2" charset="-122"/>
              </a:rPr>
              <a:t>. Later that day, I found Katie and talked to her about it.</a:t>
            </a:r>
            <a:r>
              <a:rPr lang="en-US" altLang="zh-CN" sz="2800" i="1" kern="1800" dirty="0">
                <a:solidFill>
                  <a:srgbClr val="000000"/>
                </a:solidFill>
                <a:latin typeface="Helvetica" panose="020B0604020202020204" pitchFamily="34" charset="0"/>
                <a:ea typeface="宋体" panose="02010600030101010101" pitchFamily="2" charset="-122"/>
              </a:rPr>
              <a:t> </a:t>
            </a:r>
            <a:endParaRPr lang="en-US" altLang="zh-CN" sz="2800" i="1" kern="1800" dirty="0">
              <a:solidFill>
                <a:srgbClr val="000000"/>
              </a:solidFill>
              <a:latin typeface="Helvetica" panose="020B0604020202020204" pitchFamily="34" charset="0"/>
              <a:ea typeface="宋体" panose="02010600030101010101" pitchFamily="2" charset="-122"/>
            </a:endParaRPr>
          </a:p>
          <a:p>
            <a:pPr lvl="0">
              <a:spcBef>
                <a:spcPct val="0"/>
              </a:spcBef>
              <a:defRPr/>
            </a:pPr>
            <a:endParaRPr lang="en-US" altLang="zh-CN" sz="2400" b="1" i="1" kern="0" dirty="0">
              <a:solidFill>
                <a:srgbClr val="000000"/>
              </a:solidFill>
              <a:effectLst>
                <a:outerShdw blurRad="38100" dist="19050" dir="2700000" algn="tl" rotWithShape="0">
                  <a:srgbClr val="000000">
                    <a:alpha val="40000"/>
                  </a:srgbClr>
                </a:outerShdw>
              </a:effectLst>
              <a:latin typeface="Arial" panose="020B0604020202020204" pitchFamily="34" charset="0"/>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fade">
                                      <p:cBhvr>
                                        <p:cTn id="7" dur="1000"/>
                                        <p:tgtEl>
                                          <p:spTgt spid="8">
                                            <p:bg/>
                                          </p:spTgt>
                                        </p:tgtEl>
                                      </p:cBhvr>
                                    </p:animEffect>
                                    <p:anim calcmode="lin" valueType="num">
                                      <p:cBhvr>
                                        <p:cTn id="8" dur="1000" fill="hold"/>
                                        <p:tgtEl>
                                          <p:spTgt spid="8">
                                            <p:bg/>
                                          </p:spTgt>
                                        </p:tgtEl>
                                        <p:attrNameLst>
                                          <p:attrName>ppt_x</p:attrName>
                                        </p:attrNameLst>
                                      </p:cBhvr>
                                      <p:tavLst>
                                        <p:tav tm="0">
                                          <p:val>
                                            <p:strVal val="#ppt_x"/>
                                          </p:val>
                                        </p:tav>
                                        <p:tav tm="100000">
                                          <p:val>
                                            <p:strVal val="#ppt_x"/>
                                          </p:val>
                                        </p:tav>
                                      </p:tavLst>
                                    </p:anim>
                                    <p:anim calcmode="lin" valueType="num">
                                      <p:cBhvr>
                                        <p:cTn id="9" dur="1000" fill="hold"/>
                                        <p:tgtEl>
                                          <p:spTgt spid="8">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fade">
                                      <p:cBhvr>
                                        <p:cTn id="21" dur="1000"/>
                                        <p:tgtEl>
                                          <p:spTgt spid="8">
                                            <p:txEl>
                                              <p:pRg st="1" end="1"/>
                                            </p:txEl>
                                          </p:spTgt>
                                        </p:tgtEl>
                                      </p:cBhvr>
                                    </p:animEffect>
                                    <p:anim calcmode="lin" valueType="num">
                                      <p:cBhvr>
                                        <p:cTn id="22"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xEl>
                                              <p:pRg st="2" end="2"/>
                                            </p:txEl>
                                          </p:spTgt>
                                        </p:tgtEl>
                                        <p:attrNameLst>
                                          <p:attrName>style.visibility</p:attrName>
                                        </p:attrNameLst>
                                      </p:cBhvr>
                                      <p:to>
                                        <p:strVal val="visible"/>
                                      </p:to>
                                    </p:set>
                                    <p:animEffect transition="in" filter="fade">
                                      <p:cBhvr>
                                        <p:cTn id="28" dur="1000"/>
                                        <p:tgtEl>
                                          <p:spTgt spid="8">
                                            <p:txEl>
                                              <p:pRg st="2" end="2"/>
                                            </p:txEl>
                                          </p:spTgt>
                                        </p:tgtEl>
                                      </p:cBhvr>
                                    </p:animEffect>
                                    <p:anim calcmode="lin" valueType="num">
                                      <p:cBhvr>
                                        <p:cTn id="29"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pSp>
        <p:nvGrpSpPr>
          <p:cNvPr id="3" name="组合 2"/>
          <p:cNvGrpSpPr/>
          <p:nvPr>
            <p:custDataLst>
              <p:tags r:id="rId1"/>
            </p:custDataLst>
          </p:nvPr>
        </p:nvGrpSpPr>
        <p:grpSpPr>
          <a:xfrm>
            <a:off x="233690" y="274636"/>
            <a:ext cx="11560570" cy="5661061"/>
            <a:chOff x="1674724" y="1896428"/>
            <a:chExt cx="3859030" cy="833120"/>
          </a:xfrm>
          <a:solidFill>
            <a:schemeClr val="bg1"/>
          </a:solidFill>
        </p:grpSpPr>
        <p:sp>
          <p:nvSpPr>
            <p:cNvPr id="4" name="圆角矩形 8"/>
            <p:cNvSpPr/>
            <p:nvPr>
              <p:custDataLst>
                <p:tags r:id="rId2"/>
              </p:custDataLst>
            </p:nvPr>
          </p:nvSpPr>
          <p:spPr>
            <a:xfrm>
              <a:off x="1848800" y="1896428"/>
              <a:ext cx="3684954" cy="833120"/>
            </a:xfrm>
            <a:prstGeom prst="roundRect">
              <a:avLst>
                <a:gd name="adj" fmla="val 8286"/>
              </a:avLst>
            </a:prstGeom>
            <a:grpFill/>
            <a:ln w="63500">
              <a:solidFill>
                <a:srgbClr val="E8E8E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28000" rtlCol="0" anchor="ctr">
              <a:norm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等线" panose="02010600030101010101" charset="-122"/>
                <a:ea typeface="等线" panose="02010600030101010101" charset="-122"/>
                <a:cs typeface="+mn-cs"/>
              </a:endParaRPr>
            </a:p>
          </p:txBody>
        </p:sp>
        <p:sp>
          <p:nvSpPr>
            <p:cNvPr id="5" name="五边形 13"/>
            <p:cNvSpPr/>
            <p:nvPr>
              <p:custDataLst>
                <p:tags r:id="rId3"/>
              </p:custDataLst>
            </p:nvPr>
          </p:nvSpPr>
          <p:spPr>
            <a:xfrm>
              <a:off x="1677402" y="2048294"/>
              <a:ext cx="300001" cy="559703"/>
            </a:xfrm>
            <a:custGeom>
              <a:avLst/>
              <a:gdLst>
                <a:gd name="connsiteX0" fmla="*/ 0 w 2222500"/>
                <a:gd name="connsiteY0" fmla="*/ 0 h 906064"/>
                <a:gd name="connsiteX1" fmla="*/ 1946150 w 2222500"/>
                <a:gd name="connsiteY1" fmla="*/ 0 h 906064"/>
                <a:gd name="connsiteX2" fmla="*/ 2222500 w 2222500"/>
                <a:gd name="connsiteY2" fmla="*/ 453032 h 906064"/>
                <a:gd name="connsiteX3" fmla="*/ 1946150 w 2222500"/>
                <a:gd name="connsiteY3" fmla="*/ 906064 h 906064"/>
                <a:gd name="connsiteX4" fmla="*/ 0 w 2222500"/>
                <a:gd name="connsiteY4" fmla="*/ 906064 h 906064"/>
                <a:gd name="connsiteX5" fmla="*/ 0 w 2222500"/>
                <a:gd name="connsiteY5" fmla="*/ 0 h 906064"/>
                <a:gd name="connsiteX0-1" fmla="*/ 2381 w 2224881"/>
                <a:gd name="connsiteY0-2" fmla="*/ 0 h 975120"/>
                <a:gd name="connsiteX1-3" fmla="*/ 1948531 w 2224881"/>
                <a:gd name="connsiteY1-4" fmla="*/ 0 h 975120"/>
                <a:gd name="connsiteX2-5" fmla="*/ 2224881 w 2224881"/>
                <a:gd name="connsiteY2-6" fmla="*/ 453032 h 975120"/>
                <a:gd name="connsiteX3-7" fmla="*/ 1948531 w 2224881"/>
                <a:gd name="connsiteY3-8" fmla="*/ 906064 h 975120"/>
                <a:gd name="connsiteX4-9" fmla="*/ 0 w 2224881"/>
                <a:gd name="connsiteY4-10" fmla="*/ 975120 h 975120"/>
                <a:gd name="connsiteX5-11" fmla="*/ 2381 w 2224881"/>
                <a:gd name="connsiteY5-12" fmla="*/ 0 h 975120"/>
                <a:gd name="connsiteX0-13" fmla="*/ 2381 w 2224881"/>
                <a:gd name="connsiteY0-14" fmla="*/ 0 h 975120"/>
                <a:gd name="connsiteX1-15" fmla="*/ 1948531 w 2224881"/>
                <a:gd name="connsiteY1-16" fmla="*/ 0 h 975120"/>
                <a:gd name="connsiteX2-17" fmla="*/ 2224881 w 2224881"/>
                <a:gd name="connsiteY2-18" fmla="*/ 453032 h 975120"/>
                <a:gd name="connsiteX3-19" fmla="*/ 1948531 w 2224881"/>
                <a:gd name="connsiteY3-20" fmla="*/ 906064 h 975120"/>
                <a:gd name="connsiteX4-21" fmla="*/ 67469 w 2224881"/>
                <a:gd name="connsiteY4-22" fmla="*/ 908447 h 975120"/>
                <a:gd name="connsiteX5-23" fmla="*/ 0 w 2224881"/>
                <a:gd name="connsiteY5-24" fmla="*/ 975120 h 975120"/>
                <a:gd name="connsiteX6" fmla="*/ 2381 w 2224881"/>
                <a:gd name="connsiteY6" fmla="*/ 0 h 975120"/>
                <a:gd name="connsiteX0-25" fmla="*/ 2381 w 2224881"/>
                <a:gd name="connsiteY0-26" fmla="*/ 0 h 975120"/>
                <a:gd name="connsiteX1-27" fmla="*/ 1948531 w 2224881"/>
                <a:gd name="connsiteY1-28" fmla="*/ 0 h 975120"/>
                <a:gd name="connsiteX2-29" fmla="*/ 2224881 w 2224881"/>
                <a:gd name="connsiteY2-30" fmla="*/ 453032 h 975120"/>
                <a:gd name="connsiteX3-31" fmla="*/ 1948531 w 2224881"/>
                <a:gd name="connsiteY3-32" fmla="*/ 906064 h 975120"/>
                <a:gd name="connsiteX4-33" fmla="*/ 67469 w 2224881"/>
                <a:gd name="connsiteY4-34" fmla="*/ 908447 h 975120"/>
                <a:gd name="connsiteX5-35" fmla="*/ 0 w 2224881"/>
                <a:gd name="connsiteY5-36" fmla="*/ 975120 h 975120"/>
                <a:gd name="connsiteX6-37" fmla="*/ 2381 w 2224881"/>
                <a:gd name="connsiteY6-38" fmla="*/ 0 h 975120"/>
                <a:gd name="connsiteX0-39" fmla="*/ 2381 w 2224881"/>
                <a:gd name="connsiteY0-40" fmla="*/ 1191 h 976311"/>
                <a:gd name="connsiteX1-41" fmla="*/ 93663 w 2224881"/>
                <a:gd name="connsiteY1-42" fmla="*/ 0 h 976311"/>
                <a:gd name="connsiteX2-43" fmla="*/ 1948531 w 2224881"/>
                <a:gd name="connsiteY2-44" fmla="*/ 1191 h 976311"/>
                <a:gd name="connsiteX3-45" fmla="*/ 2224881 w 2224881"/>
                <a:gd name="connsiteY3-46" fmla="*/ 454223 h 976311"/>
                <a:gd name="connsiteX4-47" fmla="*/ 1948531 w 2224881"/>
                <a:gd name="connsiteY4-48" fmla="*/ 907255 h 976311"/>
                <a:gd name="connsiteX5-49" fmla="*/ 67469 w 2224881"/>
                <a:gd name="connsiteY5-50" fmla="*/ 909638 h 976311"/>
                <a:gd name="connsiteX6-51" fmla="*/ 0 w 2224881"/>
                <a:gd name="connsiteY6-52" fmla="*/ 976311 h 976311"/>
                <a:gd name="connsiteX7" fmla="*/ 2381 w 2224881"/>
                <a:gd name="connsiteY7" fmla="*/ 1191 h 976311"/>
                <a:gd name="connsiteX0-53" fmla="*/ 45244 w 2224881"/>
                <a:gd name="connsiteY0-54" fmla="*/ 53579 h 976311"/>
                <a:gd name="connsiteX1-55" fmla="*/ 93663 w 2224881"/>
                <a:gd name="connsiteY1-56" fmla="*/ 0 h 976311"/>
                <a:gd name="connsiteX2-57" fmla="*/ 1948531 w 2224881"/>
                <a:gd name="connsiteY2-58" fmla="*/ 1191 h 976311"/>
                <a:gd name="connsiteX3-59" fmla="*/ 2224881 w 2224881"/>
                <a:gd name="connsiteY3-60" fmla="*/ 454223 h 976311"/>
                <a:gd name="connsiteX4-61" fmla="*/ 1948531 w 2224881"/>
                <a:gd name="connsiteY4-62" fmla="*/ 907255 h 976311"/>
                <a:gd name="connsiteX5-63" fmla="*/ 67469 w 2224881"/>
                <a:gd name="connsiteY5-64" fmla="*/ 909638 h 976311"/>
                <a:gd name="connsiteX6-65" fmla="*/ 0 w 2224881"/>
                <a:gd name="connsiteY6-66" fmla="*/ 976311 h 976311"/>
                <a:gd name="connsiteX7-67" fmla="*/ 45244 w 2224881"/>
                <a:gd name="connsiteY7-68" fmla="*/ 53579 h 976311"/>
                <a:gd name="connsiteX0-69" fmla="*/ 45244 w 2224881"/>
                <a:gd name="connsiteY0-70" fmla="*/ 53579 h 976311"/>
                <a:gd name="connsiteX1-71" fmla="*/ 93663 w 2224881"/>
                <a:gd name="connsiteY1-72" fmla="*/ 0 h 976311"/>
                <a:gd name="connsiteX2-73" fmla="*/ 1948531 w 2224881"/>
                <a:gd name="connsiteY2-74" fmla="*/ 1191 h 976311"/>
                <a:gd name="connsiteX3-75" fmla="*/ 2224881 w 2224881"/>
                <a:gd name="connsiteY3-76" fmla="*/ 454223 h 976311"/>
                <a:gd name="connsiteX4-77" fmla="*/ 1948531 w 2224881"/>
                <a:gd name="connsiteY4-78" fmla="*/ 907255 h 976311"/>
                <a:gd name="connsiteX5-79" fmla="*/ 67469 w 2224881"/>
                <a:gd name="connsiteY5-80" fmla="*/ 916781 h 976311"/>
                <a:gd name="connsiteX6-81" fmla="*/ 0 w 2224881"/>
                <a:gd name="connsiteY6-82" fmla="*/ 976311 h 976311"/>
                <a:gd name="connsiteX7-83" fmla="*/ 45244 w 2224881"/>
                <a:gd name="connsiteY7-84" fmla="*/ 53579 h 976311"/>
                <a:gd name="connsiteX0-85" fmla="*/ 45244 w 2224881"/>
                <a:gd name="connsiteY0-86" fmla="*/ 53579 h 976311"/>
                <a:gd name="connsiteX1-87" fmla="*/ 93663 w 2224881"/>
                <a:gd name="connsiteY1-88" fmla="*/ 0 h 976311"/>
                <a:gd name="connsiteX2-89" fmla="*/ 1948531 w 2224881"/>
                <a:gd name="connsiteY2-90" fmla="*/ 1191 h 976311"/>
                <a:gd name="connsiteX3-91" fmla="*/ 2224881 w 2224881"/>
                <a:gd name="connsiteY3-92" fmla="*/ 454223 h 976311"/>
                <a:gd name="connsiteX4-93" fmla="*/ 1948531 w 2224881"/>
                <a:gd name="connsiteY4-94" fmla="*/ 907255 h 976311"/>
                <a:gd name="connsiteX5-95" fmla="*/ 67469 w 2224881"/>
                <a:gd name="connsiteY5-96" fmla="*/ 916781 h 976311"/>
                <a:gd name="connsiteX6-97" fmla="*/ 0 w 2224881"/>
                <a:gd name="connsiteY6-98" fmla="*/ 976311 h 976311"/>
                <a:gd name="connsiteX7-99" fmla="*/ 45244 w 2224881"/>
                <a:gd name="connsiteY7-100" fmla="*/ 53579 h 976311"/>
              </a:gdLst>
              <a:ahLst/>
              <a:cxnLst>
                <a:cxn ang="0">
                  <a:pos x="connsiteX0-85" y="connsiteY0-86"/>
                </a:cxn>
                <a:cxn ang="0">
                  <a:pos x="connsiteX1-87" y="connsiteY1-88"/>
                </a:cxn>
                <a:cxn ang="0">
                  <a:pos x="connsiteX2-89" y="connsiteY2-90"/>
                </a:cxn>
                <a:cxn ang="0">
                  <a:pos x="connsiteX3-91" y="connsiteY3-92"/>
                </a:cxn>
                <a:cxn ang="0">
                  <a:pos x="connsiteX4-93" y="connsiteY4-94"/>
                </a:cxn>
                <a:cxn ang="0">
                  <a:pos x="connsiteX5-95" y="connsiteY5-96"/>
                </a:cxn>
                <a:cxn ang="0">
                  <a:pos x="connsiteX6-97" y="connsiteY6-98"/>
                </a:cxn>
                <a:cxn ang="0">
                  <a:pos x="connsiteX7-99" y="connsiteY7-100"/>
                </a:cxn>
              </a:cxnLst>
              <a:rect l="l" t="t" r="r" b="b"/>
              <a:pathLst>
                <a:path w="2224881" h="976311">
                  <a:moveTo>
                    <a:pt x="45244" y="53579"/>
                  </a:moveTo>
                  <a:lnTo>
                    <a:pt x="93663" y="0"/>
                  </a:lnTo>
                  <a:lnTo>
                    <a:pt x="1948531" y="1191"/>
                  </a:lnTo>
                  <a:lnTo>
                    <a:pt x="2224881" y="454223"/>
                  </a:lnTo>
                  <a:lnTo>
                    <a:pt x="1948531" y="907255"/>
                  </a:lnTo>
                  <a:cubicBezTo>
                    <a:pt x="1319129" y="928687"/>
                    <a:pt x="692108" y="904874"/>
                    <a:pt x="67469" y="916781"/>
                  </a:cubicBezTo>
                  <a:lnTo>
                    <a:pt x="0" y="976311"/>
                  </a:lnTo>
                  <a:cubicBezTo>
                    <a:pt x="794" y="651271"/>
                    <a:pt x="44450" y="378619"/>
                    <a:pt x="45244" y="53579"/>
                  </a:cubicBezTo>
                  <a:close/>
                </a:path>
              </a:pathLst>
            </a:cu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90000"/>
                </a:lnSpc>
                <a:spcBef>
                  <a:spcPts val="0"/>
                </a:spcBef>
                <a:spcAft>
                  <a:spcPts val="0"/>
                </a:spcAft>
                <a:buClrTx/>
                <a:buSzTx/>
                <a:buFontTx/>
                <a:buNone/>
                <a:defRPr/>
              </a:pPr>
              <a:endParaRPr kumimoji="0" lang="zh-CN" altLang="en-US" sz="4000" b="1" i="0" u="none" strike="noStrike" kern="1200" cap="none" spc="0" normalizeH="0" baseline="0" noProof="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6" name="圆角矩形 15"/>
            <p:cNvSpPr/>
            <p:nvPr>
              <p:custDataLst>
                <p:tags r:id="rId4"/>
              </p:custDataLst>
            </p:nvPr>
          </p:nvSpPr>
          <p:spPr>
            <a:xfrm>
              <a:off x="1674724" y="2037727"/>
              <a:ext cx="147970" cy="633106"/>
            </a:xfrm>
            <a:custGeom>
              <a:avLst/>
              <a:gdLst>
                <a:gd name="connsiteX0" fmla="*/ 0 w 233722"/>
                <a:gd name="connsiteY0" fmla="*/ 116861 h 1113601"/>
                <a:gd name="connsiteX1" fmla="*/ 116861 w 233722"/>
                <a:gd name="connsiteY1" fmla="*/ 0 h 1113601"/>
                <a:gd name="connsiteX2" fmla="*/ 116861 w 233722"/>
                <a:gd name="connsiteY2" fmla="*/ 0 h 1113601"/>
                <a:gd name="connsiteX3" fmla="*/ 233722 w 233722"/>
                <a:gd name="connsiteY3" fmla="*/ 116861 h 1113601"/>
                <a:gd name="connsiteX4" fmla="*/ 233722 w 233722"/>
                <a:gd name="connsiteY4" fmla="*/ 996740 h 1113601"/>
                <a:gd name="connsiteX5" fmla="*/ 116861 w 233722"/>
                <a:gd name="connsiteY5" fmla="*/ 1113601 h 1113601"/>
                <a:gd name="connsiteX6" fmla="*/ 116861 w 233722"/>
                <a:gd name="connsiteY6" fmla="*/ 1113601 h 1113601"/>
                <a:gd name="connsiteX7" fmla="*/ 0 w 233722"/>
                <a:gd name="connsiteY7" fmla="*/ 996740 h 1113601"/>
                <a:gd name="connsiteX8" fmla="*/ 0 w 233722"/>
                <a:gd name="connsiteY8" fmla="*/ 116861 h 1113601"/>
                <a:gd name="connsiteX0-1" fmla="*/ 0 w 258046"/>
                <a:gd name="connsiteY0-2" fmla="*/ 116861 h 1113601"/>
                <a:gd name="connsiteX1-3" fmla="*/ 116861 w 258046"/>
                <a:gd name="connsiteY1-4" fmla="*/ 0 h 1113601"/>
                <a:gd name="connsiteX2-5" fmla="*/ 116861 w 258046"/>
                <a:gd name="connsiteY2-6" fmla="*/ 0 h 1113601"/>
                <a:gd name="connsiteX3-7" fmla="*/ 252772 w 258046"/>
                <a:gd name="connsiteY3-8" fmla="*/ 25369 h 1113601"/>
                <a:gd name="connsiteX4-9" fmla="*/ 233722 w 258046"/>
                <a:gd name="connsiteY4-10" fmla="*/ 116861 h 1113601"/>
                <a:gd name="connsiteX5-11" fmla="*/ 233722 w 258046"/>
                <a:gd name="connsiteY5-12" fmla="*/ 996740 h 1113601"/>
                <a:gd name="connsiteX6-13" fmla="*/ 116861 w 258046"/>
                <a:gd name="connsiteY6-14" fmla="*/ 1113601 h 1113601"/>
                <a:gd name="connsiteX7-15" fmla="*/ 116861 w 258046"/>
                <a:gd name="connsiteY7-16" fmla="*/ 1113601 h 1113601"/>
                <a:gd name="connsiteX8-17" fmla="*/ 0 w 258046"/>
                <a:gd name="connsiteY8-18" fmla="*/ 996740 h 1113601"/>
                <a:gd name="connsiteX9" fmla="*/ 0 w 258046"/>
                <a:gd name="connsiteY9" fmla="*/ 116861 h 111360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 y="connsiteY9"/>
                </a:cxn>
              </a:cxnLst>
              <a:rect l="l" t="t" r="r" b="b"/>
              <a:pathLst>
                <a:path w="258046" h="1113601">
                  <a:moveTo>
                    <a:pt x="0" y="116861"/>
                  </a:moveTo>
                  <a:cubicBezTo>
                    <a:pt x="0" y="52320"/>
                    <a:pt x="52320" y="0"/>
                    <a:pt x="116861" y="0"/>
                  </a:cubicBezTo>
                  <a:lnTo>
                    <a:pt x="116861" y="0"/>
                  </a:lnTo>
                  <a:cubicBezTo>
                    <a:pt x="133957" y="7403"/>
                    <a:pt x="233295" y="5892"/>
                    <a:pt x="252772" y="25369"/>
                  </a:cubicBezTo>
                  <a:cubicBezTo>
                    <a:pt x="272249" y="44846"/>
                    <a:pt x="231341" y="-41859"/>
                    <a:pt x="233722" y="116861"/>
                  </a:cubicBezTo>
                  <a:lnTo>
                    <a:pt x="233722" y="996740"/>
                  </a:lnTo>
                  <a:cubicBezTo>
                    <a:pt x="233722" y="1061281"/>
                    <a:pt x="181402" y="1113601"/>
                    <a:pt x="116861" y="1113601"/>
                  </a:cubicBezTo>
                  <a:lnTo>
                    <a:pt x="116861" y="1113601"/>
                  </a:lnTo>
                  <a:cubicBezTo>
                    <a:pt x="52320" y="1113601"/>
                    <a:pt x="0" y="1061281"/>
                    <a:pt x="0" y="996740"/>
                  </a:cubicBezTo>
                  <a:lnTo>
                    <a:pt x="0" y="11686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7" name="任意多边形 14"/>
            <p:cNvSpPr/>
            <p:nvPr>
              <p:custDataLst>
                <p:tags r:id="rId5"/>
              </p:custDataLst>
            </p:nvPr>
          </p:nvSpPr>
          <p:spPr>
            <a:xfrm>
              <a:off x="1674724" y="2572517"/>
              <a:ext cx="157236" cy="102412"/>
            </a:xfrm>
            <a:custGeom>
              <a:avLst/>
              <a:gdLst>
                <a:gd name="connsiteX0" fmla="*/ 0 w 234157"/>
                <a:gd name="connsiteY0" fmla="*/ 89297 h 178596"/>
                <a:gd name="connsiteX1" fmla="*/ 0 w 234157"/>
                <a:gd name="connsiteY1" fmla="*/ 89298 h 178596"/>
                <a:gd name="connsiteX2" fmla="*/ 0 w 234157"/>
                <a:gd name="connsiteY2" fmla="*/ 89298 h 178596"/>
                <a:gd name="connsiteX3" fmla="*/ 89298 w 234157"/>
                <a:gd name="connsiteY3" fmla="*/ 0 h 178596"/>
                <a:gd name="connsiteX4" fmla="*/ 234157 w 234157"/>
                <a:gd name="connsiteY4" fmla="*/ 0 h 178596"/>
                <a:gd name="connsiteX5" fmla="*/ 234157 w 234157"/>
                <a:gd name="connsiteY5" fmla="*/ 178596 h 178596"/>
                <a:gd name="connsiteX6" fmla="*/ 89298 w 234157"/>
                <a:gd name="connsiteY6" fmla="*/ 178595 h 178596"/>
                <a:gd name="connsiteX7" fmla="*/ 7018 w 234157"/>
                <a:gd name="connsiteY7" fmla="*/ 124056 h 178596"/>
                <a:gd name="connsiteX8" fmla="*/ 0 w 234157"/>
                <a:gd name="connsiteY8" fmla="*/ 89298 h 178596"/>
                <a:gd name="connsiteX9" fmla="*/ 7018 w 234157"/>
                <a:gd name="connsiteY9" fmla="*/ 54539 h 178596"/>
                <a:gd name="connsiteX10" fmla="*/ 89298 w 234157"/>
                <a:gd name="connsiteY10" fmla="*/ 0 h 178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4157" h="178596">
                  <a:moveTo>
                    <a:pt x="0" y="89297"/>
                  </a:moveTo>
                  <a:lnTo>
                    <a:pt x="0" y="89298"/>
                  </a:lnTo>
                  <a:lnTo>
                    <a:pt x="0" y="89298"/>
                  </a:lnTo>
                  <a:close/>
                  <a:moveTo>
                    <a:pt x="89298" y="0"/>
                  </a:moveTo>
                  <a:lnTo>
                    <a:pt x="234157" y="0"/>
                  </a:lnTo>
                  <a:lnTo>
                    <a:pt x="234157" y="178596"/>
                  </a:lnTo>
                  <a:lnTo>
                    <a:pt x="89298" y="178595"/>
                  </a:lnTo>
                  <a:cubicBezTo>
                    <a:pt x="52310" y="178595"/>
                    <a:pt x="20574" y="156106"/>
                    <a:pt x="7018" y="124056"/>
                  </a:cubicBezTo>
                  <a:lnTo>
                    <a:pt x="0" y="89298"/>
                  </a:lnTo>
                  <a:lnTo>
                    <a:pt x="7018" y="54539"/>
                  </a:lnTo>
                  <a:cubicBezTo>
                    <a:pt x="20574" y="22489"/>
                    <a:pt x="52310" y="0"/>
                    <a:pt x="8929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grpSp>
      <p:sp>
        <p:nvSpPr>
          <p:cNvPr id="8" name="文本框 7"/>
          <p:cNvSpPr txBox="1"/>
          <p:nvPr/>
        </p:nvSpPr>
        <p:spPr>
          <a:xfrm>
            <a:off x="1218638" y="1123588"/>
            <a:ext cx="10493447" cy="4524315"/>
          </a:xfrm>
          <a:prstGeom prst="rect">
            <a:avLst/>
          </a:prstGeom>
          <a:noFill/>
        </p:spPr>
        <p:txBody>
          <a:bodyPr wrap="square">
            <a:spAutoFit/>
          </a:bodyPr>
          <a:lstStyle/>
          <a:p>
            <a:pPr algn="just" fontAlgn="ctr"/>
            <a:r>
              <a:rPr lang="en-US" altLang="zh-CN" sz="2800" b="1" kern="100" dirty="0">
                <a:effectLst/>
                <a:latin typeface="Times New Roman" panose="02020603050405020304" pitchFamily="18" charset="0"/>
                <a:ea typeface="宋体" panose="02010600030101010101" pitchFamily="2" charset="-122"/>
                <a:cs typeface="Times New Roman" panose="02020603050405020304" pitchFamily="18" charset="0"/>
              </a:rPr>
              <a:t>Paragraph 2</a:t>
            </a:r>
            <a:endParaRPr lang="zh-CN" altLang="zh-CN" sz="2800" b="1" kern="100" dirty="0">
              <a:effectLst/>
              <a:latin typeface="Calibri" panose="020F0502020204030204" pitchFamily="34" charset="0"/>
              <a:ea typeface="宋体" panose="02010600030101010101" pitchFamily="2" charset="-122"/>
              <a:cs typeface="Times New Roman" panose="02020603050405020304" pitchFamily="18" charset="0"/>
            </a:endParaRPr>
          </a:p>
          <a:p>
            <a:pPr lvl="0" algn="just" defTabSz="457200"/>
            <a:r>
              <a:rPr lang="en-US" altLang="zh-CN" sz="2800" b="1" i="1" kern="0" dirty="0">
                <a:solidFill>
                  <a:srgbClr val="000000"/>
                </a:solidFill>
                <a:effectLst>
                  <a:outerShdw blurRad="38100" dist="19050" dir="2700000" algn="tl" rotWithShape="0">
                    <a:srgbClr val="000000">
                      <a:alpha val="40000"/>
                    </a:srgbClr>
                  </a:outerShdw>
                </a:effectLst>
                <a:latin typeface="Arial" panose="020B0604020202020204" pitchFamily="34" charset="0"/>
                <a:sym typeface="+mn-ea"/>
              </a:rPr>
              <a:t>Katie asked me not to tell her parents.</a:t>
            </a:r>
            <a:r>
              <a:rPr lang="en-US" altLang="zh-CN" sz="3600" kern="1800" dirty="0">
                <a:solidFill>
                  <a:srgbClr val="000000"/>
                </a:solidFill>
                <a:latin typeface="Helvetica" panose="020B0604020202020204" pitchFamily="34" charset="0"/>
                <a:ea typeface="宋体" panose="02010600030101010101" pitchFamily="2" charset="-122"/>
                <a:cs typeface="Times New Roman" panose="02020603050405020304" pitchFamily="18" charset="0"/>
              </a:rPr>
              <a:t> </a:t>
            </a:r>
            <a:r>
              <a:rPr lang="en-US" altLang="zh-CN" sz="2800" kern="1800" dirty="0">
                <a:solidFill>
                  <a:srgbClr val="000000"/>
                </a:solidFill>
                <a:latin typeface="Helvetica" panose="020B0604020202020204" pitchFamily="34" charset="0"/>
                <a:ea typeface="宋体" panose="02010600030101010101" pitchFamily="2" charset="-122"/>
                <a:cs typeface="Times New Roman" panose="02020603050405020304" pitchFamily="18" charset="0"/>
              </a:rPr>
              <a:t>But I drove to Katie’s house that evening after I was sure that she was in bed. I had never seen </a:t>
            </a:r>
            <a:r>
              <a:rPr lang="en-US" altLang="zh-CN" sz="2800" u="sng" kern="1800" dirty="0">
                <a:solidFill>
                  <a:srgbClr val="000000"/>
                </a:solidFill>
                <a:latin typeface="Helvetica" panose="020B0604020202020204" pitchFamily="34" charset="0"/>
                <a:ea typeface="宋体" panose="02010600030101010101" pitchFamily="2" charset="-122"/>
                <a:cs typeface="Times New Roman" panose="02020603050405020304" pitchFamily="18" charset="0"/>
              </a:rPr>
              <a:t>parents</a:t>
            </a:r>
            <a:r>
              <a:rPr lang="en-US" altLang="zh-CN" sz="2800" kern="1800" dirty="0">
                <a:solidFill>
                  <a:srgbClr val="000000"/>
                </a:solidFill>
                <a:latin typeface="Helvetica" panose="020B0604020202020204" pitchFamily="34" charset="0"/>
                <a:ea typeface="宋体" panose="02010600030101010101" pitchFamily="2" charset="-122"/>
                <a:cs typeface="Times New Roman" panose="02020603050405020304" pitchFamily="18" charset="0"/>
              </a:rPr>
              <a:t> so proud of their child. Katie didn’t </a:t>
            </a:r>
            <a:r>
              <a:rPr lang="en-US" altLang="zh-CN" sz="2800" u="sng" kern="1800" dirty="0">
                <a:solidFill>
                  <a:srgbClr val="000000"/>
                </a:solidFill>
                <a:latin typeface="Helvetica" panose="020B0604020202020204" pitchFamily="34" charset="0"/>
                <a:ea typeface="宋体" panose="02010600030101010101" pitchFamily="2" charset="-122"/>
                <a:cs typeface="Times New Roman" panose="02020603050405020304" pitchFamily="18" charset="0"/>
              </a:rPr>
              <a:t>care</a:t>
            </a:r>
            <a:r>
              <a:rPr lang="en-US" altLang="zh-CN" sz="2800" kern="1800" dirty="0">
                <a:solidFill>
                  <a:srgbClr val="000000"/>
                </a:solidFill>
                <a:latin typeface="Helvetica" panose="020B0604020202020204" pitchFamily="34" charset="0"/>
                <a:ea typeface="宋体" panose="02010600030101010101" pitchFamily="2" charset="-122"/>
                <a:cs typeface="Times New Roman" panose="02020603050405020304" pitchFamily="18" charset="0"/>
              </a:rPr>
              <a:t> that she was misunderstood by her parents and teacher. But she cared about a little boy who was </a:t>
            </a:r>
            <a:r>
              <a:rPr lang="en-US" altLang="zh-CN" sz="2800" b="1" kern="1800" dirty="0">
                <a:solidFill>
                  <a:srgbClr val="FF0000"/>
                </a:solidFill>
                <a:latin typeface="Helvetica" panose="020B0604020202020204" pitchFamily="34" charset="0"/>
                <a:ea typeface="宋体" panose="02010600030101010101" pitchFamily="2" charset="-122"/>
                <a:cs typeface="Times New Roman" panose="02020603050405020304" pitchFamily="18" charset="0"/>
              </a:rPr>
              <a:t>starved</a:t>
            </a:r>
            <a:r>
              <a:rPr lang="en-US" altLang="zh-CN" sz="2800" kern="1800" dirty="0">
                <a:solidFill>
                  <a:srgbClr val="000000"/>
                </a:solidFill>
                <a:latin typeface="Helvetica" panose="020B0604020202020204" pitchFamily="34" charset="0"/>
                <a:ea typeface="宋体" panose="02010600030101010101" pitchFamily="2" charset="-122"/>
                <a:cs typeface="Times New Roman" panose="02020603050405020304" pitchFamily="18" charset="0"/>
              </a:rPr>
              <a:t> and </a:t>
            </a:r>
            <a:r>
              <a:rPr lang="en-US" altLang="zh-CN" sz="2800" b="1" kern="1800" dirty="0">
                <a:solidFill>
                  <a:srgbClr val="FF0000"/>
                </a:solidFill>
                <a:latin typeface="Helvetica" panose="020B0604020202020204" pitchFamily="34" charset="0"/>
                <a:ea typeface="宋体" panose="02010600030101010101" pitchFamily="2" charset="-122"/>
                <a:cs typeface="Times New Roman" panose="02020603050405020304" pitchFamily="18" charset="0"/>
              </a:rPr>
              <a:t>scared</a:t>
            </a:r>
            <a:r>
              <a:rPr lang="en-US" altLang="zh-CN" sz="2800" kern="1800" dirty="0">
                <a:solidFill>
                  <a:srgbClr val="000000"/>
                </a:solidFill>
                <a:latin typeface="Helvetica" panose="020B0604020202020204" pitchFamily="34" charset="0"/>
                <a:ea typeface="宋体" panose="02010600030101010101" pitchFamily="2" charset="-122"/>
                <a:cs typeface="Times New Roman" panose="02020603050405020304" pitchFamily="18" charset="0"/>
              </a:rPr>
              <a:t>. What a </a:t>
            </a:r>
            <a:r>
              <a:rPr lang="en-US" altLang="zh-CN" sz="2800" u="sng" kern="1800" dirty="0">
                <a:solidFill>
                  <a:srgbClr val="000000"/>
                </a:solidFill>
                <a:latin typeface="Helvetica" panose="020B0604020202020204" pitchFamily="34" charset="0"/>
                <a:ea typeface="宋体" panose="02010600030101010101" pitchFamily="2" charset="-122"/>
                <a:cs typeface="Times New Roman" panose="02020603050405020304" pitchFamily="18" charset="0"/>
              </a:rPr>
              <a:t>sweet</a:t>
            </a:r>
            <a:r>
              <a:rPr lang="en-US" altLang="zh-CN" sz="2800" kern="1800" dirty="0">
                <a:solidFill>
                  <a:srgbClr val="000000"/>
                </a:solidFill>
                <a:latin typeface="Helvetica" panose="020B0604020202020204" pitchFamily="34" charset="0"/>
                <a:ea typeface="宋体" panose="02010600030101010101" pitchFamily="2" charset="-122"/>
                <a:cs typeface="Times New Roman" panose="02020603050405020304" pitchFamily="18" charset="0"/>
              </a:rPr>
              <a:t> girl she was! Later, Katie still bought lunch every day at school. And every morning, as she </a:t>
            </a:r>
            <a:r>
              <a:rPr lang="en-US" altLang="zh-CN" sz="2800" b="1" kern="1800" dirty="0">
                <a:solidFill>
                  <a:srgbClr val="00B050"/>
                </a:solidFill>
                <a:latin typeface="Helvetica" panose="020B0604020202020204" pitchFamily="34" charset="0"/>
                <a:ea typeface="宋体" panose="02010600030101010101" pitchFamily="2" charset="-122"/>
                <a:cs typeface="Times New Roman" panose="02020603050405020304" pitchFamily="18" charset="0"/>
              </a:rPr>
              <a:t>headed</a:t>
            </a:r>
            <a:r>
              <a:rPr lang="en-US" altLang="zh-CN" sz="2800" kern="1800" dirty="0">
                <a:solidFill>
                  <a:srgbClr val="000000"/>
                </a:solidFill>
                <a:latin typeface="Helvetica" panose="020B0604020202020204" pitchFamily="34" charset="0"/>
                <a:ea typeface="宋体" panose="02010600030101010101" pitchFamily="2" charset="-122"/>
                <a:cs typeface="Times New Roman" panose="02020603050405020304" pitchFamily="18" charset="0"/>
              </a:rPr>
              <a:t> out of the door, her mom </a:t>
            </a:r>
            <a:r>
              <a:rPr lang="en-US" altLang="zh-CN" sz="2800" b="1" kern="1800" dirty="0">
                <a:solidFill>
                  <a:srgbClr val="00B050"/>
                </a:solidFill>
                <a:latin typeface="Helvetica" panose="020B0604020202020204" pitchFamily="34" charset="0"/>
                <a:ea typeface="宋体" panose="02010600030101010101" pitchFamily="2" charset="-122"/>
                <a:cs typeface="Times New Roman" panose="02020603050405020304" pitchFamily="18" charset="0"/>
              </a:rPr>
              <a:t>handed</a:t>
            </a:r>
            <a:r>
              <a:rPr lang="en-US" altLang="zh-CN" sz="2800" kern="1800" dirty="0">
                <a:solidFill>
                  <a:srgbClr val="000000"/>
                </a:solidFill>
                <a:latin typeface="Helvetica" panose="020B0604020202020204" pitchFamily="34" charset="0"/>
                <a:ea typeface="宋体" panose="02010600030101010101" pitchFamily="2" charset="-122"/>
                <a:cs typeface="Times New Roman" panose="02020603050405020304" pitchFamily="18" charset="0"/>
              </a:rPr>
              <a:t> her a delicious homemade lunch.</a:t>
            </a:r>
            <a:endParaRPr lang="zh-CN" altLang="zh-CN" sz="2800" kern="100" dirty="0">
              <a:solidFill>
                <a:prstClr val="black"/>
              </a:solidFill>
              <a:latin typeface="等线" panose="02010600030101010101" charset="-122"/>
              <a:cs typeface="Times New Roman" panose="02020603050405020304" pitchFamily="18" charset="0"/>
            </a:endParaRPr>
          </a:p>
          <a:p>
            <a:pPr lvl="0">
              <a:spcBef>
                <a:spcPct val="0"/>
              </a:spcBef>
              <a:defRPr/>
            </a:pPr>
            <a:endParaRPr lang="en-US" altLang="zh-CN" sz="2800" b="1" i="1" kern="0" dirty="0">
              <a:solidFill>
                <a:srgbClr val="000000"/>
              </a:solidFill>
              <a:effectLst>
                <a:outerShdw blurRad="38100" dist="19050" dir="2700000" algn="tl" rotWithShape="0">
                  <a:srgbClr val="000000">
                    <a:alpha val="40000"/>
                  </a:srgbClr>
                </a:outerShdw>
              </a:effectLst>
              <a:latin typeface="Arial" panose="020B0604020202020204" pitchFamily="34" charset="0"/>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pSp>
        <p:nvGrpSpPr>
          <p:cNvPr id="3" name="组合 2"/>
          <p:cNvGrpSpPr/>
          <p:nvPr>
            <p:custDataLst>
              <p:tags r:id="rId1"/>
            </p:custDataLst>
          </p:nvPr>
        </p:nvGrpSpPr>
        <p:grpSpPr>
          <a:xfrm>
            <a:off x="189481" y="643123"/>
            <a:ext cx="11560570" cy="5465852"/>
            <a:chOff x="1674724" y="1896428"/>
            <a:chExt cx="3859030" cy="833120"/>
          </a:xfrm>
          <a:solidFill>
            <a:srgbClr val="FFFFFF"/>
          </a:solidFill>
        </p:grpSpPr>
        <p:sp>
          <p:nvSpPr>
            <p:cNvPr id="4" name="圆角矩形 8"/>
            <p:cNvSpPr/>
            <p:nvPr>
              <p:custDataLst>
                <p:tags r:id="rId2"/>
              </p:custDataLst>
            </p:nvPr>
          </p:nvSpPr>
          <p:spPr>
            <a:xfrm>
              <a:off x="1848800" y="1896428"/>
              <a:ext cx="3684954" cy="833120"/>
            </a:xfrm>
            <a:prstGeom prst="roundRect">
              <a:avLst>
                <a:gd name="adj" fmla="val 8286"/>
              </a:avLst>
            </a:prstGeom>
            <a:grpFill/>
            <a:ln w="63500">
              <a:solidFill>
                <a:srgbClr val="E8E8E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28000" rtlCol="0" anchor="ctr">
              <a:norm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dirty="0">
                <a:ln>
                  <a:noFill/>
                </a:ln>
                <a:solidFill>
                  <a:prstClr val="white"/>
                </a:solidFill>
                <a:effectLst/>
                <a:uLnTx/>
                <a:uFillTx/>
                <a:latin typeface="等线" panose="02010600030101010101" charset="-122"/>
                <a:ea typeface="等线" panose="02010600030101010101" charset="-122"/>
                <a:cs typeface="+mn-cs"/>
              </a:endParaRPr>
            </a:p>
          </p:txBody>
        </p:sp>
        <p:sp>
          <p:nvSpPr>
            <p:cNvPr id="5" name="五边形 13"/>
            <p:cNvSpPr/>
            <p:nvPr>
              <p:custDataLst>
                <p:tags r:id="rId3"/>
              </p:custDataLst>
            </p:nvPr>
          </p:nvSpPr>
          <p:spPr>
            <a:xfrm>
              <a:off x="1677402" y="2048294"/>
              <a:ext cx="300001" cy="559703"/>
            </a:xfrm>
            <a:custGeom>
              <a:avLst/>
              <a:gdLst>
                <a:gd name="connsiteX0" fmla="*/ 0 w 2222500"/>
                <a:gd name="connsiteY0" fmla="*/ 0 h 906064"/>
                <a:gd name="connsiteX1" fmla="*/ 1946150 w 2222500"/>
                <a:gd name="connsiteY1" fmla="*/ 0 h 906064"/>
                <a:gd name="connsiteX2" fmla="*/ 2222500 w 2222500"/>
                <a:gd name="connsiteY2" fmla="*/ 453032 h 906064"/>
                <a:gd name="connsiteX3" fmla="*/ 1946150 w 2222500"/>
                <a:gd name="connsiteY3" fmla="*/ 906064 h 906064"/>
                <a:gd name="connsiteX4" fmla="*/ 0 w 2222500"/>
                <a:gd name="connsiteY4" fmla="*/ 906064 h 906064"/>
                <a:gd name="connsiteX5" fmla="*/ 0 w 2222500"/>
                <a:gd name="connsiteY5" fmla="*/ 0 h 906064"/>
                <a:gd name="connsiteX0-1" fmla="*/ 2381 w 2224881"/>
                <a:gd name="connsiteY0-2" fmla="*/ 0 h 975120"/>
                <a:gd name="connsiteX1-3" fmla="*/ 1948531 w 2224881"/>
                <a:gd name="connsiteY1-4" fmla="*/ 0 h 975120"/>
                <a:gd name="connsiteX2-5" fmla="*/ 2224881 w 2224881"/>
                <a:gd name="connsiteY2-6" fmla="*/ 453032 h 975120"/>
                <a:gd name="connsiteX3-7" fmla="*/ 1948531 w 2224881"/>
                <a:gd name="connsiteY3-8" fmla="*/ 906064 h 975120"/>
                <a:gd name="connsiteX4-9" fmla="*/ 0 w 2224881"/>
                <a:gd name="connsiteY4-10" fmla="*/ 975120 h 975120"/>
                <a:gd name="connsiteX5-11" fmla="*/ 2381 w 2224881"/>
                <a:gd name="connsiteY5-12" fmla="*/ 0 h 975120"/>
                <a:gd name="connsiteX0-13" fmla="*/ 2381 w 2224881"/>
                <a:gd name="connsiteY0-14" fmla="*/ 0 h 975120"/>
                <a:gd name="connsiteX1-15" fmla="*/ 1948531 w 2224881"/>
                <a:gd name="connsiteY1-16" fmla="*/ 0 h 975120"/>
                <a:gd name="connsiteX2-17" fmla="*/ 2224881 w 2224881"/>
                <a:gd name="connsiteY2-18" fmla="*/ 453032 h 975120"/>
                <a:gd name="connsiteX3-19" fmla="*/ 1948531 w 2224881"/>
                <a:gd name="connsiteY3-20" fmla="*/ 906064 h 975120"/>
                <a:gd name="connsiteX4-21" fmla="*/ 67469 w 2224881"/>
                <a:gd name="connsiteY4-22" fmla="*/ 908447 h 975120"/>
                <a:gd name="connsiteX5-23" fmla="*/ 0 w 2224881"/>
                <a:gd name="connsiteY5-24" fmla="*/ 975120 h 975120"/>
                <a:gd name="connsiteX6" fmla="*/ 2381 w 2224881"/>
                <a:gd name="connsiteY6" fmla="*/ 0 h 975120"/>
                <a:gd name="connsiteX0-25" fmla="*/ 2381 w 2224881"/>
                <a:gd name="connsiteY0-26" fmla="*/ 0 h 975120"/>
                <a:gd name="connsiteX1-27" fmla="*/ 1948531 w 2224881"/>
                <a:gd name="connsiteY1-28" fmla="*/ 0 h 975120"/>
                <a:gd name="connsiteX2-29" fmla="*/ 2224881 w 2224881"/>
                <a:gd name="connsiteY2-30" fmla="*/ 453032 h 975120"/>
                <a:gd name="connsiteX3-31" fmla="*/ 1948531 w 2224881"/>
                <a:gd name="connsiteY3-32" fmla="*/ 906064 h 975120"/>
                <a:gd name="connsiteX4-33" fmla="*/ 67469 w 2224881"/>
                <a:gd name="connsiteY4-34" fmla="*/ 908447 h 975120"/>
                <a:gd name="connsiteX5-35" fmla="*/ 0 w 2224881"/>
                <a:gd name="connsiteY5-36" fmla="*/ 975120 h 975120"/>
                <a:gd name="connsiteX6-37" fmla="*/ 2381 w 2224881"/>
                <a:gd name="connsiteY6-38" fmla="*/ 0 h 975120"/>
                <a:gd name="connsiteX0-39" fmla="*/ 2381 w 2224881"/>
                <a:gd name="connsiteY0-40" fmla="*/ 1191 h 976311"/>
                <a:gd name="connsiteX1-41" fmla="*/ 93663 w 2224881"/>
                <a:gd name="connsiteY1-42" fmla="*/ 0 h 976311"/>
                <a:gd name="connsiteX2-43" fmla="*/ 1948531 w 2224881"/>
                <a:gd name="connsiteY2-44" fmla="*/ 1191 h 976311"/>
                <a:gd name="connsiteX3-45" fmla="*/ 2224881 w 2224881"/>
                <a:gd name="connsiteY3-46" fmla="*/ 454223 h 976311"/>
                <a:gd name="connsiteX4-47" fmla="*/ 1948531 w 2224881"/>
                <a:gd name="connsiteY4-48" fmla="*/ 907255 h 976311"/>
                <a:gd name="connsiteX5-49" fmla="*/ 67469 w 2224881"/>
                <a:gd name="connsiteY5-50" fmla="*/ 909638 h 976311"/>
                <a:gd name="connsiteX6-51" fmla="*/ 0 w 2224881"/>
                <a:gd name="connsiteY6-52" fmla="*/ 976311 h 976311"/>
                <a:gd name="connsiteX7" fmla="*/ 2381 w 2224881"/>
                <a:gd name="connsiteY7" fmla="*/ 1191 h 976311"/>
                <a:gd name="connsiteX0-53" fmla="*/ 45244 w 2224881"/>
                <a:gd name="connsiteY0-54" fmla="*/ 53579 h 976311"/>
                <a:gd name="connsiteX1-55" fmla="*/ 93663 w 2224881"/>
                <a:gd name="connsiteY1-56" fmla="*/ 0 h 976311"/>
                <a:gd name="connsiteX2-57" fmla="*/ 1948531 w 2224881"/>
                <a:gd name="connsiteY2-58" fmla="*/ 1191 h 976311"/>
                <a:gd name="connsiteX3-59" fmla="*/ 2224881 w 2224881"/>
                <a:gd name="connsiteY3-60" fmla="*/ 454223 h 976311"/>
                <a:gd name="connsiteX4-61" fmla="*/ 1948531 w 2224881"/>
                <a:gd name="connsiteY4-62" fmla="*/ 907255 h 976311"/>
                <a:gd name="connsiteX5-63" fmla="*/ 67469 w 2224881"/>
                <a:gd name="connsiteY5-64" fmla="*/ 909638 h 976311"/>
                <a:gd name="connsiteX6-65" fmla="*/ 0 w 2224881"/>
                <a:gd name="connsiteY6-66" fmla="*/ 976311 h 976311"/>
                <a:gd name="connsiteX7-67" fmla="*/ 45244 w 2224881"/>
                <a:gd name="connsiteY7-68" fmla="*/ 53579 h 976311"/>
                <a:gd name="connsiteX0-69" fmla="*/ 45244 w 2224881"/>
                <a:gd name="connsiteY0-70" fmla="*/ 53579 h 976311"/>
                <a:gd name="connsiteX1-71" fmla="*/ 93663 w 2224881"/>
                <a:gd name="connsiteY1-72" fmla="*/ 0 h 976311"/>
                <a:gd name="connsiteX2-73" fmla="*/ 1948531 w 2224881"/>
                <a:gd name="connsiteY2-74" fmla="*/ 1191 h 976311"/>
                <a:gd name="connsiteX3-75" fmla="*/ 2224881 w 2224881"/>
                <a:gd name="connsiteY3-76" fmla="*/ 454223 h 976311"/>
                <a:gd name="connsiteX4-77" fmla="*/ 1948531 w 2224881"/>
                <a:gd name="connsiteY4-78" fmla="*/ 907255 h 976311"/>
                <a:gd name="connsiteX5-79" fmla="*/ 67469 w 2224881"/>
                <a:gd name="connsiteY5-80" fmla="*/ 916781 h 976311"/>
                <a:gd name="connsiteX6-81" fmla="*/ 0 w 2224881"/>
                <a:gd name="connsiteY6-82" fmla="*/ 976311 h 976311"/>
                <a:gd name="connsiteX7-83" fmla="*/ 45244 w 2224881"/>
                <a:gd name="connsiteY7-84" fmla="*/ 53579 h 976311"/>
                <a:gd name="connsiteX0-85" fmla="*/ 45244 w 2224881"/>
                <a:gd name="connsiteY0-86" fmla="*/ 53579 h 976311"/>
                <a:gd name="connsiteX1-87" fmla="*/ 93663 w 2224881"/>
                <a:gd name="connsiteY1-88" fmla="*/ 0 h 976311"/>
                <a:gd name="connsiteX2-89" fmla="*/ 1948531 w 2224881"/>
                <a:gd name="connsiteY2-90" fmla="*/ 1191 h 976311"/>
                <a:gd name="connsiteX3-91" fmla="*/ 2224881 w 2224881"/>
                <a:gd name="connsiteY3-92" fmla="*/ 454223 h 976311"/>
                <a:gd name="connsiteX4-93" fmla="*/ 1948531 w 2224881"/>
                <a:gd name="connsiteY4-94" fmla="*/ 907255 h 976311"/>
                <a:gd name="connsiteX5-95" fmla="*/ 67469 w 2224881"/>
                <a:gd name="connsiteY5-96" fmla="*/ 916781 h 976311"/>
                <a:gd name="connsiteX6-97" fmla="*/ 0 w 2224881"/>
                <a:gd name="connsiteY6-98" fmla="*/ 976311 h 976311"/>
                <a:gd name="connsiteX7-99" fmla="*/ 45244 w 2224881"/>
                <a:gd name="connsiteY7-100" fmla="*/ 53579 h 976311"/>
              </a:gdLst>
              <a:ahLst/>
              <a:cxnLst>
                <a:cxn ang="0">
                  <a:pos x="connsiteX0-85" y="connsiteY0-86"/>
                </a:cxn>
                <a:cxn ang="0">
                  <a:pos x="connsiteX1-87" y="connsiteY1-88"/>
                </a:cxn>
                <a:cxn ang="0">
                  <a:pos x="connsiteX2-89" y="connsiteY2-90"/>
                </a:cxn>
                <a:cxn ang="0">
                  <a:pos x="connsiteX3-91" y="connsiteY3-92"/>
                </a:cxn>
                <a:cxn ang="0">
                  <a:pos x="connsiteX4-93" y="connsiteY4-94"/>
                </a:cxn>
                <a:cxn ang="0">
                  <a:pos x="connsiteX5-95" y="connsiteY5-96"/>
                </a:cxn>
                <a:cxn ang="0">
                  <a:pos x="connsiteX6-97" y="connsiteY6-98"/>
                </a:cxn>
                <a:cxn ang="0">
                  <a:pos x="connsiteX7-99" y="connsiteY7-100"/>
                </a:cxn>
              </a:cxnLst>
              <a:rect l="l" t="t" r="r" b="b"/>
              <a:pathLst>
                <a:path w="2224881" h="976311">
                  <a:moveTo>
                    <a:pt x="45244" y="53579"/>
                  </a:moveTo>
                  <a:lnTo>
                    <a:pt x="93663" y="0"/>
                  </a:lnTo>
                  <a:lnTo>
                    <a:pt x="1948531" y="1191"/>
                  </a:lnTo>
                  <a:lnTo>
                    <a:pt x="2224881" y="454223"/>
                  </a:lnTo>
                  <a:lnTo>
                    <a:pt x="1948531" y="907255"/>
                  </a:lnTo>
                  <a:cubicBezTo>
                    <a:pt x="1319129" y="928687"/>
                    <a:pt x="692108" y="904874"/>
                    <a:pt x="67469" y="916781"/>
                  </a:cubicBezTo>
                  <a:lnTo>
                    <a:pt x="0" y="976311"/>
                  </a:lnTo>
                  <a:cubicBezTo>
                    <a:pt x="794" y="651271"/>
                    <a:pt x="44450" y="378619"/>
                    <a:pt x="45244" y="53579"/>
                  </a:cubicBezTo>
                  <a:close/>
                </a:path>
              </a:pathLst>
            </a:cu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90000"/>
                </a:lnSpc>
                <a:spcBef>
                  <a:spcPts val="0"/>
                </a:spcBef>
                <a:spcAft>
                  <a:spcPts val="0"/>
                </a:spcAft>
                <a:buClrTx/>
                <a:buSzTx/>
                <a:buFontTx/>
                <a:buNone/>
                <a:defRPr/>
              </a:pPr>
              <a:endParaRPr kumimoji="0" lang="zh-CN" altLang="en-US" sz="4000" i="0" u="none" strike="noStrike" kern="1200" cap="none" spc="0" normalizeH="0" baseline="0" noProof="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6" name="圆角矩形 15"/>
            <p:cNvSpPr/>
            <p:nvPr>
              <p:custDataLst>
                <p:tags r:id="rId4"/>
              </p:custDataLst>
            </p:nvPr>
          </p:nvSpPr>
          <p:spPr>
            <a:xfrm>
              <a:off x="1674724" y="2037727"/>
              <a:ext cx="147970" cy="633106"/>
            </a:xfrm>
            <a:custGeom>
              <a:avLst/>
              <a:gdLst>
                <a:gd name="connsiteX0" fmla="*/ 0 w 233722"/>
                <a:gd name="connsiteY0" fmla="*/ 116861 h 1113601"/>
                <a:gd name="connsiteX1" fmla="*/ 116861 w 233722"/>
                <a:gd name="connsiteY1" fmla="*/ 0 h 1113601"/>
                <a:gd name="connsiteX2" fmla="*/ 116861 w 233722"/>
                <a:gd name="connsiteY2" fmla="*/ 0 h 1113601"/>
                <a:gd name="connsiteX3" fmla="*/ 233722 w 233722"/>
                <a:gd name="connsiteY3" fmla="*/ 116861 h 1113601"/>
                <a:gd name="connsiteX4" fmla="*/ 233722 w 233722"/>
                <a:gd name="connsiteY4" fmla="*/ 996740 h 1113601"/>
                <a:gd name="connsiteX5" fmla="*/ 116861 w 233722"/>
                <a:gd name="connsiteY5" fmla="*/ 1113601 h 1113601"/>
                <a:gd name="connsiteX6" fmla="*/ 116861 w 233722"/>
                <a:gd name="connsiteY6" fmla="*/ 1113601 h 1113601"/>
                <a:gd name="connsiteX7" fmla="*/ 0 w 233722"/>
                <a:gd name="connsiteY7" fmla="*/ 996740 h 1113601"/>
                <a:gd name="connsiteX8" fmla="*/ 0 w 233722"/>
                <a:gd name="connsiteY8" fmla="*/ 116861 h 1113601"/>
                <a:gd name="connsiteX0-1" fmla="*/ 0 w 258046"/>
                <a:gd name="connsiteY0-2" fmla="*/ 116861 h 1113601"/>
                <a:gd name="connsiteX1-3" fmla="*/ 116861 w 258046"/>
                <a:gd name="connsiteY1-4" fmla="*/ 0 h 1113601"/>
                <a:gd name="connsiteX2-5" fmla="*/ 116861 w 258046"/>
                <a:gd name="connsiteY2-6" fmla="*/ 0 h 1113601"/>
                <a:gd name="connsiteX3-7" fmla="*/ 252772 w 258046"/>
                <a:gd name="connsiteY3-8" fmla="*/ 25369 h 1113601"/>
                <a:gd name="connsiteX4-9" fmla="*/ 233722 w 258046"/>
                <a:gd name="connsiteY4-10" fmla="*/ 116861 h 1113601"/>
                <a:gd name="connsiteX5-11" fmla="*/ 233722 w 258046"/>
                <a:gd name="connsiteY5-12" fmla="*/ 996740 h 1113601"/>
                <a:gd name="connsiteX6-13" fmla="*/ 116861 w 258046"/>
                <a:gd name="connsiteY6-14" fmla="*/ 1113601 h 1113601"/>
                <a:gd name="connsiteX7-15" fmla="*/ 116861 w 258046"/>
                <a:gd name="connsiteY7-16" fmla="*/ 1113601 h 1113601"/>
                <a:gd name="connsiteX8-17" fmla="*/ 0 w 258046"/>
                <a:gd name="connsiteY8-18" fmla="*/ 996740 h 1113601"/>
                <a:gd name="connsiteX9" fmla="*/ 0 w 258046"/>
                <a:gd name="connsiteY9" fmla="*/ 116861 h 111360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 y="connsiteY9"/>
                </a:cxn>
              </a:cxnLst>
              <a:rect l="l" t="t" r="r" b="b"/>
              <a:pathLst>
                <a:path w="258046" h="1113601">
                  <a:moveTo>
                    <a:pt x="0" y="116861"/>
                  </a:moveTo>
                  <a:cubicBezTo>
                    <a:pt x="0" y="52320"/>
                    <a:pt x="52320" y="0"/>
                    <a:pt x="116861" y="0"/>
                  </a:cubicBezTo>
                  <a:lnTo>
                    <a:pt x="116861" y="0"/>
                  </a:lnTo>
                  <a:cubicBezTo>
                    <a:pt x="133957" y="7403"/>
                    <a:pt x="233295" y="5892"/>
                    <a:pt x="252772" y="25369"/>
                  </a:cubicBezTo>
                  <a:cubicBezTo>
                    <a:pt x="272249" y="44846"/>
                    <a:pt x="231341" y="-41859"/>
                    <a:pt x="233722" y="116861"/>
                  </a:cubicBezTo>
                  <a:lnTo>
                    <a:pt x="233722" y="996740"/>
                  </a:lnTo>
                  <a:cubicBezTo>
                    <a:pt x="233722" y="1061281"/>
                    <a:pt x="181402" y="1113601"/>
                    <a:pt x="116861" y="1113601"/>
                  </a:cubicBezTo>
                  <a:lnTo>
                    <a:pt x="116861" y="1113601"/>
                  </a:lnTo>
                  <a:cubicBezTo>
                    <a:pt x="52320" y="1113601"/>
                    <a:pt x="0" y="1061281"/>
                    <a:pt x="0" y="996740"/>
                  </a:cubicBezTo>
                  <a:lnTo>
                    <a:pt x="0" y="11686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7" name="任意多边形 14"/>
            <p:cNvSpPr/>
            <p:nvPr>
              <p:custDataLst>
                <p:tags r:id="rId5"/>
              </p:custDataLst>
            </p:nvPr>
          </p:nvSpPr>
          <p:spPr>
            <a:xfrm>
              <a:off x="1674724" y="2572517"/>
              <a:ext cx="157236" cy="102412"/>
            </a:xfrm>
            <a:custGeom>
              <a:avLst/>
              <a:gdLst>
                <a:gd name="connsiteX0" fmla="*/ 0 w 234157"/>
                <a:gd name="connsiteY0" fmla="*/ 89297 h 178596"/>
                <a:gd name="connsiteX1" fmla="*/ 0 w 234157"/>
                <a:gd name="connsiteY1" fmla="*/ 89298 h 178596"/>
                <a:gd name="connsiteX2" fmla="*/ 0 w 234157"/>
                <a:gd name="connsiteY2" fmla="*/ 89298 h 178596"/>
                <a:gd name="connsiteX3" fmla="*/ 89298 w 234157"/>
                <a:gd name="connsiteY3" fmla="*/ 0 h 178596"/>
                <a:gd name="connsiteX4" fmla="*/ 234157 w 234157"/>
                <a:gd name="connsiteY4" fmla="*/ 0 h 178596"/>
                <a:gd name="connsiteX5" fmla="*/ 234157 w 234157"/>
                <a:gd name="connsiteY5" fmla="*/ 178596 h 178596"/>
                <a:gd name="connsiteX6" fmla="*/ 89298 w 234157"/>
                <a:gd name="connsiteY6" fmla="*/ 178595 h 178596"/>
                <a:gd name="connsiteX7" fmla="*/ 7018 w 234157"/>
                <a:gd name="connsiteY7" fmla="*/ 124056 h 178596"/>
                <a:gd name="connsiteX8" fmla="*/ 0 w 234157"/>
                <a:gd name="connsiteY8" fmla="*/ 89298 h 178596"/>
                <a:gd name="connsiteX9" fmla="*/ 7018 w 234157"/>
                <a:gd name="connsiteY9" fmla="*/ 54539 h 178596"/>
                <a:gd name="connsiteX10" fmla="*/ 89298 w 234157"/>
                <a:gd name="connsiteY10" fmla="*/ 0 h 178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4157" h="178596">
                  <a:moveTo>
                    <a:pt x="0" y="89297"/>
                  </a:moveTo>
                  <a:lnTo>
                    <a:pt x="0" y="89298"/>
                  </a:lnTo>
                  <a:lnTo>
                    <a:pt x="0" y="89298"/>
                  </a:lnTo>
                  <a:close/>
                  <a:moveTo>
                    <a:pt x="89298" y="0"/>
                  </a:moveTo>
                  <a:lnTo>
                    <a:pt x="234157" y="0"/>
                  </a:lnTo>
                  <a:lnTo>
                    <a:pt x="234157" y="178596"/>
                  </a:lnTo>
                  <a:lnTo>
                    <a:pt x="89298" y="178595"/>
                  </a:lnTo>
                  <a:cubicBezTo>
                    <a:pt x="52310" y="178595"/>
                    <a:pt x="20574" y="156106"/>
                    <a:pt x="7018" y="124056"/>
                  </a:cubicBezTo>
                  <a:lnTo>
                    <a:pt x="0" y="89298"/>
                  </a:lnTo>
                  <a:lnTo>
                    <a:pt x="7018" y="54539"/>
                  </a:lnTo>
                  <a:cubicBezTo>
                    <a:pt x="20574" y="22489"/>
                    <a:pt x="52310" y="0"/>
                    <a:pt x="8929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grpSp>
      <p:sp>
        <p:nvSpPr>
          <p:cNvPr id="8" name="文本框 7"/>
          <p:cNvSpPr txBox="1"/>
          <p:nvPr/>
        </p:nvSpPr>
        <p:spPr>
          <a:xfrm>
            <a:off x="1167268" y="643123"/>
            <a:ext cx="10535398" cy="5104282"/>
          </a:xfrm>
          <a:prstGeom prst="rect">
            <a:avLst/>
          </a:prstGeom>
          <a:noFill/>
        </p:spPr>
        <p:txBody>
          <a:bodyPr wrap="square">
            <a:spAutoFit/>
          </a:bodyPr>
          <a:lstStyle/>
          <a:p>
            <a:pPr algn="just" fontAlgn="ctr">
              <a:lnSpc>
                <a:spcPct val="150000"/>
              </a:lnSpc>
            </a:pPr>
            <a:r>
              <a:rPr lang="en-US" altLang="zh-CN" sz="26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Possible Version 2:</a:t>
            </a:r>
            <a:endParaRPr lang="zh-CN" altLang="zh-CN" sz="2600" b="1"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fontAlgn="ctr">
              <a:lnSpc>
                <a:spcPct val="150000"/>
              </a:lnSpc>
            </a:pPr>
            <a:r>
              <a:rPr lang="en-US" altLang="zh-CN" sz="2600" b="1" kern="100" dirty="0">
                <a:effectLst/>
                <a:latin typeface="Times New Roman" panose="02020603050405020304" pitchFamily="18" charset="0"/>
                <a:ea typeface="宋体" panose="02010600030101010101" pitchFamily="2" charset="-122"/>
                <a:cs typeface="Times New Roman" panose="02020603050405020304" pitchFamily="18" charset="0"/>
              </a:rPr>
              <a:t>Paragraph 1</a:t>
            </a:r>
            <a:endParaRPr lang="zh-CN" altLang="zh-CN" sz="2600" b="1" kern="100" dirty="0">
              <a:effectLst/>
              <a:latin typeface="Calibri" panose="020F0502020204030204" pitchFamily="34" charset="0"/>
              <a:ea typeface="宋体" panose="02010600030101010101" pitchFamily="2" charset="-122"/>
              <a:cs typeface="Times New Roman" panose="02020603050405020304" pitchFamily="18" charset="0"/>
            </a:endParaRPr>
          </a:p>
          <a:p>
            <a:pPr lvl="0">
              <a:lnSpc>
                <a:spcPct val="150000"/>
              </a:lnSpc>
              <a:spcBef>
                <a:spcPct val="0"/>
              </a:spcBef>
              <a:defRPr/>
            </a:pPr>
            <a:r>
              <a:rPr lang="en-US" altLang="zh-CN" sz="2400" i="1" kern="0" dirty="0">
                <a:solidFill>
                  <a:srgbClr val="000000"/>
                </a:solidFill>
                <a:effectLst>
                  <a:outerShdw blurRad="38100" dist="19050" dir="2700000" algn="tl" rotWithShape="0">
                    <a:srgbClr val="000000">
                      <a:alpha val="40000"/>
                    </a:srgbClr>
                  </a:outerShdw>
                </a:effectLst>
                <a:latin typeface="Arial" panose="020B0604020202020204" pitchFamily="34" charset="0"/>
                <a:ea typeface="微软雅黑" panose="020B0503020204020204" pitchFamily="34" charset="-122"/>
                <a:sym typeface="+mn-ea"/>
              </a:rPr>
              <a:t>The problem was still unsolved the next week until I noticed a boy in the school canteen. </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He </a:t>
            </a:r>
            <a:r>
              <a:rPr lang="en-US" altLang="zh-CN" sz="2400" kern="0" dirty="0">
                <a:solidFill>
                  <a:srgbClr val="FF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was behaving weirdly</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 dragging aimlessly in the canteen. Showing </a:t>
            </a:r>
            <a:r>
              <a:rPr lang="en-US" altLang="zh-CN" sz="2400" kern="0" dirty="0" err="1">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suspective</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 emotion on his face. Then </a:t>
            </a:r>
            <a:r>
              <a:rPr lang="en-US" altLang="zh-CN" sz="2400" u="sng"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Katie</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 appeared,  with her homemade </a:t>
            </a:r>
            <a:r>
              <a:rPr lang="en-US" altLang="zh-CN" sz="2400" u="sng"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lunch</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 when she went for a chat with her friends, what </a:t>
            </a:r>
            <a:r>
              <a:rPr lang="en-US" altLang="zh-CN" sz="2400" u="sng"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happened</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 next shocked me and I thought the </a:t>
            </a:r>
            <a:r>
              <a:rPr lang="en-US" altLang="zh-CN" sz="2400" u="sng"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problem</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 was eventually solved. The boy stole Katie’s lunch and ran away as soon as possible. I caught him at the corner of the canteen and </a:t>
            </a:r>
            <a:r>
              <a:rPr lang="en-US" altLang="zh-CN" sz="2400" kern="0" dirty="0">
                <a:solidFill>
                  <a:srgbClr val="FF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urged him an apology to</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 Katie. Then I took him to my office.</a:t>
            </a:r>
            <a:endPar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pSp>
        <p:nvGrpSpPr>
          <p:cNvPr id="3" name="组合 2"/>
          <p:cNvGrpSpPr/>
          <p:nvPr>
            <p:custDataLst>
              <p:tags r:id="rId1"/>
            </p:custDataLst>
          </p:nvPr>
        </p:nvGrpSpPr>
        <p:grpSpPr>
          <a:xfrm>
            <a:off x="182320" y="400692"/>
            <a:ext cx="11560570" cy="5527497"/>
            <a:chOff x="1674724" y="1896428"/>
            <a:chExt cx="3859030" cy="833120"/>
          </a:xfrm>
          <a:solidFill>
            <a:schemeClr val="bg1"/>
          </a:solidFill>
        </p:grpSpPr>
        <p:sp>
          <p:nvSpPr>
            <p:cNvPr id="4" name="圆角矩形 8"/>
            <p:cNvSpPr/>
            <p:nvPr>
              <p:custDataLst>
                <p:tags r:id="rId2"/>
              </p:custDataLst>
            </p:nvPr>
          </p:nvSpPr>
          <p:spPr>
            <a:xfrm>
              <a:off x="1848800" y="1896428"/>
              <a:ext cx="3684954" cy="833120"/>
            </a:xfrm>
            <a:prstGeom prst="roundRect">
              <a:avLst>
                <a:gd name="adj" fmla="val 8286"/>
              </a:avLst>
            </a:prstGeom>
            <a:grpFill/>
            <a:ln w="63500">
              <a:solidFill>
                <a:srgbClr val="E8E8E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28000" rtlCol="0" anchor="ctr">
              <a:norm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等线" panose="02010600030101010101" charset="-122"/>
                <a:ea typeface="等线" panose="02010600030101010101" charset="-122"/>
                <a:cs typeface="+mn-cs"/>
              </a:endParaRPr>
            </a:p>
          </p:txBody>
        </p:sp>
        <p:sp>
          <p:nvSpPr>
            <p:cNvPr id="5" name="五边形 13"/>
            <p:cNvSpPr/>
            <p:nvPr>
              <p:custDataLst>
                <p:tags r:id="rId3"/>
              </p:custDataLst>
            </p:nvPr>
          </p:nvSpPr>
          <p:spPr>
            <a:xfrm>
              <a:off x="1677402" y="2048294"/>
              <a:ext cx="300001" cy="559703"/>
            </a:xfrm>
            <a:custGeom>
              <a:avLst/>
              <a:gdLst>
                <a:gd name="connsiteX0" fmla="*/ 0 w 2222500"/>
                <a:gd name="connsiteY0" fmla="*/ 0 h 906064"/>
                <a:gd name="connsiteX1" fmla="*/ 1946150 w 2222500"/>
                <a:gd name="connsiteY1" fmla="*/ 0 h 906064"/>
                <a:gd name="connsiteX2" fmla="*/ 2222500 w 2222500"/>
                <a:gd name="connsiteY2" fmla="*/ 453032 h 906064"/>
                <a:gd name="connsiteX3" fmla="*/ 1946150 w 2222500"/>
                <a:gd name="connsiteY3" fmla="*/ 906064 h 906064"/>
                <a:gd name="connsiteX4" fmla="*/ 0 w 2222500"/>
                <a:gd name="connsiteY4" fmla="*/ 906064 h 906064"/>
                <a:gd name="connsiteX5" fmla="*/ 0 w 2222500"/>
                <a:gd name="connsiteY5" fmla="*/ 0 h 906064"/>
                <a:gd name="connsiteX0-1" fmla="*/ 2381 w 2224881"/>
                <a:gd name="connsiteY0-2" fmla="*/ 0 h 975120"/>
                <a:gd name="connsiteX1-3" fmla="*/ 1948531 w 2224881"/>
                <a:gd name="connsiteY1-4" fmla="*/ 0 h 975120"/>
                <a:gd name="connsiteX2-5" fmla="*/ 2224881 w 2224881"/>
                <a:gd name="connsiteY2-6" fmla="*/ 453032 h 975120"/>
                <a:gd name="connsiteX3-7" fmla="*/ 1948531 w 2224881"/>
                <a:gd name="connsiteY3-8" fmla="*/ 906064 h 975120"/>
                <a:gd name="connsiteX4-9" fmla="*/ 0 w 2224881"/>
                <a:gd name="connsiteY4-10" fmla="*/ 975120 h 975120"/>
                <a:gd name="connsiteX5-11" fmla="*/ 2381 w 2224881"/>
                <a:gd name="connsiteY5-12" fmla="*/ 0 h 975120"/>
                <a:gd name="connsiteX0-13" fmla="*/ 2381 w 2224881"/>
                <a:gd name="connsiteY0-14" fmla="*/ 0 h 975120"/>
                <a:gd name="connsiteX1-15" fmla="*/ 1948531 w 2224881"/>
                <a:gd name="connsiteY1-16" fmla="*/ 0 h 975120"/>
                <a:gd name="connsiteX2-17" fmla="*/ 2224881 w 2224881"/>
                <a:gd name="connsiteY2-18" fmla="*/ 453032 h 975120"/>
                <a:gd name="connsiteX3-19" fmla="*/ 1948531 w 2224881"/>
                <a:gd name="connsiteY3-20" fmla="*/ 906064 h 975120"/>
                <a:gd name="connsiteX4-21" fmla="*/ 67469 w 2224881"/>
                <a:gd name="connsiteY4-22" fmla="*/ 908447 h 975120"/>
                <a:gd name="connsiteX5-23" fmla="*/ 0 w 2224881"/>
                <a:gd name="connsiteY5-24" fmla="*/ 975120 h 975120"/>
                <a:gd name="connsiteX6" fmla="*/ 2381 w 2224881"/>
                <a:gd name="connsiteY6" fmla="*/ 0 h 975120"/>
                <a:gd name="connsiteX0-25" fmla="*/ 2381 w 2224881"/>
                <a:gd name="connsiteY0-26" fmla="*/ 0 h 975120"/>
                <a:gd name="connsiteX1-27" fmla="*/ 1948531 w 2224881"/>
                <a:gd name="connsiteY1-28" fmla="*/ 0 h 975120"/>
                <a:gd name="connsiteX2-29" fmla="*/ 2224881 w 2224881"/>
                <a:gd name="connsiteY2-30" fmla="*/ 453032 h 975120"/>
                <a:gd name="connsiteX3-31" fmla="*/ 1948531 w 2224881"/>
                <a:gd name="connsiteY3-32" fmla="*/ 906064 h 975120"/>
                <a:gd name="connsiteX4-33" fmla="*/ 67469 w 2224881"/>
                <a:gd name="connsiteY4-34" fmla="*/ 908447 h 975120"/>
                <a:gd name="connsiteX5-35" fmla="*/ 0 w 2224881"/>
                <a:gd name="connsiteY5-36" fmla="*/ 975120 h 975120"/>
                <a:gd name="connsiteX6-37" fmla="*/ 2381 w 2224881"/>
                <a:gd name="connsiteY6-38" fmla="*/ 0 h 975120"/>
                <a:gd name="connsiteX0-39" fmla="*/ 2381 w 2224881"/>
                <a:gd name="connsiteY0-40" fmla="*/ 1191 h 976311"/>
                <a:gd name="connsiteX1-41" fmla="*/ 93663 w 2224881"/>
                <a:gd name="connsiteY1-42" fmla="*/ 0 h 976311"/>
                <a:gd name="connsiteX2-43" fmla="*/ 1948531 w 2224881"/>
                <a:gd name="connsiteY2-44" fmla="*/ 1191 h 976311"/>
                <a:gd name="connsiteX3-45" fmla="*/ 2224881 w 2224881"/>
                <a:gd name="connsiteY3-46" fmla="*/ 454223 h 976311"/>
                <a:gd name="connsiteX4-47" fmla="*/ 1948531 w 2224881"/>
                <a:gd name="connsiteY4-48" fmla="*/ 907255 h 976311"/>
                <a:gd name="connsiteX5-49" fmla="*/ 67469 w 2224881"/>
                <a:gd name="connsiteY5-50" fmla="*/ 909638 h 976311"/>
                <a:gd name="connsiteX6-51" fmla="*/ 0 w 2224881"/>
                <a:gd name="connsiteY6-52" fmla="*/ 976311 h 976311"/>
                <a:gd name="connsiteX7" fmla="*/ 2381 w 2224881"/>
                <a:gd name="connsiteY7" fmla="*/ 1191 h 976311"/>
                <a:gd name="connsiteX0-53" fmla="*/ 45244 w 2224881"/>
                <a:gd name="connsiteY0-54" fmla="*/ 53579 h 976311"/>
                <a:gd name="connsiteX1-55" fmla="*/ 93663 w 2224881"/>
                <a:gd name="connsiteY1-56" fmla="*/ 0 h 976311"/>
                <a:gd name="connsiteX2-57" fmla="*/ 1948531 w 2224881"/>
                <a:gd name="connsiteY2-58" fmla="*/ 1191 h 976311"/>
                <a:gd name="connsiteX3-59" fmla="*/ 2224881 w 2224881"/>
                <a:gd name="connsiteY3-60" fmla="*/ 454223 h 976311"/>
                <a:gd name="connsiteX4-61" fmla="*/ 1948531 w 2224881"/>
                <a:gd name="connsiteY4-62" fmla="*/ 907255 h 976311"/>
                <a:gd name="connsiteX5-63" fmla="*/ 67469 w 2224881"/>
                <a:gd name="connsiteY5-64" fmla="*/ 909638 h 976311"/>
                <a:gd name="connsiteX6-65" fmla="*/ 0 w 2224881"/>
                <a:gd name="connsiteY6-66" fmla="*/ 976311 h 976311"/>
                <a:gd name="connsiteX7-67" fmla="*/ 45244 w 2224881"/>
                <a:gd name="connsiteY7-68" fmla="*/ 53579 h 976311"/>
                <a:gd name="connsiteX0-69" fmla="*/ 45244 w 2224881"/>
                <a:gd name="connsiteY0-70" fmla="*/ 53579 h 976311"/>
                <a:gd name="connsiteX1-71" fmla="*/ 93663 w 2224881"/>
                <a:gd name="connsiteY1-72" fmla="*/ 0 h 976311"/>
                <a:gd name="connsiteX2-73" fmla="*/ 1948531 w 2224881"/>
                <a:gd name="connsiteY2-74" fmla="*/ 1191 h 976311"/>
                <a:gd name="connsiteX3-75" fmla="*/ 2224881 w 2224881"/>
                <a:gd name="connsiteY3-76" fmla="*/ 454223 h 976311"/>
                <a:gd name="connsiteX4-77" fmla="*/ 1948531 w 2224881"/>
                <a:gd name="connsiteY4-78" fmla="*/ 907255 h 976311"/>
                <a:gd name="connsiteX5-79" fmla="*/ 67469 w 2224881"/>
                <a:gd name="connsiteY5-80" fmla="*/ 916781 h 976311"/>
                <a:gd name="connsiteX6-81" fmla="*/ 0 w 2224881"/>
                <a:gd name="connsiteY6-82" fmla="*/ 976311 h 976311"/>
                <a:gd name="connsiteX7-83" fmla="*/ 45244 w 2224881"/>
                <a:gd name="connsiteY7-84" fmla="*/ 53579 h 976311"/>
                <a:gd name="connsiteX0-85" fmla="*/ 45244 w 2224881"/>
                <a:gd name="connsiteY0-86" fmla="*/ 53579 h 976311"/>
                <a:gd name="connsiteX1-87" fmla="*/ 93663 w 2224881"/>
                <a:gd name="connsiteY1-88" fmla="*/ 0 h 976311"/>
                <a:gd name="connsiteX2-89" fmla="*/ 1948531 w 2224881"/>
                <a:gd name="connsiteY2-90" fmla="*/ 1191 h 976311"/>
                <a:gd name="connsiteX3-91" fmla="*/ 2224881 w 2224881"/>
                <a:gd name="connsiteY3-92" fmla="*/ 454223 h 976311"/>
                <a:gd name="connsiteX4-93" fmla="*/ 1948531 w 2224881"/>
                <a:gd name="connsiteY4-94" fmla="*/ 907255 h 976311"/>
                <a:gd name="connsiteX5-95" fmla="*/ 67469 w 2224881"/>
                <a:gd name="connsiteY5-96" fmla="*/ 916781 h 976311"/>
                <a:gd name="connsiteX6-97" fmla="*/ 0 w 2224881"/>
                <a:gd name="connsiteY6-98" fmla="*/ 976311 h 976311"/>
                <a:gd name="connsiteX7-99" fmla="*/ 45244 w 2224881"/>
                <a:gd name="connsiteY7-100" fmla="*/ 53579 h 976311"/>
              </a:gdLst>
              <a:ahLst/>
              <a:cxnLst>
                <a:cxn ang="0">
                  <a:pos x="connsiteX0-85" y="connsiteY0-86"/>
                </a:cxn>
                <a:cxn ang="0">
                  <a:pos x="connsiteX1-87" y="connsiteY1-88"/>
                </a:cxn>
                <a:cxn ang="0">
                  <a:pos x="connsiteX2-89" y="connsiteY2-90"/>
                </a:cxn>
                <a:cxn ang="0">
                  <a:pos x="connsiteX3-91" y="connsiteY3-92"/>
                </a:cxn>
                <a:cxn ang="0">
                  <a:pos x="connsiteX4-93" y="connsiteY4-94"/>
                </a:cxn>
                <a:cxn ang="0">
                  <a:pos x="connsiteX5-95" y="connsiteY5-96"/>
                </a:cxn>
                <a:cxn ang="0">
                  <a:pos x="connsiteX6-97" y="connsiteY6-98"/>
                </a:cxn>
                <a:cxn ang="0">
                  <a:pos x="connsiteX7-99" y="connsiteY7-100"/>
                </a:cxn>
              </a:cxnLst>
              <a:rect l="l" t="t" r="r" b="b"/>
              <a:pathLst>
                <a:path w="2224881" h="976311">
                  <a:moveTo>
                    <a:pt x="45244" y="53579"/>
                  </a:moveTo>
                  <a:lnTo>
                    <a:pt x="93663" y="0"/>
                  </a:lnTo>
                  <a:lnTo>
                    <a:pt x="1948531" y="1191"/>
                  </a:lnTo>
                  <a:lnTo>
                    <a:pt x="2224881" y="454223"/>
                  </a:lnTo>
                  <a:lnTo>
                    <a:pt x="1948531" y="907255"/>
                  </a:lnTo>
                  <a:cubicBezTo>
                    <a:pt x="1319129" y="928687"/>
                    <a:pt x="692108" y="904874"/>
                    <a:pt x="67469" y="916781"/>
                  </a:cubicBezTo>
                  <a:lnTo>
                    <a:pt x="0" y="976311"/>
                  </a:lnTo>
                  <a:cubicBezTo>
                    <a:pt x="794" y="651271"/>
                    <a:pt x="44450" y="378619"/>
                    <a:pt x="45244" y="53579"/>
                  </a:cubicBezTo>
                  <a:close/>
                </a:path>
              </a:pathLst>
            </a:cu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90000"/>
                </a:lnSpc>
                <a:spcBef>
                  <a:spcPts val="0"/>
                </a:spcBef>
                <a:spcAft>
                  <a:spcPts val="0"/>
                </a:spcAft>
                <a:buClrTx/>
                <a:buSzTx/>
                <a:buFontTx/>
                <a:buNone/>
                <a:defRPr/>
              </a:pPr>
              <a:endParaRPr kumimoji="0" lang="zh-CN" altLang="en-US" sz="4000" b="1" i="0" u="none" strike="noStrike" kern="1200" cap="none" spc="0" normalizeH="0" baseline="0" noProof="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6" name="圆角矩形 15"/>
            <p:cNvSpPr/>
            <p:nvPr>
              <p:custDataLst>
                <p:tags r:id="rId4"/>
              </p:custDataLst>
            </p:nvPr>
          </p:nvSpPr>
          <p:spPr>
            <a:xfrm>
              <a:off x="1674724" y="2037727"/>
              <a:ext cx="147970" cy="633106"/>
            </a:xfrm>
            <a:custGeom>
              <a:avLst/>
              <a:gdLst>
                <a:gd name="connsiteX0" fmla="*/ 0 w 233722"/>
                <a:gd name="connsiteY0" fmla="*/ 116861 h 1113601"/>
                <a:gd name="connsiteX1" fmla="*/ 116861 w 233722"/>
                <a:gd name="connsiteY1" fmla="*/ 0 h 1113601"/>
                <a:gd name="connsiteX2" fmla="*/ 116861 w 233722"/>
                <a:gd name="connsiteY2" fmla="*/ 0 h 1113601"/>
                <a:gd name="connsiteX3" fmla="*/ 233722 w 233722"/>
                <a:gd name="connsiteY3" fmla="*/ 116861 h 1113601"/>
                <a:gd name="connsiteX4" fmla="*/ 233722 w 233722"/>
                <a:gd name="connsiteY4" fmla="*/ 996740 h 1113601"/>
                <a:gd name="connsiteX5" fmla="*/ 116861 w 233722"/>
                <a:gd name="connsiteY5" fmla="*/ 1113601 h 1113601"/>
                <a:gd name="connsiteX6" fmla="*/ 116861 w 233722"/>
                <a:gd name="connsiteY6" fmla="*/ 1113601 h 1113601"/>
                <a:gd name="connsiteX7" fmla="*/ 0 w 233722"/>
                <a:gd name="connsiteY7" fmla="*/ 996740 h 1113601"/>
                <a:gd name="connsiteX8" fmla="*/ 0 w 233722"/>
                <a:gd name="connsiteY8" fmla="*/ 116861 h 1113601"/>
                <a:gd name="connsiteX0-1" fmla="*/ 0 w 258046"/>
                <a:gd name="connsiteY0-2" fmla="*/ 116861 h 1113601"/>
                <a:gd name="connsiteX1-3" fmla="*/ 116861 w 258046"/>
                <a:gd name="connsiteY1-4" fmla="*/ 0 h 1113601"/>
                <a:gd name="connsiteX2-5" fmla="*/ 116861 w 258046"/>
                <a:gd name="connsiteY2-6" fmla="*/ 0 h 1113601"/>
                <a:gd name="connsiteX3-7" fmla="*/ 252772 w 258046"/>
                <a:gd name="connsiteY3-8" fmla="*/ 25369 h 1113601"/>
                <a:gd name="connsiteX4-9" fmla="*/ 233722 w 258046"/>
                <a:gd name="connsiteY4-10" fmla="*/ 116861 h 1113601"/>
                <a:gd name="connsiteX5-11" fmla="*/ 233722 w 258046"/>
                <a:gd name="connsiteY5-12" fmla="*/ 996740 h 1113601"/>
                <a:gd name="connsiteX6-13" fmla="*/ 116861 w 258046"/>
                <a:gd name="connsiteY6-14" fmla="*/ 1113601 h 1113601"/>
                <a:gd name="connsiteX7-15" fmla="*/ 116861 w 258046"/>
                <a:gd name="connsiteY7-16" fmla="*/ 1113601 h 1113601"/>
                <a:gd name="connsiteX8-17" fmla="*/ 0 w 258046"/>
                <a:gd name="connsiteY8-18" fmla="*/ 996740 h 1113601"/>
                <a:gd name="connsiteX9" fmla="*/ 0 w 258046"/>
                <a:gd name="connsiteY9" fmla="*/ 116861 h 111360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 y="connsiteY9"/>
                </a:cxn>
              </a:cxnLst>
              <a:rect l="l" t="t" r="r" b="b"/>
              <a:pathLst>
                <a:path w="258046" h="1113601">
                  <a:moveTo>
                    <a:pt x="0" y="116861"/>
                  </a:moveTo>
                  <a:cubicBezTo>
                    <a:pt x="0" y="52320"/>
                    <a:pt x="52320" y="0"/>
                    <a:pt x="116861" y="0"/>
                  </a:cubicBezTo>
                  <a:lnTo>
                    <a:pt x="116861" y="0"/>
                  </a:lnTo>
                  <a:cubicBezTo>
                    <a:pt x="133957" y="7403"/>
                    <a:pt x="233295" y="5892"/>
                    <a:pt x="252772" y="25369"/>
                  </a:cubicBezTo>
                  <a:cubicBezTo>
                    <a:pt x="272249" y="44846"/>
                    <a:pt x="231341" y="-41859"/>
                    <a:pt x="233722" y="116861"/>
                  </a:cubicBezTo>
                  <a:lnTo>
                    <a:pt x="233722" y="996740"/>
                  </a:lnTo>
                  <a:cubicBezTo>
                    <a:pt x="233722" y="1061281"/>
                    <a:pt x="181402" y="1113601"/>
                    <a:pt x="116861" y="1113601"/>
                  </a:cubicBezTo>
                  <a:lnTo>
                    <a:pt x="116861" y="1113601"/>
                  </a:lnTo>
                  <a:cubicBezTo>
                    <a:pt x="52320" y="1113601"/>
                    <a:pt x="0" y="1061281"/>
                    <a:pt x="0" y="996740"/>
                  </a:cubicBezTo>
                  <a:lnTo>
                    <a:pt x="0" y="11686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7" name="任意多边形 14"/>
            <p:cNvSpPr/>
            <p:nvPr>
              <p:custDataLst>
                <p:tags r:id="rId5"/>
              </p:custDataLst>
            </p:nvPr>
          </p:nvSpPr>
          <p:spPr>
            <a:xfrm>
              <a:off x="1674724" y="2572517"/>
              <a:ext cx="157236" cy="102412"/>
            </a:xfrm>
            <a:custGeom>
              <a:avLst/>
              <a:gdLst>
                <a:gd name="connsiteX0" fmla="*/ 0 w 234157"/>
                <a:gd name="connsiteY0" fmla="*/ 89297 h 178596"/>
                <a:gd name="connsiteX1" fmla="*/ 0 w 234157"/>
                <a:gd name="connsiteY1" fmla="*/ 89298 h 178596"/>
                <a:gd name="connsiteX2" fmla="*/ 0 w 234157"/>
                <a:gd name="connsiteY2" fmla="*/ 89298 h 178596"/>
                <a:gd name="connsiteX3" fmla="*/ 89298 w 234157"/>
                <a:gd name="connsiteY3" fmla="*/ 0 h 178596"/>
                <a:gd name="connsiteX4" fmla="*/ 234157 w 234157"/>
                <a:gd name="connsiteY4" fmla="*/ 0 h 178596"/>
                <a:gd name="connsiteX5" fmla="*/ 234157 w 234157"/>
                <a:gd name="connsiteY5" fmla="*/ 178596 h 178596"/>
                <a:gd name="connsiteX6" fmla="*/ 89298 w 234157"/>
                <a:gd name="connsiteY6" fmla="*/ 178595 h 178596"/>
                <a:gd name="connsiteX7" fmla="*/ 7018 w 234157"/>
                <a:gd name="connsiteY7" fmla="*/ 124056 h 178596"/>
                <a:gd name="connsiteX8" fmla="*/ 0 w 234157"/>
                <a:gd name="connsiteY8" fmla="*/ 89298 h 178596"/>
                <a:gd name="connsiteX9" fmla="*/ 7018 w 234157"/>
                <a:gd name="connsiteY9" fmla="*/ 54539 h 178596"/>
                <a:gd name="connsiteX10" fmla="*/ 89298 w 234157"/>
                <a:gd name="connsiteY10" fmla="*/ 0 h 178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4157" h="178596">
                  <a:moveTo>
                    <a:pt x="0" y="89297"/>
                  </a:moveTo>
                  <a:lnTo>
                    <a:pt x="0" y="89298"/>
                  </a:lnTo>
                  <a:lnTo>
                    <a:pt x="0" y="89298"/>
                  </a:lnTo>
                  <a:close/>
                  <a:moveTo>
                    <a:pt x="89298" y="0"/>
                  </a:moveTo>
                  <a:lnTo>
                    <a:pt x="234157" y="0"/>
                  </a:lnTo>
                  <a:lnTo>
                    <a:pt x="234157" y="178596"/>
                  </a:lnTo>
                  <a:lnTo>
                    <a:pt x="89298" y="178595"/>
                  </a:lnTo>
                  <a:cubicBezTo>
                    <a:pt x="52310" y="178595"/>
                    <a:pt x="20574" y="156106"/>
                    <a:pt x="7018" y="124056"/>
                  </a:cubicBezTo>
                  <a:lnTo>
                    <a:pt x="0" y="89298"/>
                  </a:lnTo>
                  <a:lnTo>
                    <a:pt x="7018" y="54539"/>
                  </a:lnTo>
                  <a:cubicBezTo>
                    <a:pt x="20574" y="22489"/>
                    <a:pt x="52310" y="0"/>
                    <a:pt x="8929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grpSp>
      <p:sp>
        <p:nvSpPr>
          <p:cNvPr id="8" name="文本框 7"/>
          <p:cNvSpPr txBox="1"/>
          <p:nvPr/>
        </p:nvSpPr>
        <p:spPr>
          <a:xfrm>
            <a:off x="1122096" y="428824"/>
            <a:ext cx="10202499" cy="5136984"/>
          </a:xfrm>
          <a:prstGeom prst="rect">
            <a:avLst/>
          </a:prstGeom>
          <a:noFill/>
        </p:spPr>
        <p:txBody>
          <a:bodyPr wrap="square">
            <a:spAutoFit/>
          </a:bodyPr>
          <a:lstStyle/>
          <a:p>
            <a:pPr algn="just" fontAlgn="ctr">
              <a:lnSpc>
                <a:spcPct val="150000"/>
              </a:lnSpc>
            </a:pPr>
            <a:r>
              <a:rPr lang="en-US" altLang="zh-CN" sz="2600" b="1" kern="100" dirty="0">
                <a:effectLst/>
                <a:latin typeface="Times New Roman" panose="02020603050405020304" pitchFamily="18" charset="0"/>
                <a:ea typeface="宋体" panose="02010600030101010101" pitchFamily="2" charset="-122"/>
                <a:cs typeface="Times New Roman" panose="02020603050405020304" pitchFamily="18" charset="0"/>
              </a:rPr>
              <a:t>Paragraph 2</a:t>
            </a:r>
            <a:endParaRPr lang="zh-CN" altLang="zh-CN" sz="2600" b="1" kern="100" dirty="0">
              <a:effectLst/>
              <a:latin typeface="Calibri" panose="020F0502020204030204" pitchFamily="34" charset="0"/>
              <a:ea typeface="宋体" panose="02010600030101010101" pitchFamily="2" charset="-122"/>
              <a:cs typeface="Times New Roman" panose="02020603050405020304" pitchFamily="18" charset="0"/>
            </a:endParaRPr>
          </a:p>
          <a:p>
            <a:pPr lvl="0">
              <a:lnSpc>
                <a:spcPct val="150000"/>
              </a:lnSpc>
              <a:spcBef>
                <a:spcPct val="0"/>
              </a:spcBef>
              <a:defRPr/>
            </a:pPr>
            <a:r>
              <a:rPr lang="en-US" altLang="zh-CN" sz="2800" i="1" kern="0" dirty="0">
                <a:solidFill>
                  <a:srgbClr val="000000"/>
                </a:solidFill>
                <a:effectLst>
                  <a:outerShdw blurRad="38100" dist="19050" dir="2700000" algn="tl" rotWithShape="0">
                    <a:srgbClr val="000000">
                      <a:alpha val="40000"/>
                    </a:srgbClr>
                  </a:outerShdw>
                </a:effectLst>
                <a:latin typeface="Arial" panose="020B0604020202020204" pitchFamily="34" charset="0"/>
                <a:sym typeface="+mn-ea"/>
              </a:rPr>
              <a:t>Katie asked me not to tell her parents.  </a:t>
            </a:r>
            <a:r>
              <a:rPr lang="en-US" altLang="zh-CN" sz="28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sym typeface="+mn-ea"/>
              </a:rPr>
              <a:t>She said she would explain to her </a:t>
            </a:r>
            <a:r>
              <a:rPr lang="en-US" altLang="zh-CN" sz="2800" u="sng"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sym typeface="+mn-ea"/>
              </a:rPr>
              <a:t>parents</a:t>
            </a:r>
            <a:r>
              <a:rPr lang="en-US" altLang="zh-CN" sz="28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sym typeface="+mn-ea"/>
              </a:rPr>
              <a:t> on her own. “I do know from the beginning that my lunch was stolen by him.” said little Katie, in her innocent </a:t>
            </a:r>
            <a:r>
              <a:rPr lang="en-US" altLang="zh-CN" sz="2800" u="sng"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sym typeface="+mn-ea"/>
              </a:rPr>
              <a:t>sweet </a:t>
            </a:r>
            <a:r>
              <a:rPr lang="en-US" altLang="zh-CN" sz="28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sym typeface="+mn-ea"/>
              </a:rPr>
              <a:t>voice. “ But I </a:t>
            </a:r>
            <a:r>
              <a:rPr lang="en-US" altLang="zh-CN" sz="2800" kern="0" dirty="0">
                <a:solidFill>
                  <a:srgbClr val="FF0000"/>
                </a:solidFill>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sym typeface="+mn-ea"/>
              </a:rPr>
              <a:t>am aware that </a:t>
            </a:r>
            <a:r>
              <a:rPr lang="en-US" altLang="zh-CN" sz="28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sym typeface="+mn-ea"/>
              </a:rPr>
              <a:t>his family can’t afford his school lunch every day. That’s why I decided to help him </a:t>
            </a:r>
            <a:r>
              <a:rPr lang="en-US" altLang="zh-CN" sz="2800" kern="0" dirty="0">
                <a:solidFill>
                  <a:srgbClr val="FF0000"/>
                </a:solidFill>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sym typeface="+mn-ea"/>
              </a:rPr>
              <a:t>without his notice</a:t>
            </a:r>
            <a:r>
              <a:rPr lang="en-US" altLang="zh-CN" sz="28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sym typeface="+mn-ea"/>
              </a:rPr>
              <a:t>. At that moment, my heart was melt by such </a:t>
            </a:r>
            <a:r>
              <a:rPr lang="en-US" altLang="zh-CN" sz="2800" kern="0" dirty="0">
                <a:solidFill>
                  <a:srgbClr val="FF0000"/>
                </a:solidFill>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sym typeface="+mn-ea"/>
              </a:rPr>
              <a:t>angel-like kindness </a:t>
            </a:r>
            <a:r>
              <a:rPr lang="en-US" altLang="zh-CN" sz="28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cs typeface="Times New Roman" panose="02020603050405020304" pitchFamily="18" charset="0"/>
                <a:sym typeface="+mn-ea"/>
              </a:rPr>
              <a:t>of a young girl.</a:t>
            </a:r>
            <a:endParaRPr lang="en-US" altLang="zh-CN" sz="28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arn(inVertical)">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496584" y="766732"/>
            <a:ext cx="11198831" cy="5324535"/>
          </a:xfrm>
          <a:prstGeom prst="rect">
            <a:avLst/>
          </a:prstGeom>
          <a:noFill/>
        </p:spPr>
        <p:txBody>
          <a:bodyPr wrap="square">
            <a:spAutoFit/>
          </a:bodyPr>
          <a:lstStyle/>
          <a:p>
            <a:pPr lvl="0" indent="266700" algn="just"/>
            <a:r>
              <a:rPr lang="en-US" altLang="zh-CN" sz="20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But the other day she was in big trouble. She was such a </a:t>
            </a:r>
            <a:r>
              <a:rPr lang="en-US" altLang="zh-CN" sz="2000" b="1" u="sng"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sweet</a:t>
            </a:r>
            <a:r>
              <a:rPr lang="en-US" altLang="zh-CN" sz="20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 girl; a third-grade teacher always dreamed of having a classroom filled with students like Katie. She was never ever a discipline </a:t>
            </a:r>
            <a:r>
              <a:rPr lang="zh-CN" altLang="en-US" sz="20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（纪律）</a:t>
            </a:r>
            <a:r>
              <a:rPr lang="en-US" altLang="zh-CN" sz="20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problem. I just couldn’t imagine why she had made her </a:t>
            </a:r>
            <a:r>
              <a:rPr lang="en-US" altLang="zh-CN" sz="2000" b="1" u="sng"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parents </a:t>
            </a:r>
            <a:r>
              <a:rPr lang="en-US" altLang="zh-CN" sz="20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so angry.</a:t>
            </a:r>
            <a:endParaRPr lang="en-US" altLang="zh-CN" sz="20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a:p>
            <a:pPr lvl="0" indent="266700" algn="just"/>
            <a:r>
              <a:rPr lang="en-US" altLang="zh-CN" sz="20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It seemed that Katie had been running up </a:t>
            </a:r>
            <a:r>
              <a:rPr lang="zh-CN" altLang="en-US" sz="20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（积欠）</a:t>
            </a:r>
            <a:r>
              <a:rPr lang="en-US" altLang="zh-CN" sz="20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sizable charges in the lunchroom. Her parents explained that Katie brought a great homemade </a:t>
            </a:r>
            <a:r>
              <a:rPr lang="en-US" altLang="zh-CN" sz="2000" b="1" u="sng"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lunch</a:t>
            </a:r>
            <a:r>
              <a:rPr lang="en-US" altLang="zh-CN" sz="20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 each day, and there was no reason for her to buy school lunch. They assumed a sit-down with Katie would solve the </a:t>
            </a:r>
            <a:r>
              <a:rPr lang="en-US" altLang="zh-CN" sz="2000" b="1" u="sng"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problem</a:t>
            </a:r>
            <a:r>
              <a:rPr lang="en-US" altLang="zh-CN" sz="20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 but failed. So they asked me to help them get to the bottom of this situation.</a:t>
            </a:r>
            <a:endParaRPr lang="en-US" altLang="zh-CN" sz="20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a:p>
            <a:pPr lvl="0" indent="266700" algn="just"/>
            <a:r>
              <a:rPr lang="en-US" altLang="zh-CN" sz="20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So the next day, I asked Katie to my office. “Why are you charging </a:t>
            </a:r>
            <a:r>
              <a:rPr lang="zh-CN" altLang="en-US" sz="20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（记账）</a:t>
            </a:r>
            <a:r>
              <a:rPr lang="en-US" altLang="zh-CN" sz="20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lunches, Katie? What </a:t>
            </a:r>
            <a:r>
              <a:rPr lang="en-US" altLang="zh-CN" sz="2000" b="1" u="sng"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happens</a:t>
            </a:r>
            <a:r>
              <a:rPr lang="en-US" altLang="zh-CN" sz="20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 to your homemade lunch?” I asked. “I </a:t>
            </a:r>
            <a:r>
              <a:rPr lang="en-US" altLang="zh-CN" sz="2000" b="1" u="sng"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lose</a:t>
            </a:r>
            <a:r>
              <a:rPr lang="en-US" altLang="zh-CN" sz="20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 it,” She responded. I leaned back in my chair and said, “ I don’t believe you, Katie.” She didn’t </a:t>
            </a:r>
            <a:r>
              <a:rPr lang="en-US" altLang="zh-CN" sz="2000" b="1" u="sng"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care</a:t>
            </a:r>
            <a:r>
              <a:rPr lang="en-US" altLang="zh-CN" sz="20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 “ Is someone stealing your lunch, Katie?” I took a new track. “ No. I just lose it,” she said. Well, there was nothing else I could do.</a:t>
            </a:r>
            <a:endParaRPr lang="zh-CN" altLang="zh-CN" sz="20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a:p>
            <a:pPr indent="266700" algn="just"/>
            <a:endParaRPr lang="zh-CN" alt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p>
            <a:pPr algn="just"/>
            <a:r>
              <a:rPr lang="zh-CN" altLang="zh-CN" sz="2000" b="1" kern="100" dirty="0">
                <a:effectLst/>
                <a:ea typeface="宋体" panose="02010600030101010101" pitchFamily="2" charset="-122"/>
                <a:cs typeface="Times New Roman" panose="02020603050405020304" pitchFamily="18" charset="0"/>
              </a:rPr>
              <a:t>注意：</a:t>
            </a:r>
            <a:endParaRPr lang="zh-CN" altLang="zh-CN" sz="2000" b="1" kern="100" dirty="0">
              <a:effectLst/>
              <a:ea typeface="宋体" panose="02010600030101010101" pitchFamily="2" charset="-122"/>
              <a:cs typeface="Times New Roman" panose="02020603050405020304" pitchFamily="18" charset="0"/>
            </a:endParaRPr>
          </a:p>
          <a:p>
            <a:pPr indent="266700" algn="just"/>
            <a:r>
              <a:rPr lang="en-US" altLang="zh-CN" sz="2000" b="1" kern="100" dirty="0">
                <a:effectLst/>
                <a:ea typeface="宋体" panose="02010600030101010101" pitchFamily="2" charset="-122"/>
                <a:cs typeface="Times New Roman" panose="02020603050405020304" pitchFamily="18" charset="0"/>
              </a:rPr>
              <a:t>1.</a:t>
            </a:r>
            <a:r>
              <a:rPr lang="zh-CN" altLang="zh-CN" sz="2000" b="1" kern="100" dirty="0">
                <a:effectLst/>
                <a:ea typeface="宋体" panose="02010600030101010101" pitchFamily="2" charset="-122"/>
                <a:cs typeface="Times New Roman" panose="02020603050405020304" pitchFamily="18" charset="0"/>
              </a:rPr>
              <a:t>所续写短文的词数应为</a:t>
            </a:r>
            <a:r>
              <a:rPr lang="en-US" altLang="zh-CN" sz="2000" b="1" kern="100" dirty="0">
                <a:effectLst/>
                <a:ea typeface="宋体" panose="02010600030101010101" pitchFamily="2" charset="-122"/>
                <a:cs typeface="Times New Roman" panose="02020603050405020304" pitchFamily="18" charset="0"/>
              </a:rPr>
              <a:t>150</a:t>
            </a:r>
            <a:r>
              <a:rPr lang="zh-CN" altLang="zh-CN" sz="2000" b="1" kern="100" dirty="0">
                <a:effectLst/>
                <a:ea typeface="宋体" panose="02010600030101010101" pitchFamily="2" charset="-122"/>
                <a:cs typeface="Times New Roman" panose="02020603050405020304" pitchFamily="18" charset="0"/>
              </a:rPr>
              <a:t>左右；</a:t>
            </a:r>
            <a:endParaRPr lang="zh-CN" altLang="zh-CN" sz="2000" b="1" kern="100" dirty="0">
              <a:effectLst/>
              <a:ea typeface="宋体" panose="02010600030101010101" pitchFamily="2" charset="-122"/>
              <a:cs typeface="Times New Roman" panose="02020603050405020304" pitchFamily="18" charset="0"/>
            </a:endParaRPr>
          </a:p>
          <a:p>
            <a:pPr indent="266700" algn="just"/>
            <a:r>
              <a:rPr lang="en-US" altLang="zh-CN" sz="2000" b="1" kern="100" dirty="0">
                <a:effectLst/>
                <a:ea typeface="宋体" panose="02010600030101010101" pitchFamily="2" charset="-122"/>
                <a:cs typeface="Times New Roman" panose="02020603050405020304" pitchFamily="18" charset="0"/>
              </a:rPr>
              <a:t>2.</a:t>
            </a:r>
            <a:r>
              <a:rPr lang="zh-CN" altLang="zh-CN" sz="2000" b="1" kern="100" dirty="0">
                <a:effectLst/>
                <a:ea typeface="宋体" panose="02010600030101010101" pitchFamily="2" charset="-122"/>
                <a:cs typeface="Times New Roman" panose="02020603050405020304" pitchFamily="18" charset="0"/>
              </a:rPr>
              <a:t>至少使用</a:t>
            </a:r>
            <a:r>
              <a:rPr lang="en-US" altLang="zh-CN" sz="2000" b="1" kern="100" dirty="0">
                <a:effectLst/>
                <a:ea typeface="宋体" panose="02010600030101010101" pitchFamily="2" charset="-122"/>
                <a:cs typeface="Times New Roman" panose="02020603050405020304" pitchFamily="18" charset="0"/>
              </a:rPr>
              <a:t>5</a:t>
            </a:r>
            <a:r>
              <a:rPr lang="zh-CN" altLang="zh-CN" sz="2000" b="1" kern="100" dirty="0">
                <a:effectLst/>
                <a:ea typeface="宋体" panose="02010600030101010101" pitchFamily="2" charset="-122"/>
                <a:cs typeface="Times New Roman" panose="02020603050405020304" pitchFamily="18" charset="0"/>
              </a:rPr>
              <a:t>个短文中标有下划线的关键词语；</a:t>
            </a:r>
            <a:endParaRPr lang="zh-CN" altLang="zh-CN" sz="2000" b="1" kern="100" dirty="0">
              <a:effectLst/>
              <a:ea typeface="宋体" panose="02010600030101010101" pitchFamily="2" charset="-122"/>
              <a:cs typeface="Times New Roman" panose="02020603050405020304" pitchFamily="18" charset="0"/>
            </a:endParaRPr>
          </a:p>
          <a:p>
            <a:pPr indent="266700" algn="just"/>
            <a:r>
              <a:rPr lang="en-US" altLang="zh-CN" sz="2000" b="1" kern="100" dirty="0">
                <a:effectLst/>
                <a:ea typeface="宋体" panose="02010600030101010101" pitchFamily="2" charset="-122"/>
                <a:cs typeface="Times New Roman" panose="02020603050405020304" pitchFamily="18" charset="0"/>
              </a:rPr>
              <a:t>3.</a:t>
            </a:r>
            <a:r>
              <a:rPr lang="zh-CN" altLang="zh-CN" sz="2000" b="1" kern="100" dirty="0">
                <a:effectLst/>
                <a:ea typeface="宋体" panose="02010600030101010101" pitchFamily="2" charset="-122"/>
                <a:cs typeface="Times New Roman" panose="02020603050405020304" pitchFamily="18" charset="0"/>
              </a:rPr>
              <a:t>续写部分分为两段，每段的开头语已为你写好；</a:t>
            </a:r>
            <a:endParaRPr lang="zh-CN" altLang="zh-CN" sz="2000" b="1" kern="100" dirty="0">
              <a:effectLst/>
              <a:ea typeface="宋体" panose="02010600030101010101" pitchFamily="2" charset="-122"/>
              <a:cs typeface="Times New Roman" panose="02020603050405020304" pitchFamily="18" charset="0"/>
            </a:endParaRPr>
          </a:p>
          <a:p>
            <a:pPr indent="266700" algn="just"/>
            <a:r>
              <a:rPr lang="en-US" altLang="zh-CN" sz="2000" b="1" kern="100" dirty="0">
                <a:effectLst/>
                <a:ea typeface="宋体" panose="02010600030101010101" pitchFamily="2" charset="-122"/>
                <a:cs typeface="Times New Roman" panose="02020603050405020304" pitchFamily="18" charset="0"/>
              </a:rPr>
              <a:t>4.</a:t>
            </a:r>
            <a:r>
              <a:rPr lang="zh-CN" altLang="zh-CN" sz="2000" b="1" kern="100" dirty="0">
                <a:effectLst/>
                <a:ea typeface="宋体" panose="02010600030101010101" pitchFamily="2" charset="-122"/>
                <a:cs typeface="Times New Roman" panose="02020603050405020304" pitchFamily="18" charset="0"/>
              </a:rPr>
              <a:t>续写完成后，请用下划线标出你所使用的关键词语。</a:t>
            </a:r>
            <a:endParaRPr lang="zh-CN" altLang="zh-CN" sz="2000" b="1" kern="100" dirty="0">
              <a:effectLst/>
              <a:ea typeface="宋体" panose="02010600030101010101" pitchFamily="2"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inVertical)">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pSp>
        <p:nvGrpSpPr>
          <p:cNvPr id="3" name="组合 2"/>
          <p:cNvGrpSpPr/>
          <p:nvPr>
            <p:custDataLst>
              <p:tags r:id="rId1"/>
            </p:custDataLst>
          </p:nvPr>
        </p:nvGrpSpPr>
        <p:grpSpPr>
          <a:xfrm>
            <a:off x="161772" y="503434"/>
            <a:ext cx="11560570" cy="5558319"/>
            <a:chOff x="1674724" y="1896428"/>
            <a:chExt cx="3859030" cy="833120"/>
          </a:xfrm>
          <a:solidFill>
            <a:schemeClr val="bg1"/>
          </a:solidFill>
        </p:grpSpPr>
        <p:sp>
          <p:nvSpPr>
            <p:cNvPr id="4" name="圆角矩形 8"/>
            <p:cNvSpPr/>
            <p:nvPr>
              <p:custDataLst>
                <p:tags r:id="rId2"/>
              </p:custDataLst>
            </p:nvPr>
          </p:nvSpPr>
          <p:spPr>
            <a:xfrm>
              <a:off x="1848800" y="1896428"/>
              <a:ext cx="3684954" cy="833120"/>
            </a:xfrm>
            <a:prstGeom prst="roundRect">
              <a:avLst>
                <a:gd name="adj" fmla="val 8286"/>
              </a:avLst>
            </a:prstGeom>
            <a:grpFill/>
            <a:ln w="63500">
              <a:solidFill>
                <a:srgbClr val="E8E8E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28000" rtlCol="0" anchor="ctr">
              <a:norm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等线" panose="02010600030101010101" charset="-122"/>
                <a:ea typeface="等线" panose="02010600030101010101" charset="-122"/>
                <a:cs typeface="+mn-cs"/>
              </a:endParaRPr>
            </a:p>
          </p:txBody>
        </p:sp>
        <p:sp>
          <p:nvSpPr>
            <p:cNvPr id="5" name="五边形 13"/>
            <p:cNvSpPr/>
            <p:nvPr>
              <p:custDataLst>
                <p:tags r:id="rId3"/>
              </p:custDataLst>
            </p:nvPr>
          </p:nvSpPr>
          <p:spPr>
            <a:xfrm>
              <a:off x="1677402" y="2048294"/>
              <a:ext cx="300001" cy="559703"/>
            </a:xfrm>
            <a:custGeom>
              <a:avLst/>
              <a:gdLst>
                <a:gd name="connsiteX0" fmla="*/ 0 w 2222500"/>
                <a:gd name="connsiteY0" fmla="*/ 0 h 906064"/>
                <a:gd name="connsiteX1" fmla="*/ 1946150 w 2222500"/>
                <a:gd name="connsiteY1" fmla="*/ 0 h 906064"/>
                <a:gd name="connsiteX2" fmla="*/ 2222500 w 2222500"/>
                <a:gd name="connsiteY2" fmla="*/ 453032 h 906064"/>
                <a:gd name="connsiteX3" fmla="*/ 1946150 w 2222500"/>
                <a:gd name="connsiteY3" fmla="*/ 906064 h 906064"/>
                <a:gd name="connsiteX4" fmla="*/ 0 w 2222500"/>
                <a:gd name="connsiteY4" fmla="*/ 906064 h 906064"/>
                <a:gd name="connsiteX5" fmla="*/ 0 w 2222500"/>
                <a:gd name="connsiteY5" fmla="*/ 0 h 906064"/>
                <a:gd name="connsiteX0-1" fmla="*/ 2381 w 2224881"/>
                <a:gd name="connsiteY0-2" fmla="*/ 0 h 975120"/>
                <a:gd name="connsiteX1-3" fmla="*/ 1948531 w 2224881"/>
                <a:gd name="connsiteY1-4" fmla="*/ 0 h 975120"/>
                <a:gd name="connsiteX2-5" fmla="*/ 2224881 w 2224881"/>
                <a:gd name="connsiteY2-6" fmla="*/ 453032 h 975120"/>
                <a:gd name="connsiteX3-7" fmla="*/ 1948531 w 2224881"/>
                <a:gd name="connsiteY3-8" fmla="*/ 906064 h 975120"/>
                <a:gd name="connsiteX4-9" fmla="*/ 0 w 2224881"/>
                <a:gd name="connsiteY4-10" fmla="*/ 975120 h 975120"/>
                <a:gd name="connsiteX5-11" fmla="*/ 2381 w 2224881"/>
                <a:gd name="connsiteY5-12" fmla="*/ 0 h 975120"/>
                <a:gd name="connsiteX0-13" fmla="*/ 2381 w 2224881"/>
                <a:gd name="connsiteY0-14" fmla="*/ 0 h 975120"/>
                <a:gd name="connsiteX1-15" fmla="*/ 1948531 w 2224881"/>
                <a:gd name="connsiteY1-16" fmla="*/ 0 h 975120"/>
                <a:gd name="connsiteX2-17" fmla="*/ 2224881 w 2224881"/>
                <a:gd name="connsiteY2-18" fmla="*/ 453032 h 975120"/>
                <a:gd name="connsiteX3-19" fmla="*/ 1948531 w 2224881"/>
                <a:gd name="connsiteY3-20" fmla="*/ 906064 h 975120"/>
                <a:gd name="connsiteX4-21" fmla="*/ 67469 w 2224881"/>
                <a:gd name="connsiteY4-22" fmla="*/ 908447 h 975120"/>
                <a:gd name="connsiteX5-23" fmla="*/ 0 w 2224881"/>
                <a:gd name="connsiteY5-24" fmla="*/ 975120 h 975120"/>
                <a:gd name="connsiteX6" fmla="*/ 2381 w 2224881"/>
                <a:gd name="connsiteY6" fmla="*/ 0 h 975120"/>
                <a:gd name="connsiteX0-25" fmla="*/ 2381 w 2224881"/>
                <a:gd name="connsiteY0-26" fmla="*/ 0 h 975120"/>
                <a:gd name="connsiteX1-27" fmla="*/ 1948531 w 2224881"/>
                <a:gd name="connsiteY1-28" fmla="*/ 0 h 975120"/>
                <a:gd name="connsiteX2-29" fmla="*/ 2224881 w 2224881"/>
                <a:gd name="connsiteY2-30" fmla="*/ 453032 h 975120"/>
                <a:gd name="connsiteX3-31" fmla="*/ 1948531 w 2224881"/>
                <a:gd name="connsiteY3-32" fmla="*/ 906064 h 975120"/>
                <a:gd name="connsiteX4-33" fmla="*/ 67469 w 2224881"/>
                <a:gd name="connsiteY4-34" fmla="*/ 908447 h 975120"/>
                <a:gd name="connsiteX5-35" fmla="*/ 0 w 2224881"/>
                <a:gd name="connsiteY5-36" fmla="*/ 975120 h 975120"/>
                <a:gd name="connsiteX6-37" fmla="*/ 2381 w 2224881"/>
                <a:gd name="connsiteY6-38" fmla="*/ 0 h 975120"/>
                <a:gd name="connsiteX0-39" fmla="*/ 2381 w 2224881"/>
                <a:gd name="connsiteY0-40" fmla="*/ 1191 h 976311"/>
                <a:gd name="connsiteX1-41" fmla="*/ 93663 w 2224881"/>
                <a:gd name="connsiteY1-42" fmla="*/ 0 h 976311"/>
                <a:gd name="connsiteX2-43" fmla="*/ 1948531 w 2224881"/>
                <a:gd name="connsiteY2-44" fmla="*/ 1191 h 976311"/>
                <a:gd name="connsiteX3-45" fmla="*/ 2224881 w 2224881"/>
                <a:gd name="connsiteY3-46" fmla="*/ 454223 h 976311"/>
                <a:gd name="connsiteX4-47" fmla="*/ 1948531 w 2224881"/>
                <a:gd name="connsiteY4-48" fmla="*/ 907255 h 976311"/>
                <a:gd name="connsiteX5-49" fmla="*/ 67469 w 2224881"/>
                <a:gd name="connsiteY5-50" fmla="*/ 909638 h 976311"/>
                <a:gd name="connsiteX6-51" fmla="*/ 0 w 2224881"/>
                <a:gd name="connsiteY6-52" fmla="*/ 976311 h 976311"/>
                <a:gd name="connsiteX7" fmla="*/ 2381 w 2224881"/>
                <a:gd name="connsiteY7" fmla="*/ 1191 h 976311"/>
                <a:gd name="connsiteX0-53" fmla="*/ 45244 w 2224881"/>
                <a:gd name="connsiteY0-54" fmla="*/ 53579 h 976311"/>
                <a:gd name="connsiteX1-55" fmla="*/ 93663 w 2224881"/>
                <a:gd name="connsiteY1-56" fmla="*/ 0 h 976311"/>
                <a:gd name="connsiteX2-57" fmla="*/ 1948531 w 2224881"/>
                <a:gd name="connsiteY2-58" fmla="*/ 1191 h 976311"/>
                <a:gd name="connsiteX3-59" fmla="*/ 2224881 w 2224881"/>
                <a:gd name="connsiteY3-60" fmla="*/ 454223 h 976311"/>
                <a:gd name="connsiteX4-61" fmla="*/ 1948531 w 2224881"/>
                <a:gd name="connsiteY4-62" fmla="*/ 907255 h 976311"/>
                <a:gd name="connsiteX5-63" fmla="*/ 67469 w 2224881"/>
                <a:gd name="connsiteY5-64" fmla="*/ 909638 h 976311"/>
                <a:gd name="connsiteX6-65" fmla="*/ 0 w 2224881"/>
                <a:gd name="connsiteY6-66" fmla="*/ 976311 h 976311"/>
                <a:gd name="connsiteX7-67" fmla="*/ 45244 w 2224881"/>
                <a:gd name="connsiteY7-68" fmla="*/ 53579 h 976311"/>
                <a:gd name="connsiteX0-69" fmla="*/ 45244 w 2224881"/>
                <a:gd name="connsiteY0-70" fmla="*/ 53579 h 976311"/>
                <a:gd name="connsiteX1-71" fmla="*/ 93663 w 2224881"/>
                <a:gd name="connsiteY1-72" fmla="*/ 0 h 976311"/>
                <a:gd name="connsiteX2-73" fmla="*/ 1948531 w 2224881"/>
                <a:gd name="connsiteY2-74" fmla="*/ 1191 h 976311"/>
                <a:gd name="connsiteX3-75" fmla="*/ 2224881 w 2224881"/>
                <a:gd name="connsiteY3-76" fmla="*/ 454223 h 976311"/>
                <a:gd name="connsiteX4-77" fmla="*/ 1948531 w 2224881"/>
                <a:gd name="connsiteY4-78" fmla="*/ 907255 h 976311"/>
                <a:gd name="connsiteX5-79" fmla="*/ 67469 w 2224881"/>
                <a:gd name="connsiteY5-80" fmla="*/ 916781 h 976311"/>
                <a:gd name="connsiteX6-81" fmla="*/ 0 w 2224881"/>
                <a:gd name="connsiteY6-82" fmla="*/ 976311 h 976311"/>
                <a:gd name="connsiteX7-83" fmla="*/ 45244 w 2224881"/>
                <a:gd name="connsiteY7-84" fmla="*/ 53579 h 976311"/>
                <a:gd name="connsiteX0-85" fmla="*/ 45244 w 2224881"/>
                <a:gd name="connsiteY0-86" fmla="*/ 53579 h 976311"/>
                <a:gd name="connsiteX1-87" fmla="*/ 93663 w 2224881"/>
                <a:gd name="connsiteY1-88" fmla="*/ 0 h 976311"/>
                <a:gd name="connsiteX2-89" fmla="*/ 1948531 w 2224881"/>
                <a:gd name="connsiteY2-90" fmla="*/ 1191 h 976311"/>
                <a:gd name="connsiteX3-91" fmla="*/ 2224881 w 2224881"/>
                <a:gd name="connsiteY3-92" fmla="*/ 454223 h 976311"/>
                <a:gd name="connsiteX4-93" fmla="*/ 1948531 w 2224881"/>
                <a:gd name="connsiteY4-94" fmla="*/ 907255 h 976311"/>
                <a:gd name="connsiteX5-95" fmla="*/ 67469 w 2224881"/>
                <a:gd name="connsiteY5-96" fmla="*/ 916781 h 976311"/>
                <a:gd name="connsiteX6-97" fmla="*/ 0 w 2224881"/>
                <a:gd name="connsiteY6-98" fmla="*/ 976311 h 976311"/>
                <a:gd name="connsiteX7-99" fmla="*/ 45244 w 2224881"/>
                <a:gd name="connsiteY7-100" fmla="*/ 53579 h 976311"/>
              </a:gdLst>
              <a:ahLst/>
              <a:cxnLst>
                <a:cxn ang="0">
                  <a:pos x="connsiteX0-85" y="connsiteY0-86"/>
                </a:cxn>
                <a:cxn ang="0">
                  <a:pos x="connsiteX1-87" y="connsiteY1-88"/>
                </a:cxn>
                <a:cxn ang="0">
                  <a:pos x="connsiteX2-89" y="connsiteY2-90"/>
                </a:cxn>
                <a:cxn ang="0">
                  <a:pos x="connsiteX3-91" y="connsiteY3-92"/>
                </a:cxn>
                <a:cxn ang="0">
                  <a:pos x="connsiteX4-93" y="connsiteY4-94"/>
                </a:cxn>
                <a:cxn ang="0">
                  <a:pos x="connsiteX5-95" y="connsiteY5-96"/>
                </a:cxn>
                <a:cxn ang="0">
                  <a:pos x="connsiteX6-97" y="connsiteY6-98"/>
                </a:cxn>
                <a:cxn ang="0">
                  <a:pos x="connsiteX7-99" y="connsiteY7-100"/>
                </a:cxn>
              </a:cxnLst>
              <a:rect l="l" t="t" r="r" b="b"/>
              <a:pathLst>
                <a:path w="2224881" h="976311">
                  <a:moveTo>
                    <a:pt x="45244" y="53579"/>
                  </a:moveTo>
                  <a:lnTo>
                    <a:pt x="93663" y="0"/>
                  </a:lnTo>
                  <a:lnTo>
                    <a:pt x="1948531" y="1191"/>
                  </a:lnTo>
                  <a:lnTo>
                    <a:pt x="2224881" y="454223"/>
                  </a:lnTo>
                  <a:lnTo>
                    <a:pt x="1948531" y="907255"/>
                  </a:lnTo>
                  <a:cubicBezTo>
                    <a:pt x="1319129" y="928687"/>
                    <a:pt x="692108" y="904874"/>
                    <a:pt x="67469" y="916781"/>
                  </a:cubicBezTo>
                  <a:lnTo>
                    <a:pt x="0" y="976311"/>
                  </a:lnTo>
                  <a:cubicBezTo>
                    <a:pt x="794" y="651271"/>
                    <a:pt x="44450" y="378619"/>
                    <a:pt x="45244" y="53579"/>
                  </a:cubicBezTo>
                  <a:close/>
                </a:path>
              </a:pathLst>
            </a:cu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90000"/>
                </a:lnSpc>
                <a:spcBef>
                  <a:spcPts val="0"/>
                </a:spcBef>
                <a:spcAft>
                  <a:spcPts val="0"/>
                </a:spcAft>
                <a:buClrTx/>
                <a:buSzTx/>
                <a:buFontTx/>
                <a:buNone/>
                <a:defRPr/>
              </a:pPr>
              <a:endParaRPr kumimoji="0" lang="zh-CN" altLang="en-US" sz="4000" b="1" i="0" u="none" strike="noStrike" kern="1200" cap="none" spc="0" normalizeH="0" baseline="0" noProof="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6" name="圆角矩形 15"/>
            <p:cNvSpPr/>
            <p:nvPr>
              <p:custDataLst>
                <p:tags r:id="rId4"/>
              </p:custDataLst>
            </p:nvPr>
          </p:nvSpPr>
          <p:spPr>
            <a:xfrm>
              <a:off x="1674724" y="2037727"/>
              <a:ext cx="147970" cy="633106"/>
            </a:xfrm>
            <a:custGeom>
              <a:avLst/>
              <a:gdLst>
                <a:gd name="connsiteX0" fmla="*/ 0 w 233722"/>
                <a:gd name="connsiteY0" fmla="*/ 116861 h 1113601"/>
                <a:gd name="connsiteX1" fmla="*/ 116861 w 233722"/>
                <a:gd name="connsiteY1" fmla="*/ 0 h 1113601"/>
                <a:gd name="connsiteX2" fmla="*/ 116861 w 233722"/>
                <a:gd name="connsiteY2" fmla="*/ 0 h 1113601"/>
                <a:gd name="connsiteX3" fmla="*/ 233722 w 233722"/>
                <a:gd name="connsiteY3" fmla="*/ 116861 h 1113601"/>
                <a:gd name="connsiteX4" fmla="*/ 233722 w 233722"/>
                <a:gd name="connsiteY4" fmla="*/ 996740 h 1113601"/>
                <a:gd name="connsiteX5" fmla="*/ 116861 w 233722"/>
                <a:gd name="connsiteY5" fmla="*/ 1113601 h 1113601"/>
                <a:gd name="connsiteX6" fmla="*/ 116861 w 233722"/>
                <a:gd name="connsiteY6" fmla="*/ 1113601 h 1113601"/>
                <a:gd name="connsiteX7" fmla="*/ 0 w 233722"/>
                <a:gd name="connsiteY7" fmla="*/ 996740 h 1113601"/>
                <a:gd name="connsiteX8" fmla="*/ 0 w 233722"/>
                <a:gd name="connsiteY8" fmla="*/ 116861 h 1113601"/>
                <a:gd name="connsiteX0-1" fmla="*/ 0 w 258046"/>
                <a:gd name="connsiteY0-2" fmla="*/ 116861 h 1113601"/>
                <a:gd name="connsiteX1-3" fmla="*/ 116861 w 258046"/>
                <a:gd name="connsiteY1-4" fmla="*/ 0 h 1113601"/>
                <a:gd name="connsiteX2-5" fmla="*/ 116861 w 258046"/>
                <a:gd name="connsiteY2-6" fmla="*/ 0 h 1113601"/>
                <a:gd name="connsiteX3-7" fmla="*/ 252772 w 258046"/>
                <a:gd name="connsiteY3-8" fmla="*/ 25369 h 1113601"/>
                <a:gd name="connsiteX4-9" fmla="*/ 233722 w 258046"/>
                <a:gd name="connsiteY4-10" fmla="*/ 116861 h 1113601"/>
                <a:gd name="connsiteX5-11" fmla="*/ 233722 w 258046"/>
                <a:gd name="connsiteY5-12" fmla="*/ 996740 h 1113601"/>
                <a:gd name="connsiteX6-13" fmla="*/ 116861 w 258046"/>
                <a:gd name="connsiteY6-14" fmla="*/ 1113601 h 1113601"/>
                <a:gd name="connsiteX7-15" fmla="*/ 116861 w 258046"/>
                <a:gd name="connsiteY7-16" fmla="*/ 1113601 h 1113601"/>
                <a:gd name="connsiteX8-17" fmla="*/ 0 w 258046"/>
                <a:gd name="connsiteY8-18" fmla="*/ 996740 h 1113601"/>
                <a:gd name="connsiteX9" fmla="*/ 0 w 258046"/>
                <a:gd name="connsiteY9" fmla="*/ 116861 h 111360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 y="connsiteY9"/>
                </a:cxn>
              </a:cxnLst>
              <a:rect l="l" t="t" r="r" b="b"/>
              <a:pathLst>
                <a:path w="258046" h="1113601">
                  <a:moveTo>
                    <a:pt x="0" y="116861"/>
                  </a:moveTo>
                  <a:cubicBezTo>
                    <a:pt x="0" y="52320"/>
                    <a:pt x="52320" y="0"/>
                    <a:pt x="116861" y="0"/>
                  </a:cubicBezTo>
                  <a:lnTo>
                    <a:pt x="116861" y="0"/>
                  </a:lnTo>
                  <a:cubicBezTo>
                    <a:pt x="133957" y="7403"/>
                    <a:pt x="233295" y="5892"/>
                    <a:pt x="252772" y="25369"/>
                  </a:cubicBezTo>
                  <a:cubicBezTo>
                    <a:pt x="272249" y="44846"/>
                    <a:pt x="231341" y="-41859"/>
                    <a:pt x="233722" y="116861"/>
                  </a:cubicBezTo>
                  <a:lnTo>
                    <a:pt x="233722" y="996740"/>
                  </a:lnTo>
                  <a:cubicBezTo>
                    <a:pt x="233722" y="1061281"/>
                    <a:pt x="181402" y="1113601"/>
                    <a:pt x="116861" y="1113601"/>
                  </a:cubicBezTo>
                  <a:lnTo>
                    <a:pt x="116861" y="1113601"/>
                  </a:lnTo>
                  <a:cubicBezTo>
                    <a:pt x="52320" y="1113601"/>
                    <a:pt x="0" y="1061281"/>
                    <a:pt x="0" y="996740"/>
                  </a:cubicBezTo>
                  <a:lnTo>
                    <a:pt x="0" y="11686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7" name="任意多边形 14"/>
            <p:cNvSpPr/>
            <p:nvPr>
              <p:custDataLst>
                <p:tags r:id="rId5"/>
              </p:custDataLst>
            </p:nvPr>
          </p:nvSpPr>
          <p:spPr>
            <a:xfrm>
              <a:off x="1674724" y="2572517"/>
              <a:ext cx="157236" cy="102412"/>
            </a:xfrm>
            <a:custGeom>
              <a:avLst/>
              <a:gdLst>
                <a:gd name="connsiteX0" fmla="*/ 0 w 234157"/>
                <a:gd name="connsiteY0" fmla="*/ 89297 h 178596"/>
                <a:gd name="connsiteX1" fmla="*/ 0 w 234157"/>
                <a:gd name="connsiteY1" fmla="*/ 89298 h 178596"/>
                <a:gd name="connsiteX2" fmla="*/ 0 w 234157"/>
                <a:gd name="connsiteY2" fmla="*/ 89298 h 178596"/>
                <a:gd name="connsiteX3" fmla="*/ 89298 w 234157"/>
                <a:gd name="connsiteY3" fmla="*/ 0 h 178596"/>
                <a:gd name="connsiteX4" fmla="*/ 234157 w 234157"/>
                <a:gd name="connsiteY4" fmla="*/ 0 h 178596"/>
                <a:gd name="connsiteX5" fmla="*/ 234157 w 234157"/>
                <a:gd name="connsiteY5" fmla="*/ 178596 h 178596"/>
                <a:gd name="connsiteX6" fmla="*/ 89298 w 234157"/>
                <a:gd name="connsiteY6" fmla="*/ 178595 h 178596"/>
                <a:gd name="connsiteX7" fmla="*/ 7018 w 234157"/>
                <a:gd name="connsiteY7" fmla="*/ 124056 h 178596"/>
                <a:gd name="connsiteX8" fmla="*/ 0 w 234157"/>
                <a:gd name="connsiteY8" fmla="*/ 89298 h 178596"/>
                <a:gd name="connsiteX9" fmla="*/ 7018 w 234157"/>
                <a:gd name="connsiteY9" fmla="*/ 54539 h 178596"/>
                <a:gd name="connsiteX10" fmla="*/ 89298 w 234157"/>
                <a:gd name="connsiteY10" fmla="*/ 0 h 178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4157" h="178596">
                  <a:moveTo>
                    <a:pt x="0" y="89297"/>
                  </a:moveTo>
                  <a:lnTo>
                    <a:pt x="0" y="89298"/>
                  </a:lnTo>
                  <a:lnTo>
                    <a:pt x="0" y="89298"/>
                  </a:lnTo>
                  <a:close/>
                  <a:moveTo>
                    <a:pt x="89298" y="0"/>
                  </a:moveTo>
                  <a:lnTo>
                    <a:pt x="234157" y="0"/>
                  </a:lnTo>
                  <a:lnTo>
                    <a:pt x="234157" y="178596"/>
                  </a:lnTo>
                  <a:lnTo>
                    <a:pt x="89298" y="178595"/>
                  </a:lnTo>
                  <a:cubicBezTo>
                    <a:pt x="52310" y="178595"/>
                    <a:pt x="20574" y="156106"/>
                    <a:pt x="7018" y="124056"/>
                  </a:cubicBezTo>
                  <a:lnTo>
                    <a:pt x="0" y="89298"/>
                  </a:lnTo>
                  <a:lnTo>
                    <a:pt x="7018" y="54539"/>
                  </a:lnTo>
                  <a:cubicBezTo>
                    <a:pt x="20574" y="22489"/>
                    <a:pt x="52310" y="0"/>
                    <a:pt x="8929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grpSp>
      <p:sp>
        <p:nvSpPr>
          <p:cNvPr id="8" name="文本框 7"/>
          <p:cNvSpPr txBox="1"/>
          <p:nvPr/>
        </p:nvSpPr>
        <p:spPr>
          <a:xfrm>
            <a:off x="1146720" y="769850"/>
            <a:ext cx="10202499" cy="4831080"/>
          </a:xfrm>
          <a:prstGeom prst="rect">
            <a:avLst/>
          </a:prstGeom>
          <a:noFill/>
        </p:spPr>
        <p:txBody>
          <a:bodyPr wrap="square">
            <a:spAutoFit/>
          </a:bodyPr>
          <a:lstStyle/>
          <a:p>
            <a:pPr algn="just" fontAlgn="ctr"/>
            <a:r>
              <a:rPr lang="en-US" altLang="zh-CN" sz="28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Possible Version 3:</a:t>
            </a:r>
            <a:endParaRPr lang="zh-CN" altLang="zh-CN" sz="2800" b="1"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fontAlgn="ctr"/>
            <a:r>
              <a:rPr lang="en-US" altLang="zh-CN" sz="2800" b="1" kern="100" dirty="0">
                <a:effectLst/>
                <a:latin typeface="Times New Roman" panose="02020603050405020304" pitchFamily="18" charset="0"/>
                <a:ea typeface="宋体" panose="02010600030101010101" pitchFamily="2" charset="-122"/>
                <a:cs typeface="Times New Roman" panose="02020603050405020304" pitchFamily="18" charset="0"/>
              </a:rPr>
              <a:t>Paragraph 1</a:t>
            </a:r>
            <a:endParaRPr lang="zh-CN" altLang="zh-CN" sz="2800" b="1" kern="100" dirty="0">
              <a:effectLst/>
              <a:latin typeface="Calibri" panose="020F0502020204030204" pitchFamily="34" charset="0"/>
              <a:ea typeface="宋体" panose="02010600030101010101" pitchFamily="2" charset="-122"/>
              <a:cs typeface="Times New Roman" panose="02020603050405020304" pitchFamily="18" charset="0"/>
            </a:endParaRPr>
          </a:p>
          <a:p>
            <a:pPr lvl="0">
              <a:spcBef>
                <a:spcPct val="0"/>
              </a:spcBef>
              <a:defRPr/>
            </a:pPr>
            <a:r>
              <a:rPr lang="en-US" altLang="zh-CN" sz="2800" i="1" kern="0" dirty="0">
                <a:solidFill>
                  <a:srgbClr val="000000"/>
                </a:solidFill>
                <a:effectLst>
                  <a:outerShdw blurRad="38100" dist="19050" dir="2700000" algn="tl" rotWithShape="0">
                    <a:srgbClr val="000000">
                      <a:alpha val="40000"/>
                    </a:srgbClr>
                  </a:outerShdw>
                </a:effectLst>
                <a:latin typeface="Arial" panose="020B0604020202020204" pitchFamily="34" charset="0"/>
                <a:ea typeface="微软雅黑" panose="020B0503020204020204" pitchFamily="34" charset="-122"/>
                <a:sym typeface="+mn-ea"/>
              </a:rPr>
              <a:t>The problem was still unsolved the next week until I noticed a boy in the school canteen. </a:t>
            </a:r>
            <a:r>
              <a:rPr lang="en-US" altLang="zh-CN" sz="2800" kern="0" dirty="0">
                <a:solidFill>
                  <a:srgbClr val="00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rPr>
              <a:t>Dressed in a dirty and messy jacket, the boy seemed to look for something. </a:t>
            </a:r>
            <a:r>
              <a:rPr lang="en-US" altLang="zh-CN" sz="2800" kern="0" dirty="0">
                <a:solidFill>
                  <a:srgbClr val="FF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rPr>
              <a:t>Driven by curiosity</a:t>
            </a:r>
            <a:r>
              <a:rPr lang="en-US" altLang="zh-CN" sz="2800" kern="0" dirty="0">
                <a:solidFill>
                  <a:srgbClr val="00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rPr>
              <a:t>, I instantly hid myself behind the wall to observe what he would do next. What </a:t>
            </a:r>
            <a:r>
              <a:rPr lang="en-US" altLang="zh-CN" sz="2800" u="sng" kern="0" dirty="0">
                <a:solidFill>
                  <a:srgbClr val="00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rPr>
              <a:t>happened</a:t>
            </a:r>
            <a:r>
              <a:rPr lang="en-US" altLang="zh-CN" sz="2800" kern="0" dirty="0">
                <a:solidFill>
                  <a:srgbClr val="00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rPr>
              <a:t> next was an absolutely astonishment! It was the little boy that tiptoed to </a:t>
            </a:r>
            <a:r>
              <a:rPr lang="en-US" altLang="zh-CN" sz="2800" u="sng" kern="0" dirty="0">
                <a:solidFill>
                  <a:srgbClr val="00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rPr>
              <a:t>Katie</a:t>
            </a:r>
            <a:r>
              <a:rPr lang="en-US" altLang="zh-CN" sz="2800" kern="0" dirty="0">
                <a:solidFill>
                  <a:srgbClr val="00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rPr>
              <a:t> to pick up her </a:t>
            </a:r>
            <a:r>
              <a:rPr lang="en-US" altLang="zh-CN" sz="2800" u="sng" kern="0" dirty="0">
                <a:solidFill>
                  <a:srgbClr val="00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rPr>
              <a:t>lunch</a:t>
            </a:r>
            <a:r>
              <a:rPr lang="en-US" altLang="zh-CN" sz="2800" kern="0" dirty="0">
                <a:solidFill>
                  <a:srgbClr val="00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rPr>
              <a:t>! Suddenly, I was totally stunned </a:t>
            </a:r>
            <a:r>
              <a:rPr lang="en-US" altLang="zh-CN" sz="2800" kern="0" dirty="0">
                <a:solidFill>
                  <a:srgbClr val="FF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rPr>
              <a:t>with my jaw dropped</a:t>
            </a:r>
            <a:r>
              <a:rPr lang="en-US" altLang="zh-CN" sz="2800" kern="0" dirty="0">
                <a:solidFill>
                  <a:srgbClr val="00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rPr>
              <a:t> and a lumpy throat. </a:t>
            </a:r>
            <a:r>
              <a:rPr lang="en-US" altLang="zh-CN" sz="2800" kern="0" dirty="0">
                <a:solidFill>
                  <a:srgbClr val="FF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rPr>
              <a:t>Immersed in shock</a:t>
            </a:r>
            <a:r>
              <a:rPr lang="en-US" altLang="zh-CN" sz="2800" kern="0" dirty="0">
                <a:solidFill>
                  <a:srgbClr val="00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rPr>
              <a:t>, I was determined to tell Katie the truth and then, I </a:t>
            </a:r>
            <a:r>
              <a:rPr lang="en-US" altLang="zh-CN" sz="2800" kern="0" dirty="0">
                <a:solidFill>
                  <a:srgbClr val="FF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rPr>
              <a:t>zoomed to </a:t>
            </a:r>
            <a:r>
              <a:rPr lang="en-US" altLang="zh-CN" sz="2800" kern="0" dirty="0">
                <a:solidFill>
                  <a:srgbClr val="00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rPr>
              <a:t>my office and called her in.</a:t>
            </a:r>
            <a:endParaRPr lang="en-US" altLang="zh-CN" sz="2800" kern="0" dirty="0">
              <a:solidFill>
                <a:srgbClr val="00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arn(inVertic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arn(inVertical)">
                                      <p:cBhvr>
                                        <p:cTn id="17"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custDataLst>
              <p:tags r:id="rId1"/>
            </p:custDataLst>
          </p:nvPr>
        </p:nvGrpSpPr>
        <p:grpSpPr>
          <a:xfrm>
            <a:off x="182320" y="482886"/>
            <a:ext cx="11560570" cy="5445304"/>
            <a:chOff x="1674724" y="1896428"/>
            <a:chExt cx="3859030" cy="833120"/>
          </a:xfrm>
        </p:grpSpPr>
        <p:sp>
          <p:nvSpPr>
            <p:cNvPr id="4" name="圆角矩形 8"/>
            <p:cNvSpPr/>
            <p:nvPr>
              <p:custDataLst>
                <p:tags r:id="rId2"/>
              </p:custDataLst>
            </p:nvPr>
          </p:nvSpPr>
          <p:spPr>
            <a:xfrm>
              <a:off x="1848800" y="1896428"/>
              <a:ext cx="3684954" cy="833120"/>
            </a:xfrm>
            <a:prstGeom prst="roundRect">
              <a:avLst>
                <a:gd name="adj" fmla="val 8286"/>
              </a:avLst>
            </a:prstGeom>
            <a:noFill/>
            <a:ln w="63500">
              <a:solidFill>
                <a:srgbClr val="E8E8E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28000" rtlCol="0" anchor="ctr">
              <a:norm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等线" panose="02010600030101010101" charset="-122"/>
                <a:ea typeface="等线" panose="02010600030101010101" charset="-122"/>
                <a:cs typeface="+mn-cs"/>
              </a:endParaRPr>
            </a:p>
          </p:txBody>
        </p:sp>
        <p:sp>
          <p:nvSpPr>
            <p:cNvPr id="5" name="五边形 13"/>
            <p:cNvSpPr/>
            <p:nvPr>
              <p:custDataLst>
                <p:tags r:id="rId3"/>
              </p:custDataLst>
            </p:nvPr>
          </p:nvSpPr>
          <p:spPr>
            <a:xfrm>
              <a:off x="1677402" y="2048294"/>
              <a:ext cx="300001" cy="559703"/>
            </a:xfrm>
            <a:custGeom>
              <a:avLst/>
              <a:gdLst>
                <a:gd name="connsiteX0" fmla="*/ 0 w 2222500"/>
                <a:gd name="connsiteY0" fmla="*/ 0 h 906064"/>
                <a:gd name="connsiteX1" fmla="*/ 1946150 w 2222500"/>
                <a:gd name="connsiteY1" fmla="*/ 0 h 906064"/>
                <a:gd name="connsiteX2" fmla="*/ 2222500 w 2222500"/>
                <a:gd name="connsiteY2" fmla="*/ 453032 h 906064"/>
                <a:gd name="connsiteX3" fmla="*/ 1946150 w 2222500"/>
                <a:gd name="connsiteY3" fmla="*/ 906064 h 906064"/>
                <a:gd name="connsiteX4" fmla="*/ 0 w 2222500"/>
                <a:gd name="connsiteY4" fmla="*/ 906064 h 906064"/>
                <a:gd name="connsiteX5" fmla="*/ 0 w 2222500"/>
                <a:gd name="connsiteY5" fmla="*/ 0 h 906064"/>
                <a:gd name="connsiteX0-1" fmla="*/ 2381 w 2224881"/>
                <a:gd name="connsiteY0-2" fmla="*/ 0 h 975120"/>
                <a:gd name="connsiteX1-3" fmla="*/ 1948531 w 2224881"/>
                <a:gd name="connsiteY1-4" fmla="*/ 0 h 975120"/>
                <a:gd name="connsiteX2-5" fmla="*/ 2224881 w 2224881"/>
                <a:gd name="connsiteY2-6" fmla="*/ 453032 h 975120"/>
                <a:gd name="connsiteX3-7" fmla="*/ 1948531 w 2224881"/>
                <a:gd name="connsiteY3-8" fmla="*/ 906064 h 975120"/>
                <a:gd name="connsiteX4-9" fmla="*/ 0 w 2224881"/>
                <a:gd name="connsiteY4-10" fmla="*/ 975120 h 975120"/>
                <a:gd name="connsiteX5-11" fmla="*/ 2381 w 2224881"/>
                <a:gd name="connsiteY5-12" fmla="*/ 0 h 975120"/>
                <a:gd name="connsiteX0-13" fmla="*/ 2381 w 2224881"/>
                <a:gd name="connsiteY0-14" fmla="*/ 0 h 975120"/>
                <a:gd name="connsiteX1-15" fmla="*/ 1948531 w 2224881"/>
                <a:gd name="connsiteY1-16" fmla="*/ 0 h 975120"/>
                <a:gd name="connsiteX2-17" fmla="*/ 2224881 w 2224881"/>
                <a:gd name="connsiteY2-18" fmla="*/ 453032 h 975120"/>
                <a:gd name="connsiteX3-19" fmla="*/ 1948531 w 2224881"/>
                <a:gd name="connsiteY3-20" fmla="*/ 906064 h 975120"/>
                <a:gd name="connsiteX4-21" fmla="*/ 67469 w 2224881"/>
                <a:gd name="connsiteY4-22" fmla="*/ 908447 h 975120"/>
                <a:gd name="connsiteX5-23" fmla="*/ 0 w 2224881"/>
                <a:gd name="connsiteY5-24" fmla="*/ 975120 h 975120"/>
                <a:gd name="connsiteX6" fmla="*/ 2381 w 2224881"/>
                <a:gd name="connsiteY6" fmla="*/ 0 h 975120"/>
                <a:gd name="connsiteX0-25" fmla="*/ 2381 w 2224881"/>
                <a:gd name="connsiteY0-26" fmla="*/ 0 h 975120"/>
                <a:gd name="connsiteX1-27" fmla="*/ 1948531 w 2224881"/>
                <a:gd name="connsiteY1-28" fmla="*/ 0 h 975120"/>
                <a:gd name="connsiteX2-29" fmla="*/ 2224881 w 2224881"/>
                <a:gd name="connsiteY2-30" fmla="*/ 453032 h 975120"/>
                <a:gd name="connsiteX3-31" fmla="*/ 1948531 w 2224881"/>
                <a:gd name="connsiteY3-32" fmla="*/ 906064 h 975120"/>
                <a:gd name="connsiteX4-33" fmla="*/ 67469 w 2224881"/>
                <a:gd name="connsiteY4-34" fmla="*/ 908447 h 975120"/>
                <a:gd name="connsiteX5-35" fmla="*/ 0 w 2224881"/>
                <a:gd name="connsiteY5-36" fmla="*/ 975120 h 975120"/>
                <a:gd name="connsiteX6-37" fmla="*/ 2381 w 2224881"/>
                <a:gd name="connsiteY6-38" fmla="*/ 0 h 975120"/>
                <a:gd name="connsiteX0-39" fmla="*/ 2381 w 2224881"/>
                <a:gd name="connsiteY0-40" fmla="*/ 1191 h 976311"/>
                <a:gd name="connsiteX1-41" fmla="*/ 93663 w 2224881"/>
                <a:gd name="connsiteY1-42" fmla="*/ 0 h 976311"/>
                <a:gd name="connsiteX2-43" fmla="*/ 1948531 w 2224881"/>
                <a:gd name="connsiteY2-44" fmla="*/ 1191 h 976311"/>
                <a:gd name="connsiteX3-45" fmla="*/ 2224881 w 2224881"/>
                <a:gd name="connsiteY3-46" fmla="*/ 454223 h 976311"/>
                <a:gd name="connsiteX4-47" fmla="*/ 1948531 w 2224881"/>
                <a:gd name="connsiteY4-48" fmla="*/ 907255 h 976311"/>
                <a:gd name="connsiteX5-49" fmla="*/ 67469 w 2224881"/>
                <a:gd name="connsiteY5-50" fmla="*/ 909638 h 976311"/>
                <a:gd name="connsiteX6-51" fmla="*/ 0 w 2224881"/>
                <a:gd name="connsiteY6-52" fmla="*/ 976311 h 976311"/>
                <a:gd name="connsiteX7" fmla="*/ 2381 w 2224881"/>
                <a:gd name="connsiteY7" fmla="*/ 1191 h 976311"/>
                <a:gd name="connsiteX0-53" fmla="*/ 45244 w 2224881"/>
                <a:gd name="connsiteY0-54" fmla="*/ 53579 h 976311"/>
                <a:gd name="connsiteX1-55" fmla="*/ 93663 w 2224881"/>
                <a:gd name="connsiteY1-56" fmla="*/ 0 h 976311"/>
                <a:gd name="connsiteX2-57" fmla="*/ 1948531 w 2224881"/>
                <a:gd name="connsiteY2-58" fmla="*/ 1191 h 976311"/>
                <a:gd name="connsiteX3-59" fmla="*/ 2224881 w 2224881"/>
                <a:gd name="connsiteY3-60" fmla="*/ 454223 h 976311"/>
                <a:gd name="connsiteX4-61" fmla="*/ 1948531 w 2224881"/>
                <a:gd name="connsiteY4-62" fmla="*/ 907255 h 976311"/>
                <a:gd name="connsiteX5-63" fmla="*/ 67469 w 2224881"/>
                <a:gd name="connsiteY5-64" fmla="*/ 909638 h 976311"/>
                <a:gd name="connsiteX6-65" fmla="*/ 0 w 2224881"/>
                <a:gd name="connsiteY6-66" fmla="*/ 976311 h 976311"/>
                <a:gd name="connsiteX7-67" fmla="*/ 45244 w 2224881"/>
                <a:gd name="connsiteY7-68" fmla="*/ 53579 h 976311"/>
                <a:gd name="connsiteX0-69" fmla="*/ 45244 w 2224881"/>
                <a:gd name="connsiteY0-70" fmla="*/ 53579 h 976311"/>
                <a:gd name="connsiteX1-71" fmla="*/ 93663 w 2224881"/>
                <a:gd name="connsiteY1-72" fmla="*/ 0 h 976311"/>
                <a:gd name="connsiteX2-73" fmla="*/ 1948531 w 2224881"/>
                <a:gd name="connsiteY2-74" fmla="*/ 1191 h 976311"/>
                <a:gd name="connsiteX3-75" fmla="*/ 2224881 w 2224881"/>
                <a:gd name="connsiteY3-76" fmla="*/ 454223 h 976311"/>
                <a:gd name="connsiteX4-77" fmla="*/ 1948531 w 2224881"/>
                <a:gd name="connsiteY4-78" fmla="*/ 907255 h 976311"/>
                <a:gd name="connsiteX5-79" fmla="*/ 67469 w 2224881"/>
                <a:gd name="connsiteY5-80" fmla="*/ 916781 h 976311"/>
                <a:gd name="connsiteX6-81" fmla="*/ 0 w 2224881"/>
                <a:gd name="connsiteY6-82" fmla="*/ 976311 h 976311"/>
                <a:gd name="connsiteX7-83" fmla="*/ 45244 w 2224881"/>
                <a:gd name="connsiteY7-84" fmla="*/ 53579 h 976311"/>
                <a:gd name="connsiteX0-85" fmla="*/ 45244 w 2224881"/>
                <a:gd name="connsiteY0-86" fmla="*/ 53579 h 976311"/>
                <a:gd name="connsiteX1-87" fmla="*/ 93663 w 2224881"/>
                <a:gd name="connsiteY1-88" fmla="*/ 0 h 976311"/>
                <a:gd name="connsiteX2-89" fmla="*/ 1948531 w 2224881"/>
                <a:gd name="connsiteY2-90" fmla="*/ 1191 h 976311"/>
                <a:gd name="connsiteX3-91" fmla="*/ 2224881 w 2224881"/>
                <a:gd name="connsiteY3-92" fmla="*/ 454223 h 976311"/>
                <a:gd name="connsiteX4-93" fmla="*/ 1948531 w 2224881"/>
                <a:gd name="connsiteY4-94" fmla="*/ 907255 h 976311"/>
                <a:gd name="connsiteX5-95" fmla="*/ 67469 w 2224881"/>
                <a:gd name="connsiteY5-96" fmla="*/ 916781 h 976311"/>
                <a:gd name="connsiteX6-97" fmla="*/ 0 w 2224881"/>
                <a:gd name="connsiteY6-98" fmla="*/ 976311 h 976311"/>
                <a:gd name="connsiteX7-99" fmla="*/ 45244 w 2224881"/>
                <a:gd name="connsiteY7-100" fmla="*/ 53579 h 976311"/>
              </a:gdLst>
              <a:ahLst/>
              <a:cxnLst>
                <a:cxn ang="0">
                  <a:pos x="connsiteX0-85" y="connsiteY0-86"/>
                </a:cxn>
                <a:cxn ang="0">
                  <a:pos x="connsiteX1-87" y="connsiteY1-88"/>
                </a:cxn>
                <a:cxn ang="0">
                  <a:pos x="connsiteX2-89" y="connsiteY2-90"/>
                </a:cxn>
                <a:cxn ang="0">
                  <a:pos x="connsiteX3-91" y="connsiteY3-92"/>
                </a:cxn>
                <a:cxn ang="0">
                  <a:pos x="connsiteX4-93" y="connsiteY4-94"/>
                </a:cxn>
                <a:cxn ang="0">
                  <a:pos x="connsiteX5-95" y="connsiteY5-96"/>
                </a:cxn>
                <a:cxn ang="0">
                  <a:pos x="connsiteX6-97" y="connsiteY6-98"/>
                </a:cxn>
                <a:cxn ang="0">
                  <a:pos x="connsiteX7-99" y="connsiteY7-100"/>
                </a:cxn>
              </a:cxnLst>
              <a:rect l="l" t="t" r="r" b="b"/>
              <a:pathLst>
                <a:path w="2224881" h="976311">
                  <a:moveTo>
                    <a:pt x="45244" y="53579"/>
                  </a:moveTo>
                  <a:lnTo>
                    <a:pt x="93663" y="0"/>
                  </a:lnTo>
                  <a:lnTo>
                    <a:pt x="1948531" y="1191"/>
                  </a:lnTo>
                  <a:lnTo>
                    <a:pt x="2224881" y="454223"/>
                  </a:lnTo>
                  <a:lnTo>
                    <a:pt x="1948531" y="907255"/>
                  </a:lnTo>
                  <a:cubicBezTo>
                    <a:pt x="1319129" y="928687"/>
                    <a:pt x="692108" y="904874"/>
                    <a:pt x="67469" y="916781"/>
                  </a:cubicBezTo>
                  <a:lnTo>
                    <a:pt x="0" y="976311"/>
                  </a:lnTo>
                  <a:cubicBezTo>
                    <a:pt x="794" y="651271"/>
                    <a:pt x="44450" y="378619"/>
                    <a:pt x="45244" y="53579"/>
                  </a:cubicBezTo>
                  <a:close/>
                </a:path>
              </a:pathLst>
            </a:custGeom>
            <a:solidFill>
              <a:srgbClr val="FAFAF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90000"/>
                </a:lnSpc>
                <a:spcBef>
                  <a:spcPts val="0"/>
                </a:spcBef>
                <a:spcAft>
                  <a:spcPts val="0"/>
                </a:spcAft>
                <a:buClrTx/>
                <a:buSzTx/>
                <a:buFontTx/>
                <a:buNone/>
                <a:defRPr/>
              </a:pPr>
              <a:endParaRPr kumimoji="0" lang="zh-CN" altLang="en-US" sz="4000" b="1" i="0" u="none" strike="noStrike" kern="1200" cap="none" spc="0" normalizeH="0" baseline="0" noProof="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6" name="圆角矩形 15"/>
            <p:cNvSpPr/>
            <p:nvPr>
              <p:custDataLst>
                <p:tags r:id="rId4"/>
              </p:custDataLst>
            </p:nvPr>
          </p:nvSpPr>
          <p:spPr>
            <a:xfrm>
              <a:off x="1674724" y="2037727"/>
              <a:ext cx="147970" cy="633106"/>
            </a:xfrm>
            <a:custGeom>
              <a:avLst/>
              <a:gdLst>
                <a:gd name="connsiteX0" fmla="*/ 0 w 233722"/>
                <a:gd name="connsiteY0" fmla="*/ 116861 h 1113601"/>
                <a:gd name="connsiteX1" fmla="*/ 116861 w 233722"/>
                <a:gd name="connsiteY1" fmla="*/ 0 h 1113601"/>
                <a:gd name="connsiteX2" fmla="*/ 116861 w 233722"/>
                <a:gd name="connsiteY2" fmla="*/ 0 h 1113601"/>
                <a:gd name="connsiteX3" fmla="*/ 233722 w 233722"/>
                <a:gd name="connsiteY3" fmla="*/ 116861 h 1113601"/>
                <a:gd name="connsiteX4" fmla="*/ 233722 w 233722"/>
                <a:gd name="connsiteY4" fmla="*/ 996740 h 1113601"/>
                <a:gd name="connsiteX5" fmla="*/ 116861 w 233722"/>
                <a:gd name="connsiteY5" fmla="*/ 1113601 h 1113601"/>
                <a:gd name="connsiteX6" fmla="*/ 116861 w 233722"/>
                <a:gd name="connsiteY6" fmla="*/ 1113601 h 1113601"/>
                <a:gd name="connsiteX7" fmla="*/ 0 w 233722"/>
                <a:gd name="connsiteY7" fmla="*/ 996740 h 1113601"/>
                <a:gd name="connsiteX8" fmla="*/ 0 w 233722"/>
                <a:gd name="connsiteY8" fmla="*/ 116861 h 1113601"/>
                <a:gd name="connsiteX0-1" fmla="*/ 0 w 258046"/>
                <a:gd name="connsiteY0-2" fmla="*/ 116861 h 1113601"/>
                <a:gd name="connsiteX1-3" fmla="*/ 116861 w 258046"/>
                <a:gd name="connsiteY1-4" fmla="*/ 0 h 1113601"/>
                <a:gd name="connsiteX2-5" fmla="*/ 116861 w 258046"/>
                <a:gd name="connsiteY2-6" fmla="*/ 0 h 1113601"/>
                <a:gd name="connsiteX3-7" fmla="*/ 252772 w 258046"/>
                <a:gd name="connsiteY3-8" fmla="*/ 25369 h 1113601"/>
                <a:gd name="connsiteX4-9" fmla="*/ 233722 w 258046"/>
                <a:gd name="connsiteY4-10" fmla="*/ 116861 h 1113601"/>
                <a:gd name="connsiteX5-11" fmla="*/ 233722 w 258046"/>
                <a:gd name="connsiteY5-12" fmla="*/ 996740 h 1113601"/>
                <a:gd name="connsiteX6-13" fmla="*/ 116861 w 258046"/>
                <a:gd name="connsiteY6-14" fmla="*/ 1113601 h 1113601"/>
                <a:gd name="connsiteX7-15" fmla="*/ 116861 w 258046"/>
                <a:gd name="connsiteY7-16" fmla="*/ 1113601 h 1113601"/>
                <a:gd name="connsiteX8-17" fmla="*/ 0 w 258046"/>
                <a:gd name="connsiteY8-18" fmla="*/ 996740 h 1113601"/>
                <a:gd name="connsiteX9" fmla="*/ 0 w 258046"/>
                <a:gd name="connsiteY9" fmla="*/ 116861 h 111360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 y="connsiteY9"/>
                </a:cxn>
              </a:cxnLst>
              <a:rect l="l" t="t" r="r" b="b"/>
              <a:pathLst>
                <a:path w="258046" h="1113601">
                  <a:moveTo>
                    <a:pt x="0" y="116861"/>
                  </a:moveTo>
                  <a:cubicBezTo>
                    <a:pt x="0" y="52320"/>
                    <a:pt x="52320" y="0"/>
                    <a:pt x="116861" y="0"/>
                  </a:cubicBezTo>
                  <a:lnTo>
                    <a:pt x="116861" y="0"/>
                  </a:lnTo>
                  <a:cubicBezTo>
                    <a:pt x="133957" y="7403"/>
                    <a:pt x="233295" y="5892"/>
                    <a:pt x="252772" y="25369"/>
                  </a:cubicBezTo>
                  <a:cubicBezTo>
                    <a:pt x="272249" y="44846"/>
                    <a:pt x="231341" y="-41859"/>
                    <a:pt x="233722" y="116861"/>
                  </a:cubicBezTo>
                  <a:lnTo>
                    <a:pt x="233722" y="996740"/>
                  </a:lnTo>
                  <a:cubicBezTo>
                    <a:pt x="233722" y="1061281"/>
                    <a:pt x="181402" y="1113601"/>
                    <a:pt x="116861" y="1113601"/>
                  </a:cubicBezTo>
                  <a:lnTo>
                    <a:pt x="116861" y="1113601"/>
                  </a:lnTo>
                  <a:cubicBezTo>
                    <a:pt x="52320" y="1113601"/>
                    <a:pt x="0" y="1061281"/>
                    <a:pt x="0" y="996740"/>
                  </a:cubicBezTo>
                  <a:lnTo>
                    <a:pt x="0" y="116861"/>
                  </a:lnTo>
                  <a:close/>
                </a:path>
              </a:pathLst>
            </a:custGeom>
            <a:gradFill>
              <a:gsLst>
                <a:gs pos="0">
                  <a:srgbClr val="BCBCBC"/>
                </a:gs>
                <a:gs pos="100000">
                  <a:srgbClr val="F9F9F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7" name="任意多边形 14"/>
            <p:cNvSpPr/>
            <p:nvPr>
              <p:custDataLst>
                <p:tags r:id="rId5"/>
              </p:custDataLst>
            </p:nvPr>
          </p:nvSpPr>
          <p:spPr>
            <a:xfrm>
              <a:off x="1674724" y="2572517"/>
              <a:ext cx="157236" cy="102412"/>
            </a:xfrm>
            <a:custGeom>
              <a:avLst/>
              <a:gdLst>
                <a:gd name="connsiteX0" fmla="*/ 0 w 234157"/>
                <a:gd name="connsiteY0" fmla="*/ 89297 h 178596"/>
                <a:gd name="connsiteX1" fmla="*/ 0 w 234157"/>
                <a:gd name="connsiteY1" fmla="*/ 89298 h 178596"/>
                <a:gd name="connsiteX2" fmla="*/ 0 w 234157"/>
                <a:gd name="connsiteY2" fmla="*/ 89298 h 178596"/>
                <a:gd name="connsiteX3" fmla="*/ 89298 w 234157"/>
                <a:gd name="connsiteY3" fmla="*/ 0 h 178596"/>
                <a:gd name="connsiteX4" fmla="*/ 234157 w 234157"/>
                <a:gd name="connsiteY4" fmla="*/ 0 h 178596"/>
                <a:gd name="connsiteX5" fmla="*/ 234157 w 234157"/>
                <a:gd name="connsiteY5" fmla="*/ 178596 h 178596"/>
                <a:gd name="connsiteX6" fmla="*/ 89298 w 234157"/>
                <a:gd name="connsiteY6" fmla="*/ 178595 h 178596"/>
                <a:gd name="connsiteX7" fmla="*/ 7018 w 234157"/>
                <a:gd name="connsiteY7" fmla="*/ 124056 h 178596"/>
                <a:gd name="connsiteX8" fmla="*/ 0 w 234157"/>
                <a:gd name="connsiteY8" fmla="*/ 89298 h 178596"/>
                <a:gd name="connsiteX9" fmla="*/ 7018 w 234157"/>
                <a:gd name="connsiteY9" fmla="*/ 54539 h 178596"/>
                <a:gd name="connsiteX10" fmla="*/ 89298 w 234157"/>
                <a:gd name="connsiteY10" fmla="*/ 0 h 178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4157" h="178596">
                  <a:moveTo>
                    <a:pt x="0" y="89297"/>
                  </a:moveTo>
                  <a:lnTo>
                    <a:pt x="0" y="89298"/>
                  </a:lnTo>
                  <a:lnTo>
                    <a:pt x="0" y="89298"/>
                  </a:lnTo>
                  <a:close/>
                  <a:moveTo>
                    <a:pt x="89298" y="0"/>
                  </a:moveTo>
                  <a:lnTo>
                    <a:pt x="234157" y="0"/>
                  </a:lnTo>
                  <a:lnTo>
                    <a:pt x="234157" y="178596"/>
                  </a:lnTo>
                  <a:lnTo>
                    <a:pt x="89298" y="178595"/>
                  </a:lnTo>
                  <a:cubicBezTo>
                    <a:pt x="52310" y="178595"/>
                    <a:pt x="20574" y="156106"/>
                    <a:pt x="7018" y="124056"/>
                  </a:cubicBezTo>
                  <a:lnTo>
                    <a:pt x="0" y="89298"/>
                  </a:lnTo>
                  <a:lnTo>
                    <a:pt x="7018" y="54539"/>
                  </a:lnTo>
                  <a:cubicBezTo>
                    <a:pt x="20574" y="22489"/>
                    <a:pt x="52310" y="0"/>
                    <a:pt x="89298"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grpSp>
      <p:sp>
        <p:nvSpPr>
          <p:cNvPr id="8" name="文本框 7"/>
          <p:cNvSpPr txBox="1"/>
          <p:nvPr/>
        </p:nvSpPr>
        <p:spPr>
          <a:xfrm>
            <a:off x="1089062" y="482886"/>
            <a:ext cx="10620794" cy="5692775"/>
          </a:xfrm>
          <a:prstGeom prst="rect">
            <a:avLst/>
          </a:prstGeom>
          <a:noFill/>
        </p:spPr>
        <p:txBody>
          <a:bodyPr wrap="square">
            <a:spAutoFit/>
          </a:bodyPr>
          <a:lstStyle/>
          <a:p>
            <a:pPr algn="just" fontAlgn="ctr"/>
            <a:r>
              <a:rPr lang="en-US" altLang="zh-CN" sz="2800" b="1" kern="100" dirty="0">
                <a:effectLst/>
                <a:latin typeface="Times New Roman" panose="02020603050405020304" pitchFamily="18" charset="0"/>
                <a:ea typeface="宋体" panose="02010600030101010101" pitchFamily="2" charset="-122"/>
                <a:cs typeface="Times New Roman" panose="02020603050405020304" pitchFamily="18" charset="0"/>
              </a:rPr>
              <a:t>Paragraph 2</a:t>
            </a:r>
            <a:endParaRPr lang="zh-CN" altLang="zh-CN" sz="2800" b="1" kern="100" dirty="0">
              <a:effectLst/>
              <a:latin typeface="Calibri" panose="020F0502020204030204" pitchFamily="34" charset="0"/>
              <a:ea typeface="宋体" panose="02010600030101010101" pitchFamily="2" charset="-122"/>
              <a:cs typeface="Times New Roman" panose="02020603050405020304" pitchFamily="18" charset="0"/>
            </a:endParaRPr>
          </a:p>
          <a:p>
            <a:pPr lvl="0">
              <a:spcBef>
                <a:spcPct val="0"/>
              </a:spcBef>
              <a:defRPr/>
            </a:pPr>
            <a:r>
              <a:rPr lang="en-US" altLang="zh-CN" sz="2800" i="1" kern="0" dirty="0">
                <a:solidFill>
                  <a:srgbClr val="000000"/>
                </a:solidFill>
                <a:effectLst>
                  <a:outerShdw blurRad="38100" dist="19050" dir="2700000" algn="tl" rotWithShape="0">
                    <a:srgbClr val="000000">
                      <a:alpha val="40000"/>
                    </a:srgbClr>
                  </a:outerShdw>
                </a:effectLst>
                <a:latin typeface="Arial" panose="020B0604020202020204" pitchFamily="34" charset="0"/>
                <a:sym typeface="+mn-ea"/>
              </a:rPr>
              <a:t>Katie asked me not to tell her parents. </a:t>
            </a:r>
            <a:r>
              <a:rPr lang="en-US" altLang="zh-CN" sz="2800" kern="0" dirty="0">
                <a:solidFill>
                  <a:srgbClr val="00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rPr>
              <a:t>“Why? You were to blame by your </a:t>
            </a:r>
            <a:r>
              <a:rPr lang="en-US" altLang="zh-CN" sz="2800" u="sng" kern="0" dirty="0">
                <a:solidFill>
                  <a:srgbClr val="00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rPr>
              <a:t>parents </a:t>
            </a:r>
            <a:r>
              <a:rPr lang="en-US" altLang="zh-CN" sz="2800" kern="0" dirty="0">
                <a:solidFill>
                  <a:srgbClr val="00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rPr>
              <a:t>for running up sizable charges in the lunchroom?” I </a:t>
            </a:r>
            <a:r>
              <a:rPr lang="en-US" altLang="zh-CN" sz="2800" kern="0" dirty="0">
                <a:solidFill>
                  <a:srgbClr val="FF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rPr>
              <a:t>murmured with complaint</a:t>
            </a:r>
            <a:r>
              <a:rPr lang="en-US" altLang="zh-CN" sz="2800" kern="0" dirty="0">
                <a:solidFill>
                  <a:srgbClr val="00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rPr>
              <a:t>. “ But did you know that he was homeless and never had a friend? Every time when I came across his desirable expression, I just did my bit to help him.” Katie dipped her head down, feeling like </a:t>
            </a:r>
            <a:r>
              <a:rPr lang="en-US" altLang="zh-CN" sz="2800" kern="0" dirty="0">
                <a:solidFill>
                  <a:srgbClr val="FF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rPr>
              <a:t>sitting on pins and needles</a:t>
            </a:r>
            <a:r>
              <a:rPr lang="en-US" altLang="zh-CN" sz="2800" kern="0" dirty="0">
                <a:solidFill>
                  <a:srgbClr val="00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rPr>
              <a:t>. Her words echoed in my ears that were like invisible hammers, striking my heart furiously. “ Ok, my dear, you’re really a </a:t>
            </a:r>
            <a:r>
              <a:rPr lang="en-US" altLang="zh-CN" sz="2800" u="sng" kern="0" dirty="0">
                <a:solidFill>
                  <a:srgbClr val="00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rPr>
              <a:t>loved</a:t>
            </a:r>
            <a:r>
              <a:rPr lang="en-US" altLang="zh-CN" sz="2800" kern="0" dirty="0">
                <a:solidFill>
                  <a:srgbClr val="00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rPr>
              <a:t> and careful kid, so can we help the boy together? She nodded in agreement and after that day, the school distributed enough food and clothes to the homeless boy. This memory would </a:t>
            </a:r>
            <a:r>
              <a:rPr lang="en-US" altLang="zh-CN" sz="2800" kern="0" dirty="0">
                <a:solidFill>
                  <a:srgbClr val="FF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rPr>
              <a:t>be rooted in my mind </a:t>
            </a:r>
            <a:r>
              <a:rPr lang="en-US" altLang="zh-CN" sz="2800" kern="0" dirty="0">
                <a:solidFill>
                  <a:srgbClr val="00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rPr>
              <a:t>forever.</a:t>
            </a:r>
            <a:endParaRPr lang="en-US" altLang="zh-CN" sz="2800" kern="0" dirty="0">
              <a:solidFill>
                <a:srgbClr val="000000"/>
              </a:solidFill>
              <a:effectLst>
                <a:outerShdw blurRad="38100" dist="19050" dir="2700000" algn="tl" rotWithShape="0">
                  <a:srgbClr val="000000">
                    <a:alpha val="40000"/>
                  </a:srgbClr>
                </a:outerShdw>
              </a:effectLst>
              <a:latin typeface="AngsanaUPC" panose="020B0502040204020203" pitchFamily="18" charset="-34"/>
              <a:ea typeface="微软雅黑" panose="020B0503020204020204" pitchFamily="34" charset="-122"/>
              <a:cs typeface="AngsanaUPC" panose="020B0502040204020203" pitchFamily="18" charset="-34"/>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pSp>
        <p:nvGrpSpPr>
          <p:cNvPr id="3" name="组合 2"/>
          <p:cNvGrpSpPr/>
          <p:nvPr>
            <p:custDataLst>
              <p:tags r:id="rId1"/>
            </p:custDataLst>
          </p:nvPr>
        </p:nvGrpSpPr>
        <p:grpSpPr>
          <a:xfrm>
            <a:off x="182320" y="615094"/>
            <a:ext cx="11560570" cy="5313095"/>
            <a:chOff x="1674724" y="1896428"/>
            <a:chExt cx="3859030" cy="833120"/>
          </a:xfrm>
          <a:solidFill>
            <a:schemeClr val="bg1"/>
          </a:solidFill>
        </p:grpSpPr>
        <p:sp>
          <p:nvSpPr>
            <p:cNvPr id="4" name="圆角矩形 8"/>
            <p:cNvSpPr/>
            <p:nvPr>
              <p:custDataLst>
                <p:tags r:id="rId2"/>
              </p:custDataLst>
            </p:nvPr>
          </p:nvSpPr>
          <p:spPr>
            <a:xfrm>
              <a:off x="1848800" y="1896428"/>
              <a:ext cx="3684954" cy="833120"/>
            </a:xfrm>
            <a:prstGeom prst="roundRect">
              <a:avLst>
                <a:gd name="adj" fmla="val 8286"/>
              </a:avLst>
            </a:prstGeom>
            <a:grpFill/>
            <a:ln w="63500">
              <a:solidFill>
                <a:srgbClr val="E8E8E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28000" rtlCol="0" anchor="ctr">
              <a:norm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等线" panose="02010600030101010101" charset="-122"/>
                <a:ea typeface="等线" panose="02010600030101010101" charset="-122"/>
                <a:cs typeface="+mn-cs"/>
              </a:endParaRPr>
            </a:p>
          </p:txBody>
        </p:sp>
        <p:sp>
          <p:nvSpPr>
            <p:cNvPr id="5" name="五边形 13"/>
            <p:cNvSpPr/>
            <p:nvPr>
              <p:custDataLst>
                <p:tags r:id="rId3"/>
              </p:custDataLst>
            </p:nvPr>
          </p:nvSpPr>
          <p:spPr>
            <a:xfrm>
              <a:off x="1677402" y="2048294"/>
              <a:ext cx="300001" cy="559703"/>
            </a:xfrm>
            <a:custGeom>
              <a:avLst/>
              <a:gdLst>
                <a:gd name="connsiteX0" fmla="*/ 0 w 2222500"/>
                <a:gd name="connsiteY0" fmla="*/ 0 h 906064"/>
                <a:gd name="connsiteX1" fmla="*/ 1946150 w 2222500"/>
                <a:gd name="connsiteY1" fmla="*/ 0 h 906064"/>
                <a:gd name="connsiteX2" fmla="*/ 2222500 w 2222500"/>
                <a:gd name="connsiteY2" fmla="*/ 453032 h 906064"/>
                <a:gd name="connsiteX3" fmla="*/ 1946150 w 2222500"/>
                <a:gd name="connsiteY3" fmla="*/ 906064 h 906064"/>
                <a:gd name="connsiteX4" fmla="*/ 0 w 2222500"/>
                <a:gd name="connsiteY4" fmla="*/ 906064 h 906064"/>
                <a:gd name="connsiteX5" fmla="*/ 0 w 2222500"/>
                <a:gd name="connsiteY5" fmla="*/ 0 h 906064"/>
                <a:gd name="connsiteX0-1" fmla="*/ 2381 w 2224881"/>
                <a:gd name="connsiteY0-2" fmla="*/ 0 h 975120"/>
                <a:gd name="connsiteX1-3" fmla="*/ 1948531 w 2224881"/>
                <a:gd name="connsiteY1-4" fmla="*/ 0 h 975120"/>
                <a:gd name="connsiteX2-5" fmla="*/ 2224881 w 2224881"/>
                <a:gd name="connsiteY2-6" fmla="*/ 453032 h 975120"/>
                <a:gd name="connsiteX3-7" fmla="*/ 1948531 w 2224881"/>
                <a:gd name="connsiteY3-8" fmla="*/ 906064 h 975120"/>
                <a:gd name="connsiteX4-9" fmla="*/ 0 w 2224881"/>
                <a:gd name="connsiteY4-10" fmla="*/ 975120 h 975120"/>
                <a:gd name="connsiteX5-11" fmla="*/ 2381 w 2224881"/>
                <a:gd name="connsiteY5-12" fmla="*/ 0 h 975120"/>
                <a:gd name="connsiteX0-13" fmla="*/ 2381 w 2224881"/>
                <a:gd name="connsiteY0-14" fmla="*/ 0 h 975120"/>
                <a:gd name="connsiteX1-15" fmla="*/ 1948531 w 2224881"/>
                <a:gd name="connsiteY1-16" fmla="*/ 0 h 975120"/>
                <a:gd name="connsiteX2-17" fmla="*/ 2224881 w 2224881"/>
                <a:gd name="connsiteY2-18" fmla="*/ 453032 h 975120"/>
                <a:gd name="connsiteX3-19" fmla="*/ 1948531 w 2224881"/>
                <a:gd name="connsiteY3-20" fmla="*/ 906064 h 975120"/>
                <a:gd name="connsiteX4-21" fmla="*/ 67469 w 2224881"/>
                <a:gd name="connsiteY4-22" fmla="*/ 908447 h 975120"/>
                <a:gd name="connsiteX5-23" fmla="*/ 0 w 2224881"/>
                <a:gd name="connsiteY5-24" fmla="*/ 975120 h 975120"/>
                <a:gd name="connsiteX6" fmla="*/ 2381 w 2224881"/>
                <a:gd name="connsiteY6" fmla="*/ 0 h 975120"/>
                <a:gd name="connsiteX0-25" fmla="*/ 2381 w 2224881"/>
                <a:gd name="connsiteY0-26" fmla="*/ 0 h 975120"/>
                <a:gd name="connsiteX1-27" fmla="*/ 1948531 w 2224881"/>
                <a:gd name="connsiteY1-28" fmla="*/ 0 h 975120"/>
                <a:gd name="connsiteX2-29" fmla="*/ 2224881 w 2224881"/>
                <a:gd name="connsiteY2-30" fmla="*/ 453032 h 975120"/>
                <a:gd name="connsiteX3-31" fmla="*/ 1948531 w 2224881"/>
                <a:gd name="connsiteY3-32" fmla="*/ 906064 h 975120"/>
                <a:gd name="connsiteX4-33" fmla="*/ 67469 w 2224881"/>
                <a:gd name="connsiteY4-34" fmla="*/ 908447 h 975120"/>
                <a:gd name="connsiteX5-35" fmla="*/ 0 w 2224881"/>
                <a:gd name="connsiteY5-36" fmla="*/ 975120 h 975120"/>
                <a:gd name="connsiteX6-37" fmla="*/ 2381 w 2224881"/>
                <a:gd name="connsiteY6-38" fmla="*/ 0 h 975120"/>
                <a:gd name="connsiteX0-39" fmla="*/ 2381 w 2224881"/>
                <a:gd name="connsiteY0-40" fmla="*/ 1191 h 976311"/>
                <a:gd name="connsiteX1-41" fmla="*/ 93663 w 2224881"/>
                <a:gd name="connsiteY1-42" fmla="*/ 0 h 976311"/>
                <a:gd name="connsiteX2-43" fmla="*/ 1948531 w 2224881"/>
                <a:gd name="connsiteY2-44" fmla="*/ 1191 h 976311"/>
                <a:gd name="connsiteX3-45" fmla="*/ 2224881 w 2224881"/>
                <a:gd name="connsiteY3-46" fmla="*/ 454223 h 976311"/>
                <a:gd name="connsiteX4-47" fmla="*/ 1948531 w 2224881"/>
                <a:gd name="connsiteY4-48" fmla="*/ 907255 h 976311"/>
                <a:gd name="connsiteX5-49" fmla="*/ 67469 w 2224881"/>
                <a:gd name="connsiteY5-50" fmla="*/ 909638 h 976311"/>
                <a:gd name="connsiteX6-51" fmla="*/ 0 w 2224881"/>
                <a:gd name="connsiteY6-52" fmla="*/ 976311 h 976311"/>
                <a:gd name="connsiteX7" fmla="*/ 2381 w 2224881"/>
                <a:gd name="connsiteY7" fmla="*/ 1191 h 976311"/>
                <a:gd name="connsiteX0-53" fmla="*/ 45244 w 2224881"/>
                <a:gd name="connsiteY0-54" fmla="*/ 53579 h 976311"/>
                <a:gd name="connsiteX1-55" fmla="*/ 93663 w 2224881"/>
                <a:gd name="connsiteY1-56" fmla="*/ 0 h 976311"/>
                <a:gd name="connsiteX2-57" fmla="*/ 1948531 w 2224881"/>
                <a:gd name="connsiteY2-58" fmla="*/ 1191 h 976311"/>
                <a:gd name="connsiteX3-59" fmla="*/ 2224881 w 2224881"/>
                <a:gd name="connsiteY3-60" fmla="*/ 454223 h 976311"/>
                <a:gd name="connsiteX4-61" fmla="*/ 1948531 w 2224881"/>
                <a:gd name="connsiteY4-62" fmla="*/ 907255 h 976311"/>
                <a:gd name="connsiteX5-63" fmla="*/ 67469 w 2224881"/>
                <a:gd name="connsiteY5-64" fmla="*/ 909638 h 976311"/>
                <a:gd name="connsiteX6-65" fmla="*/ 0 w 2224881"/>
                <a:gd name="connsiteY6-66" fmla="*/ 976311 h 976311"/>
                <a:gd name="connsiteX7-67" fmla="*/ 45244 w 2224881"/>
                <a:gd name="connsiteY7-68" fmla="*/ 53579 h 976311"/>
                <a:gd name="connsiteX0-69" fmla="*/ 45244 w 2224881"/>
                <a:gd name="connsiteY0-70" fmla="*/ 53579 h 976311"/>
                <a:gd name="connsiteX1-71" fmla="*/ 93663 w 2224881"/>
                <a:gd name="connsiteY1-72" fmla="*/ 0 h 976311"/>
                <a:gd name="connsiteX2-73" fmla="*/ 1948531 w 2224881"/>
                <a:gd name="connsiteY2-74" fmla="*/ 1191 h 976311"/>
                <a:gd name="connsiteX3-75" fmla="*/ 2224881 w 2224881"/>
                <a:gd name="connsiteY3-76" fmla="*/ 454223 h 976311"/>
                <a:gd name="connsiteX4-77" fmla="*/ 1948531 w 2224881"/>
                <a:gd name="connsiteY4-78" fmla="*/ 907255 h 976311"/>
                <a:gd name="connsiteX5-79" fmla="*/ 67469 w 2224881"/>
                <a:gd name="connsiteY5-80" fmla="*/ 916781 h 976311"/>
                <a:gd name="connsiteX6-81" fmla="*/ 0 w 2224881"/>
                <a:gd name="connsiteY6-82" fmla="*/ 976311 h 976311"/>
                <a:gd name="connsiteX7-83" fmla="*/ 45244 w 2224881"/>
                <a:gd name="connsiteY7-84" fmla="*/ 53579 h 976311"/>
                <a:gd name="connsiteX0-85" fmla="*/ 45244 w 2224881"/>
                <a:gd name="connsiteY0-86" fmla="*/ 53579 h 976311"/>
                <a:gd name="connsiteX1-87" fmla="*/ 93663 w 2224881"/>
                <a:gd name="connsiteY1-88" fmla="*/ 0 h 976311"/>
                <a:gd name="connsiteX2-89" fmla="*/ 1948531 w 2224881"/>
                <a:gd name="connsiteY2-90" fmla="*/ 1191 h 976311"/>
                <a:gd name="connsiteX3-91" fmla="*/ 2224881 w 2224881"/>
                <a:gd name="connsiteY3-92" fmla="*/ 454223 h 976311"/>
                <a:gd name="connsiteX4-93" fmla="*/ 1948531 w 2224881"/>
                <a:gd name="connsiteY4-94" fmla="*/ 907255 h 976311"/>
                <a:gd name="connsiteX5-95" fmla="*/ 67469 w 2224881"/>
                <a:gd name="connsiteY5-96" fmla="*/ 916781 h 976311"/>
                <a:gd name="connsiteX6-97" fmla="*/ 0 w 2224881"/>
                <a:gd name="connsiteY6-98" fmla="*/ 976311 h 976311"/>
                <a:gd name="connsiteX7-99" fmla="*/ 45244 w 2224881"/>
                <a:gd name="connsiteY7-100" fmla="*/ 53579 h 976311"/>
              </a:gdLst>
              <a:ahLst/>
              <a:cxnLst>
                <a:cxn ang="0">
                  <a:pos x="connsiteX0-85" y="connsiteY0-86"/>
                </a:cxn>
                <a:cxn ang="0">
                  <a:pos x="connsiteX1-87" y="connsiteY1-88"/>
                </a:cxn>
                <a:cxn ang="0">
                  <a:pos x="connsiteX2-89" y="connsiteY2-90"/>
                </a:cxn>
                <a:cxn ang="0">
                  <a:pos x="connsiteX3-91" y="connsiteY3-92"/>
                </a:cxn>
                <a:cxn ang="0">
                  <a:pos x="connsiteX4-93" y="connsiteY4-94"/>
                </a:cxn>
                <a:cxn ang="0">
                  <a:pos x="connsiteX5-95" y="connsiteY5-96"/>
                </a:cxn>
                <a:cxn ang="0">
                  <a:pos x="connsiteX6-97" y="connsiteY6-98"/>
                </a:cxn>
                <a:cxn ang="0">
                  <a:pos x="connsiteX7-99" y="connsiteY7-100"/>
                </a:cxn>
              </a:cxnLst>
              <a:rect l="l" t="t" r="r" b="b"/>
              <a:pathLst>
                <a:path w="2224881" h="976311">
                  <a:moveTo>
                    <a:pt x="45244" y="53579"/>
                  </a:moveTo>
                  <a:lnTo>
                    <a:pt x="93663" y="0"/>
                  </a:lnTo>
                  <a:lnTo>
                    <a:pt x="1948531" y="1191"/>
                  </a:lnTo>
                  <a:lnTo>
                    <a:pt x="2224881" y="454223"/>
                  </a:lnTo>
                  <a:lnTo>
                    <a:pt x="1948531" y="907255"/>
                  </a:lnTo>
                  <a:cubicBezTo>
                    <a:pt x="1319129" y="928687"/>
                    <a:pt x="692108" y="904874"/>
                    <a:pt x="67469" y="916781"/>
                  </a:cubicBezTo>
                  <a:lnTo>
                    <a:pt x="0" y="976311"/>
                  </a:lnTo>
                  <a:cubicBezTo>
                    <a:pt x="794" y="651271"/>
                    <a:pt x="44450" y="378619"/>
                    <a:pt x="45244" y="53579"/>
                  </a:cubicBezTo>
                  <a:close/>
                </a:path>
              </a:pathLst>
            </a:cu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90000"/>
                </a:lnSpc>
                <a:spcBef>
                  <a:spcPts val="0"/>
                </a:spcBef>
                <a:spcAft>
                  <a:spcPts val="0"/>
                </a:spcAft>
                <a:buClrTx/>
                <a:buSzTx/>
                <a:buFontTx/>
                <a:buNone/>
                <a:defRPr/>
              </a:pPr>
              <a:endParaRPr kumimoji="0" lang="zh-CN" altLang="en-US" sz="4000" b="1" i="0" u="none" strike="noStrike" kern="1200" cap="none" spc="0" normalizeH="0" baseline="0" noProof="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6" name="圆角矩形 15"/>
            <p:cNvSpPr/>
            <p:nvPr>
              <p:custDataLst>
                <p:tags r:id="rId4"/>
              </p:custDataLst>
            </p:nvPr>
          </p:nvSpPr>
          <p:spPr>
            <a:xfrm>
              <a:off x="1674724" y="2037727"/>
              <a:ext cx="147970" cy="633106"/>
            </a:xfrm>
            <a:custGeom>
              <a:avLst/>
              <a:gdLst>
                <a:gd name="connsiteX0" fmla="*/ 0 w 233722"/>
                <a:gd name="connsiteY0" fmla="*/ 116861 h 1113601"/>
                <a:gd name="connsiteX1" fmla="*/ 116861 w 233722"/>
                <a:gd name="connsiteY1" fmla="*/ 0 h 1113601"/>
                <a:gd name="connsiteX2" fmla="*/ 116861 w 233722"/>
                <a:gd name="connsiteY2" fmla="*/ 0 h 1113601"/>
                <a:gd name="connsiteX3" fmla="*/ 233722 w 233722"/>
                <a:gd name="connsiteY3" fmla="*/ 116861 h 1113601"/>
                <a:gd name="connsiteX4" fmla="*/ 233722 w 233722"/>
                <a:gd name="connsiteY4" fmla="*/ 996740 h 1113601"/>
                <a:gd name="connsiteX5" fmla="*/ 116861 w 233722"/>
                <a:gd name="connsiteY5" fmla="*/ 1113601 h 1113601"/>
                <a:gd name="connsiteX6" fmla="*/ 116861 w 233722"/>
                <a:gd name="connsiteY6" fmla="*/ 1113601 h 1113601"/>
                <a:gd name="connsiteX7" fmla="*/ 0 w 233722"/>
                <a:gd name="connsiteY7" fmla="*/ 996740 h 1113601"/>
                <a:gd name="connsiteX8" fmla="*/ 0 w 233722"/>
                <a:gd name="connsiteY8" fmla="*/ 116861 h 1113601"/>
                <a:gd name="connsiteX0-1" fmla="*/ 0 w 258046"/>
                <a:gd name="connsiteY0-2" fmla="*/ 116861 h 1113601"/>
                <a:gd name="connsiteX1-3" fmla="*/ 116861 w 258046"/>
                <a:gd name="connsiteY1-4" fmla="*/ 0 h 1113601"/>
                <a:gd name="connsiteX2-5" fmla="*/ 116861 w 258046"/>
                <a:gd name="connsiteY2-6" fmla="*/ 0 h 1113601"/>
                <a:gd name="connsiteX3-7" fmla="*/ 252772 w 258046"/>
                <a:gd name="connsiteY3-8" fmla="*/ 25369 h 1113601"/>
                <a:gd name="connsiteX4-9" fmla="*/ 233722 w 258046"/>
                <a:gd name="connsiteY4-10" fmla="*/ 116861 h 1113601"/>
                <a:gd name="connsiteX5-11" fmla="*/ 233722 w 258046"/>
                <a:gd name="connsiteY5-12" fmla="*/ 996740 h 1113601"/>
                <a:gd name="connsiteX6-13" fmla="*/ 116861 w 258046"/>
                <a:gd name="connsiteY6-14" fmla="*/ 1113601 h 1113601"/>
                <a:gd name="connsiteX7-15" fmla="*/ 116861 w 258046"/>
                <a:gd name="connsiteY7-16" fmla="*/ 1113601 h 1113601"/>
                <a:gd name="connsiteX8-17" fmla="*/ 0 w 258046"/>
                <a:gd name="connsiteY8-18" fmla="*/ 996740 h 1113601"/>
                <a:gd name="connsiteX9" fmla="*/ 0 w 258046"/>
                <a:gd name="connsiteY9" fmla="*/ 116861 h 111360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 y="connsiteY9"/>
                </a:cxn>
              </a:cxnLst>
              <a:rect l="l" t="t" r="r" b="b"/>
              <a:pathLst>
                <a:path w="258046" h="1113601">
                  <a:moveTo>
                    <a:pt x="0" y="116861"/>
                  </a:moveTo>
                  <a:cubicBezTo>
                    <a:pt x="0" y="52320"/>
                    <a:pt x="52320" y="0"/>
                    <a:pt x="116861" y="0"/>
                  </a:cubicBezTo>
                  <a:lnTo>
                    <a:pt x="116861" y="0"/>
                  </a:lnTo>
                  <a:cubicBezTo>
                    <a:pt x="133957" y="7403"/>
                    <a:pt x="233295" y="5892"/>
                    <a:pt x="252772" y="25369"/>
                  </a:cubicBezTo>
                  <a:cubicBezTo>
                    <a:pt x="272249" y="44846"/>
                    <a:pt x="231341" y="-41859"/>
                    <a:pt x="233722" y="116861"/>
                  </a:cubicBezTo>
                  <a:lnTo>
                    <a:pt x="233722" y="996740"/>
                  </a:lnTo>
                  <a:cubicBezTo>
                    <a:pt x="233722" y="1061281"/>
                    <a:pt x="181402" y="1113601"/>
                    <a:pt x="116861" y="1113601"/>
                  </a:cubicBezTo>
                  <a:lnTo>
                    <a:pt x="116861" y="1113601"/>
                  </a:lnTo>
                  <a:cubicBezTo>
                    <a:pt x="52320" y="1113601"/>
                    <a:pt x="0" y="1061281"/>
                    <a:pt x="0" y="996740"/>
                  </a:cubicBezTo>
                  <a:lnTo>
                    <a:pt x="0" y="11686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7" name="任意多边形 14"/>
            <p:cNvSpPr/>
            <p:nvPr>
              <p:custDataLst>
                <p:tags r:id="rId5"/>
              </p:custDataLst>
            </p:nvPr>
          </p:nvSpPr>
          <p:spPr>
            <a:xfrm>
              <a:off x="1674724" y="2572517"/>
              <a:ext cx="157236" cy="102412"/>
            </a:xfrm>
            <a:custGeom>
              <a:avLst/>
              <a:gdLst>
                <a:gd name="connsiteX0" fmla="*/ 0 w 234157"/>
                <a:gd name="connsiteY0" fmla="*/ 89297 h 178596"/>
                <a:gd name="connsiteX1" fmla="*/ 0 w 234157"/>
                <a:gd name="connsiteY1" fmla="*/ 89298 h 178596"/>
                <a:gd name="connsiteX2" fmla="*/ 0 w 234157"/>
                <a:gd name="connsiteY2" fmla="*/ 89298 h 178596"/>
                <a:gd name="connsiteX3" fmla="*/ 89298 w 234157"/>
                <a:gd name="connsiteY3" fmla="*/ 0 h 178596"/>
                <a:gd name="connsiteX4" fmla="*/ 234157 w 234157"/>
                <a:gd name="connsiteY4" fmla="*/ 0 h 178596"/>
                <a:gd name="connsiteX5" fmla="*/ 234157 w 234157"/>
                <a:gd name="connsiteY5" fmla="*/ 178596 h 178596"/>
                <a:gd name="connsiteX6" fmla="*/ 89298 w 234157"/>
                <a:gd name="connsiteY6" fmla="*/ 178595 h 178596"/>
                <a:gd name="connsiteX7" fmla="*/ 7018 w 234157"/>
                <a:gd name="connsiteY7" fmla="*/ 124056 h 178596"/>
                <a:gd name="connsiteX8" fmla="*/ 0 w 234157"/>
                <a:gd name="connsiteY8" fmla="*/ 89298 h 178596"/>
                <a:gd name="connsiteX9" fmla="*/ 7018 w 234157"/>
                <a:gd name="connsiteY9" fmla="*/ 54539 h 178596"/>
                <a:gd name="connsiteX10" fmla="*/ 89298 w 234157"/>
                <a:gd name="connsiteY10" fmla="*/ 0 h 178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4157" h="178596">
                  <a:moveTo>
                    <a:pt x="0" y="89297"/>
                  </a:moveTo>
                  <a:lnTo>
                    <a:pt x="0" y="89298"/>
                  </a:lnTo>
                  <a:lnTo>
                    <a:pt x="0" y="89298"/>
                  </a:lnTo>
                  <a:close/>
                  <a:moveTo>
                    <a:pt x="89298" y="0"/>
                  </a:moveTo>
                  <a:lnTo>
                    <a:pt x="234157" y="0"/>
                  </a:lnTo>
                  <a:lnTo>
                    <a:pt x="234157" y="178596"/>
                  </a:lnTo>
                  <a:lnTo>
                    <a:pt x="89298" y="178595"/>
                  </a:lnTo>
                  <a:cubicBezTo>
                    <a:pt x="52310" y="178595"/>
                    <a:pt x="20574" y="156106"/>
                    <a:pt x="7018" y="124056"/>
                  </a:cubicBezTo>
                  <a:lnTo>
                    <a:pt x="0" y="89298"/>
                  </a:lnTo>
                  <a:lnTo>
                    <a:pt x="7018" y="54539"/>
                  </a:lnTo>
                  <a:cubicBezTo>
                    <a:pt x="20574" y="22489"/>
                    <a:pt x="52310" y="0"/>
                    <a:pt x="8929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grpSp>
      <p:sp>
        <p:nvSpPr>
          <p:cNvPr id="8" name="文本框 7"/>
          <p:cNvSpPr txBox="1"/>
          <p:nvPr/>
        </p:nvSpPr>
        <p:spPr>
          <a:xfrm>
            <a:off x="1279970" y="295878"/>
            <a:ext cx="10202499" cy="5632311"/>
          </a:xfrm>
          <a:prstGeom prst="rect">
            <a:avLst/>
          </a:prstGeom>
          <a:noFill/>
        </p:spPr>
        <p:txBody>
          <a:bodyPr wrap="square">
            <a:spAutoFit/>
          </a:bodyPr>
          <a:lstStyle/>
          <a:p>
            <a:pPr algn="just" fontAlgn="ctr">
              <a:lnSpc>
                <a:spcPct val="150000"/>
              </a:lnSpc>
            </a:pPr>
            <a:r>
              <a:rPr lang="en-US" altLang="zh-CN" sz="24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Possible Version 4:</a:t>
            </a:r>
            <a:endParaRPr lang="zh-CN" altLang="zh-CN" sz="2400" b="1"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fontAlgn="ctr">
              <a:lnSpc>
                <a:spcPct val="150000"/>
              </a:lnSpc>
            </a:pP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Paragraph 1</a:t>
            </a:r>
            <a:r>
              <a:rPr lang="en-US" altLang="zh-CN" sz="2400" i="1" kern="0" dirty="0">
                <a:solidFill>
                  <a:srgbClr val="000000"/>
                </a:solidFill>
                <a:effectLst>
                  <a:outerShdw blurRad="38100" dist="19050" dir="2700000" algn="tl" rotWithShape="0">
                    <a:srgbClr val="000000">
                      <a:alpha val="40000"/>
                    </a:srgbClr>
                  </a:outerShdw>
                </a:effectLst>
                <a:latin typeface="Arial" panose="020B0604020202020204" pitchFamily="34" charset="0"/>
                <a:ea typeface="微软雅黑" panose="020B0503020204020204" pitchFamily="34" charset="-122"/>
                <a:sym typeface="+mn-ea"/>
              </a:rPr>
              <a:t>:</a:t>
            </a:r>
            <a:endParaRPr lang="en-US" altLang="zh-CN" sz="2400" i="1" kern="0" dirty="0">
              <a:solidFill>
                <a:srgbClr val="000000"/>
              </a:solidFill>
              <a:effectLst>
                <a:outerShdw blurRad="38100" dist="19050" dir="2700000" algn="tl" rotWithShape="0">
                  <a:srgbClr val="000000">
                    <a:alpha val="40000"/>
                  </a:srgbClr>
                </a:outerShdw>
              </a:effectLst>
              <a:latin typeface="Arial" panose="020B0604020202020204" pitchFamily="34" charset="0"/>
              <a:ea typeface="微软雅黑" panose="020B0503020204020204" pitchFamily="34" charset="-122"/>
              <a:sym typeface="+mn-ea"/>
            </a:endParaRPr>
          </a:p>
          <a:p>
            <a:pPr algn="just" fontAlgn="ctr">
              <a:lnSpc>
                <a:spcPct val="150000"/>
              </a:lnSpc>
            </a:pPr>
            <a:r>
              <a:rPr lang="en-US" altLang="zh-CN" sz="2400" i="1" kern="0" dirty="0">
                <a:solidFill>
                  <a:srgbClr val="000000"/>
                </a:solidFill>
                <a:effectLst>
                  <a:outerShdw blurRad="38100" dist="19050" dir="2700000" algn="tl" rotWithShape="0">
                    <a:srgbClr val="000000">
                      <a:alpha val="40000"/>
                    </a:srgbClr>
                  </a:outerShdw>
                </a:effectLst>
                <a:latin typeface="Arial" panose="020B0604020202020204" pitchFamily="34" charset="0"/>
                <a:ea typeface="微软雅黑" panose="020B0503020204020204" pitchFamily="34" charset="-122"/>
                <a:sym typeface="+mn-ea"/>
              </a:rPr>
              <a:t>The problem was still unsolved the next week until I noticed a boy in the school canteen. </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He sat alone, eating Katie’s homemade lunch. A seat beside him was empty, and I occupied  it. Looking at his handsome face, I couldn’t help boiling with rage. How dared he? I then charged him with a series of sharp questions </a:t>
            </a:r>
            <a:r>
              <a:rPr lang="en-US" altLang="zh-CN" sz="2400" kern="0" dirty="0">
                <a:solidFill>
                  <a:srgbClr val="FF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under a steady stare</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 “ Sir, may I call you that? Why did you eat Katie’s </a:t>
            </a:r>
            <a:r>
              <a:rPr lang="en-US" altLang="zh-CN" sz="2400" u="sng"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lunch</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 Or to be brief, how did you get this lunch? Mr. thief?” In the blink of an eye, color drained from this handsome boy’s face. Suddenly, a girl ran to me, that was </a:t>
            </a:r>
            <a:r>
              <a:rPr lang="en-US" altLang="zh-CN" sz="2400" u="sng"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Katie</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a:t>
            </a:r>
            <a:endParaRPr lang="zh-CN" altLang="zh-CN" sz="2400" b="1" kern="1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heel(1)">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heel(1)">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heel(1)">
                                      <p:cBhvr>
                                        <p:cTn id="17"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pSp>
        <p:nvGrpSpPr>
          <p:cNvPr id="3" name="组合 2"/>
          <p:cNvGrpSpPr/>
          <p:nvPr>
            <p:custDataLst>
              <p:tags r:id="rId1"/>
            </p:custDataLst>
          </p:nvPr>
        </p:nvGrpSpPr>
        <p:grpSpPr>
          <a:xfrm>
            <a:off x="182320" y="594546"/>
            <a:ext cx="11560570" cy="5313095"/>
            <a:chOff x="1674724" y="1896428"/>
            <a:chExt cx="3859030" cy="833120"/>
          </a:xfrm>
        </p:grpSpPr>
        <p:sp>
          <p:nvSpPr>
            <p:cNvPr id="4" name="圆角矩形 8"/>
            <p:cNvSpPr/>
            <p:nvPr>
              <p:custDataLst>
                <p:tags r:id="rId2"/>
              </p:custDataLst>
            </p:nvPr>
          </p:nvSpPr>
          <p:spPr>
            <a:xfrm>
              <a:off x="1848800" y="1896428"/>
              <a:ext cx="3684954" cy="833120"/>
            </a:xfrm>
            <a:prstGeom prst="roundRect">
              <a:avLst>
                <a:gd name="adj" fmla="val 8286"/>
              </a:avLst>
            </a:prstGeom>
            <a:solidFill>
              <a:schemeClr val="bg1"/>
            </a:solidFill>
            <a:ln w="63500">
              <a:solidFill>
                <a:srgbClr val="E8E8E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28000" rtlCol="0" anchor="ctr">
              <a:norm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等线" panose="02010600030101010101" charset="-122"/>
                <a:ea typeface="等线" panose="02010600030101010101" charset="-122"/>
                <a:cs typeface="+mn-cs"/>
              </a:endParaRPr>
            </a:p>
          </p:txBody>
        </p:sp>
        <p:sp>
          <p:nvSpPr>
            <p:cNvPr id="5" name="五边形 13"/>
            <p:cNvSpPr/>
            <p:nvPr>
              <p:custDataLst>
                <p:tags r:id="rId3"/>
              </p:custDataLst>
            </p:nvPr>
          </p:nvSpPr>
          <p:spPr>
            <a:xfrm>
              <a:off x="1677402" y="2048294"/>
              <a:ext cx="300001" cy="559703"/>
            </a:xfrm>
            <a:custGeom>
              <a:avLst/>
              <a:gdLst>
                <a:gd name="connsiteX0" fmla="*/ 0 w 2222500"/>
                <a:gd name="connsiteY0" fmla="*/ 0 h 906064"/>
                <a:gd name="connsiteX1" fmla="*/ 1946150 w 2222500"/>
                <a:gd name="connsiteY1" fmla="*/ 0 h 906064"/>
                <a:gd name="connsiteX2" fmla="*/ 2222500 w 2222500"/>
                <a:gd name="connsiteY2" fmla="*/ 453032 h 906064"/>
                <a:gd name="connsiteX3" fmla="*/ 1946150 w 2222500"/>
                <a:gd name="connsiteY3" fmla="*/ 906064 h 906064"/>
                <a:gd name="connsiteX4" fmla="*/ 0 w 2222500"/>
                <a:gd name="connsiteY4" fmla="*/ 906064 h 906064"/>
                <a:gd name="connsiteX5" fmla="*/ 0 w 2222500"/>
                <a:gd name="connsiteY5" fmla="*/ 0 h 906064"/>
                <a:gd name="connsiteX0-1" fmla="*/ 2381 w 2224881"/>
                <a:gd name="connsiteY0-2" fmla="*/ 0 h 975120"/>
                <a:gd name="connsiteX1-3" fmla="*/ 1948531 w 2224881"/>
                <a:gd name="connsiteY1-4" fmla="*/ 0 h 975120"/>
                <a:gd name="connsiteX2-5" fmla="*/ 2224881 w 2224881"/>
                <a:gd name="connsiteY2-6" fmla="*/ 453032 h 975120"/>
                <a:gd name="connsiteX3-7" fmla="*/ 1948531 w 2224881"/>
                <a:gd name="connsiteY3-8" fmla="*/ 906064 h 975120"/>
                <a:gd name="connsiteX4-9" fmla="*/ 0 w 2224881"/>
                <a:gd name="connsiteY4-10" fmla="*/ 975120 h 975120"/>
                <a:gd name="connsiteX5-11" fmla="*/ 2381 w 2224881"/>
                <a:gd name="connsiteY5-12" fmla="*/ 0 h 975120"/>
                <a:gd name="connsiteX0-13" fmla="*/ 2381 w 2224881"/>
                <a:gd name="connsiteY0-14" fmla="*/ 0 h 975120"/>
                <a:gd name="connsiteX1-15" fmla="*/ 1948531 w 2224881"/>
                <a:gd name="connsiteY1-16" fmla="*/ 0 h 975120"/>
                <a:gd name="connsiteX2-17" fmla="*/ 2224881 w 2224881"/>
                <a:gd name="connsiteY2-18" fmla="*/ 453032 h 975120"/>
                <a:gd name="connsiteX3-19" fmla="*/ 1948531 w 2224881"/>
                <a:gd name="connsiteY3-20" fmla="*/ 906064 h 975120"/>
                <a:gd name="connsiteX4-21" fmla="*/ 67469 w 2224881"/>
                <a:gd name="connsiteY4-22" fmla="*/ 908447 h 975120"/>
                <a:gd name="connsiteX5-23" fmla="*/ 0 w 2224881"/>
                <a:gd name="connsiteY5-24" fmla="*/ 975120 h 975120"/>
                <a:gd name="connsiteX6" fmla="*/ 2381 w 2224881"/>
                <a:gd name="connsiteY6" fmla="*/ 0 h 975120"/>
                <a:gd name="connsiteX0-25" fmla="*/ 2381 w 2224881"/>
                <a:gd name="connsiteY0-26" fmla="*/ 0 h 975120"/>
                <a:gd name="connsiteX1-27" fmla="*/ 1948531 w 2224881"/>
                <a:gd name="connsiteY1-28" fmla="*/ 0 h 975120"/>
                <a:gd name="connsiteX2-29" fmla="*/ 2224881 w 2224881"/>
                <a:gd name="connsiteY2-30" fmla="*/ 453032 h 975120"/>
                <a:gd name="connsiteX3-31" fmla="*/ 1948531 w 2224881"/>
                <a:gd name="connsiteY3-32" fmla="*/ 906064 h 975120"/>
                <a:gd name="connsiteX4-33" fmla="*/ 67469 w 2224881"/>
                <a:gd name="connsiteY4-34" fmla="*/ 908447 h 975120"/>
                <a:gd name="connsiteX5-35" fmla="*/ 0 w 2224881"/>
                <a:gd name="connsiteY5-36" fmla="*/ 975120 h 975120"/>
                <a:gd name="connsiteX6-37" fmla="*/ 2381 w 2224881"/>
                <a:gd name="connsiteY6-38" fmla="*/ 0 h 975120"/>
                <a:gd name="connsiteX0-39" fmla="*/ 2381 w 2224881"/>
                <a:gd name="connsiteY0-40" fmla="*/ 1191 h 976311"/>
                <a:gd name="connsiteX1-41" fmla="*/ 93663 w 2224881"/>
                <a:gd name="connsiteY1-42" fmla="*/ 0 h 976311"/>
                <a:gd name="connsiteX2-43" fmla="*/ 1948531 w 2224881"/>
                <a:gd name="connsiteY2-44" fmla="*/ 1191 h 976311"/>
                <a:gd name="connsiteX3-45" fmla="*/ 2224881 w 2224881"/>
                <a:gd name="connsiteY3-46" fmla="*/ 454223 h 976311"/>
                <a:gd name="connsiteX4-47" fmla="*/ 1948531 w 2224881"/>
                <a:gd name="connsiteY4-48" fmla="*/ 907255 h 976311"/>
                <a:gd name="connsiteX5-49" fmla="*/ 67469 w 2224881"/>
                <a:gd name="connsiteY5-50" fmla="*/ 909638 h 976311"/>
                <a:gd name="connsiteX6-51" fmla="*/ 0 w 2224881"/>
                <a:gd name="connsiteY6-52" fmla="*/ 976311 h 976311"/>
                <a:gd name="connsiteX7" fmla="*/ 2381 w 2224881"/>
                <a:gd name="connsiteY7" fmla="*/ 1191 h 976311"/>
                <a:gd name="connsiteX0-53" fmla="*/ 45244 w 2224881"/>
                <a:gd name="connsiteY0-54" fmla="*/ 53579 h 976311"/>
                <a:gd name="connsiteX1-55" fmla="*/ 93663 w 2224881"/>
                <a:gd name="connsiteY1-56" fmla="*/ 0 h 976311"/>
                <a:gd name="connsiteX2-57" fmla="*/ 1948531 w 2224881"/>
                <a:gd name="connsiteY2-58" fmla="*/ 1191 h 976311"/>
                <a:gd name="connsiteX3-59" fmla="*/ 2224881 w 2224881"/>
                <a:gd name="connsiteY3-60" fmla="*/ 454223 h 976311"/>
                <a:gd name="connsiteX4-61" fmla="*/ 1948531 w 2224881"/>
                <a:gd name="connsiteY4-62" fmla="*/ 907255 h 976311"/>
                <a:gd name="connsiteX5-63" fmla="*/ 67469 w 2224881"/>
                <a:gd name="connsiteY5-64" fmla="*/ 909638 h 976311"/>
                <a:gd name="connsiteX6-65" fmla="*/ 0 w 2224881"/>
                <a:gd name="connsiteY6-66" fmla="*/ 976311 h 976311"/>
                <a:gd name="connsiteX7-67" fmla="*/ 45244 w 2224881"/>
                <a:gd name="connsiteY7-68" fmla="*/ 53579 h 976311"/>
                <a:gd name="connsiteX0-69" fmla="*/ 45244 w 2224881"/>
                <a:gd name="connsiteY0-70" fmla="*/ 53579 h 976311"/>
                <a:gd name="connsiteX1-71" fmla="*/ 93663 w 2224881"/>
                <a:gd name="connsiteY1-72" fmla="*/ 0 h 976311"/>
                <a:gd name="connsiteX2-73" fmla="*/ 1948531 w 2224881"/>
                <a:gd name="connsiteY2-74" fmla="*/ 1191 h 976311"/>
                <a:gd name="connsiteX3-75" fmla="*/ 2224881 w 2224881"/>
                <a:gd name="connsiteY3-76" fmla="*/ 454223 h 976311"/>
                <a:gd name="connsiteX4-77" fmla="*/ 1948531 w 2224881"/>
                <a:gd name="connsiteY4-78" fmla="*/ 907255 h 976311"/>
                <a:gd name="connsiteX5-79" fmla="*/ 67469 w 2224881"/>
                <a:gd name="connsiteY5-80" fmla="*/ 916781 h 976311"/>
                <a:gd name="connsiteX6-81" fmla="*/ 0 w 2224881"/>
                <a:gd name="connsiteY6-82" fmla="*/ 976311 h 976311"/>
                <a:gd name="connsiteX7-83" fmla="*/ 45244 w 2224881"/>
                <a:gd name="connsiteY7-84" fmla="*/ 53579 h 976311"/>
                <a:gd name="connsiteX0-85" fmla="*/ 45244 w 2224881"/>
                <a:gd name="connsiteY0-86" fmla="*/ 53579 h 976311"/>
                <a:gd name="connsiteX1-87" fmla="*/ 93663 w 2224881"/>
                <a:gd name="connsiteY1-88" fmla="*/ 0 h 976311"/>
                <a:gd name="connsiteX2-89" fmla="*/ 1948531 w 2224881"/>
                <a:gd name="connsiteY2-90" fmla="*/ 1191 h 976311"/>
                <a:gd name="connsiteX3-91" fmla="*/ 2224881 w 2224881"/>
                <a:gd name="connsiteY3-92" fmla="*/ 454223 h 976311"/>
                <a:gd name="connsiteX4-93" fmla="*/ 1948531 w 2224881"/>
                <a:gd name="connsiteY4-94" fmla="*/ 907255 h 976311"/>
                <a:gd name="connsiteX5-95" fmla="*/ 67469 w 2224881"/>
                <a:gd name="connsiteY5-96" fmla="*/ 916781 h 976311"/>
                <a:gd name="connsiteX6-97" fmla="*/ 0 w 2224881"/>
                <a:gd name="connsiteY6-98" fmla="*/ 976311 h 976311"/>
                <a:gd name="connsiteX7-99" fmla="*/ 45244 w 2224881"/>
                <a:gd name="connsiteY7-100" fmla="*/ 53579 h 976311"/>
              </a:gdLst>
              <a:ahLst/>
              <a:cxnLst>
                <a:cxn ang="0">
                  <a:pos x="connsiteX0-85" y="connsiteY0-86"/>
                </a:cxn>
                <a:cxn ang="0">
                  <a:pos x="connsiteX1-87" y="connsiteY1-88"/>
                </a:cxn>
                <a:cxn ang="0">
                  <a:pos x="connsiteX2-89" y="connsiteY2-90"/>
                </a:cxn>
                <a:cxn ang="0">
                  <a:pos x="connsiteX3-91" y="connsiteY3-92"/>
                </a:cxn>
                <a:cxn ang="0">
                  <a:pos x="connsiteX4-93" y="connsiteY4-94"/>
                </a:cxn>
                <a:cxn ang="0">
                  <a:pos x="connsiteX5-95" y="connsiteY5-96"/>
                </a:cxn>
                <a:cxn ang="0">
                  <a:pos x="connsiteX6-97" y="connsiteY6-98"/>
                </a:cxn>
                <a:cxn ang="0">
                  <a:pos x="connsiteX7-99" y="connsiteY7-100"/>
                </a:cxn>
              </a:cxnLst>
              <a:rect l="l" t="t" r="r" b="b"/>
              <a:pathLst>
                <a:path w="2224881" h="976311">
                  <a:moveTo>
                    <a:pt x="45244" y="53579"/>
                  </a:moveTo>
                  <a:lnTo>
                    <a:pt x="93663" y="0"/>
                  </a:lnTo>
                  <a:lnTo>
                    <a:pt x="1948531" y="1191"/>
                  </a:lnTo>
                  <a:lnTo>
                    <a:pt x="2224881" y="454223"/>
                  </a:lnTo>
                  <a:lnTo>
                    <a:pt x="1948531" y="907255"/>
                  </a:lnTo>
                  <a:cubicBezTo>
                    <a:pt x="1319129" y="928687"/>
                    <a:pt x="692108" y="904874"/>
                    <a:pt x="67469" y="916781"/>
                  </a:cubicBezTo>
                  <a:lnTo>
                    <a:pt x="0" y="976311"/>
                  </a:lnTo>
                  <a:cubicBezTo>
                    <a:pt x="794" y="651271"/>
                    <a:pt x="44450" y="378619"/>
                    <a:pt x="45244" y="53579"/>
                  </a:cubicBezTo>
                  <a:close/>
                </a:path>
              </a:pathLst>
            </a:custGeom>
            <a:solidFill>
              <a:srgbClr val="FAFAF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90000"/>
                </a:lnSpc>
                <a:spcBef>
                  <a:spcPts val="0"/>
                </a:spcBef>
                <a:spcAft>
                  <a:spcPts val="0"/>
                </a:spcAft>
                <a:buClrTx/>
                <a:buSzTx/>
                <a:buFontTx/>
                <a:buNone/>
                <a:defRPr/>
              </a:pPr>
              <a:endParaRPr kumimoji="0" lang="zh-CN" altLang="en-US" sz="4000" b="1" i="0" u="none" strike="noStrike" kern="1200" cap="none" spc="0" normalizeH="0" baseline="0" noProof="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6" name="圆角矩形 15"/>
            <p:cNvSpPr/>
            <p:nvPr>
              <p:custDataLst>
                <p:tags r:id="rId4"/>
              </p:custDataLst>
            </p:nvPr>
          </p:nvSpPr>
          <p:spPr>
            <a:xfrm>
              <a:off x="1674724" y="2037727"/>
              <a:ext cx="147970" cy="633106"/>
            </a:xfrm>
            <a:custGeom>
              <a:avLst/>
              <a:gdLst>
                <a:gd name="connsiteX0" fmla="*/ 0 w 233722"/>
                <a:gd name="connsiteY0" fmla="*/ 116861 h 1113601"/>
                <a:gd name="connsiteX1" fmla="*/ 116861 w 233722"/>
                <a:gd name="connsiteY1" fmla="*/ 0 h 1113601"/>
                <a:gd name="connsiteX2" fmla="*/ 116861 w 233722"/>
                <a:gd name="connsiteY2" fmla="*/ 0 h 1113601"/>
                <a:gd name="connsiteX3" fmla="*/ 233722 w 233722"/>
                <a:gd name="connsiteY3" fmla="*/ 116861 h 1113601"/>
                <a:gd name="connsiteX4" fmla="*/ 233722 w 233722"/>
                <a:gd name="connsiteY4" fmla="*/ 996740 h 1113601"/>
                <a:gd name="connsiteX5" fmla="*/ 116861 w 233722"/>
                <a:gd name="connsiteY5" fmla="*/ 1113601 h 1113601"/>
                <a:gd name="connsiteX6" fmla="*/ 116861 w 233722"/>
                <a:gd name="connsiteY6" fmla="*/ 1113601 h 1113601"/>
                <a:gd name="connsiteX7" fmla="*/ 0 w 233722"/>
                <a:gd name="connsiteY7" fmla="*/ 996740 h 1113601"/>
                <a:gd name="connsiteX8" fmla="*/ 0 w 233722"/>
                <a:gd name="connsiteY8" fmla="*/ 116861 h 1113601"/>
                <a:gd name="connsiteX0-1" fmla="*/ 0 w 258046"/>
                <a:gd name="connsiteY0-2" fmla="*/ 116861 h 1113601"/>
                <a:gd name="connsiteX1-3" fmla="*/ 116861 w 258046"/>
                <a:gd name="connsiteY1-4" fmla="*/ 0 h 1113601"/>
                <a:gd name="connsiteX2-5" fmla="*/ 116861 w 258046"/>
                <a:gd name="connsiteY2-6" fmla="*/ 0 h 1113601"/>
                <a:gd name="connsiteX3-7" fmla="*/ 252772 w 258046"/>
                <a:gd name="connsiteY3-8" fmla="*/ 25369 h 1113601"/>
                <a:gd name="connsiteX4-9" fmla="*/ 233722 w 258046"/>
                <a:gd name="connsiteY4-10" fmla="*/ 116861 h 1113601"/>
                <a:gd name="connsiteX5-11" fmla="*/ 233722 w 258046"/>
                <a:gd name="connsiteY5-12" fmla="*/ 996740 h 1113601"/>
                <a:gd name="connsiteX6-13" fmla="*/ 116861 w 258046"/>
                <a:gd name="connsiteY6-14" fmla="*/ 1113601 h 1113601"/>
                <a:gd name="connsiteX7-15" fmla="*/ 116861 w 258046"/>
                <a:gd name="connsiteY7-16" fmla="*/ 1113601 h 1113601"/>
                <a:gd name="connsiteX8-17" fmla="*/ 0 w 258046"/>
                <a:gd name="connsiteY8-18" fmla="*/ 996740 h 1113601"/>
                <a:gd name="connsiteX9" fmla="*/ 0 w 258046"/>
                <a:gd name="connsiteY9" fmla="*/ 116861 h 111360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 y="connsiteY9"/>
                </a:cxn>
              </a:cxnLst>
              <a:rect l="l" t="t" r="r" b="b"/>
              <a:pathLst>
                <a:path w="258046" h="1113601">
                  <a:moveTo>
                    <a:pt x="0" y="116861"/>
                  </a:moveTo>
                  <a:cubicBezTo>
                    <a:pt x="0" y="52320"/>
                    <a:pt x="52320" y="0"/>
                    <a:pt x="116861" y="0"/>
                  </a:cubicBezTo>
                  <a:lnTo>
                    <a:pt x="116861" y="0"/>
                  </a:lnTo>
                  <a:cubicBezTo>
                    <a:pt x="133957" y="7403"/>
                    <a:pt x="233295" y="5892"/>
                    <a:pt x="252772" y="25369"/>
                  </a:cubicBezTo>
                  <a:cubicBezTo>
                    <a:pt x="272249" y="44846"/>
                    <a:pt x="231341" y="-41859"/>
                    <a:pt x="233722" y="116861"/>
                  </a:cubicBezTo>
                  <a:lnTo>
                    <a:pt x="233722" y="996740"/>
                  </a:lnTo>
                  <a:cubicBezTo>
                    <a:pt x="233722" y="1061281"/>
                    <a:pt x="181402" y="1113601"/>
                    <a:pt x="116861" y="1113601"/>
                  </a:cubicBezTo>
                  <a:lnTo>
                    <a:pt x="116861" y="1113601"/>
                  </a:lnTo>
                  <a:cubicBezTo>
                    <a:pt x="52320" y="1113601"/>
                    <a:pt x="0" y="1061281"/>
                    <a:pt x="0" y="996740"/>
                  </a:cubicBezTo>
                  <a:lnTo>
                    <a:pt x="0" y="116861"/>
                  </a:lnTo>
                  <a:close/>
                </a:path>
              </a:pathLst>
            </a:custGeom>
            <a:gradFill>
              <a:gsLst>
                <a:gs pos="0">
                  <a:srgbClr val="BCBCBC"/>
                </a:gs>
                <a:gs pos="100000">
                  <a:srgbClr val="F9F9F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7" name="任意多边形 14"/>
            <p:cNvSpPr/>
            <p:nvPr>
              <p:custDataLst>
                <p:tags r:id="rId5"/>
              </p:custDataLst>
            </p:nvPr>
          </p:nvSpPr>
          <p:spPr>
            <a:xfrm>
              <a:off x="1674724" y="2572517"/>
              <a:ext cx="157236" cy="102412"/>
            </a:xfrm>
            <a:custGeom>
              <a:avLst/>
              <a:gdLst>
                <a:gd name="connsiteX0" fmla="*/ 0 w 234157"/>
                <a:gd name="connsiteY0" fmla="*/ 89297 h 178596"/>
                <a:gd name="connsiteX1" fmla="*/ 0 w 234157"/>
                <a:gd name="connsiteY1" fmla="*/ 89298 h 178596"/>
                <a:gd name="connsiteX2" fmla="*/ 0 w 234157"/>
                <a:gd name="connsiteY2" fmla="*/ 89298 h 178596"/>
                <a:gd name="connsiteX3" fmla="*/ 89298 w 234157"/>
                <a:gd name="connsiteY3" fmla="*/ 0 h 178596"/>
                <a:gd name="connsiteX4" fmla="*/ 234157 w 234157"/>
                <a:gd name="connsiteY4" fmla="*/ 0 h 178596"/>
                <a:gd name="connsiteX5" fmla="*/ 234157 w 234157"/>
                <a:gd name="connsiteY5" fmla="*/ 178596 h 178596"/>
                <a:gd name="connsiteX6" fmla="*/ 89298 w 234157"/>
                <a:gd name="connsiteY6" fmla="*/ 178595 h 178596"/>
                <a:gd name="connsiteX7" fmla="*/ 7018 w 234157"/>
                <a:gd name="connsiteY7" fmla="*/ 124056 h 178596"/>
                <a:gd name="connsiteX8" fmla="*/ 0 w 234157"/>
                <a:gd name="connsiteY8" fmla="*/ 89298 h 178596"/>
                <a:gd name="connsiteX9" fmla="*/ 7018 w 234157"/>
                <a:gd name="connsiteY9" fmla="*/ 54539 h 178596"/>
                <a:gd name="connsiteX10" fmla="*/ 89298 w 234157"/>
                <a:gd name="connsiteY10" fmla="*/ 0 h 178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4157" h="178596">
                  <a:moveTo>
                    <a:pt x="0" y="89297"/>
                  </a:moveTo>
                  <a:lnTo>
                    <a:pt x="0" y="89298"/>
                  </a:lnTo>
                  <a:lnTo>
                    <a:pt x="0" y="89298"/>
                  </a:lnTo>
                  <a:close/>
                  <a:moveTo>
                    <a:pt x="89298" y="0"/>
                  </a:moveTo>
                  <a:lnTo>
                    <a:pt x="234157" y="0"/>
                  </a:lnTo>
                  <a:lnTo>
                    <a:pt x="234157" y="178596"/>
                  </a:lnTo>
                  <a:lnTo>
                    <a:pt x="89298" y="178595"/>
                  </a:lnTo>
                  <a:cubicBezTo>
                    <a:pt x="52310" y="178595"/>
                    <a:pt x="20574" y="156106"/>
                    <a:pt x="7018" y="124056"/>
                  </a:cubicBezTo>
                  <a:lnTo>
                    <a:pt x="0" y="89298"/>
                  </a:lnTo>
                  <a:lnTo>
                    <a:pt x="7018" y="54539"/>
                  </a:lnTo>
                  <a:cubicBezTo>
                    <a:pt x="20574" y="22489"/>
                    <a:pt x="52310" y="0"/>
                    <a:pt x="89298"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grpSp>
      <p:sp>
        <p:nvSpPr>
          <p:cNvPr id="8" name="文本框 7"/>
          <p:cNvSpPr txBox="1"/>
          <p:nvPr/>
        </p:nvSpPr>
        <p:spPr>
          <a:xfrm>
            <a:off x="1139510" y="796843"/>
            <a:ext cx="10202499" cy="4616648"/>
          </a:xfrm>
          <a:prstGeom prst="rect">
            <a:avLst/>
          </a:prstGeom>
          <a:noFill/>
        </p:spPr>
        <p:txBody>
          <a:bodyPr wrap="square">
            <a:spAutoFit/>
          </a:bodyPr>
          <a:lstStyle/>
          <a:p>
            <a:pPr algn="just" fontAlgn="ctr"/>
            <a:r>
              <a:rPr lang="en-US" altLang="zh-CN" sz="2600" b="1" kern="100" dirty="0">
                <a:effectLst/>
                <a:latin typeface="Times New Roman" panose="02020603050405020304" pitchFamily="18" charset="0"/>
                <a:ea typeface="宋体" panose="02010600030101010101" pitchFamily="2" charset="-122"/>
                <a:cs typeface="Times New Roman" panose="02020603050405020304" pitchFamily="18" charset="0"/>
              </a:rPr>
              <a:t>Paragraph 2</a:t>
            </a:r>
            <a:endParaRPr lang="en-US" altLang="zh-CN" sz="2600" b="1" kern="100" dirty="0">
              <a:effectLst/>
              <a:latin typeface="Times New Roman" panose="02020603050405020304" pitchFamily="18" charset="0"/>
              <a:ea typeface="宋体" panose="02010600030101010101" pitchFamily="2" charset="-122"/>
              <a:cs typeface="Times New Roman" panose="02020603050405020304" pitchFamily="18" charset="0"/>
            </a:endParaRPr>
          </a:p>
          <a:p>
            <a:pPr algn="just" fontAlgn="ctr"/>
            <a:r>
              <a:rPr lang="en-US" altLang="zh-CN" sz="2800" i="1" kern="0" dirty="0">
                <a:solidFill>
                  <a:srgbClr val="000000"/>
                </a:solidFill>
                <a:effectLst>
                  <a:outerShdw blurRad="38100" dist="19050" dir="2700000" algn="tl" rotWithShape="0">
                    <a:srgbClr val="000000">
                      <a:alpha val="40000"/>
                    </a:srgbClr>
                  </a:outerShdw>
                </a:effectLst>
                <a:latin typeface="Arial" panose="020B0604020202020204" pitchFamily="34" charset="0"/>
                <a:sym typeface="+mn-ea"/>
              </a:rPr>
              <a:t>Katie asked me not to tell her parents. </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The sweet girl said, “ Oh, he didn’t steal my lunch, his family has some </a:t>
            </a:r>
            <a:r>
              <a:rPr lang="en-US" altLang="zh-CN" sz="2400" u="sng"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problems</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 so I want to help him.” Rain </a:t>
            </a:r>
            <a:r>
              <a:rPr lang="en-US" altLang="zh-CN" sz="2400" b="1" kern="0" dirty="0">
                <a:solidFill>
                  <a:srgbClr val="FF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kept pouring</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 gray curtain hanging outside the windows of the school, bringing smells of the moist soil </a:t>
            </a:r>
            <a:r>
              <a:rPr lang="en-US" altLang="zh-CN" sz="2400" b="1" kern="0" dirty="0">
                <a:solidFill>
                  <a:srgbClr val="FF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mingled with </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lingering sadness and embarrassment. Finally, standing in the canteen were only Katie, the boy and me. “ I will…, I will…” the boy </a:t>
            </a:r>
            <a:r>
              <a:rPr lang="en-US" altLang="zh-CN" sz="2400" kern="0" dirty="0">
                <a:solidFill>
                  <a:srgbClr val="FF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struggled to puff </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to choking stubbornly. The next second, I pulled him into my warm embrace, he was assured, “I know… I will pay lunch for you every day. That’s ok.” I comforted him again and again. My heart swelled with incomparable pride, for Katie’s </a:t>
            </a:r>
            <a:r>
              <a:rPr lang="en-US" altLang="zh-CN" sz="2400" u="sng"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love,</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 for my ultimate forgiveness. </a:t>
            </a:r>
            <a:r>
              <a:rPr lang="en-US" altLang="zh-CN" sz="2400" b="1" kern="0" dirty="0">
                <a:solidFill>
                  <a:srgbClr val="FF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Pouring rain</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 great homemade lunch, and our hugged figures together constructed harmonious and beautiful scenery.</a:t>
            </a:r>
            <a:endParaRPr lang="zh-CN"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arn(inVertical)">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pSp>
        <p:nvGrpSpPr>
          <p:cNvPr id="3" name="组合 2"/>
          <p:cNvGrpSpPr/>
          <p:nvPr>
            <p:custDataLst>
              <p:tags r:id="rId1"/>
            </p:custDataLst>
          </p:nvPr>
        </p:nvGrpSpPr>
        <p:grpSpPr>
          <a:xfrm>
            <a:off x="182320" y="615094"/>
            <a:ext cx="11560570" cy="5313095"/>
            <a:chOff x="1674724" y="1896428"/>
            <a:chExt cx="3859030" cy="833120"/>
          </a:xfrm>
          <a:solidFill>
            <a:schemeClr val="bg1"/>
          </a:solidFill>
        </p:grpSpPr>
        <p:sp>
          <p:nvSpPr>
            <p:cNvPr id="4" name="圆角矩形 8"/>
            <p:cNvSpPr/>
            <p:nvPr>
              <p:custDataLst>
                <p:tags r:id="rId2"/>
              </p:custDataLst>
            </p:nvPr>
          </p:nvSpPr>
          <p:spPr>
            <a:xfrm>
              <a:off x="1848800" y="1896428"/>
              <a:ext cx="3684954" cy="833120"/>
            </a:xfrm>
            <a:prstGeom prst="roundRect">
              <a:avLst>
                <a:gd name="adj" fmla="val 8286"/>
              </a:avLst>
            </a:prstGeom>
            <a:grpFill/>
            <a:ln w="63500">
              <a:solidFill>
                <a:srgbClr val="E8E8E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28000" rtlCol="0" anchor="ctr">
              <a:norm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等线" panose="02010600030101010101" charset="-122"/>
                <a:ea typeface="等线" panose="02010600030101010101" charset="-122"/>
                <a:cs typeface="+mn-cs"/>
              </a:endParaRPr>
            </a:p>
          </p:txBody>
        </p:sp>
        <p:sp>
          <p:nvSpPr>
            <p:cNvPr id="5" name="五边形 13"/>
            <p:cNvSpPr/>
            <p:nvPr>
              <p:custDataLst>
                <p:tags r:id="rId3"/>
              </p:custDataLst>
            </p:nvPr>
          </p:nvSpPr>
          <p:spPr>
            <a:xfrm>
              <a:off x="1677402" y="2048294"/>
              <a:ext cx="300001" cy="559703"/>
            </a:xfrm>
            <a:custGeom>
              <a:avLst/>
              <a:gdLst>
                <a:gd name="connsiteX0" fmla="*/ 0 w 2222500"/>
                <a:gd name="connsiteY0" fmla="*/ 0 h 906064"/>
                <a:gd name="connsiteX1" fmla="*/ 1946150 w 2222500"/>
                <a:gd name="connsiteY1" fmla="*/ 0 h 906064"/>
                <a:gd name="connsiteX2" fmla="*/ 2222500 w 2222500"/>
                <a:gd name="connsiteY2" fmla="*/ 453032 h 906064"/>
                <a:gd name="connsiteX3" fmla="*/ 1946150 w 2222500"/>
                <a:gd name="connsiteY3" fmla="*/ 906064 h 906064"/>
                <a:gd name="connsiteX4" fmla="*/ 0 w 2222500"/>
                <a:gd name="connsiteY4" fmla="*/ 906064 h 906064"/>
                <a:gd name="connsiteX5" fmla="*/ 0 w 2222500"/>
                <a:gd name="connsiteY5" fmla="*/ 0 h 906064"/>
                <a:gd name="connsiteX0-1" fmla="*/ 2381 w 2224881"/>
                <a:gd name="connsiteY0-2" fmla="*/ 0 h 975120"/>
                <a:gd name="connsiteX1-3" fmla="*/ 1948531 w 2224881"/>
                <a:gd name="connsiteY1-4" fmla="*/ 0 h 975120"/>
                <a:gd name="connsiteX2-5" fmla="*/ 2224881 w 2224881"/>
                <a:gd name="connsiteY2-6" fmla="*/ 453032 h 975120"/>
                <a:gd name="connsiteX3-7" fmla="*/ 1948531 w 2224881"/>
                <a:gd name="connsiteY3-8" fmla="*/ 906064 h 975120"/>
                <a:gd name="connsiteX4-9" fmla="*/ 0 w 2224881"/>
                <a:gd name="connsiteY4-10" fmla="*/ 975120 h 975120"/>
                <a:gd name="connsiteX5-11" fmla="*/ 2381 w 2224881"/>
                <a:gd name="connsiteY5-12" fmla="*/ 0 h 975120"/>
                <a:gd name="connsiteX0-13" fmla="*/ 2381 w 2224881"/>
                <a:gd name="connsiteY0-14" fmla="*/ 0 h 975120"/>
                <a:gd name="connsiteX1-15" fmla="*/ 1948531 w 2224881"/>
                <a:gd name="connsiteY1-16" fmla="*/ 0 h 975120"/>
                <a:gd name="connsiteX2-17" fmla="*/ 2224881 w 2224881"/>
                <a:gd name="connsiteY2-18" fmla="*/ 453032 h 975120"/>
                <a:gd name="connsiteX3-19" fmla="*/ 1948531 w 2224881"/>
                <a:gd name="connsiteY3-20" fmla="*/ 906064 h 975120"/>
                <a:gd name="connsiteX4-21" fmla="*/ 67469 w 2224881"/>
                <a:gd name="connsiteY4-22" fmla="*/ 908447 h 975120"/>
                <a:gd name="connsiteX5-23" fmla="*/ 0 w 2224881"/>
                <a:gd name="connsiteY5-24" fmla="*/ 975120 h 975120"/>
                <a:gd name="connsiteX6" fmla="*/ 2381 w 2224881"/>
                <a:gd name="connsiteY6" fmla="*/ 0 h 975120"/>
                <a:gd name="connsiteX0-25" fmla="*/ 2381 w 2224881"/>
                <a:gd name="connsiteY0-26" fmla="*/ 0 h 975120"/>
                <a:gd name="connsiteX1-27" fmla="*/ 1948531 w 2224881"/>
                <a:gd name="connsiteY1-28" fmla="*/ 0 h 975120"/>
                <a:gd name="connsiteX2-29" fmla="*/ 2224881 w 2224881"/>
                <a:gd name="connsiteY2-30" fmla="*/ 453032 h 975120"/>
                <a:gd name="connsiteX3-31" fmla="*/ 1948531 w 2224881"/>
                <a:gd name="connsiteY3-32" fmla="*/ 906064 h 975120"/>
                <a:gd name="connsiteX4-33" fmla="*/ 67469 w 2224881"/>
                <a:gd name="connsiteY4-34" fmla="*/ 908447 h 975120"/>
                <a:gd name="connsiteX5-35" fmla="*/ 0 w 2224881"/>
                <a:gd name="connsiteY5-36" fmla="*/ 975120 h 975120"/>
                <a:gd name="connsiteX6-37" fmla="*/ 2381 w 2224881"/>
                <a:gd name="connsiteY6-38" fmla="*/ 0 h 975120"/>
                <a:gd name="connsiteX0-39" fmla="*/ 2381 w 2224881"/>
                <a:gd name="connsiteY0-40" fmla="*/ 1191 h 976311"/>
                <a:gd name="connsiteX1-41" fmla="*/ 93663 w 2224881"/>
                <a:gd name="connsiteY1-42" fmla="*/ 0 h 976311"/>
                <a:gd name="connsiteX2-43" fmla="*/ 1948531 w 2224881"/>
                <a:gd name="connsiteY2-44" fmla="*/ 1191 h 976311"/>
                <a:gd name="connsiteX3-45" fmla="*/ 2224881 w 2224881"/>
                <a:gd name="connsiteY3-46" fmla="*/ 454223 h 976311"/>
                <a:gd name="connsiteX4-47" fmla="*/ 1948531 w 2224881"/>
                <a:gd name="connsiteY4-48" fmla="*/ 907255 h 976311"/>
                <a:gd name="connsiteX5-49" fmla="*/ 67469 w 2224881"/>
                <a:gd name="connsiteY5-50" fmla="*/ 909638 h 976311"/>
                <a:gd name="connsiteX6-51" fmla="*/ 0 w 2224881"/>
                <a:gd name="connsiteY6-52" fmla="*/ 976311 h 976311"/>
                <a:gd name="connsiteX7" fmla="*/ 2381 w 2224881"/>
                <a:gd name="connsiteY7" fmla="*/ 1191 h 976311"/>
                <a:gd name="connsiteX0-53" fmla="*/ 45244 w 2224881"/>
                <a:gd name="connsiteY0-54" fmla="*/ 53579 h 976311"/>
                <a:gd name="connsiteX1-55" fmla="*/ 93663 w 2224881"/>
                <a:gd name="connsiteY1-56" fmla="*/ 0 h 976311"/>
                <a:gd name="connsiteX2-57" fmla="*/ 1948531 w 2224881"/>
                <a:gd name="connsiteY2-58" fmla="*/ 1191 h 976311"/>
                <a:gd name="connsiteX3-59" fmla="*/ 2224881 w 2224881"/>
                <a:gd name="connsiteY3-60" fmla="*/ 454223 h 976311"/>
                <a:gd name="connsiteX4-61" fmla="*/ 1948531 w 2224881"/>
                <a:gd name="connsiteY4-62" fmla="*/ 907255 h 976311"/>
                <a:gd name="connsiteX5-63" fmla="*/ 67469 w 2224881"/>
                <a:gd name="connsiteY5-64" fmla="*/ 909638 h 976311"/>
                <a:gd name="connsiteX6-65" fmla="*/ 0 w 2224881"/>
                <a:gd name="connsiteY6-66" fmla="*/ 976311 h 976311"/>
                <a:gd name="connsiteX7-67" fmla="*/ 45244 w 2224881"/>
                <a:gd name="connsiteY7-68" fmla="*/ 53579 h 976311"/>
                <a:gd name="connsiteX0-69" fmla="*/ 45244 w 2224881"/>
                <a:gd name="connsiteY0-70" fmla="*/ 53579 h 976311"/>
                <a:gd name="connsiteX1-71" fmla="*/ 93663 w 2224881"/>
                <a:gd name="connsiteY1-72" fmla="*/ 0 h 976311"/>
                <a:gd name="connsiteX2-73" fmla="*/ 1948531 w 2224881"/>
                <a:gd name="connsiteY2-74" fmla="*/ 1191 h 976311"/>
                <a:gd name="connsiteX3-75" fmla="*/ 2224881 w 2224881"/>
                <a:gd name="connsiteY3-76" fmla="*/ 454223 h 976311"/>
                <a:gd name="connsiteX4-77" fmla="*/ 1948531 w 2224881"/>
                <a:gd name="connsiteY4-78" fmla="*/ 907255 h 976311"/>
                <a:gd name="connsiteX5-79" fmla="*/ 67469 w 2224881"/>
                <a:gd name="connsiteY5-80" fmla="*/ 916781 h 976311"/>
                <a:gd name="connsiteX6-81" fmla="*/ 0 w 2224881"/>
                <a:gd name="connsiteY6-82" fmla="*/ 976311 h 976311"/>
                <a:gd name="connsiteX7-83" fmla="*/ 45244 w 2224881"/>
                <a:gd name="connsiteY7-84" fmla="*/ 53579 h 976311"/>
                <a:gd name="connsiteX0-85" fmla="*/ 45244 w 2224881"/>
                <a:gd name="connsiteY0-86" fmla="*/ 53579 h 976311"/>
                <a:gd name="connsiteX1-87" fmla="*/ 93663 w 2224881"/>
                <a:gd name="connsiteY1-88" fmla="*/ 0 h 976311"/>
                <a:gd name="connsiteX2-89" fmla="*/ 1948531 w 2224881"/>
                <a:gd name="connsiteY2-90" fmla="*/ 1191 h 976311"/>
                <a:gd name="connsiteX3-91" fmla="*/ 2224881 w 2224881"/>
                <a:gd name="connsiteY3-92" fmla="*/ 454223 h 976311"/>
                <a:gd name="connsiteX4-93" fmla="*/ 1948531 w 2224881"/>
                <a:gd name="connsiteY4-94" fmla="*/ 907255 h 976311"/>
                <a:gd name="connsiteX5-95" fmla="*/ 67469 w 2224881"/>
                <a:gd name="connsiteY5-96" fmla="*/ 916781 h 976311"/>
                <a:gd name="connsiteX6-97" fmla="*/ 0 w 2224881"/>
                <a:gd name="connsiteY6-98" fmla="*/ 976311 h 976311"/>
                <a:gd name="connsiteX7-99" fmla="*/ 45244 w 2224881"/>
                <a:gd name="connsiteY7-100" fmla="*/ 53579 h 976311"/>
              </a:gdLst>
              <a:ahLst/>
              <a:cxnLst>
                <a:cxn ang="0">
                  <a:pos x="connsiteX0-85" y="connsiteY0-86"/>
                </a:cxn>
                <a:cxn ang="0">
                  <a:pos x="connsiteX1-87" y="connsiteY1-88"/>
                </a:cxn>
                <a:cxn ang="0">
                  <a:pos x="connsiteX2-89" y="connsiteY2-90"/>
                </a:cxn>
                <a:cxn ang="0">
                  <a:pos x="connsiteX3-91" y="connsiteY3-92"/>
                </a:cxn>
                <a:cxn ang="0">
                  <a:pos x="connsiteX4-93" y="connsiteY4-94"/>
                </a:cxn>
                <a:cxn ang="0">
                  <a:pos x="connsiteX5-95" y="connsiteY5-96"/>
                </a:cxn>
                <a:cxn ang="0">
                  <a:pos x="connsiteX6-97" y="connsiteY6-98"/>
                </a:cxn>
                <a:cxn ang="0">
                  <a:pos x="connsiteX7-99" y="connsiteY7-100"/>
                </a:cxn>
              </a:cxnLst>
              <a:rect l="l" t="t" r="r" b="b"/>
              <a:pathLst>
                <a:path w="2224881" h="976311">
                  <a:moveTo>
                    <a:pt x="45244" y="53579"/>
                  </a:moveTo>
                  <a:lnTo>
                    <a:pt x="93663" y="0"/>
                  </a:lnTo>
                  <a:lnTo>
                    <a:pt x="1948531" y="1191"/>
                  </a:lnTo>
                  <a:lnTo>
                    <a:pt x="2224881" y="454223"/>
                  </a:lnTo>
                  <a:lnTo>
                    <a:pt x="1948531" y="907255"/>
                  </a:lnTo>
                  <a:cubicBezTo>
                    <a:pt x="1319129" y="928687"/>
                    <a:pt x="692108" y="904874"/>
                    <a:pt x="67469" y="916781"/>
                  </a:cubicBezTo>
                  <a:lnTo>
                    <a:pt x="0" y="976311"/>
                  </a:lnTo>
                  <a:cubicBezTo>
                    <a:pt x="794" y="651271"/>
                    <a:pt x="44450" y="378619"/>
                    <a:pt x="45244" y="53579"/>
                  </a:cubicBezTo>
                  <a:close/>
                </a:path>
              </a:pathLst>
            </a:cu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90000"/>
                </a:lnSpc>
                <a:spcBef>
                  <a:spcPts val="0"/>
                </a:spcBef>
                <a:spcAft>
                  <a:spcPts val="0"/>
                </a:spcAft>
                <a:buClrTx/>
                <a:buSzTx/>
                <a:buFontTx/>
                <a:buNone/>
                <a:defRPr/>
              </a:pPr>
              <a:endParaRPr kumimoji="0" lang="zh-CN" altLang="en-US" sz="4000" b="1" i="0" u="none" strike="noStrike" kern="1200" cap="none" spc="0" normalizeH="0" baseline="0" noProof="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6" name="圆角矩形 15"/>
            <p:cNvSpPr/>
            <p:nvPr>
              <p:custDataLst>
                <p:tags r:id="rId4"/>
              </p:custDataLst>
            </p:nvPr>
          </p:nvSpPr>
          <p:spPr>
            <a:xfrm>
              <a:off x="1674724" y="2037727"/>
              <a:ext cx="147970" cy="633106"/>
            </a:xfrm>
            <a:custGeom>
              <a:avLst/>
              <a:gdLst>
                <a:gd name="connsiteX0" fmla="*/ 0 w 233722"/>
                <a:gd name="connsiteY0" fmla="*/ 116861 h 1113601"/>
                <a:gd name="connsiteX1" fmla="*/ 116861 w 233722"/>
                <a:gd name="connsiteY1" fmla="*/ 0 h 1113601"/>
                <a:gd name="connsiteX2" fmla="*/ 116861 w 233722"/>
                <a:gd name="connsiteY2" fmla="*/ 0 h 1113601"/>
                <a:gd name="connsiteX3" fmla="*/ 233722 w 233722"/>
                <a:gd name="connsiteY3" fmla="*/ 116861 h 1113601"/>
                <a:gd name="connsiteX4" fmla="*/ 233722 w 233722"/>
                <a:gd name="connsiteY4" fmla="*/ 996740 h 1113601"/>
                <a:gd name="connsiteX5" fmla="*/ 116861 w 233722"/>
                <a:gd name="connsiteY5" fmla="*/ 1113601 h 1113601"/>
                <a:gd name="connsiteX6" fmla="*/ 116861 w 233722"/>
                <a:gd name="connsiteY6" fmla="*/ 1113601 h 1113601"/>
                <a:gd name="connsiteX7" fmla="*/ 0 w 233722"/>
                <a:gd name="connsiteY7" fmla="*/ 996740 h 1113601"/>
                <a:gd name="connsiteX8" fmla="*/ 0 w 233722"/>
                <a:gd name="connsiteY8" fmla="*/ 116861 h 1113601"/>
                <a:gd name="connsiteX0-1" fmla="*/ 0 w 258046"/>
                <a:gd name="connsiteY0-2" fmla="*/ 116861 h 1113601"/>
                <a:gd name="connsiteX1-3" fmla="*/ 116861 w 258046"/>
                <a:gd name="connsiteY1-4" fmla="*/ 0 h 1113601"/>
                <a:gd name="connsiteX2-5" fmla="*/ 116861 w 258046"/>
                <a:gd name="connsiteY2-6" fmla="*/ 0 h 1113601"/>
                <a:gd name="connsiteX3-7" fmla="*/ 252772 w 258046"/>
                <a:gd name="connsiteY3-8" fmla="*/ 25369 h 1113601"/>
                <a:gd name="connsiteX4-9" fmla="*/ 233722 w 258046"/>
                <a:gd name="connsiteY4-10" fmla="*/ 116861 h 1113601"/>
                <a:gd name="connsiteX5-11" fmla="*/ 233722 w 258046"/>
                <a:gd name="connsiteY5-12" fmla="*/ 996740 h 1113601"/>
                <a:gd name="connsiteX6-13" fmla="*/ 116861 w 258046"/>
                <a:gd name="connsiteY6-14" fmla="*/ 1113601 h 1113601"/>
                <a:gd name="connsiteX7-15" fmla="*/ 116861 w 258046"/>
                <a:gd name="connsiteY7-16" fmla="*/ 1113601 h 1113601"/>
                <a:gd name="connsiteX8-17" fmla="*/ 0 w 258046"/>
                <a:gd name="connsiteY8-18" fmla="*/ 996740 h 1113601"/>
                <a:gd name="connsiteX9" fmla="*/ 0 w 258046"/>
                <a:gd name="connsiteY9" fmla="*/ 116861 h 111360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 y="connsiteY9"/>
                </a:cxn>
              </a:cxnLst>
              <a:rect l="l" t="t" r="r" b="b"/>
              <a:pathLst>
                <a:path w="258046" h="1113601">
                  <a:moveTo>
                    <a:pt x="0" y="116861"/>
                  </a:moveTo>
                  <a:cubicBezTo>
                    <a:pt x="0" y="52320"/>
                    <a:pt x="52320" y="0"/>
                    <a:pt x="116861" y="0"/>
                  </a:cubicBezTo>
                  <a:lnTo>
                    <a:pt x="116861" y="0"/>
                  </a:lnTo>
                  <a:cubicBezTo>
                    <a:pt x="133957" y="7403"/>
                    <a:pt x="233295" y="5892"/>
                    <a:pt x="252772" y="25369"/>
                  </a:cubicBezTo>
                  <a:cubicBezTo>
                    <a:pt x="272249" y="44846"/>
                    <a:pt x="231341" y="-41859"/>
                    <a:pt x="233722" y="116861"/>
                  </a:cubicBezTo>
                  <a:lnTo>
                    <a:pt x="233722" y="996740"/>
                  </a:lnTo>
                  <a:cubicBezTo>
                    <a:pt x="233722" y="1061281"/>
                    <a:pt x="181402" y="1113601"/>
                    <a:pt x="116861" y="1113601"/>
                  </a:cubicBezTo>
                  <a:lnTo>
                    <a:pt x="116861" y="1113601"/>
                  </a:lnTo>
                  <a:cubicBezTo>
                    <a:pt x="52320" y="1113601"/>
                    <a:pt x="0" y="1061281"/>
                    <a:pt x="0" y="996740"/>
                  </a:cubicBezTo>
                  <a:lnTo>
                    <a:pt x="0" y="11686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7" name="任意多边形 14"/>
            <p:cNvSpPr/>
            <p:nvPr>
              <p:custDataLst>
                <p:tags r:id="rId5"/>
              </p:custDataLst>
            </p:nvPr>
          </p:nvSpPr>
          <p:spPr>
            <a:xfrm>
              <a:off x="1674724" y="2572517"/>
              <a:ext cx="157236" cy="102412"/>
            </a:xfrm>
            <a:custGeom>
              <a:avLst/>
              <a:gdLst>
                <a:gd name="connsiteX0" fmla="*/ 0 w 234157"/>
                <a:gd name="connsiteY0" fmla="*/ 89297 h 178596"/>
                <a:gd name="connsiteX1" fmla="*/ 0 w 234157"/>
                <a:gd name="connsiteY1" fmla="*/ 89298 h 178596"/>
                <a:gd name="connsiteX2" fmla="*/ 0 w 234157"/>
                <a:gd name="connsiteY2" fmla="*/ 89298 h 178596"/>
                <a:gd name="connsiteX3" fmla="*/ 89298 w 234157"/>
                <a:gd name="connsiteY3" fmla="*/ 0 h 178596"/>
                <a:gd name="connsiteX4" fmla="*/ 234157 w 234157"/>
                <a:gd name="connsiteY4" fmla="*/ 0 h 178596"/>
                <a:gd name="connsiteX5" fmla="*/ 234157 w 234157"/>
                <a:gd name="connsiteY5" fmla="*/ 178596 h 178596"/>
                <a:gd name="connsiteX6" fmla="*/ 89298 w 234157"/>
                <a:gd name="connsiteY6" fmla="*/ 178595 h 178596"/>
                <a:gd name="connsiteX7" fmla="*/ 7018 w 234157"/>
                <a:gd name="connsiteY7" fmla="*/ 124056 h 178596"/>
                <a:gd name="connsiteX8" fmla="*/ 0 w 234157"/>
                <a:gd name="connsiteY8" fmla="*/ 89298 h 178596"/>
                <a:gd name="connsiteX9" fmla="*/ 7018 w 234157"/>
                <a:gd name="connsiteY9" fmla="*/ 54539 h 178596"/>
                <a:gd name="connsiteX10" fmla="*/ 89298 w 234157"/>
                <a:gd name="connsiteY10" fmla="*/ 0 h 178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4157" h="178596">
                  <a:moveTo>
                    <a:pt x="0" y="89297"/>
                  </a:moveTo>
                  <a:lnTo>
                    <a:pt x="0" y="89298"/>
                  </a:lnTo>
                  <a:lnTo>
                    <a:pt x="0" y="89298"/>
                  </a:lnTo>
                  <a:close/>
                  <a:moveTo>
                    <a:pt x="89298" y="0"/>
                  </a:moveTo>
                  <a:lnTo>
                    <a:pt x="234157" y="0"/>
                  </a:lnTo>
                  <a:lnTo>
                    <a:pt x="234157" y="178596"/>
                  </a:lnTo>
                  <a:lnTo>
                    <a:pt x="89298" y="178595"/>
                  </a:lnTo>
                  <a:cubicBezTo>
                    <a:pt x="52310" y="178595"/>
                    <a:pt x="20574" y="156106"/>
                    <a:pt x="7018" y="124056"/>
                  </a:cubicBezTo>
                  <a:lnTo>
                    <a:pt x="0" y="89298"/>
                  </a:lnTo>
                  <a:lnTo>
                    <a:pt x="7018" y="54539"/>
                  </a:lnTo>
                  <a:cubicBezTo>
                    <a:pt x="20574" y="22489"/>
                    <a:pt x="52310" y="0"/>
                    <a:pt x="89298"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grpSp>
      <p:sp>
        <p:nvSpPr>
          <p:cNvPr id="8" name="文本框 7"/>
          <p:cNvSpPr txBox="1"/>
          <p:nvPr/>
        </p:nvSpPr>
        <p:spPr>
          <a:xfrm>
            <a:off x="1097085" y="295878"/>
            <a:ext cx="10202499" cy="5632311"/>
          </a:xfrm>
          <a:prstGeom prst="rect">
            <a:avLst/>
          </a:prstGeom>
          <a:noFill/>
        </p:spPr>
        <p:txBody>
          <a:bodyPr wrap="square">
            <a:spAutoFit/>
          </a:bodyPr>
          <a:lstStyle/>
          <a:p>
            <a:pPr algn="just" fontAlgn="ctr">
              <a:lnSpc>
                <a:spcPct val="150000"/>
              </a:lnSpc>
            </a:pPr>
            <a:r>
              <a:rPr lang="en-US" altLang="zh-CN" sz="2400" b="1"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Possible Version 5:</a:t>
            </a:r>
            <a:endParaRPr lang="zh-CN" altLang="zh-CN" sz="2400" b="1" kern="100" dirty="0">
              <a:effectLst/>
              <a:latin typeface="Calibri" panose="020F0502020204030204" pitchFamily="34" charset="0"/>
              <a:ea typeface="宋体" panose="02010600030101010101" pitchFamily="2" charset="-122"/>
              <a:cs typeface="Times New Roman" panose="02020603050405020304" pitchFamily="18" charset="0"/>
            </a:endParaRPr>
          </a:p>
          <a:p>
            <a:pPr algn="just" fontAlgn="ctr">
              <a:lnSpc>
                <a:spcPct val="150000"/>
              </a:lnSpc>
            </a:pPr>
            <a:r>
              <a:rPr lang="en-US" altLang="zh-CN" sz="2400" b="1" kern="100" dirty="0">
                <a:effectLst/>
                <a:latin typeface="Times New Roman" panose="02020603050405020304" pitchFamily="18" charset="0"/>
                <a:ea typeface="宋体" panose="02010600030101010101" pitchFamily="2" charset="-122"/>
                <a:cs typeface="Times New Roman" panose="02020603050405020304" pitchFamily="18" charset="0"/>
              </a:rPr>
              <a:t>Paragraph 1</a:t>
            </a:r>
            <a:r>
              <a:rPr lang="en-US" altLang="zh-CN" sz="2400" i="1" kern="0" dirty="0">
                <a:solidFill>
                  <a:srgbClr val="000000"/>
                </a:solidFill>
                <a:effectLst>
                  <a:outerShdw blurRad="38100" dist="19050" dir="2700000" algn="tl" rotWithShape="0">
                    <a:srgbClr val="000000">
                      <a:alpha val="40000"/>
                    </a:srgbClr>
                  </a:outerShdw>
                </a:effectLst>
                <a:latin typeface="Arial" panose="020B0604020202020204" pitchFamily="34" charset="0"/>
                <a:ea typeface="微软雅黑" panose="020B0503020204020204" pitchFamily="34" charset="-122"/>
                <a:sym typeface="+mn-ea"/>
              </a:rPr>
              <a:t>:</a:t>
            </a:r>
            <a:endParaRPr lang="en-US" altLang="zh-CN" sz="2400" i="1" kern="0" dirty="0">
              <a:solidFill>
                <a:srgbClr val="000000"/>
              </a:solidFill>
              <a:effectLst>
                <a:outerShdw blurRad="38100" dist="19050" dir="2700000" algn="tl" rotWithShape="0">
                  <a:srgbClr val="000000">
                    <a:alpha val="40000"/>
                  </a:srgbClr>
                </a:outerShdw>
              </a:effectLst>
              <a:latin typeface="Arial" panose="020B0604020202020204" pitchFamily="34" charset="0"/>
              <a:ea typeface="微软雅黑" panose="020B0503020204020204" pitchFamily="34" charset="-122"/>
              <a:sym typeface="+mn-ea"/>
            </a:endParaRPr>
          </a:p>
          <a:p>
            <a:pPr algn="just" fontAlgn="ctr">
              <a:lnSpc>
                <a:spcPct val="150000"/>
              </a:lnSpc>
            </a:pPr>
            <a:r>
              <a:rPr lang="en-US" altLang="zh-CN" sz="2400" i="1" kern="0" dirty="0">
                <a:solidFill>
                  <a:srgbClr val="000000"/>
                </a:solidFill>
                <a:effectLst>
                  <a:outerShdw blurRad="38100" dist="19050" dir="2700000" algn="tl" rotWithShape="0">
                    <a:srgbClr val="000000">
                      <a:alpha val="40000"/>
                    </a:srgbClr>
                  </a:outerShdw>
                </a:effectLst>
                <a:latin typeface="Arial" panose="020B0604020202020204" pitchFamily="34" charset="0"/>
                <a:ea typeface="微软雅黑" panose="020B0503020204020204" pitchFamily="34" charset="-122"/>
                <a:sym typeface="+mn-ea"/>
              </a:rPr>
              <a:t>The problem was still unsolved the next week until I noticed a boy in the school canteen. </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He</a:t>
            </a:r>
            <a:r>
              <a:rPr lang="en-US" altLang="zh-CN" sz="2400" kern="0" dirty="0">
                <a:solidFill>
                  <a:srgbClr val="000000"/>
                </a:solidFill>
                <a:effectLst>
                  <a:outerShdw blurRad="38100" dist="19050" dir="2700000" algn="tl" rotWithShape="0">
                    <a:srgbClr val="000000">
                      <a:alpha val="40000"/>
                    </a:srgbClr>
                  </a:outerShdw>
                </a:effectLst>
                <a:latin typeface="Arial" panose="020B0604020202020204" pitchFamily="34" charset="0"/>
                <a:ea typeface="微软雅黑" panose="020B0503020204020204" pitchFamily="34" charset="-122"/>
                <a:sym typeface="+mn-ea"/>
              </a:rPr>
              <a:t> </a:t>
            </a:r>
            <a:r>
              <a:rPr lang="en-US" altLang="zh-CN" sz="2400" i="1" kern="0" dirty="0">
                <a:solidFill>
                  <a:srgbClr val="000000"/>
                </a:solidFill>
                <a:effectLst>
                  <a:outerShdw blurRad="38100" dist="19050" dir="2700000" algn="tl" rotWithShape="0">
                    <a:srgbClr val="000000">
                      <a:alpha val="40000"/>
                    </a:srgbClr>
                  </a:outerShdw>
                </a:effectLst>
                <a:latin typeface="Arial" panose="020B0604020202020204" pitchFamily="34" charset="0"/>
                <a:ea typeface="微软雅黑" panose="020B0503020204020204" pitchFamily="34" charset="-122"/>
                <a:sym typeface="+mn-ea"/>
              </a:rPr>
              <a:t> </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was in  rags and sat there alone with head lowering. “ hey! I’m coming!” The voice of </a:t>
            </a:r>
            <a:r>
              <a:rPr lang="en-US" altLang="zh-CN" sz="2400" u="sng"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Katie </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rang into my ears, into my sight came the scenes that she dashed to the boy with handmade </a:t>
            </a:r>
            <a:r>
              <a:rPr lang="en-US" altLang="zh-CN" sz="2400" u="sng"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lunch</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 grasped in her hands. Carrying a </a:t>
            </a:r>
            <a:r>
              <a:rPr lang="en-US" altLang="zh-CN" sz="2400" u="sng"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generous </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beam, Katie gave her lunch to the boy. “It feels like nobody ever </a:t>
            </a:r>
            <a:r>
              <a:rPr lang="en-US" altLang="zh-CN" sz="2400" u="sng"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loved</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 me until you love me.” The boy </a:t>
            </a:r>
            <a:r>
              <a:rPr lang="en-US" altLang="zh-CN" sz="2400" b="1" kern="0" dirty="0">
                <a:solidFill>
                  <a:srgbClr val="FF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threw himself to </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Katie’s arms and patted her mildly to </a:t>
            </a:r>
            <a:r>
              <a:rPr lang="en-US" altLang="zh-CN" sz="2400" b="1" kern="0" dirty="0">
                <a:solidFill>
                  <a:srgbClr val="FF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extend his gratitude from the bottom of heart</a:t>
            </a:r>
            <a:r>
              <a:rPr lang="en-US"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 I sighed in relief, and in the afternoon, I called Katie to my office and told her what I had witnessed.</a:t>
            </a:r>
            <a:endParaRPr lang="zh-CN" altLang="zh-CN" sz="24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heel(1)">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heel(1)">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heel(1)">
                                      <p:cBhvr>
                                        <p:cTn id="17"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pSp>
        <p:nvGrpSpPr>
          <p:cNvPr id="3" name="组合 2"/>
          <p:cNvGrpSpPr/>
          <p:nvPr>
            <p:custDataLst>
              <p:tags r:id="rId1"/>
            </p:custDataLst>
          </p:nvPr>
        </p:nvGrpSpPr>
        <p:grpSpPr>
          <a:xfrm>
            <a:off x="182320" y="615094"/>
            <a:ext cx="11560570" cy="5313095"/>
            <a:chOff x="1674724" y="1896428"/>
            <a:chExt cx="3859030" cy="833120"/>
          </a:xfrm>
        </p:grpSpPr>
        <p:sp>
          <p:nvSpPr>
            <p:cNvPr id="4" name="圆角矩形 8"/>
            <p:cNvSpPr/>
            <p:nvPr>
              <p:custDataLst>
                <p:tags r:id="rId2"/>
              </p:custDataLst>
            </p:nvPr>
          </p:nvSpPr>
          <p:spPr>
            <a:xfrm>
              <a:off x="1848800" y="1896428"/>
              <a:ext cx="3684954" cy="833120"/>
            </a:xfrm>
            <a:prstGeom prst="roundRect">
              <a:avLst>
                <a:gd name="adj" fmla="val 8286"/>
              </a:avLst>
            </a:prstGeom>
            <a:solidFill>
              <a:schemeClr val="bg1"/>
            </a:solidFill>
            <a:ln w="63500">
              <a:solidFill>
                <a:srgbClr val="E8E8E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28000" rtlCol="0" anchor="ctr">
              <a:normAutofit/>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等线" panose="02010600030101010101" charset="-122"/>
                <a:ea typeface="等线" panose="02010600030101010101" charset="-122"/>
                <a:cs typeface="+mn-cs"/>
              </a:endParaRPr>
            </a:p>
          </p:txBody>
        </p:sp>
        <p:sp>
          <p:nvSpPr>
            <p:cNvPr id="5" name="五边形 13"/>
            <p:cNvSpPr/>
            <p:nvPr>
              <p:custDataLst>
                <p:tags r:id="rId3"/>
              </p:custDataLst>
            </p:nvPr>
          </p:nvSpPr>
          <p:spPr>
            <a:xfrm>
              <a:off x="1677402" y="2048294"/>
              <a:ext cx="300001" cy="559703"/>
            </a:xfrm>
            <a:custGeom>
              <a:avLst/>
              <a:gdLst>
                <a:gd name="connsiteX0" fmla="*/ 0 w 2222500"/>
                <a:gd name="connsiteY0" fmla="*/ 0 h 906064"/>
                <a:gd name="connsiteX1" fmla="*/ 1946150 w 2222500"/>
                <a:gd name="connsiteY1" fmla="*/ 0 h 906064"/>
                <a:gd name="connsiteX2" fmla="*/ 2222500 w 2222500"/>
                <a:gd name="connsiteY2" fmla="*/ 453032 h 906064"/>
                <a:gd name="connsiteX3" fmla="*/ 1946150 w 2222500"/>
                <a:gd name="connsiteY3" fmla="*/ 906064 h 906064"/>
                <a:gd name="connsiteX4" fmla="*/ 0 w 2222500"/>
                <a:gd name="connsiteY4" fmla="*/ 906064 h 906064"/>
                <a:gd name="connsiteX5" fmla="*/ 0 w 2222500"/>
                <a:gd name="connsiteY5" fmla="*/ 0 h 906064"/>
                <a:gd name="connsiteX0-1" fmla="*/ 2381 w 2224881"/>
                <a:gd name="connsiteY0-2" fmla="*/ 0 h 975120"/>
                <a:gd name="connsiteX1-3" fmla="*/ 1948531 w 2224881"/>
                <a:gd name="connsiteY1-4" fmla="*/ 0 h 975120"/>
                <a:gd name="connsiteX2-5" fmla="*/ 2224881 w 2224881"/>
                <a:gd name="connsiteY2-6" fmla="*/ 453032 h 975120"/>
                <a:gd name="connsiteX3-7" fmla="*/ 1948531 w 2224881"/>
                <a:gd name="connsiteY3-8" fmla="*/ 906064 h 975120"/>
                <a:gd name="connsiteX4-9" fmla="*/ 0 w 2224881"/>
                <a:gd name="connsiteY4-10" fmla="*/ 975120 h 975120"/>
                <a:gd name="connsiteX5-11" fmla="*/ 2381 w 2224881"/>
                <a:gd name="connsiteY5-12" fmla="*/ 0 h 975120"/>
                <a:gd name="connsiteX0-13" fmla="*/ 2381 w 2224881"/>
                <a:gd name="connsiteY0-14" fmla="*/ 0 h 975120"/>
                <a:gd name="connsiteX1-15" fmla="*/ 1948531 w 2224881"/>
                <a:gd name="connsiteY1-16" fmla="*/ 0 h 975120"/>
                <a:gd name="connsiteX2-17" fmla="*/ 2224881 w 2224881"/>
                <a:gd name="connsiteY2-18" fmla="*/ 453032 h 975120"/>
                <a:gd name="connsiteX3-19" fmla="*/ 1948531 w 2224881"/>
                <a:gd name="connsiteY3-20" fmla="*/ 906064 h 975120"/>
                <a:gd name="connsiteX4-21" fmla="*/ 67469 w 2224881"/>
                <a:gd name="connsiteY4-22" fmla="*/ 908447 h 975120"/>
                <a:gd name="connsiteX5-23" fmla="*/ 0 w 2224881"/>
                <a:gd name="connsiteY5-24" fmla="*/ 975120 h 975120"/>
                <a:gd name="connsiteX6" fmla="*/ 2381 w 2224881"/>
                <a:gd name="connsiteY6" fmla="*/ 0 h 975120"/>
                <a:gd name="connsiteX0-25" fmla="*/ 2381 w 2224881"/>
                <a:gd name="connsiteY0-26" fmla="*/ 0 h 975120"/>
                <a:gd name="connsiteX1-27" fmla="*/ 1948531 w 2224881"/>
                <a:gd name="connsiteY1-28" fmla="*/ 0 h 975120"/>
                <a:gd name="connsiteX2-29" fmla="*/ 2224881 w 2224881"/>
                <a:gd name="connsiteY2-30" fmla="*/ 453032 h 975120"/>
                <a:gd name="connsiteX3-31" fmla="*/ 1948531 w 2224881"/>
                <a:gd name="connsiteY3-32" fmla="*/ 906064 h 975120"/>
                <a:gd name="connsiteX4-33" fmla="*/ 67469 w 2224881"/>
                <a:gd name="connsiteY4-34" fmla="*/ 908447 h 975120"/>
                <a:gd name="connsiteX5-35" fmla="*/ 0 w 2224881"/>
                <a:gd name="connsiteY5-36" fmla="*/ 975120 h 975120"/>
                <a:gd name="connsiteX6-37" fmla="*/ 2381 w 2224881"/>
                <a:gd name="connsiteY6-38" fmla="*/ 0 h 975120"/>
                <a:gd name="connsiteX0-39" fmla="*/ 2381 w 2224881"/>
                <a:gd name="connsiteY0-40" fmla="*/ 1191 h 976311"/>
                <a:gd name="connsiteX1-41" fmla="*/ 93663 w 2224881"/>
                <a:gd name="connsiteY1-42" fmla="*/ 0 h 976311"/>
                <a:gd name="connsiteX2-43" fmla="*/ 1948531 w 2224881"/>
                <a:gd name="connsiteY2-44" fmla="*/ 1191 h 976311"/>
                <a:gd name="connsiteX3-45" fmla="*/ 2224881 w 2224881"/>
                <a:gd name="connsiteY3-46" fmla="*/ 454223 h 976311"/>
                <a:gd name="connsiteX4-47" fmla="*/ 1948531 w 2224881"/>
                <a:gd name="connsiteY4-48" fmla="*/ 907255 h 976311"/>
                <a:gd name="connsiteX5-49" fmla="*/ 67469 w 2224881"/>
                <a:gd name="connsiteY5-50" fmla="*/ 909638 h 976311"/>
                <a:gd name="connsiteX6-51" fmla="*/ 0 w 2224881"/>
                <a:gd name="connsiteY6-52" fmla="*/ 976311 h 976311"/>
                <a:gd name="connsiteX7" fmla="*/ 2381 w 2224881"/>
                <a:gd name="connsiteY7" fmla="*/ 1191 h 976311"/>
                <a:gd name="connsiteX0-53" fmla="*/ 45244 w 2224881"/>
                <a:gd name="connsiteY0-54" fmla="*/ 53579 h 976311"/>
                <a:gd name="connsiteX1-55" fmla="*/ 93663 w 2224881"/>
                <a:gd name="connsiteY1-56" fmla="*/ 0 h 976311"/>
                <a:gd name="connsiteX2-57" fmla="*/ 1948531 w 2224881"/>
                <a:gd name="connsiteY2-58" fmla="*/ 1191 h 976311"/>
                <a:gd name="connsiteX3-59" fmla="*/ 2224881 w 2224881"/>
                <a:gd name="connsiteY3-60" fmla="*/ 454223 h 976311"/>
                <a:gd name="connsiteX4-61" fmla="*/ 1948531 w 2224881"/>
                <a:gd name="connsiteY4-62" fmla="*/ 907255 h 976311"/>
                <a:gd name="connsiteX5-63" fmla="*/ 67469 w 2224881"/>
                <a:gd name="connsiteY5-64" fmla="*/ 909638 h 976311"/>
                <a:gd name="connsiteX6-65" fmla="*/ 0 w 2224881"/>
                <a:gd name="connsiteY6-66" fmla="*/ 976311 h 976311"/>
                <a:gd name="connsiteX7-67" fmla="*/ 45244 w 2224881"/>
                <a:gd name="connsiteY7-68" fmla="*/ 53579 h 976311"/>
                <a:gd name="connsiteX0-69" fmla="*/ 45244 w 2224881"/>
                <a:gd name="connsiteY0-70" fmla="*/ 53579 h 976311"/>
                <a:gd name="connsiteX1-71" fmla="*/ 93663 w 2224881"/>
                <a:gd name="connsiteY1-72" fmla="*/ 0 h 976311"/>
                <a:gd name="connsiteX2-73" fmla="*/ 1948531 w 2224881"/>
                <a:gd name="connsiteY2-74" fmla="*/ 1191 h 976311"/>
                <a:gd name="connsiteX3-75" fmla="*/ 2224881 w 2224881"/>
                <a:gd name="connsiteY3-76" fmla="*/ 454223 h 976311"/>
                <a:gd name="connsiteX4-77" fmla="*/ 1948531 w 2224881"/>
                <a:gd name="connsiteY4-78" fmla="*/ 907255 h 976311"/>
                <a:gd name="connsiteX5-79" fmla="*/ 67469 w 2224881"/>
                <a:gd name="connsiteY5-80" fmla="*/ 916781 h 976311"/>
                <a:gd name="connsiteX6-81" fmla="*/ 0 w 2224881"/>
                <a:gd name="connsiteY6-82" fmla="*/ 976311 h 976311"/>
                <a:gd name="connsiteX7-83" fmla="*/ 45244 w 2224881"/>
                <a:gd name="connsiteY7-84" fmla="*/ 53579 h 976311"/>
                <a:gd name="connsiteX0-85" fmla="*/ 45244 w 2224881"/>
                <a:gd name="connsiteY0-86" fmla="*/ 53579 h 976311"/>
                <a:gd name="connsiteX1-87" fmla="*/ 93663 w 2224881"/>
                <a:gd name="connsiteY1-88" fmla="*/ 0 h 976311"/>
                <a:gd name="connsiteX2-89" fmla="*/ 1948531 w 2224881"/>
                <a:gd name="connsiteY2-90" fmla="*/ 1191 h 976311"/>
                <a:gd name="connsiteX3-91" fmla="*/ 2224881 w 2224881"/>
                <a:gd name="connsiteY3-92" fmla="*/ 454223 h 976311"/>
                <a:gd name="connsiteX4-93" fmla="*/ 1948531 w 2224881"/>
                <a:gd name="connsiteY4-94" fmla="*/ 907255 h 976311"/>
                <a:gd name="connsiteX5-95" fmla="*/ 67469 w 2224881"/>
                <a:gd name="connsiteY5-96" fmla="*/ 916781 h 976311"/>
                <a:gd name="connsiteX6-97" fmla="*/ 0 w 2224881"/>
                <a:gd name="connsiteY6-98" fmla="*/ 976311 h 976311"/>
                <a:gd name="connsiteX7-99" fmla="*/ 45244 w 2224881"/>
                <a:gd name="connsiteY7-100" fmla="*/ 53579 h 976311"/>
              </a:gdLst>
              <a:ahLst/>
              <a:cxnLst>
                <a:cxn ang="0">
                  <a:pos x="connsiteX0-85" y="connsiteY0-86"/>
                </a:cxn>
                <a:cxn ang="0">
                  <a:pos x="connsiteX1-87" y="connsiteY1-88"/>
                </a:cxn>
                <a:cxn ang="0">
                  <a:pos x="connsiteX2-89" y="connsiteY2-90"/>
                </a:cxn>
                <a:cxn ang="0">
                  <a:pos x="connsiteX3-91" y="connsiteY3-92"/>
                </a:cxn>
                <a:cxn ang="0">
                  <a:pos x="connsiteX4-93" y="connsiteY4-94"/>
                </a:cxn>
                <a:cxn ang="0">
                  <a:pos x="connsiteX5-95" y="connsiteY5-96"/>
                </a:cxn>
                <a:cxn ang="0">
                  <a:pos x="connsiteX6-97" y="connsiteY6-98"/>
                </a:cxn>
                <a:cxn ang="0">
                  <a:pos x="connsiteX7-99" y="connsiteY7-100"/>
                </a:cxn>
              </a:cxnLst>
              <a:rect l="l" t="t" r="r" b="b"/>
              <a:pathLst>
                <a:path w="2224881" h="976311">
                  <a:moveTo>
                    <a:pt x="45244" y="53579"/>
                  </a:moveTo>
                  <a:lnTo>
                    <a:pt x="93663" y="0"/>
                  </a:lnTo>
                  <a:lnTo>
                    <a:pt x="1948531" y="1191"/>
                  </a:lnTo>
                  <a:lnTo>
                    <a:pt x="2224881" y="454223"/>
                  </a:lnTo>
                  <a:lnTo>
                    <a:pt x="1948531" y="907255"/>
                  </a:lnTo>
                  <a:cubicBezTo>
                    <a:pt x="1319129" y="928687"/>
                    <a:pt x="692108" y="904874"/>
                    <a:pt x="67469" y="916781"/>
                  </a:cubicBezTo>
                  <a:lnTo>
                    <a:pt x="0" y="976311"/>
                  </a:lnTo>
                  <a:cubicBezTo>
                    <a:pt x="794" y="651271"/>
                    <a:pt x="44450" y="378619"/>
                    <a:pt x="45244" y="53579"/>
                  </a:cubicBezTo>
                  <a:close/>
                </a:path>
              </a:pathLst>
            </a:custGeom>
            <a:solidFill>
              <a:srgbClr val="FAFAF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90000"/>
                </a:lnSpc>
                <a:spcBef>
                  <a:spcPts val="0"/>
                </a:spcBef>
                <a:spcAft>
                  <a:spcPts val="0"/>
                </a:spcAft>
                <a:buClrTx/>
                <a:buSzTx/>
                <a:buFontTx/>
                <a:buNone/>
                <a:defRPr/>
              </a:pPr>
              <a:endParaRPr kumimoji="0" lang="zh-CN" altLang="en-US" sz="4000" b="1" i="0" u="none" strike="noStrike" kern="1200" cap="none" spc="0" normalizeH="0" baseline="0" noProof="0">
                <a:ln>
                  <a:noFill/>
                </a:ln>
                <a:solidFill>
                  <a:prstClr val="black">
                    <a:lumMod val="65000"/>
                    <a:lumOff val="35000"/>
                  </a:prstClr>
                </a:solidFill>
                <a:effectLst/>
                <a:uLnTx/>
                <a:uFillTx/>
                <a:latin typeface="微软雅黑" panose="020B0503020204020204" pitchFamily="34" charset="-122"/>
                <a:ea typeface="微软雅黑" panose="020B0503020204020204" pitchFamily="34" charset="-122"/>
                <a:cs typeface="+mn-cs"/>
              </a:endParaRPr>
            </a:p>
          </p:txBody>
        </p:sp>
        <p:sp>
          <p:nvSpPr>
            <p:cNvPr id="6" name="圆角矩形 15"/>
            <p:cNvSpPr/>
            <p:nvPr>
              <p:custDataLst>
                <p:tags r:id="rId4"/>
              </p:custDataLst>
            </p:nvPr>
          </p:nvSpPr>
          <p:spPr>
            <a:xfrm>
              <a:off x="1674724" y="2037727"/>
              <a:ext cx="147970" cy="633106"/>
            </a:xfrm>
            <a:custGeom>
              <a:avLst/>
              <a:gdLst>
                <a:gd name="connsiteX0" fmla="*/ 0 w 233722"/>
                <a:gd name="connsiteY0" fmla="*/ 116861 h 1113601"/>
                <a:gd name="connsiteX1" fmla="*/ 116861 w 233722"/>
                <a:gd name="connsiteY1" fmla="*/ 0 h 1113601"/>
                <a:gd name="connsiteX2" fmla="*/ 116861 w 233722"/>
                <a:gd name="connsiteY2" fmla="*/ 0 h 1113601"/>
                <a:gd name="connsiteX3" fmla="*/ 233722 w 233722"/>
                <a:gd name="connsiteY3" fmla="*/ 116861 h 1113601"/>
                <a:gd name="connsiteX4" fmla="*/ 233722 w 233722"/>
                <a:gd name="connsiteY4" fmla="*/ 996740 h 1113601"/>
                <a:gd name="connsiteX5" fmla="*/ 116861 w 233722"/>
                <a:gd name="connsiteY5" fmla="*/ 1113601 h 1113601"/>
                <a:gd name="connsiteX6" fmla="*/ 116861 w 233722"/>
                <a:gd name="connsiteY6" fmla="*/ 1113601 h 1113601"/>
                <a:gd name="connsiteX7" fmla="*/ 0 w 233722"/>
                <a:gd name="connsiteY7" fmla="*/ 996740 h 1113601"/>
                <a:gd name="connsiteX8" fmla="*/ 0 w 233722"/>
                <a:gd name="connsiteY8" fmla="*/ 116861 h 1113601"/>
                <a:gd name="connsiteX0-1" fmla="*/ 0 w 258046"/>
                <a:gd name="connsiteY0-2" fmla="*/ 116861 h 1113601"/>
                <a:gd name="connsiteX1-3" fmla="*/ 116861 w 258046"/>
                <a:gd name="connsiteY1-4" fmla="*/ 0 h 1113601"/>
                <a:gd name="connsiteX2-5" fmla="*/ 116861 w 258046"/>
                <a:gd name="connsiteY2-6" fmla="*/ 0 h 1113601"/>
                <a:gd name="connsiteX3-7" fmla="*/ 252772 w 258046"/>
                <a:gd name="connsiteY3-8" fmla="*/ 25369 h 1113601"/>
                <a:gd name="connsiteX4-9" fmla="*/ 233722 w 258046"/>
                <a:gd name="connsiteY4-10" fmla="*/ 116861 h 1113601"/>
                <a:gd name="connsiteX5-11" fmla="*/ 233722 w 258046"/>
                <a:gd name="connsiteY5-12" fmla="*/ 996740 h 1113601"/>
                <a:gd name="connsiteX6-13" fmla="*/ 116861 w 258046"/>
                <a:gd name="connsiteY6-14" fmla="*/ 1113601 h 1113601"/>
                <a:gd name="connsiteX7-15" fmla="*/ 116861 w 258046"/>
                <a:gd name="connsiteY7-16" fmla="*/ 1113601 h 1113601"/>
                <a:gd name="connsiteX8-17" fmla="*/ 0 w 258046"/>
                <a:gd name="connsiteY8-18" fmla="*/ 996740 h 1113601"/>
                <a:gd name="connsiteX9" fmla="*/ 0 w 258046"/>
                <a:gd name="connsiteY9" fmla="*/ 116861 h 111360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 y="connsiteY9"/>
                </a:cxn>
              </a:cxnLst>
              <a:rect l="l" t="t" r="r" b="b"/>
              <a:pathLst>
                <a:path w="258046" h="1113601">
                  <a:moveTo>
                    <a:pt x="0" y="116861"/>
                  </a:moveTo>
                  <a:cubicBezTo>
                    <a:pt x="0" y="52320"/>
                    <a:pt x="52320" y="0"/>
                    <a:pt x="116861" y="0"/>
                  </a:cubicBezTo>
                  <a:lnTo>
                    <a:pt x="116861" y="0"/>
                  </a:lnTo>
                  <a:cubicBezTo>
                    <a:pt x="133957" y="7403"/>
                    <a:pt x="233295" y="5892"/>
                    <a:pt x="252772" y="25369"/>
                  </a:cubicBezTo>
                  <a:cubicBezTo>
                    <a:pt x="272249" y="44846"/>
                    <a:pt x="231341" y="-41859"/>
                    <a:pt x="233722" y="116861"/>
                  </a:cubicBezTo>
                  <a:lnTo>
                    <a:pt x="233722" y="996740"/>
                  </a:lnTo>
                  <a:cubicBezTo>
                    <a:pt x="233722" y="1061281"/>
                    <a:pt x="181402" y="1113601"/>
                    <a:pt x="116861" y="1113601"/>
                  </a:cubicBezTo>
                  <a:lnTo>
                    <a:pt x="116861" y="1113601"/>
                  </a:lnTo>
                  <a:cubicBezTo>
                    <a:pt x="52320" y="1113601"/>
                    <a:pt x="0" y="1061281"/>
                    <a:pt x="0" y="996740"/>
                  </a:cubicBezTo>
                  <a:lnTo>
                    <a:pt x="0" y="116861"/>
                  </a:lnTo>
                  <a:close/>
                </a:path>
              </a:pathLst>
            </a:custGeom>
            <a:gradFill>
              <a:gsLst>
                <a:gs pos="0">
                  <a:srgbClr val="BCBCBC"/>
                </a:gs>
                <a:gs pos="100000">
                  <a:srgbClr val="F9F9F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7" name="任意多边形 14"/>
            <p:cNvSpPr/>
            <p:nvPr>
              <p:custDataLst>
                <p:tags r:id="rId5"/>
              </p:custDataLst>
            </p:nvPr>
          </p:nvSpPr>
          <p:spPr>
            <a:xfrm>
              <a:off x="1674724" y="2572517"/>
              <a:ext cx="157236" cy="102412"/>
            </a:xfrm>
            <a:custGeom>
              <a:avLst/>
              <a:gdLst>
                <a:gd name="connsiteX0" fmla="*/ 0 w 234157"/>
                <a:gd name="connsiteY0" fmla="*/ 89297 h 178596"/>
                <a:gd name="connsiteX1" fmla="*/ 0 w 234157"/>
                <a:gd name="connsiteY1" fmla="*/ 89298 h 178596"/>
                <a:gd name="connsiteX2" fmla="*/ 0 w 234157"/>
                <a:gd name="connsiteY2" fmla="*/ 89298 h 178596"/>
                <a:gd name="connsiteX3" fmla="*/ 89298 w 234157"/>
                <a:gd name="connsiteY3" fmla="*/ 0 h 178596"/>
                <a:gd name="connsiteX4" fmla="*/ 234157 w 234157"/>
                <a:gd name="connsiteY4" fmla="*/ 0 h 178596"/>
                <a:gd name="connsiteX5" fmla="*/ 234157 w 234157"/>
                <a:gd name="connsiteY5" fmla="*/ 178596 h 178596"/>
                <a:gd name="connsiteX6" fmla="*/ 89298 w 234157"/>
                <a:gd name="connsiteY6" fmla="*/ 178595 h 178596"/>
                <a:gd name="connsiteX7" fmla="*/ 7018 w 234157"/>
                <a:gd name="connsiteY7" fmla="*/ 124056 h 178596"/>
                <a:gd name="connsiteX8" fmla="*/ 0 w 234157"/>
                <a:gd name="connsiteY8" fmla="*/ 89298 h 178596"/>
                <a:gd name="connsiteX9" fmla="*/ 7018 w 234157"/>
                <a:gd name="connsiteY9" fmla="*/ 54539 h 178596"/>
                <a:gd name="connsiteX10" fmla="*/ 89298 w 234157"/>
                <a:gd name="connsiteY10" fmla="*/ 0 h 178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4157" h="178596">
                  <a:moveTo>
                    <a:pt x="0" y="89297"/>
                  </a:moveTo>
                  <a:lnTo>
                    <a:pt x="0" y="89298"/>
                  </a:lnTo>
                  <a:lnTo>
                    <a:pt x="0" y="89298"/>
                  </a:lnTo>
                  <a:close/>
                  <a:moveTo>
                    <a:pt x="89298" y="0"/>
                  </a:moveTo>
                  <a:lnTo>
                    <a:pt x="234157" y="0"/>
                  </a:lnTo>
                  <a:lnTo>
                    <a:pt x="234157" y="178596"/>
                  </a:lnTo>
                  <a:lnTo>
                    <a:pt x="89298" y="178595"/>
                  </a:lnTo>
                  <a:cubicBezTo>
                    <a:pt x="52310" y="178595"/>
                    <a:pt x="20574" y="156106"/>
                    <a:pt x="7018" y="124056"/>
                  </a:cubicBezTo>
                  <a:lnTo>
                    <a:pt x="0" y="89298"/>
                  </a:lnTo>
                  <a:lnTo>
                    <a:pt x="7018" y="54539"/>
                  </a:lnTo>
                  <a:cubicBezTo>
                    <a:pt x="20574" y="22489"/>
                    <a:pt x="52310" y="0"/>
                    <a:pt x="89298"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grpSp>
      <p:sp>
        <p:nvSpPr>
          <p:cNvPr id="8" name="文本框 7"/>
          <p:cNvSpPr txBox="1"/>
          <p:nvPr/>
        </p:nvSpPr>
        <p:spPr>
          <a:xfrm>
            <a:off x="1167268" y="1157302"/>
            <a:ext cx="10202499" cy="3970318"/>
          </a:xfrm>
          <a:prstGeom prst="rect">
            <a:avLst/>
          </a:prstGeom>
          <a:noFill/>
        </p:spPr>
        <p:txBody>
          <a:bodyPr wrap="square">
            <a:spAutoFit/>
          </a:bodyPr>
          <a:lstStyle/>
          <a:p>
            <a:pPr algn="just" fontAlgn="ctr"/>
            <a:r>
              <a:rPr lang="en-US" altLang="zh-CN" sz="2800" b="1" kern="100" dirty="0">
                <a:effectLst/>
                <a:latin typeface="Times New Roman" panose="02020603050405020304" pitchFamily="18" charset="0"/>
                <a:ea typeface="宋体" panose="02010600030101010101" pitchFamily="2" charset="-122"/>
                <a:cs typeface="Times New Roman" panose="02020603050405020304" pitchFamily="18" charset="0"/>
              </a:rPr>
              <a:t>Paragraph 2</a:t>
            </a:r>
            <a:endParaRPr lang="en-US" altLang="zh-CN" sz="2800" b="1" kern="100" dirty="0">
              <a:effectLst/>
              <a:latin typeface="Times New Roman" panose="02020603050405020304" pitchFamily="18" charset="0"/>
              <a:ea typeface="宋体" panose="02010600030101010101" pitchFamily="2" charset="-122"/>
              <a:cs typeface="Times New Roman" panose="02020603050405020304" pitchFamily="18" charset="0"/>
            </a:endParaRPr>
          </a:p>
          <a:p>
            <a:pPr algn="just" fontAlgn="ctr"/>
            <a:r>
              <a:rPr lang="en-US" altLang="zh-CN" sz="2800" i="1" kern="0" dirty="0">
                <a:solidFill>
                  <a:srgbClr val="000000"/>
                </a:solidFill>
                <a:effectLst>
                  <a:outerShdw blurRad="38100" dist="19050" dir="2700000" algn="tl" rotWithShape="0">
                    <a:srgbClr val="000000">
                      <a:alpha val="40000"/>
                    </a:srgbClr>
                  </a:outerShdw>
                </a:effectLst>
                <a:latin typeface="Arial" panose="020B0604020202020204" pitchFamily="34" charset="0"/>
                <a:sym typeface="+mn-ea"/>
              </a:rPr>
              <a:t>Katie asked me not to tell her parents.</a:t>
            </a:r>
            <a:r>
              <a:rPr lang="en-US" altLang="zh-CN" sz="2800" b="1" kern="100" dirty="0">
                <a:latin typeface="Calibri" panose="020F0502020204030204" pitchFamily="34" charset="0"/>
                <a:ea typeface="宋体" panose="02010600030101010101" pitchFamily="2" charset="-122"/>
                <a:cs typeface="Times New Roman" panose="02020603050405020304" pitchFamily="18" charset="0"/>
                <a:sym typeface="+mn-ea"/>
              </a:rPr>
              <a:t> </a:t>
            </a:r>
            <a:r>
              <a:rPr lang="en-US" altLang="zh-CN" sz="28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She just didn’t want to annoy her parents. What a </a:t>
            </a:r>
            <a:r>
              <a:rPr lang="en-US" altLang="zh-CN" sz="2800" u="sng"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sweet</a:t>
            </a:r>
            <a:r>
              <a:rPr lang="en-US" altLang="zh-CN" sz="28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 kid Katie is! Her selfless behavior melted the ice in my heart and stroke me like an invisible hammer. With such violent emotions, I couldn’t even utter a word. </a:t>
            </a:r>
            <a:r>
              <a:rPr lang="en-US" altLang="zh-CN" sz="2800" kern="0" dirty="0">
                <a:solidFill>
                  <a:srgbClr val="FF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Automatically biting my lips</a:t>
            </a:r>
            <a:r>
              <a:rPr lang="en-US" altLang="zh-CN" sz="28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 I gave praise to Katie for what she had done and suggested her </a:t>
            </a:r>
            <a:r>
              <a:rPr lang="en-US" altLang="zh-CN" sz="2800" kern="0" dirty="0">
                <a:solidFill>
                  <a:srgbClr val="FF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clarifying the fact to </a:t>
            </a:r>
            <a:r>
              <a:rPr lang="en-US" altLang="zh-CN" sz="28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her </a:t>
            </a:r>
            <a:r>
              <a:rPr lang="en-US" altLang="zh-CN" sz="2800" u="sng"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parents</a:t>
            </a:r>
            <a:r>
              <a:rPr lang="en-US" altLang="zh-CN" sz="28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rPr>
              <a:t> in a wise choice. Then I gave her parents to answer, a wave of admiration crowded in and I realized love still existed in the world.</a:t>
            </a:r>
            <a:endParaRPr lang="en-US" altLang="zh-CN" sz="2800" kern="0" dirty="0">
              <a:solidFill>
                <a:srgbClr val="000000"/>
              </a:solidFill>
              <a:effectLst>
                <a:outerShdw blurRad="38100" dist="19050" dir="2700000" algn="tl" rotWithShape="0">
                  <a:srgbClr val="000000">
                    <a:alpha val="40000"/>
                  </a:srgbClr>
                </a:outerShdw>
              </a:effectLst>
              <a:latin typeface="Times New Roman" panose="02020603050405020304" pitchFamily="18" charset="0"/>
              <a:ea typeface="微软雅黑" panose="020B0503020204020204" pitchFamily="34" charset="-122"/>
              <a:cs typeface="Times New Roman" panose="02020603050405020304" pitchFamily="18"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arn(inVertical)">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山上的风景&#10;&#10;描述已自动生成"/>
          <p:cNvPicPr>
            <a:picLocks noChangeAspect="1"/>
          </p:cNvPicPr>
          <p:nvPr/>
        </p:nvPicPr>
        <p:blipFill>
          <a:blip r:embed="rId1"/>
          <a:stretch>
            <a:fillRect/>
          </a:stretch>
        </p:blipFill>
        <p:spPr bwMode="auto">
          <a:xfrm>
            <a:off x="1814297" y="1424187"/>
            <a:ext cx="9045488" cy="3470235"/>
          </a:xfrm>
          <a:prstGeom prst="rect">
            <a:avLst/>
          </a:prstGeom>
          <a:solidFill>
            <a:srgbClr val="FFFF00"/>
          </a:solidFill>
          <a:ln>
            <a:noFill/>
          </a:ln>
        </p:spPr>
      </p:pic>
      <p:pic>
        <p:nvPicPr>
          <p:cNvPr id="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3316" y="5351620"/>
            <a:ext cx="2315772" cy="1424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图片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38703" y="6195317"/>
            <a:ext cx="1440942" cy="7895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矩形 5"/>
          <p:cNvSpPr/>
          <p:nvPr/>
        </p:nvSpPr>
        <p:spPr>
          <a:xfrm>
            <a:off x="2979645" y="2675203"/>
            <a:ext cx="6897358" cy="2013735"/>
          </a:xfrm>
          <a:prstGeom prst="rect">
            <a:avLst/>
          </a:prstGeom>
          <a:noFill/>
        </p:spPr>
        <p:txBody>
          <a:bodyPr spcFirstLastPara="1" wrap="none">
            <a:prstTxWarp prst="textArchUp">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hangingPunct="1">
              <a:defRPr/>
            </a:pPr>
            <a:r>
              <a:rPr lang="en-US" altLang="zh-CN"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anose="020B0604020202020204" pitchFamily="34" charset="0"/>
              </a:rPr>
              <a:t>Thanks For Your Attention!</a:t>
            </a:r>
            <a:endParaRPr lang="zh-CN" altLang="en-US"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739452" y="36728"/>
            <a:ext cx="5548203" cy="729905"/>
            <a:chOff x="3237789" y="1193772"/>
            <a:chExt cx="3636000" cy="967932"/>
          </a:xfrm>
        </p:grpSpPr>
        <p:grpSp>
          <p:nvGrpSpPr>
            <p:cNvPr id="3" name="组合 2"/>
            <p:cNvGrpSpPr/>
            <p:nvPr/>
          </p:nvGrpSpPr>
          <p:grpSpPr>
            <a:xfrm>
              <a:off x="3237789" y="1193772"/>
              <a:ext cx="3636000" cy="967932"/>
              <a:chOff x="4139952" y="1170041"/>
              <a:chExt cx="3559469" cy="536519"/>
            </a:xfrm>
          </p:grpSpPr>
          <p:sp>
            <p:nvSpPr>
              <p:cNvPr id="5" name="圆角矩形 4"/>
              <p:cNvSpPr/>
              <p:nvPr/>
            </p:nvSpPr>
            <p:spPr>
              <a:xfrm>
                <a:off x="4139952" y="1170041"/>
                <a:ext cx="3559469" cy="536519"/>
              </a:xfrm>
              <a:prstGeom prst="roundRect">
                <a:avLst>
                  <a:gd name="adj" fmla="val 50000"/>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6" name="圆角矩形 113"/>
              <p:cNvSpPr/>
              <p:nvPr/>
            </p:nvSpPr>
            <p:spPr>
              <a:xfrm>
                <a:off x="4716017" y="1250029"/>
                <a:ext cx="2819381" cy="389240"/>
              </a:xfrm>
              <a:custGeom>
                <a:avLst/>
                <a:gdLst/>
                <a:ahLst/>
                <a:cxnLst/>
                <a:rect l="l" t="t" r="r" b="b"/>
                <a:pathLst>
                  <a:path w="3005287" h="389240">
                    <a:moveTo>
                      <a:pt x="0" y="0"/>
                    </a:moveTo>
                    <a:lnTo>
                      <a:pt x="535610" y="0"/>
                    </a:lnTo>
                    <a:lnTo>
                      <a:pt x="792088" y="0"/>
                    </a:lnTo>
                    <a:lnTo>
                      <a:pt x="2810667" y="0"/>
                    </a:lnTo>
                    <a:cubicBezTo>
                      <a:pt x="2918153" y="0"/>
                      <a:pt x="3005287" y="87134"/>
                      <a:pt x="3005287" y="194620"/>
                    </a:cubicBezTo>
                    <a:lnTo>
                      <a:pt x="3005286" y="194620"/>
                    </a:lnTo>
                    <a:cubicBezTo>
                      <a:pt x="3005286" y="302106"/>
                      <a:pt x="2918152" y="389240"/>
                      <a:pt x="2810666" y="389240"/>
                    </a:cubicBezTo>
                    <a:lnTo>
                      <a:pt x="535610" y="389239"/>
                    </a:lnTo>
                    <a:lnTo>
                      <a:pt x="0" y="389239"/>
                    </a:lnTo>
                    <a:close/>
                  </a:path>
                </a:pathLst>
              </a:custGeom>
              <a:solidFill>
                <a:srgbClr val="0000FF"/>
              </a:solidFill>
              <a:ln w="6350">
                <a:noFill/>
              </a:ln>
              <a:effectLst>
                <a:innerShdw blurRad="63500" dist="50800" dir="16200000">
                  <a:prstClr val="black">
                    <a:alpha val="3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7" name="TextBox 6"/>
              <p:cNvSpPr txBox="1"/>
              <p:nvPr/>
            </p:nvSpPr>
            <p:spPr>
              <a:xfrm>
                <a:off x="4369051" y="1325082"/>
                <a:ext cx="199718" cy="225190"/>
              </a:xfrm>
              <a:prstGeom prst="rect">
                <a:avLst/>
              </a:prstGeom>
              <a:noFill/>
            </p:spPr>
            <p:txBody>
              <a:bodyPr wrap="none" rtlCol="0">
                <a:spAutoFit/>
              </a:bodyPr>
              <a:lstStyle/>
              <a:p>
                <a:pPr algn="ctr"/>
                <a:r>
                  <a:rPr lang="en-US" altLang="zh-CN" sz="1600" b="1" dirty="0">
                    <a:solidFill>
                      <a:srgbClr val="C0504D"/>
                    </a:solidFill>
                    <a:effectLst>
                      <a:innerShdw blurRad="63500" dist="50800" dir="10800000">
                        <a:prstClr val="black">
                          <a:alpha val="50000"/>
                        </a:prstClr>
                      </a:innerShdw>
                    </a:effectLst>
                    <a:latin typeface="微软雅黑" panose="020B0503020204020204" pitchFamily="34" charset="-122"/>
                    <a:ea typeface="微软雅黑" panose="020B0503020204020204" pitchFamily="34" charset="-122"/>
                  </a:rPr>
                  <a:t>1</a:t>
                </a:r>
                <a:endParaRPr lang="zh-CN" altLang="en-US" sz="1600" b="1" dirty="0">
                  <a:solidFill>
                    <a:srgbClr val="C0504D"/>
                  </a:solidFill>
                  <a:effectLst>
                    <a:innerShdw blurRad="63500" dist="50800" dir="10800000">
                      <a:prstClr val="black">
                        <a:alpha val="50000"/>
                      </a:prstClr>
                    </a:innerShdw>
                  </a:effectLst>
                  <a:latin typeface="微软雅黑" panose="020B0503020204020204" pitchFamily="34" charset="-122"/>
                  <a:ea typeface="微软雅黑" panose="020B0503020204020204" pitchFamily="34" charset="-122"/>
                </a:endParaRPr>
              </a:p>
            </p:txBody>
          </p:sp>
        </p:grpSp>
        <p:sp>
          <p:nvSpPr>
            <p:cNvPr id="4" name="TextBox 3"/>
            <p:cNvSpPr txBox="1"/>
            <p:nvPr/>
          </p:nvSpPr>
          <p:spPr>
            <a:xfrm>
              <a:off x="3847571" y="1471535"/>
              <a:ext cx="2437831" cy="406265"/>
            </a:xfrm>
            <a:prstGeom prst="rect">
              <a:avLst/>
            </a:prstGeom>
            <a:noFill/>
          </p:spPr>
          <p:txBody>
            <a:bodyPr wrap="square" rtlCol="0">
              <a:spAutoFit/>
            </a:bodyPr>
            <a:lstStyle/>
            <a:p>
              <a:r>
                <a:rPr lang="zh-CN" altLang="en-US" sz="1600" b="1" dirty="0">
                  <a:solidFill>
                    <a:prstClr val="white"/>
                  </a:solidFill>
                  <a:effectLst>
                    <a:outerShdw blurRad="50800" dist="38100" dir="2700000" algn="tl" rotWithShape="0">
                      <a:prstClr val="black">
                        <a:alpha val="40000"/>
                      </a:prstClr>
                    </a:outerShdw>
                  </a:effectLst>
                  <a:latin typeface="华康雅宋体W9(P)" panose="02020900000000000000" pitchFamily="18" charset="-122"/>
                  <a:ea typeface="华康雅宋体W9(P)" panose="02020900000000000000" pitchFamily="18" charset="-122"/>
                </a:rPr>
                <a:t>读内容 </a:t>
              </a:r>
              <a:r>
                <a:rPr lang="en-US" altLang="zh-CN" sz="1600" b="1" dirty="0">
                  <a:solidFill>
                    <a:prstClr val="white"/>
                  </a:solidFill>
                  <a:effectLst>
                    <a:outerShdw blurRad="50800" dist="38100" dir="2700000" algn="tl" rotWithShape="0">
                      <a:prstClr val="black">
                        <a:alpha val="40000"/>
                      </a:prstClr>
                    </a:outerShdw>
                  </a:effectLst>
                  <a:latin typeface="华康雅宋体W9(P)" panose="02020900000000000000" pitchFamily="18" charset="-122"/>
                  <a:ea typeface="华康雅宋体W9(P)" panose="02020900000000000000" pitchFamily="18" charset="-122"/>
                </a:rPr>
                <a:t>Read for the plot </a:t>
              </a:r>
              <a:endParaRPr lang="zh-CN" altLang="en-US" sz="1600" b="1" dirty="0">
                <a:solidFill>
                  <a:prstClr val="white"/>
                </a:solidFill>
                <a:effectLst>
                  <a:outerShdw blurRad="50800" dist="38100" dir="2700000" algn="tl" rotWithShape="0">
                    <a:prstClr val="black">
                      <a:alpha val="40000"/>
                    </a:prstClr>
                  </a:outerShdw>
                </a:effectLst>
                <a:latin typeface="华康雅宋体W9(P)" panose="02020900000000000000" pitchFamily="18" charset="-122"/>
                <a:ea typeface="华康雅宋体W9(P)" panose="02020900000000000000" pitchFamily="18" charset="-122"/>
              </a:endParaRPr>
            </a:p>
          </p:txBody>
        </p:sp>
      </p:grpSp>
      <p:grpSp>
        <p:nvGrpSpPr>
          <p:cNvPr id="8" name="组合 7"/>
          <p:cNvGrpSpPr/>
          <p:nvPr/>
        </p:nvGrpSpPr>
        <p:grpSpPr>
          <a:xfrm>
            <a:off x="1399282" y="2448415"/>
            <a:ext cx="1272933" cy="1371636"/>
            <a:chOff x="258105" y="2871710"/>
            <a:chExt cx="2262993" cy="1645963"/>
          </a:xfrm>
        </p:grpSpPr>
        <p:grpSp>
          <p:nvGrpSpPr>
            <p:cNvPr id="9" name="组合 8"/>
            <p:cNvGrpSpPr/>
            <p:nvPr/>
          </p:nvGrpSpPr>
          <p:grpSpPr>
            <a:xfrm>
              <a:off x="258105" y="2871710"/>
              <a:ext cx="2262993" cy="1645963"/>
              <a:chOff x="-18557" y="673100"/>
              <a:chExt cx="5500186" cy="4000500"/>
            </a:xfrm>
            <a:effectLst>
              <a:outerShdw blurRad="444500" dist="254000" dir="8100000" algn="tr" rotWithShape="0">
                <a:prstClr val="black">
                  <a:alpha val="50000"/>
                </a:prstClr>
              </a:outerShdw>
            </a:effectLst>
          </p:grpSpPr>
          <p:sp>
            <p:nvSpPr>
              <p:cNvPr id="11" name="同心圆 10"/>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prstClr val="black"/>
                  </a:solidFill>
                </a:endParaRPr>
              </a:p>
            </p:txBody>
          </p:sp>
          <p:sp>
            <p:nvSpPr>
              <p:cNvPr id="12" name="椭圆 11"/>
              <p:cNvSpPr/>
              <p:nvPr/>
            </p:nvSpPr>
            <p:spPr>
              <a:xfrm>
                <a:off x="-18557" y="673103"/>
                <a:ext cx="5500186" cy="3913189"/>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100">
                  <a:solidFill>
                    <a:prstClr val="white"/>
                  </a:solidFill>
                </a:endParaRPr>
              </a:p>
            </p:txBody>
          </p:sp>
        </p:grpSp>
        <p:sp>
          <p:nvSpPr>
            <p:cNvPr id="10" name="TextBox 9"/>
            <p:cNvSpPr txBox="1"/>
            <p:nvPr/>
          </p:nvSpPr>
          <p:spPr>
            <a:xfrm>
              <a:off x="361872" y="3418198"/>
              <a:ext cx="2026132" cy="517064"/>
            </a:xfrm>
            <a:prstGeom prst="rect">
              <a:avLst/>
            </a:prstGeom>
            <a:noFill/>
          </p:spPr>
          <p:txBody>
            <a:bodyPr wrap="square" lIns="0" tIns="0" rIns="0" bIns="0" rtlCol="0">
              <a:spAutoFit/>
            </a:bodyPr>
            <a:lstStyle/>
            <a:p>
              <a:pPr algn="ctr"/>
              <a:r>
                <a:rPr lang="en-US" altLang="zh-CN" sz="2800" b="1" dirty="0">
                  <a:solidFill>
                    <a:srgbClr val="FF0000"/>
                  </a:solidFill>
                  <a:latin typeface="微软雅黑" panose="020B0503020204020204" pitchFamily="34" charset="-122"/>
                  <a:ea typeface="微软雅黑" panose="020B0503020204020204" pitchFamily="34" charset="-122"/>
                </a:rPr>
                <a:t>Read </a:t>
              </a:r>
              <a:endParaRPr lang="zh-CN" altLang="en-US" sz="2800" b="1" dirty="0">
                <a:solidFill>
                  <a:srgbClr val="FF0000"/>
                </a:solidFill>
                <a:latin typeface="微软雅黑" panose="020B0503020204020204" pitchFamily="34" charset="-122"/>
                <a:ea typeface="微软雅黑" panose="020B0503020204020204" pitchFamily="34" charset="-122"/>
              </a:endParaRPr>
            </a:p>
          </p:txBody>
        </p:sp>
      </p:grpSp>
      <p:sp>
        <p:nvSpPr>
          <p:cNvPr id="13" name="Freeform 5"/>
          <p:cNvSpPr/>
          <p:nvPr/>
        </p:nvSpPr>
        <p:spPr bwMode="auto">
          <a:xfrm>
            <a:off x="2792332" y="642448"/>
            <a:ext cx="419175" cy="5016567"/>
          </a:xfrm>
          <a:custGeom>
            <a:avLst/>
            <a:gdLst/>
            <a:ahLst/>
            <a:cxnLst/>
            <a:rect l="l" t="t" r="r" b="b"/>
            <a:pathLst>
              <a:path w="931331" h="3822203">
                <a:moveTo>
                  <a:pt x="931331" y="0"/>
                </a:moveTo>
                <a:lnTo>
                  <a:pt x="931331" y="43438"/>
                </a:lnTo>
                <a:lnTo>
                  <a:pt x="929692" y="43241"/>
                </a:lnTo>
                <a:cubicBezTo>
                  <a:pt x="720560" y="43241"/>
                  <a:pt x="548753" y="233651"/>
                  <a:pt x="531759" y="477070"/>
                </a:cubicBezTo>
                <a:cubicBezTo>
                  <a:pt x="531001" y="481589"/>
                  <a:pt x="530505" y="486178"/>
                  <a:pt x="530592" y="490864"/>
                </a:cubicBezTo>
                <a:lnTo>
                  <a:pt x="527965" y="521911"/>
                </a:lnTo>
                <a:cubicBezTo>
                  <a:pt x="527965" y="524355"/>
                  <a:pt x="527981" y="526795"/>
                  <a:pt x="528584" y="529223"/>
                </a:cubicBezTo>
                <a:cubicBezTo>
                  <a:pt x="525896" y="549213"/>
                  <a:pt x="525319" y="570030"/>
                  <a:pt x="525319" y="591585"/>
                </a:cubicBezTo>
                <a:lnTo>
                  <a:pt x="525319" y="1420695"/>
                </a:lnTo>
                <a:cubicBezTo>
                  <a:pt x="525319" y="1644311"/>
                  <a:pt x="418363" y="1909396"/>
                  <a:pt x="152419" y="1909396"/>
                </a:cubicBezTo>
                <a:lnTo>
                  <a:pt x="152419" y="1917007"/>
                </a:lnTo>
                <a:cubicBezTo>
                  <a:pt x="411268" y="1917007"/>
                  <a:pt x="525319" y="2180779"/>
                  <a:pt x="525319" y="2401508"/>
                </a:cubicBezTo>
                <a:lnTo>
                  <a:pt x="525319" y="3229831"/>
                </a:lnTo>
                <a:lnTo>
                  <a:pt x="528395" y="3285086"/>
                </a:lnTo>
                <a:lnTo>
                  <a:pt x="527965" y="3290166"/>
                </a:lnTo>
                <a:cubicBezTo>
                  <a:pt x="527965" y="3298449"/>
                  <a:pt x="528142" y="3306682"/>
                  <a:pt x="530049" y="3314794"/>
                </a:cubicBezTo>
                <a:cubicBezTo>
                  <a:pt x="529872" y="3323297"/>
                  <a:pt x="530775" y="3331587"/>
                  <a:pt x="532157" y="3339708"/>
                </a:cubicBezTo>
                <a:cubicBezTo>
                  <a:pt x="550979" y="3580884"/>
                  <a:pt x="721914" y="3768836"/>
                  <a:pt x="929692" y="3768836"/>
                </a:cubicBezTo>
                <a:cubicBezTo>
                  <a:pt x="930239" y="3768836"/>
                  <a:pt x="930786" y="3768835"/>
                  <a:pt x="931331" y="3768639"/>
                </a:cubicBezTo>
                <a:lnTo>
                  <a:pt x="931331" y="3822203"/>
                </a:lnTo>
                <a:cubicBezTo>
                  <a:pt x="739757" y="3822203"/>
                  <a:pt x="598112" y="3773911"/>
                  <a:pt x="507975" y="3678638"/>
                </a:cubicBezTo>
                <a:cubicBezTo>
                  <a:pt x="417575" y="3582577"/>
                  <a:pt x="372901" y="3410141"/>
                  <a:pt x="372901" y="3162642"/>
                </a:cubicBezTo>
                <a:lnTo>
                  <a:pt x="372901" y="2435365"/>
                </a:lnTo>
                <a:cubicBezTo>
                  <a:pt x="372901" y="2299674"/>
                  <a:pt x="350301" y="2189965"/>
                  <a:pt x="304838" y="2105453"/>
                </a:cubicBezTo>
                <a:cubicBezTo>
                  <a:pt x="260163" y="2021204"/>
                  <a:pt x="158200" y="1972649"/>
                  <a:pt x="0" y="1961888"/>
                </a:cubicBezTo>
                <a:lnTo>
                  <a:pt x="0" y="1860316"/>
                </a:lnTo>
                <a:cubicBezTo>
                  <a:pt x="146638" y="1837744"/>
                  <a:pt x="245710" y="1792339"/>
                  <a:pt x="296166" y="1724624"/>
                </a:cubicBezTo>
                <a:cubicBezTo>
                  <a:pt x="347410" y="1657434"/>
                  <a:pt x="372901" y="1544052"/>
                  <a:pt x="372901" y="1386838"/>
                </a:cubicBezTo>
                <a:lnTo>
                  <a:pt x="372901" y="659562"/>
                </a:lnTo>
                <a:cubicBezTo>
                  <a:pt x="372901" y="411275"/>
                  <a:pt x="417575" y="239626"/>
                  <a:pt x="507975" y="143566"/>
                </a:cubicBezTo>
                <a:cubicBezTo>
                  <a:pt x="598112" y="47505"/>
                  <a:pt x="739757" y="0"/>
                  <a:pt x="931331" y="0"/>
                </a:cubicBezTo>
                <a:close/>
              </a:path>
            </a:pathLst>
          </a:custGeom>
        </p:spPr>
        <p:style>
          <a:lnRef idx="3">
            <a:schemeClr val="lt1"/>
          </a:lnRef>
          <a:fillRef idx="1">
            <a:schemeClr val="accent2"/>
          </a:fillRef>
          <a:effectRef idx="1">
            <a:schemeClr val="accent2"/>
          </a:effectRef>
          <a:fontRef idx="minor">
            <a:schemeClr val="lt1"/>
          </a:fontRef>
        </p:style>
        <p:txBody>
          <a:bodyPr lIns="71323" tIns="35662" rIns="71323" bIns="35662" rtlCol="0" anchor="ctr"/>
          <a:lstStyle/>
          <a:p>
            <a:pPr algn="ctr"/>
            <a:endParaRPr lang="zh-CN" altLang="en-US" sz="1100" dirty="0">
              <a:solidFill>
                <a:prstClr val="white"/>
              </a:solidFill>
            </a:endParaRPr>
          </a:p>
        </p:txBody>
      </p:sp>
      <p:grpSp>
        <p:nvGrpSpPr>
          <p:cNvPr id="14" name="组合 13"/>
          <p:cNvGrpSpPr/>
          <p:nvPr/>
        </p:nvGrpSpPr>
        <p:grpSpPr>
          <a:xfrm>
            <a:off x="3646602" y="792131"/>
            <a:ext cx="5809047" cy="806610"/>
            <a:chOff x="3237789" y="2461817"/>
            <a:chExt cx="3636000" cy="967932"/>
          </a:xfrm>
        </p:grpSpPr>
        <p:grpSp>
          <p:nvGrpSpPr>
            <p:cNvPr id="15" name="组合 14"/>
            <p:cNvGrpSpPr/>
            <p:nvPr/>
          </p:nvGrpSpPr>
          <p:grpSpPr>
            <a:xfrm>
              <a:off x="3237789" y="2461817"/>
              <a:ext cx="3636000" cy="967932"/>
              <a:chOff x="4139952" y="1170041"/>
              <a:chExt cx="3559469" cy="536519"/>
            </a:xfrm>
          </p:grpSpPr>
          <p:sp>
            <p:nvSpPr>
              <p:cNvPr id="17" name="圆角矩形 16"/>
              <p:cNvSpPr/>
              <p:nvPr/>
            </p:nvSpPr>
            <p:spPr>
              <a:xfrm>
                <a:off x="4139952" y="1170041"/>
                <a:ext cx="3559469" cy="536519"/>
              </a:xfrm>
              <a:prstGeom prst="roundRect">
                <a:avLst>
                  <a:gd name="adj" fmla="val 50000"/>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18" name="圆角矩形 113"/>
              <p:cNvSpPr/>
              <p:nvPr/>
            </p:nvSpPr>
            <p:spPr>
              <a:xfrm>
                <a:off x="4716016" y="1250029"/>
                <a:ext cx="2819382" cy="389240"/>
              </a:xfrm>
              <a:custGeom>
                <a:avLst/>
                <a:gdLst/>
                <a:ahLst/>
                <a:cxnLst/>
                <a:rect l="l" t="t" r="r" b="b"/>
                <a:pathLst>
                  <a:path w="3005287" h="389240">
                    <a:moveTo>
                      <a:pt x="0" y="0"/>
                    </a:moveTo>
                    <a:lnTo>
                      <a:pt x="535610" y="0"/>
                    </a:lnTo>
                    <a:lnTo>
                      <a:pt x="792088" y="0"/>
                    </a:lnTo>
                    <a:lnTo>
                      <a:pt x="2810667" y="0"/>
                    </a:lnTo>
                    <a:cubicBezTo>
                      <a:pt x="2918153" y="0"/>
                      <a:pt x="3005287" y="87134"/>
                      <a:pt x="3005287" y="194620"/>
                    </a:cubicBezTo>
                    <a:lnTo>
                      <a:pt x="3005286" y="194620"/>
                    </a:lnTo>
                    <a:cubicBezTo>
                      <a:pt x="3005286" y="302106"/>
                      <a:pt x="2918152" y="389240"/>
                      <a:pt x="2810666" y="389240"/>
                    </a:cubicBezTo>
                    <a:lnTo>
                      <a:pt x="535610" y="389239"/>
                    </a:lnTo>
                    <a:lnTo>
                      <a:pt x="0" y="389239"/>
                    </a:lnTo>
                    <a:close/>
                  </a:path>
                </a:pathLst>
              </a:custGeom>
              <a:solidFill>
                <a:schemeClr val="accent6"/>
              </a:solidFill>
              <a:ln w="6350">
                <a:noFill/>
              </a:ln>
              <a:effectLst>
                <a:innerShdw blurRad="63500" dist="50800" dir="16200000">
                  <a:prstClr val="black">
                    <a:alpha val="3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dirty="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19" name="TextBox 18"/>
              <p:cNvSpPr txBox="1"/>
              <p:nvPr/>
            </p:nvSpPr>
            <p:spPr>
              <a:xfrm>
                <a:off x="4385206" y="1333759"/>
                <a:ext cx="190750" cy="225190"/>
              </a:xfrm>
              <a:prstGeom prst="rect">
                <a:avLst/>
              </a:prstGeom>
              <a:noFill/>
            </p:spPr>
            <p:txBody>
              <a:bodyPr wrap="none" rtlCol="0">
                <a:spAutoFit/>
              </a:bodyPr>
              <a:lstStyle/>
              <a:p>
                <a:pPr algn="ctr"/>
                <a:r>
                  <a:rPr lang="en-US" altLang="zh-CN" sz="1600" b="1" dirty="0">
                    <a:solidFill>
                      <a:srgbClr val="F79646"/>
                    </a:solidFill>
                    <a:effectLst>
                      <a:innerShdw blurRad="63500" dist="50800" dir="10800000">
                        <a:prstClr val="black">
                          <a:alpha val="50000"/>
                        </a:prstClr>
                      </a:innerShdw>
                    </a:effectLst>
                    <a:latin typeface="微软雅黑" panose="020B0503020204020204" pitchFamily="34" charset="-122"/>
                    <a:ea typeface="微软雅黑" panose="020B0503020204020204" pitchFamily="34" charset="-122"/>
                  </a:rPr>
                  <a:t>2</a:t>
                </a:r>
                <a:endParaRPr lang="zh-CN" altLang="en-US" sz="1600" b="1" dirty="0">
                  <a:solidFill>
                    <a:srgbClr val="F79646"/>
                  </a:solidFill>
                  <a:effectLst>
                    <a:innerShdw blurRad="63500" dist="50800" dir="10800000">
                      <a:prstClr val="black">
                        <a:alpha val="50000"/>
                      </a:prstClr>
                    </a:innerShdw>
                  </a:effectLst>
                  <a:latin typeface="微软雅黑" panose="020B0503020204020204" pitchFamily="34" charset="-122"/>
                  <a:ea typeface="微软雅黑" panose="020B0503020204020204" pitchFamily="34" charset="-122"/>
                </a:endParaRPr>
              </a:p>
            </p:txBody>
          </p:sp>
        </p:grpSp>
        <p:sp>
          <p:nvSpPr>
            <p:cNvPr id="16" name="TextBox 15"/>
            <p:cNvSpPr txBox="1"/>
            <p:nvPr/>
          </p:nvSpPr>
          <p:spPr>
            <a:xfrm>
              <a:off x="3845762" y="2688006"/>
              <a:ext cx="2343621" cy="406265"/>
            </a:xfrm>
            <a:prstGeom prst="rect">
              <a:avLst/>
            </a:prstGeom>
            <a:noFill/>
          </p:spPr>
          <p:txBody>
            <a:bodyPr wrap="square" rtlCol="0">
              <a:spAutoFit/>
            </a:bodyPr>
            <a:lstStyle/>
            <a:p>
              <a:r>
                <a:rPr lang="zh-CN" altLang="en-US" sz="1600" b="1" dirty="0">
                  <a:solidFill>
                    <a:prstClr val="white"/>
                  </a:solidFill>
                  <a:effectLst>
                    <a:outerShdw blurRad="50800" dist="38100" dir="2700000" algn="tl" rotWithShape="0">
                      <a:prstClr val="black">
                        <a:alpha val="40000"/>
                      </a:prstClr>
                    </a:outerShdw>
                  </a:effectLst>
                  <a:latin typeface="华康雅宋体W9(P)" panose="02020900000000000000" pitchFamily="18" charset="-122"/>
                  <a:ea typeface="华康雅宋体W9(P)" panose="02020900000000000000" pitchFamily="18" charset="-122"/>
                </a:rPr>
                <a:t>读线索 </a:t>
              </a:r>
              <a:r>
                <a:rPr lang="en-US" altLang="zh-CN" sz="1600" b="1" dirty="0">
                  <a:solidFill>
                    <a:prstClr val="white"/>
                  </a:solidFill>
                  <a:effectLst>
                    <a:outerShdw blurRad="50800" dist="38100" dir="2700000" algn="tl" rotWithShape="0">
                      <a:prstClr val="black">
                        <a:alpha val="40000"/>
                      </a:prstClr>
                    </a:outerShdw>
                  </a:effectLst>
                  <a:latin typeface="华康雅宋体W9(P)" panose="02020900000000000000" pitchFamily="18" charset="-122"/>
                  <a:ea typeface="华康雅宋体W9(P)" panose="02020900000000000000" pitchFamily="18" charset="-122"/>
                </a:rPr>
                <a:t>Read for the clue</a:t>
              </a:r>
              <a:endParaRPr lang="zh-CN" altLang="en-US" sz="1600" b="1" dirty="0">
                <a:solidFill>
                  <a:prstClr val="white"/>
                </a:solidFill>
                <a:effectLst>
                  <a:outerShdw blurRad="50800" dist="38100" dir="2700000" algn="tl" rotWithShape="0">
                    <a:prstClr val="black">
                      <a:alpha val="40000"/>
                    </a:prstClr>
                  </a:outerShdw>
                </a:effectLst>
                <a:latin typeface="华康雅宋体W9(P)" panose="02020900000000000000" pitchFamily="18" charset="-122"/>
                <a:ea typeface="华康雅宋体W9(P)" panose="02020900000000000000" pitchFamily="18" charset="-122"/>
              </a:endParaRPr>
            </a:p>
          </p:txBody>
        </p:sp>
      </p:grpSp>
      <p:grpSp>
        <p:nvGrpSpPr>
          <p:cNvPr id="20" name="组合 19"/>
          <p:cNvGrpSpPr/>
          <p:nvPr/>
        </p:nvGrpSpPr>
        <p:grpSpPr>
          <a:xfrm>
            <a:off x="3660468" y="1665000"/>
            <a:ext cx="5627187" cy="718439"/>
            <a:chOff x="3249768" y="3729867"/>
            <a:chExt cx="3636000" cy="967932"/>
          </a:xfrm>
        </p:grpSpPr>
        <p:grpSp>
          <p:nvGrpSpPr>
            <p:cNvPr id="21" name="组合 20"/>
            <p:cNvGrpSpPr/>
            <p:nvPr/>
          </p:nvGrpSpPr>
          <p:grpSpPr>
            <a:xfrm>
              <a:off x="3249768" y="3729867"/>
              <a:ext cx="3636000" cy="967932"/>
              <a:chOff x="4139952" y="1170041"/>
              <a:chExt cx="3559469" cy="536519"/>
            </a:xfrm>
          </p:grpSpPr>
          <p:sp>
            <p:nvSpPr>
              <p:cNvPr id="23" name="圆角矩形 22"/>
              <p:cNvSpPr/>
              <p:nvPr/>
            </p:nvSpPr>
            <p:spPr>
              <a:xfrm>
                <a:off x="4139952" y="1170041"/>
                <a:ext cx="3559469" cy="536519"/>
              </a:xfrm>
              <a:prstGeom prst="roundRect">
                <a:avLst>
                  <a:gd name="adj" fmla="val 50000"/>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24" name="圆角矩形 113"/>
              <p:cNvSpPr/>
              <p:nvPr/>
            </p:nvSpPr>
            <p:spPr>
              <a:xfrm>
                <a:off x="4698683" y="1247227"/>
                <a:ext cx="2819381" cy="389240"/>
              </a:xfrm>
              <a:custGeom>
                <a:avLst/>
                <a:gdLst/>
                <a:ahLst/>
                <a:cxnLst/>
                <a:rect l="l" t="t" r="r" b="b"/>
                <a:pathLst>
                  <a:path w="3005287" h="389240">
                    <a:moveTo>
                      <a:pt x="0" y="0"/>
                    </a:moveTo>
                    <a:lnTo>
                      <a:pt x="535610" y="0"/>
                    </a:lnTo>
                    <a:lnTo>
                      <a:pt x="792088" y="0"/>
                    </a:lnTo>
                    <a:lnTo>
                      <a:pt x="2810667" y="0"/>
                    </a:lnTo>
                    <a:cubicBezTo>
                      <a:pt x="2918153" y="0"/>
                      <a:pt x="3005287" y="87134"/>
                      <a:pt x="3005287" y="194620"/>
                    </a:cubicBezTo>
                    <a:lnTo>
                      <a:pt x="3005286" y="194620"/>
                    </a:lnTo>
                    <a:cubicBezTo>
                      <a:pt x="3005286" y="302106"/>
                      <a:pt x="2918152" y="389240"/>
                      <a:pt x="2810666" y="389240"/>
                    </a:cubicBezTo>
                    <a:lnTo>
                      <a:pt x="535610" y="389239"/>
                    </a:lnTo>
                    <a:lnTo>
                      <a:pt x="0" y="389239"/>
                    </a:lnTo>
                    <a:close/>
                  </a:path>
                </a:pathLst>
              </a:cu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zh-CN" altLang="en-US" sz="60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25" name="TextBox 24"/>
              <p:cNvSpPr txBox="1"/>
              <p:nvPr/>
            </p:nvSpPr>
            <p:spPr>
              <a:xfrm>
                <a:off x="4363190" y="1307206"/>
                <a:ext cx="209188" cy="255898"/>
              </a:xfrm>
              <a:prstGeom prst="rect">
                <a:avLst/>
              </a:prstGeom>
              <a:noFill/>
            </p:spPr>
            <p:txBody>
              <a:bodyPr wrap="none" rtlCol="0">
                <a:spAutoFit/>
              </a:bodyPr>
              <a:lstStyle/>
              <a:p>
                <a:pPr algn="ctr"/>
                <a:r>
                  <a:rPr lang="en-US" altLang="zh-CN" sz="1900" b="1" dirty="0">
                    <a:solidFill>
                      <a:srgbClr val="FF0000"/>
                    </a:solidFill>
                    <a:effectLst>
                      <a:innerShdw blurRad="63500" dist="50800" dir="10800000">
                        <a:prstClr val="black">
                          <a:alpha val="50000"/>
                        </a:prstClr>
                      </a:innerShdw>
                    </a:effectLst>
                    <a:latin typeface="微软雅黑" panose="020B0503020204020204" pitchFamily="34" charset="-122"/>
                    <a:ea typeface="微软雅黑" panose="020B0503020204020204" pitchFamily="34" charset="-122"/>
                  </a:rPr>
                  <a:t>3</a:t>
                </a:r>
                <a:endParaRPr lang="zh-CN" altLang="en-US" sz="1900" b="1" dirty="0">
                  <a:solidFill>
                    <a:srgbClr val="FF0000"/>
                  </a:solidFill>
                  <a:effectLst>
                    <a:innerShdw blurRad="63500" dist="50800" dir="10800000">
                      <a:prstClr val="black">
                        <a:alpha val="50000"/>
                      </a:prstClr>
                    </a:innerShdw>
                  </a:effectLst>
                  <a:latin typeface="微软雅黑" panose="020B0503020204020204" pitchFamily="34" charset="-122"/>
                  <a:ea typeface="微软雅黑" panose="020B0503020204020204" pitchFamily="34" charset="-122"/>
                </a:endParaRPr>
              </a:p>
            </p:txBody>
          </p:sp>
        </p:grpSp>
        <p:sp>
          <p:nvSpPr>
            <p:cNvPr id="22" name="TextBox 21"/>
            <p:cNvSpPr txBox="1"/>
            <p:nvPr/>
          </p:nvSpPr>
          <p:spPr>
            <a:xfrm>
              <a:off x="3809158" y="3977326"/>
              <a:ext cx="2790883" cy="406265"/>
            </a:xfrm>
            <a:prstGeom prst="rect">
              <a:avLst/>
            </a:prstGeom>
            <a:noFill/>
          </p:spPr>
          <p:txBody>
            <a:bodyPr wrap="square" rtlCol="0">
              <a:spAutoFit/>
            </a:bodyPr>
            <a:lstStyle/>
            <a:p>
              <a:r>
                <a:rPr lang="zh-CN" altLang="en-US" sz="1600" b="1" dirty="0">
                  <a:solidFill>
                    <a:prstClr val="white"/>
                  </a:solidFill>
                  <a:effectLst>
                    <a:outerShdw blurRad="50800" dist="38100" dir="2700000" algn="tl" rotWithShape="0">
                      <a:prstClr val="black">
                        <a:alpha val="40000"/>
                      </a:prstClr>
                    </a:outerShdw>
                  </a:effectLst>
                  <a:latin typeface="华康雅宋体W9(P)" panose="02020900000000000000" pitchFamily="18" charset="-122"/>
                  <a:ea typeface="华康雅宋体W9(P)" panose="02020900000000000000" pitchFamily="18" charset="-122"/>
                </a:rPr>
                <a:t> 读语言 </a:t>
              </a:r>
              <a:r>
                <a:rPr lang="en-US" altLang="zh-CN" sz="1600" b="1" dirty="0">
                  <a:solidFill>
                    <a:prstClr val="white"/>
                  </a:solidFill>
                  <a:effectLst>
                    <a:outerShdw blurRad="50800" dist="38100" dir="2700000" algn="tl" rotWithShape="0">
                      <a:prstClr val="black">
                        <a:alpha val="40000"/>
                      </a:prstClr>
                    </a:outerShdw>
                  </a:effectLst>
                  <a:latin typeface="华康雅宋体W9(P)" panose="02020900000000000000" pitchFamily="18" charset="-122"/>
                  <a:ea typeface="华康雅宋体W9(P)" panose="02020900000000000000" pitchFamily="18" charset="-122"/>
                </a:rPr>
                <a:t>Read for the language</a:t>
              </a:r>
              <a:endParaRPr lang="zh-CN" altLang="en-US" sz="1600" b="1" dirty="0">
                <a:solidFill>
                  <a:prstClr val="white"/>
                </a:solidFill>
                <a:effectLst>
                  <a:outerShdw blurRad="50800" dist="38100" dir="2700000" algn="tl" rotWithShape="0">
                    <a:prstClr val="black">
                      <a:alpha val="40000"/>
                    </a:prstClr>
                  </a:outerShdw>
                </a:effectLst>
                <a:latin typeface="华康雅宋体W9(P)" panose="02020900000000000000" pitchFamily="18" charset="-122"/>
                <a:ea typeface="华康雅宋体W9(P)" panose="02020900000000000000" pitchFamily="18" charset="-122"/>
              </a:endParaRPr>
            </a:p>
          </p:txBody>
        </p:sp>
      </p:grpSp>
      <p:grpSp>
        <p:nvGrpSpPr>
          <p:cNvPr id="26" name="组合 25"/>
          <p:cNvGrpSpPr/>
          <p:nvPr/>
        </p:nvGrpSpPr>
        <p:grpSpPr>
          <a:xfrm>
            <a:off x="3646603" y="2448415"/>
            <a:ext cx="7146116" cy="648258"/>
            <a:chOff x="3249768" y="3729867"/>
            <a:chExt cx="3636000" cy="967932"/>
          </a:xfrm>
        </p:grpSpPr>
        <p:grpSp>
          <p:nvGrpSpPr>
            <p:cNvPr id="27" name="组合 26"/>
            <p:cNvGrpSpPr/>
            <p:nvPr/>
          </p:nvGrpSpPr>
          <p:grpSpPr>
            <a:xfrm>
              <a:off x="3249768" y="3729867"/>
              <a:ext cx="3636000" cy="967932"/>
              <a:chOff x="4139952" y="1170041"/>
              <a:chExt cx="3559469" cy="536519"/>
            </a:xfrm>
          </p:grpSpPr>
          <p:sp>
            <p:nvSpPr>
              <p:cNvPr id="29" name="圆角矩形 22"/>
              <p:cNvSpPr/>
              <p:nvPr/>
            </p:nvSpPr>
            <p:spPr>
              <a:xfrm>
                <a:off x="4139952" y="1170041"/>
                <a:ext cx="3559469" cy="536519"/>
              </a:xfrm>
              <a:prstGeom prst="roundRect">
                <a:avLst>
                  <a:gd name="adj" fmla="val 50000"/>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30" name="圆角矩形 113"/>
              <p:cNvSpPr/>
              <p:nvPr/>
            </p:nvSpPr>
            <p:spPr>
              <a:xfrm>
                <a:off x="4554190" y="1250029"/>
                <a:ext cx="2981207" cy="389240"/>
              </a:xfrm>
              <a:custGeom>
                <a:avLst/>
                <a:gdLst/>
                <a:ahLst/>
                <a:cxnLst/>
                <a:rect l="l" t="t" r="r" b="b"/>
                <a:pathLst>
                  <a:path w="3005287" h="389240">
                    <a:moveTo>
                      <a:pt x="0" y="0"/>
                    </a:moveTo>
                    <a:lnTo>
                      <a:pt x="535610" y="0"/>
                    </a:lnTo>
                    <a:lnTo>
                      <a:pt x="792088" y="0"/>
                    </a:lnTo>
                    <a:lnTo>
                      <a:pt x="2810667" y="0"/>
                    </a:lnTo>
                    <a:cubicBezTo>
                      <a:pt x="2918153" y="0"/>
                      <a:pt x="3005287" y="87134"/>
                      <a:pt x="3005287" y="194620"/>
                    </a:cubicBezTo>
                    <a:lnTo>
                      <a:pt x="3005286" y="194620"/>
                    </a:lnTo>
                    <a:cubicBezTo>
                      <a:pt x="3005286" y="302106"/>
                      <a:pt x="2918152" y="389240"/>
                      <a:pt x="2810666" y="389240"/>
                    </a:cubicBezTo>
                    <a:lnTo>
                      <a:pt x="535610" y="389239"/>
                    </a:lnTo>
                    <a:lnTo>
                      <a:pt x="0" y="389239"/>
                    </a:lnTo>
                    <a:close/>
                  </a:path>
                </a:pathLst>
              </a:custGeom>
              <a:solidFill>
                <a:srgbClr val="0000FF"/>
              </a:solidFill>
            </p:spPr>
            <p:style>
              <a:lnRef idx="0">
                <a:schemeClr val="accent4"/>
              </a:lnRef>
              <a:fillRef idx="3">
                <a:schemeClr val="accent4"/>
              </a:fillRef>
              <a:effectRef idx="3">
                <a:schemeClr val="accent4"/>
              </a:effectRef>
              <a:fontRef idx="minor">
                <a:schemeClr val="lt1"/>
              </a:fontRef>
            </p:style>
            <p:txBody>
              <a:bodyPr rtlCol="0" anchor="ctr"/>
              <a:lstStyle/>
              <a:p>
                <a:pPr algn="ctr"/>
                <a:endParaRPr lang="zh-CN" altLang="en-US" sz="60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31" name="TextBox 24"/>
              <p:cNvSpPr txBox="1"/>
              <p:nvPr/>
            </p:nvSpPr>
            <p:spPr>
              <a:xfrm>
                <a:off x="4318577" y="1310351"/>
                <a:ext cx="152702" cy="255898"/>
              </a:xfrm>
              <a:prstGeom prst="rect">
                <a:avLst/>
              </a:prstGeom>
              <a:noFill/>
            </p:spPr>
            <p:txBody>
              <a:bodyPr wrap="none" rtlCol="0">
                <a:spAutoFit/>
              </a:bodyPr>
              <a:lstStyle/>
              <a:p>
                <a:pPr algn="ctr"/>
                <a:r>
                  <a:rPr lang="en-US" altLang="zh-CN" sz="1900" b="1" dirty="0">
                    <a:solidFill>
                      <a:srgbClr val="FF0000"/>
                    </a:solidFill>
                    <a:effectLst>
                      <a:innerShdw blurRad="63500" dist="50800" dir="10800000">
                        <a:prstClr val="black">
                          <a:alpha val="50000"/>
                        </a:prstClr>
                      </a:innerShdw>
                    </a:effectLst>
                    <a:latin typeface="微软雅黑" panose="020B0503020204020204" pitchFamily="34" charset="-122"/>
                    <a:ea typeface="微软雅黑" panose="020B0503020204020204" pitchFamily="34" charset="-122"/>
                  </a:rPr>
                  <a:t>4</a:t>
                </a:r>
                <a:endParaRPr lang="zh-CN" altLang="en-US" sz="1900" b="1" dirty="0">
                  <a:solidFill>
                    <a:srgbClr val="FF0000"/>
                  </a:solidFill>
                  <a:effectLst>
                    <a:innerShdw blurRad="63500" dist="50800" dir="10800000">
                      <a:prstClr val="black">
                        <a:alpha val="50000"/>
                      </a:prstClr>
                    </a:innerShdw>
                  </a:effectLst>
                  <a:latin typeface="微软雅黑" panose="020B0503020204020204" pitchFamily="34" charset="-122"/>
                  <a:ea typeface="微软雅黑" panose="020B0503020204020204" pitchFamily="34" charset="-122"/>
                </a:endParaRPr>
              </a:p>
            </p:txBody>
          </p:sp>
        </p:grpSp>
        <p:sp>
          <p:nvSpPr>
            <p:cNvPr id="28" name="TextBox 21"/>
            <p:cNvSpPr txBox="1"/>
            <p:nvPr/>
          </p:nvSpPr>
          <p:spPr>
            <a:xfrm>
              <a:off x="3673227" y="3962644"/>
              <a:ext cx="3153238" cy="406264"/>
            </a:xfrm>
            <a:prstGeom prst="rect">
              <a:avLst/>
            </a:prstGeom>
            <a:noFill/>
          </p:spPr>
          <p:txBody>
            <a:bodyPr wrap="square" rtlCol="0">
              <a:spAutoFit/>
            </a:bodyPr>
            <a:lstStyle/>
            <a:p>
              <a:r>
                <a:rPr lang="zh-CN" altLang="en-US" sz="1600" b="1" dirty="0">
                  <a:solidFill>
                    <a:prstClr val="white"/>
                  </a:solidFill>
                  <a:effectLst>
                    <a:outerShdw blurRad="50800" dist="38100" dir="2700000" algn="tl" rotWithShape="0">
                      <a:prstClr val="black">
                        <a:alpha val="40000"/>
                      </a:prstClr>
                    </a:outerShdw>
                  </a:effectLst>
                  <a:latin typeface="华康雅宋体W9(P)" panose="02020900000000000000" pitchFamily="18" charset="-122"/>
                  <a:ea typeface="华康雅宋体W9(P)" panose="02020900000000000000" pitchFamily="18" charset="-122"/>
                </a:rPr>
                <a:t>读文章大意和主旨 </a:t>
              </a:r>
              <a:r>
                <a:rPr lang="en-US" altLang="zh-CN" sz="1600" b="1" dirty="0">
                  <a:solidFill>
                    <a:prstClr val="white"/>
                  </a:solidFill>
                  <a:effectLst>
                    <a:outerShdw blurRad="50800" dist="38100" dir="2700000" algn="tl" rotWithShape="0">
                      <a:prstClr val="black">
                        <a:alpha val="40000"/>
                      </a:prstClr>
                    </a:outerShdw>
                  </a:effectLst>
                  <a:latin typeface="华康雅宋体W9(P)" panose="02020900000000000000" pitchFamily="18" charset="-122"/>
                  <a:ea typeface="华康雅宋体W9(P)" panose="02020900000000000000" pitchFamily="18" charset="-122"/>
                </a:rPr>
                <a:t>Read for the main idea and theme</a:t>
              </a:r>
              <a:endParaRPr lang="zh-CN" altLang="en-US" sz="1600" b="1" dirty="0">
                <a:solidFill>
                  <a:prstClr val="white"/>
                </a:solidFill>
                <a:effectLst>
                  <a:outerShdw blurRad="50800" dist="38100" dir="2700000" algn="tl" rotWithShape="0">
                    <a:prstClr val="black">
                      <a:alpha val="40000"/>
                    </a:prstClr>
                  </a:outerShdw>
                </a:effectLst>
                <a:latin typeface="华康雅宋体W9(P)" panose="02020900000000000000" pitchFamily="18" charset="-122"/>
                <a:ea typeface="华康雅宋体W9(P)" panose="02020900000000000000" pitchFamily="18" charset="-122"/>
              </a:endParaRPr>
            </a:p>
          </p:txBody>
        </p:sp>
      </p:grpSp>
      <p:grpSp>
        <p:nvGrpSpPr>
          <p:cNvPr id="32" name="组合 31"/>
          <p:cNvGrpSpPr/>
          <p:nvPr/>
        </p:nvGrpSpPr>
        <p:grpSpPr>
          <a:xfrm>
            <a:off x="3659306" y="4810831"/>
            <a:ext cx="5965936" cy="651269"/>
            <a:chOff x="3249768" y="3729867"/>
            <a:chExt cx="3636000" cy="967932"/>
          </a:xfrm>
        </p:grpSpPr>
        <p:grpSp>
          <p:nvGrpSpPr>
            <p:cNvPr id="33" name="组合 32"/>
            <p:cNvGrpSpPr/>
            <p:nvPr/>
          </p:nvGrpSpPr>
          <p:grpSpPr>
            <a:xfrm>
              <a:off x="3249768" y="3729867"/>
              <a:ext cx="3636000" cy="967932"/>
              <a:chOff x="4139952" y="1170041"/>
              <a:chExt cx="3559469" cy="536519"/>
            </a:xfrm>
          </p:grpSpPr>
          <p:sp>
            <p:nvSpPr>
              <p:cNvPr id="35" name="圆角矩形 22"/>
              <p:cNvSpPr/>
              <p:nvPr/>
            </p:nvSpPr>
            <p:spPr>
              <a:xfrm>
                <a:off x="4139952" y="1170041"/>
                <a:ext cx="3559469" cy="536519"/>
              </a:xfrm>
              <a:prstGeom prst="roundRect">
                <a:avLst>
                  <a:gd name="adj" fmla="val 50000"/>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36" name="圆角矩形 113"/>
              <p:cNvSpPr/>
              <p:nvPr/>
            </p:nvSpPr>
            <p:spPr>
              <a:xfrm>
                <a:off x="4672460" y="1263134"/>
                <a:ext cx="2819381" cy="389240"/>
              </a:xfrm>
              <a:custGeom>
                <a:avLst/>
                <a:gdLst/>
                <a:ahLst/>
                <a:cxnLst/>
                <a:rect l="l" t="t" r="r" b="b"/>
                <a:pathLst>
                  <a:path w="3005287" h="389240">
                    <a:moveTo>
                      <a:pt x="0" y="0"/>
                    </a:moveTo>
                    <a:lnTo>
                      <a:pt x="535610" y="0"/>
                    </a:lnTo>
                    <a:lnTo>
                      <a:pt x="792088" y="0"/>
                    </a:lnTo>
                    <a:lnTo>
                      <a:pt x="2810667" y="0"/>
                    </a:lnTo>
                    <a:cubicBezTo>
                      <a:pt x="2918153" y="0"/>
                      <a:pt x="3005287" y="87134"/>
                      <a:pt x="3005287" y="194620"/>
                    </a:cubicBezTo>
                    <a:lnTo>
                      <a:pt x="3005286" y="194620"/>
                    </a:lnTo>
                    <a:cubicBezTo>
                      <a:pt x="3005286" y="302106"/>
                      <a:pt x="2918152" y="389240"/>
                      <a:pt x="2810666" y="389240"/>
                    </a:cubicBezTo>
                    <a:lnTo>
                      <a:pt x="535610" y="389239"/>
                    </a:lnTo>
                    <a:lnTo>
                      <a:pt x="0" y="389239"/>
                    </a:lnTo>
                    <a:close/>
                  </a:path>
                </a:pathLst>
              </a:cu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zh-CN" altLang="en-US" sz="60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37" name="TextBox 24"/>
              <p:cNvSpPr txBox="1"/>
              <p:nvPr/>
            </p:nvSpPr>
            <p:spPr>
              <a:xfrm>
                <a:off x="4346153" y="1307206"/>
                <a:ext cx="200079" cy="255898"/>
              </a:xfrm>
              <a:prstGeom prst="rect">
                <a:avLst/>
              </a:prstGeom>
              <a:noFill/>
            </p:spPr>
            <p:txBody>
              <a:bodyPr wrap="none" rtlCol="0">
                <a:spAutoFit/>
              </a:bodyPr>
              <a:lstStyle/>
              <a:p>
                <a:pPr algn="ctr"/>
                <a:r>
                  <a:rPr lang="en-US" altLang="zh-CN" sz="1900" b="1" dirty="0">
                    <a:solidFill>
                      <a:srgbClr val="FF0000"/>
                    </a:solidFill>
                    <a:effectLst>
                      <a:innerShdw blurRad="63500" dist="50800" dir="10800000">
                        <a:prstClr val="black">
                          <a:alpha val="50000"/>
                        </a:prstClr>
                      </a:innerShdw>
                    </a:effectLst>
                    <a:latin typeface="微软雅黑" panose="020B0503020204020204" pitchFamily="34" charset="-122"/>
                    <a:ea typeface="微软雅黑" panose="020B0503020204020204" pitchFamily="34" charset="-122"/>
                  </a:rPr>
                  <a:t>7</a:t>
                </a:r>
                <a:endParaRPr lang="zh-CN" altLang="en-US" sz="1900" b="1" dirty="0">
                  <a:solidFill>
                    <a:srgbClr val="FF0000"/>
                  </a:solidFill>
                  <a:effectLst>
                    <a:innerShdw blurRad="63500" dist="50800" dir="10800000">
                      <a:prstClr val="black">
                        <a:alpha val="50000"/>
                      </a:prstClr>
                    </a:innerShdw>
                  </a:effectLst>
                  <a:latin typeface="微软雅黑" panose="020B0503020204020204" pitchFamily="34" charset="-122"/>
                  <a:ea typeface="微软雅黑" panose="020B0503020204020204" pitchFamily="34" charset="-122"/>
                </a:endParaRPr>
              </a:p>
            </p:txBody>
          </p:sp>
        </p:grpSp>
        <p:sp>
          <p:nvSpPr>
            <p:cNvPr id="34" name="TextBox 21"/>
            <p:cNvSpPr txBox="1"/>
            <p:nvPr/>
          </p:nvSpPr>
          <p:spPr>
            <a:xfrm>
              <a:off x="3808622" y="3977326"/>
              <a:ext cx="2694413" cy="406265"/>
            </a:xfrm>
            <a:prstGeom prst="rect">
              <a:avLst/>
            </a:prstGeom>
            <a:noFill/>
          </p:spPr>
          <p:txBody>
            <a:bodyPr wrap="square" rtlCol="0">
              <a:spAutoFit/>
            </a:bodyPr>
            <a:lstStyle/>
            <a:p>
              <a:r>
                <a:rPr lang="zh-CN" altLang="en-US" sz="1600" b="1" dirty="0">
                  <a:solidFill>
                    <a:prstClr val="white"/>
                  </a:solidFill>
                  <a:effectLst>
                    <a:outerShdw blurRad="50800" dist="38100" dir="2700000" algn="tl" rotWithShape="0">
                      <a:prstClr val="black">
                        <a:alpha val="40000"/>
                      </a:prstClr>
                    </a:outerShdw>
                  </a:effectLst>
                  <a:latin typeface="华康雅宋体W9(P)" panose="02020900000000000000" pitchFamily="18" charset="-122"/>
                  <a:ea typeface="华康雅宋体W9(P)" panose="02020900000000000000" pitchFamily="18" charset="-122"/>
                </a:rPr>
                <a:t>探索主题要旨 </a:t>
              </a:r>
              <a:r>
                <a:rPr lang="en-US" altLang="zh-CN" sz="1600" b="1" dirty="0">
                  <a:solidFill>
                    <a:prstClr val="white"/>
                  </a:solidFill>
                  <a:effectLst>
                    <a:outerShdw blurRad="50800" dist="38100" dir="2700000" algn="tl" rotWithShape="0">
                      <a:prstClr val="black">
                        <a:alpha val="40000"/>
                      </a:prstClr>
                    </a:outerShdw>
                  </a:effectLst>
                  <a:latin typeface="华康雅宋体W9(P)" panose="02020900000000000000" pitchFamily="18" charset="-122"/>
                  <a:ea typeface="华康雅宋体W9(P)" panose="02020900000000000000" pitchFamily="18" charset="-122"/>
                </a:rPr>
                <a:t>Explore the theme</a:t>
              </a:r>
              <a:endParaRPr lang="zh-CN" altLang="en-US" sz="1600" b="1" dirty="0">
                <a:solidFill>
                  <a:prstClr val="white"/>
                </a:solidFill>
                <a:effectLst>
                  <a:outerShdw blurRad="50800" dist="38100" dir="2700000" algn="tl" rotWithShape="0">
                    <a:prstClr val="black">
                      <a:alpha val="40000"/>
                    </a:prstClr>
                  </a:outerShdw>
                </a:effectLst>
                <a:latin typeface="华康雅宋体W9(P)" panose="02020900000000000000" pitchFamily="18" charset="-122"/>
                <a:ea typeface="华康雅宋体W9(P)" panose="02020900000000000000" pitchFamily="18" charset="-122"/>
              </a:endParaRPr>
            </a:p>
          </p:txBody>
        </p:sp>
      </p:grpSp>
      <p:grpSp>
        <p:nvGrpSpPr>
          <p:cNvPr id="38" name="组合 37"/>
          <p:cNvGrpSpPr/>
          <p:nvPr/>
        </p:nvGrpSpPr>
        <p:grpSpPr>
          <a:xfrm>
            <a:off x="3702858" y="5600212"/>
            <a:ext cx="5965936" cy="739184"/>
            <a:chOff x="3263037" y="3754064"/>
            <a:chExt cx="3636000" cy="967932"/>
          </a:xfrm>
        </p:grpSpPr>
        <p:grpSp>
          <p:nvGrpSpPr>
            <p:cNvPr id="39" name="组合 38"/>
            <p:cNvGrpSpPr/>
            <p:nvPr/>
          </p:nvGrpSpPr>
          <p:grpSpPr>
            <a:xfrm>
              <a:off x="3263037" y="3754064"/>
              <a:ext cx="3636000" cy="967932"/>
              <a:chOff x="4152942" y="1183453"/>
              <a:chExt cx="3559469" cy="536519"/>
            </a:xfrm>
          </p:grpSpPr>
          <p:sp>
            <p:nvSpPr>
              <p:cNvPr id="41" name="圆角矩形 22"/>
              <p:cNvSpPr/>
              <p:nvPr/>
            </p:nvSpPr>
            <p:spPr>
              <a:xfrm>
                <a:off x="4152942" y="1183453"/>
                <a:ext cx="3559469" cy="536519"/>
              </a:xfrm>
              <a:prstGeom prst="roundRect">
                <a:avLst>
                  <a:gd name="adj" fmla="val 50000"/>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42" name="圆角矩形 113"/>
              <p:cNvSpPr/>
              <p:nvPr/>
            </p:nvSpPr>
            <p:spPr>
              <a:xfrm>
                <a:off x="4683412" y="1257093"/>
                <a:ext cx="2819381" cy="389240"/>
              </a:xfrm>
              <a:custGeom>
                <a:avLst/>
                <a:gdLst/>
                <a:ahLst/>
                <a:cxnLst/>
                <a:rect l="l" t="t" r="r" b="b"/>
                <a:pathLst>
                  <a:path w="3005287" h="389240">
                    <a:moveTo>
                      <a:pt x="0" y="0"/>
                    </a:moveTo>
                    <a:lnTo>
                      <a:pt x="535610" y="0"/>
                    </a:lnTo>
                    <a:lnTo>
                      <a:pt x="792088" y="0"/>
                    </a:lnTo>
                    <a:lnTo>
                      <a:pt x="2810667" y="0"/>
                    </a:lnTo>
                    <a:cubicBezTo>
                      <a:pt x="2918153" y="0"/>
                      <a:pt x="3005287" y="87134"/>
                      <a:pt x="3005287" y="194620"/>
                    </a:cubicBezTo>
                    <a:lnTo>
                      <a:pt x="3005286" y="194620"/>
                    </a:lnTo>
                    <a:cubicBezTo>
                      <a:pt x="3005286" y="302106"/>
                      <a:pt x="2918152" y="389240"/>
                      <a:pt x="2810666" y="389240"/>
                    </a:cubicBezTo>
                    <a:lnTo>
                      <a:pt x="535610" y="389239"/>
                    </a:lnTo>
                    <a:lnTo>
                      <a:pt x="0" y="389239"/>
                    </a:lnTo>
                    <a:close/>
                  </a:path>
                </a:pathLst>
              </a:cu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zh-CN" altLang="en-US" sz="160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43" name="TextBox 24"/>
              <p:cNvSpPr txBox="1"/>
              <p:nvPr/>
            </p:nvSpPr>
            <p:spPr>
              <a:xfrm>
                <a:off x="4353326" y="1307206"/>
                <a:ext cx="185734" cy="225190"/>
              </a:xfrm>
              <a:prstGeom prst="rect">
                <a:avLst/>
              </a:prstGeom>
              <a:noFill/>
            </p:spPr>
            <p:txBody>
              <a:bodyPr wrap="none" rtlCol="0">
                <a:spAutoFit/>
              </a:bodyPr>
              <a:lstStyle/>
              <a:p>
                <a:pPr algn="ctr"/>
                <a:r>
                  <a:rPr lang="en-US" altLang="zh-CN" sz="1600" b="1" dirty="0">
                    <a:solidFill>
                      <a:srgbClr val="FF0000"/>
                    </a:solidFill>
                    <a:effectLst>
                      <a:innerShdw blurRad="63500" dist="50800" dir="10800000">
                        <a:prstClr val="black">
                          <a:alpha val="50000"/>
                        </a:prstClr>
                      </a:innerShdw>
                    </a:effectLst>
                    <a:latin typeface="微软雅黑" panose="020B0503020204020204" pitchFamily="34" charset="-122"/>
                    <a:ea typeface="微软雅黑" panose="020B0503020204020204" pitchFamily="34" charset="-122"/>
                  </a:rPr>
                  <a:t>8</a:t>
                </a:r>
                <a:endParaRPr lang="zh-CN" altLang="en-US" sz="1600" b="1" dirty="0">
                  <a:solidFill>
                    <a:srgbClr val="FF0000"/>
                  </a:solidFill>
                  <a:effectLst>
                    <a:innerShdw blurRad="63500" dist="50800" dir="10800000">
                      <a:prstClr val="black">
                        <a:alpha val="50000"/>
                      </a:prstClr>
                    </a:innerShdw>
                  </a:effectLst>
                  <a:latin typeface="微软雅黑" panose="020B0503020204020204" pitchFamily="34" charset="-122"/>
                  <a:ea typeface="微软雅黑" panose="020B0503020204020204" pitchFamily="34" charset="-122"/>
                </a:endParaRPr>
              </a:p>
            </p:txBody>
          </p:sp>
        </p:grpSp>
        <p:sp>
          <p:nvSpPr>
            <p:cNvPr id="40" name="TextBox 21"/>
            <p:cNvSpPr txBox="1"/>
            <p:nvPr/>
          </p:nvSpPr>
          <p:spPr>
            <a:xfrm>
              <a:off x="3828744" y="4017692"/>
              <a:ext cx="2856168" cy="406265"/>
            </a:xfrm>
            <a:prstGeom prst="rect">
              <a:avLst/>
            </a:prstGeom>
            <a:noFill/>
          </p:spPr>
          <p:txBody>
            <a:bodyPr wrap="square" rtlCol="0">
              <a:spAutoFit/>
            </a:bodyPr>
            <a:lstStyle/>
            <a:p>
              <a:r>
                <a:rPr lang="zh-CN" altLang="en-US" sz="1600" b="1" dirty="0">
                  <a:solidFill>
                    <a:prstClr val="white"/>
                  </a:solidFill>
                  <a:effectLst>
                    <a:outerShdw blurRad="50800" dist="38100" dir="2700000" algn="tl" rotWithShape="0">
                      <a:prstClr val="black">
                        <a:alpha val="40000"/>
                      </a:prstClr>
                    </a:outerShdw>
                  </a:effectLst>
                  <a:latin typeface="华康雅宋体W9(P)" panose="02020900000000000000" pitchFamily="18" charset="-122"/>
                  <a:ea typeface="华康雅宋体W9(P)" panose="02020900000000000000" pitchFamily="18" charset="-122"/>
                </a:rPr>
                <a:t>预测故事结尾 </a:t>
              </a:r>
              <a:r>
                <a:rPr lang="en-US" altLang="zh-CN" sz="1600" b="1" dirty="0">
                  <a:solidFill>
                    <a:prstClr val="white"/>
                  </a:solidFill>
                  <a:effectLst>
                    <a:outerShdw blurRad="50800" dist="38100" dir="2700000" algn="tl" rotWithShape="0">
                      <a:prstClr val="black">
                        <a:alpha val="40000"/>
                      </a:prstClr>
                    </a:outerShdw>
                  </a:effectLst>
                  <a:latin typeface="华康雅宋体W9(P)" panose="02020900000000000000" pitchFamily="18" charset="-122"/>
                  <a:ea typeface="华康雅宋体W9(P)" panose="02020900000000000000" pitchFamily="18" charset="-122"/>
                </a:rPr>
                <a:t>Predicting the ending </a:t>
              </a:r>
              <a:endParaRPr lang="zh-CN" altLang="en-US" sz="1600" b="1" dirty="0">
                <a:solidFill>
                  <a:prstClr val="white"/>
                </a:solidFill>
                <a:effectLst>
                  <a:outerShdw blurRad="50800" dist="38100" dir="2700000" algn="tl" rotWithShape="0">
                    <a:prstClr val="black">
                      <a:alpha val="40000"/>
                    </a:prstClr>
                  </a:outerShdw>
                </a:effectLst>
                <a:latin typeface="华康雅宋体W9(P)" panose="02020900000000000000" pitchFamily="18" charset="-122"/>
                <a:ea typeface="华康雅宋体W9(P)" panose="02020900000000000000" pitchFamily="18" charset="-122"/>
              </a:endParaRPr>
            </a:p>
          </p:txBody>
        </p:sp>
      </p:grpSp>
      <p:grpSp>
        <p:nvGrpSpPr>
          <p:cNvPr id="44" name="组合 43"/>
          <p:cNvGrpSpPr/>
          <p:nvPr/>
        </p:nvGrpSpPr>
        <p:grpSpPr>
          <a:xfrm>
            <a:off x="3673189" y="3176368"/>
            <a:ext cx="7456733" cy="671560"/>
            <a:chOff x="3262732" y="3841290"/>
            <a:chExt cx="3636000" cy="805872"/>
          </a:xfrm>
        </p:grpSpPr>
        <p:grpSp>
          <p:nvGrpSpPr>
            <p:cNvPr id="45" name="组合 44"/>
            <p:cNvGrpSpPr/>
            <p:nvPr/>
          </p:nvGrpSpPr>
          <p:grpSpPr>
            <a:xfrm>
              <a:off x="3262732" y="3841290"/>
              <a:ext cx="3636000" cy="805872"/>
              <a:chOff x="4152644" y="1231802"/>
              <a:chExt cx="3559469" cy="446690"/>
            </a:xfrm>
          </p:grpSpPr>
          <p:sp>
            <p:nvSpPr>
              <p:cNvPr id="47" name="圆角矩形 22"/>
              <p:cNvSpPr/>
              <p:nvPr/>
            </p:nvSpPr>
            <p:spPr>
              <a:xfrm>
                <a:off x="4152644" y="1231802"/>
                <a:ext cx="3559469" cy="446690"/>
              </a:xfrm>
              <a:prstGeom prst="roundRect">
                <a:avLst>
                  <a:gd name="adj" fmla="val 50000"/>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48" name="圆角矩形 113"/>
              <p:cNvSpPr/>
              <p:nvPr/>
            </p:nvSpPr>
            <p:spPr>
              <a:xfrm>
                <a:off x="4588726" y="1256665"/>
                <a:ext cx="2819381" cy="389240"/>
              </a:xfrm>
              <a:custGeom>
                <a:avLst/>
                <a:gdLst/>
                <a:ahLst/>
                <a:cxnLst/>
                <a:rect l="l" t="t" r="r" b="b"/>
                <a:pathLst>
                  <a:path w="3005287" h="389240">
                    <a:moveTo>
                      <a:pt x="0" y="0"/>
                    </a:moveTo>
                    <a:lnTo>
                      <a:pt x="535610" y="0"/>
                    </a:lnTo>
                    <a:lnTo>
                      <a:pt x="792088" y="0"/>
                    </a:lnTo>
                    <a:lnTo>
                      <a:pt x="2810667" y="0"/>
                    </a:lnTo>
                    <a:cubicBezTo>
                      <a:pt x="2918153" y="0"/>
                      <a:pt x="3005287" y="87134"/>
                      <a:pt x="3005287" y="194620"/>
                    </a:cubicBezTo>
                    <a:lnTo>
                      <a:pt x="3005286" y="194620"/>
                    </a:lnTo>
                    <a:cubicBezTo>
                      <a:pt x="3005286" y="302106"/>
                      <a:pt x="2918152" y="389240"/>
                      <a:pt x="2810666" y="389240"/>
                    </a:cubicBezTo>
                    <a:lnTo>
                      <a:pt x="535610" y="389239"/>
                    </a:lnTo>
                    <a:lnTo>
                      <a:pt x="0" y="389239"/>
                    </a:lnTo>
                    <a:close/>
                  </a:path>
                </a:pathLst>
              </a:custGeom>
            </p:spPr>
            <p:style>
              <a:lnRef idx="3">
                <a:schemeClr val="lt1"/>
              </a:lnRef>
              <a:fillRef idx="1">
                <a:schemeClr val="accent2"/>
              </a:fillRef>
              <a:effectRef idx="1">
                <a:schemeClr val="accent2"/>
              </a:effectRef>
              <a:fontRef idx="minor">
                <a:schemeClr val="lt1"/>
              </a:fontRef>
            </p:style>
            <p:txBody>
              <a:bodyPr rtlCol="0" anchor="ctr"/>
              <a:lstStyle/>
              <a:p>
                <a:pPr algn="ctr"/>
                <a:endParaRPr lang="zh-CN" altLang="en-US" sz="60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49" name="TextBox 24"/>
              <p:cNvSpPr txBox="1"/>
              <p:nvPr/>
            </p:nvSpPr>
            <p:spPr>
              <a:xfrm>
                <a:off x="4331014" y="1308254"/>
                <a:ext cx="200079" cy="255898"/>
              </a:xfrm>
              <a:prstGeom prst="rect">
                <a:avLst/>
              </a:prstGeom>
              <a:noFill/>
            </p:spPr>
            <p:txBody>
              <a:bodyPr wrap="none" rtlCol="0">
                <a:spAutoFit/>
              </a:bodyPr>
              <a:lstStyle/>
              <a:p>
                <a:pPr algn="ctr"/>
                <a:r>
                  <a:rPr lang="en-US" altLang="zh-CN" sz="1900" b="1" dirty="0">
                    <a:solidFill>
                      <a:srgbClr val="FF0000"/>
                    </a:solidFill>
                    <a:effectLst>
                      <a:innerShdw blurRad="63500" dist="50800" dir="10800000">
                        <a:prstClr val="black">
                          <a:alpha val="50000"/>
                        </a:prstClr>
                      </a:innerShdw>
                    </a:effectLst>
                    <a:latin typeface="微软雅黑" panose="020B0503020204020204" pitchFamily="34" charset="-122"/>
                    <a:ea typeface="微软雅黑" panose="020B0503020204020204" pitchFamily="34" charset="-122"/>
                  </a:rPr>
                  <a:t>5</a:t>
                </a:r>
                <a:endParaRPr lang="zh-CN" altLang="en-US" sz="1900" b="1" dirty="0">
                  <a:solidFill>
                    <a:srgbClr val="FF0000"/>
                  </a:solidFill>
                  <a:effectLst>
                    <a:innerShdw blurRad="63500" dist="50800" dir="10800000">
                      <a:prstClr val="black">
                        <a:alpha val="50000"/>
                      </a:prstClr>
                    </a:innerShdw>
                  </a:effectLst>
                  <a:latin typeface="微软雅黑" panose="020B0503020204020204" pitchFamily="34" charset="-122"/>
                  <a:ea typeface="微软雅黑" panose="020B0503020204020204" pitchFamily="34" charset="-122"/>
                </a:endParaRPr>
              </a:p>
            </p:txBody>
          </p:sp>
        </p:grpSp>
        <p:sp>
          <p:nvSpPr>
            <p:cNvPr id="46" name="TextBox 21"/>
            <p:cNvSpPr txBox="1"/>
            <p:nvPr/>
          </p:nvSpPr>
          <p:spPr>
            <a:xfrm>
              <a:off x="3723400" y="3998565"/>
              <a:ext cx="2694413" cy="406265"/>
            </a:xfrm>
            <a:prstGeom prst="rect">
              <a:avLst/>
            </a:prstGeom>
            <a:noFill/>
          </p:spPr>
          <p:txBody>
            <a:bodyPr wrap="square" rtlCol="0">
              <a:spAutoFit/>
            </a:bodyPr>
            <a:lstStyle/>
            <a:p>
              <a:r>
                <a:rPr lang="zh-CN" altLang="en-US" sz="1600" b="1" dirty="0">
                  <a:solidFill>
                    <a:prstClr val="white"/>
                  </a:solidFill>
                  <a:effectLst>
                    <a:outerShdw blurRad="50800" dist="38100" dir="2700000" algn="tl" rotWithShape="0">
                      <a:prstClr val="black">
                        <a:alpha val="40000"/>
                      </a:prstClr>
                    </a:outerShdw>
                  </a:effectLst>
                  <a:latin typeface="华康雅宋体W9(P)" panose="02020900000000000000" pitchFamily="18" charset="-122"/>
                  <a:ea typeface="华康雅宋体W9(P)" panose="02020900000000000000" pitchFamily="18" charset="-122"/>
                </a:rPr>
                <a:t>读主人公的情感 </a:t>
              </a:r>
              <a:r>
                <a:rPr lang="en-US" altLang="zh-CN" sz="1600" b="1" dirty="0">
                  <a:solidFill>
                    <a:prstClr val="white"/>
                  </a:solidFill>
                  <a:effectLst>
                    <a:outerShdw blurRad="50800" dist="38100" dir="2700000" algn="tl" rotWithShape="0">
                      <a:prstClr val="black">
                        <a:alpha val="40000"/>
                      </a:prstClr>
                    </a:outerShdw>
                  </a:effectLst>
                  <a:latin typeface="华康雅宋体W9(P)" panose="02020900000000000000" pitchFamily="18" charset="-122"/>
                  <a:ea typeface="华康雅宋体W9(P)" panose="02020900000000000000" pitchFamily="18" charset="-122"/>
                </a:rPr>
                <a:t>Read for emotion</a:t>
              </a:r>
              <a:endParaRPr lang="en-US" altLang="zh-CN" sz="1600" b="1" dirty="0">
                <a:solidFill>
                  <a:prstClr val="white"/>
                </a:solidFill>
                <a:effectLst>
                  <a:outerShdw blurRad="50800" dist="38100" dir="2700000" algn="tl" rotWithShape="0">
                    <a:prstClr val="black">
                      <a:alpha val="40000"/>
                    </a:prstClr>
                  </a:outerShdw>
                </a:effectLst>
                <a:latin typeface="华康雅宋体W9(P)" panose="02020900000000000000" pitchFamily="18" charset="-122"/>
                <a:ea typeface="华康雅宋体W9(P)" panose="02020900000000000000" pitchFamily="18" charset="-122"/>
              </a:endParaRPr>
            </a:p>
          </p:txBody>
        </p:sp>
      </p:grpSp>
      <p:grpSp>
        <p:nvGrpSpPr>
          <p:cNvPr id="50" name="组合 49"/>
          <p:cNvGrpSpPr/>
          <p:nvPr/>
        </p:nvGrpSpPr>
        <p:grpSpPr>
          <a:xfrm>
            <a:off x="3598903" y="3978271"/>
            <a:ext cx="7363810" cy="806609"/>
            <a:chOff x="3249768" y="3729867"/>
            <a:chExt cx="3636000" cy="967932"/>
          </a:xfrm>
        </p:grpSpPr>
        <p:grpSp>
          <p:nvGrpSpPr>
            <p:cNvPr id="51" name="组合 50"/>
            <p:cNvGrpSpPr/>
            <p:nvPr/>
          </p:nvGrpSpPr>
          <p:grpSpPr>
            <a:xfrm>
              <a:off x="3249768" y="3729867"/>
              <a:ext cx="3636000" cy="967932"/>
              <a:chOff x="4139952" y="1170041"/>
              <a:chExt cx="3559469" cy="536519"/>
            </a:xfrm>
          </p:grpSpPr>
          <p:sp>
            <p:nvSpPr>
              <p:cNvPr id="53" name="圆角矩形 22"/>
              <p:cNvSpPr/>
              <p:nvPr/>
            </p:nvSpPr>
            <p:spPr>
              <a:xfrm>
                <a:off x="4139952" y="1170041"/>
                <a:ext cx="3559469" cy="536519"/>
              </a:xfrm>
              <a:prstGeom prst="roundRect">
                <a:avLst>
                  <a:gd name="adj" fmla="val 50000"/>
                </a:avLst>
              </a:prstGeom>
              <a:gradFill flip="none" rotWithShape="1">
                <a:gsLst>
                  <a:gs pos="45000">
                    <a:schemeClr val="bg1"/>
                  </a:gs>
                  <a:gs pos="100000">
                    <a:schemeClr val="bg1">
                      <a:lumMod val="85000"/>
                    </a:schemeClr>
                  </a:gs>
                </a:gsLst>
                <a:lin ang="18000000" scaled="0"/>
                <a:tileRect/>
              </a:gradFill>
              <a:ln w="6350">
                <a:gradFill>
                  <a:gsLst>
                    <a:gs pos="0">
                      <a:schemeClr val="bg1">
                        <a:lumMod val="85000"/>
                      </a:schemeClr>
                    </a:gs>
                    <a:gs pos="100000">
                      <a:schemeClr val="bg1"/>
                    </a:gs>
                  </a:gsLst>
                  <a:lin ang="17400000" scaled="0"/>
                </a:gradFill>
              </a:ln>
              <a:effectLst>
                <a:outerShdw blurRad="152400" dist="38100" dir="8100000" algn="tr" rotWithShape="0">
                  <a:prstClr val="black">
                    <a:alpha val="3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60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54" name="圆角矩形 113"/>
              <p:cNvSpPr/>
              <p:nvPr/>
            </p:nvSpPr>
            <p:spPr>
              <a:xfrm>
                <a:off x="4616945" y="1263134"/>
                <a:ext cx="2874896" cy="389240"/>
              </a:xfrm>
              <a:custGeom>
                <a:avLst/>
                <a:gdLst/>
                <a:ahLst/>
                <a:cxnLst/>
                <a:rect l="l" t="t" r="r" b="b"/>
                <a:pathLst>
                  <a:path w="3005287" h="389240">
                    <a:moveTo>
                      <a:pt x="0" y="0"/>
                    </a:moveTo>
                    <a:lnTo>
                      <a:pt x="535610" y="0"/>
                    </a:lnTo>
                    <a:lnTo>
                      <a:pt x="792088" y="0"/>
                    </a:lnTo>
                    <a:lnTo>
                      <a:pt x="2810667" y="0"/>
                    </a:lnTo>
                    <a:cubicBezTo>
                      <a:pt x="2918153" y="0"/>
                      <a:pt x="3005287" y="87134"/>
                      <a:pt x="3005287" y="194620"/>
                    </a:cubicBezTo>
                    <a:lnTo>
                      <a:pt x="3005286" y="194620"/>
                    </a:lnTo>
                    <a:cubicBezTo>
                      <a:pt x="3005286" y="302106"/>
                      <a:pt x="2918152" y="389240"/>
                      <a:pt x="2810666" y="389240"/>
                    </a:cubicBezTo>
                    <a:lnTo>
                      <a:pt x="535610" y="389239"/>
                    </a:lnTo>
                    <a:lnTo>
                      <a:pt x="0" y="389239"/>
                    </a:lnTo>
                    <a:close/>
                  </a:path>
                </a:pathLst>
              </a:cu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zh-CN" altLang="en-US" sz="60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55" name="TextBox 24"/>
              <p:cNvSpPr txBox="1"/>
              <p:nvPr/>
            </p:nvSpPr>
            <p:spPr>
              <a:xfrm>
                <a:off x="4346153" y="1307206"/>
                <a:ext cx="200079" cy="255898"/>
              </a:xfrm>
              <a:prstGeom prst="rect">
                <a:avLst/>
              </a:prstGeom>
              <a:noFill/>
            </p:spPr>
            <p:txBody>
              <a:bodyPr wrap="none" rtlCol="0">
                <a:spAutoFit/>
              </a:bodyPr>
              <a:lstStyle/>
              <a:p>
                <a:pPr algn="ctr"/>
                <a:r>
                  <a:rPr lang="en-US" altLang="zh-CN" sz="1900" b="1" dirty="0">
                    <a:solidFill>
                      <a:srgbClr val="FF0000"/>
                    </a:solidFill>
                    <a:effectLst>
                      <a:innerShdw blurRad="63500" dist="50800" dir="10800000">
                        <a:prstClr val="black">
                          <a:alpha val="50000"/>
                        </a:prstClr>
                      </a:innerShdw>
                    </a:effectLst>
                    <a:latin typeface="微软雅黑" panose="020B0503020204020204" pitchFamily="34" charset="-122"/>
                    <a:ea typeface="微软雅黑" panose="020B0503020204020204" pitchFamily="34" charset="-122"/>
                  </a:rPr>
                  <a:t>6</a:t>
                </a:r>
                <a:endParaRPr lang="zh-CN" altLang="en-US" sz="1900" b="1" dirty="0">
                  <a:solidFill>
                    <a:srgbClr val="FF0000"/>
                  </a:solidFill>
                  <a:effectLst>
                    <a:innerShdw blurRad="63500" dist="50800" dir="10800000">
                      <a:prstClr val="black">
                        <a:alpha val="50000"/>
                      </a:prstClr>
                    </a:innerShdw>
                  </a:effectLst>
                  <a:latin typeface="微软雅黑" panose="020B0503020204020204" pitchFamily="34" charset="-122"/>
                  <a:ea typeface="微软雅黑" panose="020B0503020204020204" pitchFamily="34" charset="-122"/>
                </a:endParaRPr>
              </a:p>
            </p:txBody>
          </p:sp>
        </p:grpSp>
        <p:sp>
          <p:nvSpPr>
            <p:cNvPr id="52" name="TextBox 21"/>
            <p:cNvSpPr txBox="1"/>
            <p:nvPr/>
          </p:nvSpPr>
          <p:spPr>
            <a:xfrm>
              <a:off x="3728804" y="4054814"/>
              <a:ext cx="2982549" cy="406265"/>
            </a:xfrm>
            <a:prstGeom prst="rect">
              <a:avLst/>
            </a:prstGeom>
            <a:noFill/>
          </p:spPr>
          <p:txBody>
            <a:bodyPr wrap="square" rtlCol="0">
              <a:spAutoFit/>
            </a:bodyPr>
            <a:lstStyle/>
            <a:p>
              <a:r>
                <a:rPr lang="zh-CN" altLang="en-US" sz="1600" b="1" dirty="0">
                  <a:solidFill>
                    <a:prstClr val="white"/>
                  </a:solidFill>
                  <a:effectLst>
                    <a:outerShdw blurRad="50800" dist="38100" dir="2700000" algn="tl" rotWithShape="0">
                      <a:prstClr val="black">
                        <a:alpha val="40000"/>
                      </a:prstClr>
                    </a:outerShdw>
                  </a:effectLst>
                  <a:latin typeface="华康雅宋体W9(P)" panose="02020900000000000000" pitchFamily="18" charset="-122"/>
                  <a:ea typeface="华康雅宋体W9(P)" panose="02020900000000000000" pitchFamily="18" charset="-122"/>
                </a:rPr>
                <a:t>读时间轴上的动作 </a:t>
              </a:r>
              <a:r>
                <a:rPr lang="en-US" altLang="zh-CN" sz="1600" b="1" dirty="0">
                  <a:solidFill>
                    <a:prstClr val="white"/>
                  </a:solidFill>
                  <a:effectLst>
                    <a:outerShdw blurRad="50800" dist="38100" dir="2700000" algn="tl" rotWithShape="0">
                      <a:prstClr val="black">
                        <a:alpha val="40000"/>
                      </a:prstClr>
                    </a:outerShdw>
                  </a:effectLst>
                  <a:latin typeface="华康雅宋体W9(P)" panose="02020900000000000000" pitchFamily="18" charset="-122"/>
                  <a:ea typeface="华康雅宋体W9(P)" panose="02020900000000000000" pitchFamily="18" charset="-122"/>
                </a:rPr>
                <a:t>Read for the actions on the timeline</a:t>
              </a:r>
              <a:endParaRPr lang="zh-CN" altLang="en-US" sz="1600" b="1" dirty="0">
                <a:solidFill>
                  <a:prstClr val="white"/>
                </a:solidFill>
                <a:effectLst>
                  <a:outerShdw blurRad="50800" dist="38100" dir="2700000" algn="tl" rotWithShape="0">
                    <a:prstClr val="black">
                      <a:alpha val="40000"/>
                    </a:prstClr>
                  </a:outerShdw>
                </a:effectLst>
                <a:latin typeface="华康雅宋体W9(P)" panose="02020900000000000000" pitchFamily="18" charset="-122"/>
                <a:ea typeface="华康雅宋体W9(P)" panose="02020900000000000000" pitchFamily="18"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circle(in)">
                                      <p:cBhvr>
                                        <p:cTn id="22" dur="20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down)">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wipe(down)">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wipe(down)">
                                      <p:cBhvr>
                                        <p:cTn id="37" dur="500"/>
                                        <p:tgtEl>
                                          <p:spTgt spid="4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50"/>
                                        </p:tgtEl>
                                        <p:attrNameLst>
                                          <p:attrName>style.visibility</p:attrName>
                                        </p:attrNameLst>
                                      </p:cBhvr>
                                      <p:to>
                                        <p:strVal val="visible"/>
                                      </p:to>
                                    </p:set>
                                    <p:animEffect transition="in" filter="wipe(down)">
                                      <p:cBhvr>
                                        <p:cTn id="42" dur="500"/>
                                        <p:tgtEl>
                                          <p:spTgt spid="5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2"/>
                                        </p:tgtEl>
                                        <p:attrNameLst>
                                          <p:attrName>style.visibility</p:attrName>
                                        </p:attrNameLst>
                                      </p:cBhvr>
                                      <p:to>
                                        <p:strVal val="visible"/>
                                      </p:to>
                                    </p:set>
                                    <p:animEffect transition="in" filter="wipe(down)">
                                      <p:cBhvr>
                                        <p:cTn id="47" dur="500"/>
                                        <p:tgtEl>
                                          <p:spTgt spid="3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wipe(down)">
                                      <p:cBhvr>
                                        <p:cTn id="5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闪电形 34"/>
          <p:cNvSpPr/>
          <p:nvPr/>
        </p:nvSpPr>
        <p:spPr>
          <a:xfrm flipH="1">
            <a:off x="5376491" y="3844474"/>
            <a:ext cx="2254102" cy="366848"/>
          </a:xfrm>
          <a:prstGeom prst="lightningBol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36" name="闪电形 35"/>
          <p:cNvSpPr/>
          <p:nvPr/>
        </p:nvSpPr>
        <p:spPr>
          <a:xfrm flipH="1" flipV="1">
            <a:off x="5029200" y="5411650"/>
            <a:ext cx="1648047" cy="957251"/>
          </a:xfrm>
          <a:prstGeom prst="lightningBol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34" name="闪电形 33"/>
          <p:cNvSpPr/>
          <p:nvPr/>
        </p:nvSpPr>
        <p:spPr>
          <a:xfrm flipH="1">
            <a:off x="5465134" y="1247775"/>
            <a:ext cx="1424763" cy="855029"/>
          </a:xfrm>
          <a:prstGeom prst="lightningBol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grpSp>
        <p:nvGrpSpPr>
          <p:cNvPr id="26" name="组合 25"/>
          <p:cNvGrpSpPr/>
          <p:nvPr/>
        </p:nvGrpSpPr>
        <p:grpSpPr>
          <a:xfrm>
            <a:off x="12700" y="84072"/>
            <a:ext cx="12216553" cy="873760"/>
            <a:chOff x="12700" y="84072"/>
            <a:chExt cx="12216553" cy="873760"/>
          </a:xfrm>
        </p:grpSpPr>
        <p:sp>
          <p:nvSpPr>
            <p:cNvPr id="5" name="矩形 4"/>
            <p:cNvSpPr/>
            <p:nvPr/>
          </p:nvSpPr>
          <p:spPr>
            <a:xfrm>
              <a:off x="12700" y="84072"/>
              <a:ext cx="12216553" cy="873760"/>
            </a:xfrm>
            <a:prstGeom prst="rect">
              <a:avLst/>
            </a:prstGeom>
          </p:spPr>
          <p:style>
            <a:lnRef idx="1">
              <a:schemeClr val="accent4"/>
            </a:lnRef>
            <a:fillRef idx="2">
              <a:schemeClr val="accent4"/>
            </a:fillRef>
            <a:effectRef idx="1">
              <a:schemeClr val="accent4"/>
            </a:effectRef>
            <a:fontRef idx="minor">
              <a:schemeClr val="dk1"/>
            </a:fontRef>
          </p:style>
          <p:txBody>
            <a:bodyPr lIns="75520" tIns="37760" rIns="75520" bIns="37760"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en-US" sz="2000" b="1" i="0" u="none" strike="noStrike" kern="0" cap="none" spc="0" normalizeH="0" baseline="0" noProof="0" dirty="0">
                <a:ln>
                  <a:noFill/>
                </a:ln>
                <a:solidFill>
                  <a:prstClr val="white"/>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mn-ea"/>
              </a:endParaRPr>
            </a:p>
          </p:txBody>
        </p:sp>
        <p:pic>
          <p:nvPicPr>
            <p:cNvPr id="7" name="图片 4"/>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81892" y="171622"/>
              <a:ext cx="1981200" cy="730673"/>
            </a:xfrm>
            <a:prstGeom prst="rect">
              <a:avLst/>
            </a:prstGeom>
            <a:noFill/>
            <a:ln>
              <a:noFill/>
            </a:ln>
            <a:effectLst>
              <a:outerShdw dist="38100" dir="8100000" algn="ctr" rotWithShape="0">
                <a:srgbClr val="000000">
                  <a:alpha val="39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文本框 6"/>
            <p:cNvSpPr txBox="1">
              <a:spLocks noChangeArrowheads="1"/>
            </p:cNvSpPr>
            <p:nvPr/>
          </p:nvSpPr>
          <p:spPr bwMode="auto">
            <a:xfrm>
              <a:off x="2247758" y="253749"/>
              <a:ext cx="697653" cy="646006"/>
            </a:xfrm>
            <a:prstGeom prst="rect">
              <a:avLst/>
            </a:prstGeom>
            <a:solidFill>
              <a:srgbClr val="5130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rPr>
                <a:t>01</a:t>
              </a:r>
              <a:endParaRPr kumimoji="0" lang="zh-CN" altLang="en-US" sz="3600" b="1" i="0" u="none" strike="noStrike" kern="120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endParaRPr>
            </a:p>
          </p:txBody>
        </p:sp>
        <p:sp>
          <p:nvSpPr>
            <p:cNvPr id="17" name="文本框 16"/>
            <p:cNvSpPr txBox="1"/>
            <p:nvPr/>
          </p:nvSpPr>
          <p:spPr>
            <a:xfrm>
              <a:off x="334433" y="167009"/>
              <a:ext cx="1398905"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rPr>
                <a:t>Read</a:t>
              </a:r>
              <a:endParaRPr kumimoji="0" lang="zh-CN" alt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endParaRPr>
            </a:p>
          </p:txBody>
        </p:sp>
      </p:grpSp>
      <p:sp>
        <p:nvSpPr>
          <p:cNvPr id="22" name="椭圆 21"/>
          <p:cNvSpPr/>
          <p:nvPr/>
        </p:nvSpPr>
        <p:spPr>
          <a:xfrm>
            <a:off x="2108948" y="5883601"/>
            <a:ext cx="4068567" cy="4244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1172492" y="4024215"/>
            <a:ext cx="2835982" cy="4397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椭圆 1"/>
          <p:cNvSpPr/>
          <p:nvPr/>
        </p:nvSpPr>
        <p:spPr>
          <a:xfrm flipH="1" flipV="1">
            <a:off x="2945411" y="2210199"/>
            <a:ext cx="2431080" cy="33470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269606" y="1161718"/>
            <a:ext cx="6303838" cy="5576976"/>
          </a:xfrm>
          <a:prstGeom prst="rect">
            <a:avLst/>
          </a:prstGeom>
          <a:noFill/>
        </p:spPr>
        <p:txBody>
          <a:bodyPr wrap="square">
            <a:spAutoFit/>
          </a:bodyPr>
          <a:lstStyle/>
          <a:p>
            <a:pPr indent="266700" algn="just">
              <a:lnSpc>
                <a:spcPct val="150000"/>
              </a:lnSpc>
            </a:pPr>
            <a:r>
              <a:rPr lang="en-US" altLang="zh-CN" sz="2000" b="1" u="sng" kern="100" dirty="0">
                <a:effectLst/>
                <a:latin typeface="Times New Roman" panose="02020603050405020304" pitchFamily="18" charset="0"/>
                <a:ea typeface="宋体" panose="02010600030101010101" pitchFamily="2" charset="-122"/>
                <a:cs typeface="Times New Roman" panose="02020603050405020304" pitchFamily="18" charset="0"/>
              </a:rPr>
              <a:t>Katie</a:t>
            </a:r>
            <a:r>
              <a:rPr lang="en-US" altLang="zh-CN" sz="2000" b="1" kern="100" dirty="0">
                <a:effectLst/>
                <a:latin typeface="Times New Roman" panose="02020603050405020304" pitchFamily="18" charset="0"/>
                <a:ea typeface="宋体" panose="02010600030101010101" pitchFamily="2" charset="-122"/>
                <a:cs typeface="Times New Roman" panose="02020603050405020304" pitchFamily="18" charset="0"/>
              </a:rPr>
              <a:t> was exceptionally small. We were in the fifth grade, but she was as short as a third grader. Although her body was small, Katie was big at heart. She had a sharp mind, too. Sometimes she got her share of teasing, but Katie knew how to handle it. All the kids who knew Katie liked her a lot.</a:t>
            </a:r>
            <a:endParaRPr lang="en-US" alt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a:p>
            <a:pPr indent="266700" algn="just">
              <a:lnSpc>
                <a:spcPct val="150000"/>
              </a:lnSpc>
            </a:pPr>
            <a:r>
              <a:rPr lang="en-US" altLang="zh-CN" sz="2000" b="1" kern="100" dirty="0">
                <a:latin typeface="Times New Roman" panose="02020603050405020304" pitchFamily="18" charset="0"/>
                <a:ea typeface="宋体" panose="02010600030101010101" pitchFamily="2" charset="-122"/>
                <a:cs typeface="Times New Roman" panose="02020603050405020304" pitchFamily="18" charset="0"/>
              </a:rPr>
              <a:t>Katie </a:t>
            </a:r>
            <a:r>
              <a:rPr lang="en-US" altLang="zh-CN" sz="2000" b="1" u="sng" kern="100" dirty="0">
                <a:latin typeface="Times New Roman" panose="02020603050405020304" pitchFamily="18" charset="0"/>
                <a:ea typeface="宋体" panose="02010600030101010101" pitchFamily="2" charset="-122"/>
                <a:cs typeface="Times New Roman" panose="02020603050405020304" pitchFamily="18" charset="0"/>
              </a:rPr>
              <a:t>loved</a:t>
            </a:r>
            <a:r>
              <a:rPr lang="en-US" altLang="zh-CN" sz="2000" b="1" kern="100" dirty="0">
                <a:latin typeface="Times New Roman" panose="02020603050405020304" pitchFamily="18" charset="0"/>
                <a:ea typeface="宋体" panose="02010600030101010101" pitchFamily="2" charset="-122"/>
                <a:cs typeface="Times New Roman" panose="02020603050405020304" pitchFamily="18" charset="0"/>
              </a:rPr>
              <a:t> helping others in the class, so whenever someone was stuck on the computer he always called her for help and advice. Katie loved jokes and she always had a joke that would cheer someone up whenever he was down. She was truly the most kind and </a:t>
            </a:r>
            <a:r>
              <a:rPr lang="en-US" altLang="zh-CN" sz="2000" b="1" u="sng" kern="100" dirty="0">
                <a:latin typeface="Times New Roman" panose="02020603050405020304" pitchFamily="18" charset="0"/>
                <a:ea typeface="宋体" panose="02010600030101010101" pitchFamily="2" charset="-122"/>
                <a:cs typeface="Times New Roman" panose="02020603050405020304" pitchFamily="18" charset="0"/>
              </a:rPr>
              <a:t>generous</a:t>
            </a:r>
            <a:r>
              <a:rPr lang="en-US" altLang="zh-CN" sz="2000" b="1" kern="100" dirty="0">
                <a:latin typeface="Times New Roman" panose="02020603050405020304" pitchFamily="18" charset="0"/>
                <a:ea typeface="宋体" panose="02010600030101010101" pitchFamily="2" charset="-122"/>
                <a:cs typeface="Times New Roman" panose="02020603050405020304" pitchFamily="18" charset="0"/>
              </a:rPr>
              <a:t> friend anyone could ask for. </a:t>
            </a:r>
            <a:endParaRPr lang="en-US" altLang="zh-CN" sz="2000" b="1" kern="100" dirty="0">
              <a:effectLst/>
              <a:latin typeface="Times New Roman" panose="02020603050405020304" pitchFamily="18" charset="0"/>
              <a:ea typeface="宋体" panose="02010600030101010101" pitchFamily="2" charset="-122"/>
              <a:cs typeface="Times New Roman" panose="02020603050405020304" pitchFamily="18" charset="0"/>
            </a:endParaRPr>
          </a:p>
        </p:txBody>
      </p:sp>
      <p:grpSp>
        <p:nvGrpSpPr>
          <p:cNvPr id="28" name="组合 27"/>
          <p:cNvGrpSpPr/>
          <p:nvPr/>
        </p:nvGrpSpPr>
        <p:grpSpPr>
          <a:xfrm>
            <a:off x="3097812" y="346035"/>
            <a:ext cx="39793" cy="457200"/>
            <a:chOff x="3097812" y="346035"/>
            <a:chExt cx="39793" cy="457200"/>
          </a:xfrm>
        </p:grpSpPr>
        <p:cxnSp>
          <p:nvCxnSpPr>
            <p:cNvPr id="9" name="直接连接符 24"/>
            <p:cNvCxnSpPr>
              <a:cxnSpLocks noChangeShapeType="1"/>
            </p:cNvCxnSpPr>
            <p:nvPr/>
          </p:nvCxnSpPr>
          <p:spPr bwMode="auto">
            <a:xfrm>
              <a:off x="3097812" y="346035"/>
              <a:ext cx="0" cy="457200"/>
            </a:xfrm>
            <a:prstGeom prst="line">
              <a:avLst/>
            </a:prstGeom>
            <a:noFill/>
            <a:ln w="28575">
              <a:solidFill>
                <a:srgbClr val="513087"/>
              </a:solidFill>
              <a:round/>
            </a:ln>
            <a:extLst>
              <a:ext uri="{909E8E84-426E-40DD-AFC4-6F175D3DCCD1}">
                <a14:hiddenFill xmlns:a14="http://schemas.microsoft.com/office/drawing/2010/main">
                  <a:noFill/>
                </a14:hiddenFill>
              </a:ext>
            </a:extLst>
          </p:spPr>
        </p:cxnSp>
        <p:cxnSp>
          <p:nvCxnSpPr>
            <p:cNvPr id="10" name="直接连接符 15"/>
            <p:cNvCxnSpPr>
              <a:cxnSpLocks noChangeShapeType="1"/>
            </p:cNvCxnSpPr>
            <p:nvPr/>
          </p:nvCxnSpPr>
          <p:spPr bwMode="auto">
            <a:xfrm>
              <a:off x="3137605" y="346035"/>
              <a:ext cx="0" cy="457200"/>
            </a:xfrm>
            <a:prstGeom prst="line">
              <a:avLst/>
            </a:prstGeom>
            <a:noFill/>
            <a:ln w="6350">
              <a:solidFill>
                <a:srgbClr val="513087"/>
              </a:solidFill>
              <a:round/>
            </a:ln>
            <a:extLst>
              <a:ext uri="{909E8E84-426E-40DD-AFC4-6F175D3DCCD1}">
                <a14:hiddenFill xmlns:a14="http://schemas.microsoft.com/office/drawing/2010/main">
                  <a:noFill/>
                </a14:hiddenFill>
              </a:ext>
            </a:extLst>
          </p:spPr>
        </p:cxnSp>
      </p:grpSp>
      <p:sp>
        <p:nvSpPr>
          <p:cNvPr id="11" name="文本框 10"/>
          <p:cNvSpPr txBox="1"/>
          <p:nvPr/>
        </p:nvSpPr>
        <p:spPr>
          <a:xfrm>
            <a:off x="3612564" y="215880"/>
            <a:ext cx="7868399"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0" marR="0" lvl="0" indent="0" algn="l" defTabSz="12192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sym typeface="+mn-ea"/>
              </a:rPr>
              <a:t>读内容：</a:t>
            </a:r>
            <a:r>
              <a:rPr kumimoji="0" lang="en-US" altLang="zh-CN" sz="2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sym typeface="+mn-ea"/>
              </a:rPr>
              <a:t>Read for the plot </a:t>
            </a:r>
            <a:r>
              <a:rPr kumimoji="0" lang="zh-CN" altLang="en-US" sz="2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sym typeface="+mn-ea"/>
              </a:rPr>
              <a:t>为续写的融洽性奠定基础</a:t>
            </a:r>
            <a:endParaRPr kumimoji="0" lang="zh-CN" altLang="en-US" sz="2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sym typeface="+mn-ea"/>
            </a:endParaRPr>
          </a:p>
        </p:txBody>
      </p:sp>
      <p:sp>
        <p:nvSpPr>
          <p:cNvPr id="12" name="矩形 11"/>
          <p:cNvSpPr/>
          <p:nvPr/>
        </p:nvSpPr>
        <p:spPr>
          <a:xfrm>
            <a:off x="6494537" y="1161723"/>
            <a:ext cx="5697463" cy="40011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wrap="square">
            <a:spAutoFit/>
          </a:bodyPr>
          <a:lstStyle/>
          <a:p>
            <a:pPr fontAlgn="base">
              <a:defRPr/>
            </a:pPr>
            <a:r>
              <a:rPr lang="en-US" altLang="zh-CN" sz="20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Q 1</a:t>
            </a:r>
            <a:r>
              <a:rPr lang="zh-CN" altLang="en-US" sz="20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a:t>
            </a:r>
            <a:r>
              <a:rPr lang="en-US" altLang="zh-CN" sz="20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What kind of person was Katie?</a:t>
            </a:r>
            <a:endParaRPr lang="zh-CN" altLang="en-US" sz="20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endParaRPr>
          </a:p>
        </p:txBody>
      </p:sp>
      <p:sp>
        <p:nvSpPr>
          <p:cNvPr id="13" name="矩形 12"/>
          <p:cNvSpPr/>
          <p:nvPr/>
        </p:nvSpPr>
        <p:spPr>
          <a:xfrm>
            <a:off x="6494537" y="4826675"/>
            <a:ext cx="5445539" cy="461665"/>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wrap="square">
            <a:spAutoFit/>
          </a:bodyPr>
          <a:lstStyle/>
          <a:p>
            <a:pPr fontAlgn="base"/>
            <a:r>
              <a:rPr lang="zh-CN" altLang="en-US"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伏笔：</a:t>
            </a:r>
            <a:r>
              <a:rPr lang="en-US" altLang="zh-CN"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Katie </a:t>
            </a:r>
            <a:r>
              <a:rPr lang="zh-CN" altLang="en-US"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有可能会做什么好事呢？</a:t>
            </a:r>
            <a:endParaRPr lang="zh-CN" altLang="en-US"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endParaRPr>
          </a:p>
        </p:txBody>
      </p:sp>
      <p:sp>
        <p:nvSpPr>
          <p:cNvPr id="14" name="矩形 13"/>
          <p:cNvSpPr/>
          <p:nvPr/>
        </p:nvSpPr>
        <p:spPr>
          <a:xfrm>
            <a:off x="6503542" y="5527990"/>
            <a:ext cx="5293695" cy="830997"/>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wrap="square">
            <a:spAutoFit/>
          </a:bodyPr>
          <a:lstStyle/>
          <a:p>
            <a:pPr fontAlgn="base"/>
            <a:r>
              <a:rPr lang="en-US" altLang="zh-CN"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Q 3</a:t>
            </a:r>
            <a:r>
              <a:rPr lang="zh-CN" altLang="en-US"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a:t>
            </a:r>
            <a:r>
              <a:rPr lang="en-US" altLang="zh-CN"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What might happen to Katie?</a:t>
            </a:r>
            <a:endParaRPr lang="zh-CN" altLang="en-US"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endParaRPr>
          </a:p>
        </p:txBody>
      </p:sp>
      <p:sp>
        <p:nvSpPr>
          <p:cNvPr id="15" name="矩形 14"/>
          <p:cNvSpPr/>
          <p:nvPr/>
        </p:nvSpPr>
        <p:spPr>
          <a:xfrm>
            <a:off x="6452445" y="3795823"/>
            <a:ext cx="5495193" cy="830997"/>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wrap="square">
            <a:spAutoFit/>
          </a:bodyPr>
          <a:lstStyle/>
          <a:p>
            <a:pPr fontAlgn="base"/>
            <a:r>
              <a:rPr lang="en-US" altLang="zh-CN"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Q</a:t>
            </a:r>
            <a:r>
              <a:rPr lang="zh-CN" altLang="en-US"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 </a:t>
            </a:r>
            <a:r>
              <a:rPr lang="en-US" altLang="zh-CN"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2</a:t>
            </a:r>
            <a:r>
              <a:rPr lang="zh-CN" altLang="en-US"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a:t>
            </a:r>
            <a:r>
              <a:rPr lang="en-US" altLang="zh-CN"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Why was Katie loved by all the kids and her teachers? </a:t>
            </a:r>
            <a:endParaRPr lang="zh-CN" altLang="en-US"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endParaRPr>
          </a:p>
        </p:txBody>
      </p:sp>
      <p:sp>
        <p:nvSpPr>
          <p:cNvPr id="16" name="矩形 15"/>
          <p:cNvSpPr/>
          <p:nvPr/>
        </p:nvSpPr>
        <p:spPr>
          <a:xfrm>
            <a:off x="6567684" y="1946753"/>
            <a:ext cx="5645339" cy="144655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wrap="square">
            <a:spAutoFit/>
          </a:bodyPr>
          <a:lstStyle/>
          <a:p>
            <a:pPr fontAlgn="base"/>
            <a:r>
              <a:rPr lang="zh-CN" altLang="en-US" sz="22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起因：</a:t>
            </a:r>
            <a:r>
              <a:rPr lang="en-US" altLang="zh-CN" sz="22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Katie</a:t>
            </a:r>
            <a:r>
              <a:rPr lang="zh-CN" altLang="en-US" sz="22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是一个人小心善，脑瓜聪明，与人相处友好的小天使。她总是那个能给朋友提供帮助的友好、仁慈的人，老师都希望班里所有的学生都能像</a:t>
            </a:r>
            <a:r>
              <a:rPr lang="en-US" altLang="zh-CN" sz="22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Katie</a:t>
            </a:r>
            <a:r>
              <a:rPr lang="zh-CN" altLang="en-US" sz="22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一样甜美</a:t>
            </a:r>
            <a:endParaRPr lang="zh-CN" altLang="en-US" sz="22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8"/>
                                        </p:tgtEl>
                                        <p:attrNameLst>
                                          <p:attrName>style.visibility</p:attrName>
                                        </p:attrNameLst>
                                      </p:cBhvr>
                                      <p:to>
                                        <p:strVal val="visible"/>
                                      </p:to>
                                    </p:set>
                                    <p:animEffect transition="in" filter="barn(inVertical)">
                                      <p:cBhvr>
                                        <p:cTn id="14" dur="500"/>
                                        <p:tgtEl>
                                          <p:spTgt spid="28"/>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770" decel="100000"/>
                                        <p:tgtEl>
                                          <p:spTgt spid="12"/>
                                        </p:tgtEl>
                                      </p:cBhvr>
                                    </p:animEffect>
                                    <p:animScale>
                                      <p:cBhvr>
                                        <p:cTn id="32" dur="770" decel="100000"/>
                                        <p:tgtEl>
                                          <p:spTgt spid="12"/>
                                        </p:tgtEl>
                                      </p:cBhvr>
                                      <p:from x="10000" y="10000"/>
                                      <p:to x="200000" y="450000"/>
                                    </p:animScale>
                                    <p:animScale>
                                      <p:cBhvr>
                                        <p:cTn id="33" dur="1230" accel="100000" fill="hold">
                                          <p:stCondLst>
                                            <p:cond delay="770"/>
                                          </p:stCondLst>
                                        </p:cTn>
                                        <p:tgtEl>
                                          <p:spTgt spid="12"/>
                                        </p:tgtEl>
                                      </p:cBhvr>
                                      <p:from x="200000" y="450000"/>
                                      <p:to x="100000" y="100000"/>
                                    </p:animScale>
                                    <p:set>
                                      <p:cBhvr>
                                        <p:cTn id="34" dur="770" fill="hold"/>
                                        <p:tgtEl>
                                          <p:spTgt spid="12"/>
                                        </p:tgtEl>
                                        <p:attrNameLst>
                                          <p:attrName>ppt_x</p:attrName>
                                        </p:attrNameLst>
                                      </p:cBhvr>
                                      <p:to>
                                        <p:strVal val="(0.5)"/>
                                      </p:to>
                                    </p:set>
                                    <p:anim from="(0.5)" to="(#ppt_x)" calcmode="lin" valueType="num">
                                      <p:cBhvr>
                                        <p:cTn id="35" dur="1230" accel="100000" fill="hold">
                                          <p:stCondLst>
                                            <p:cond delay="770"/>
                                          </p:stCondLst>
                                        </p:cTn>
                                        <p:tgtEl>
                                          <p:spTgt spid="12"/>
                                        </p:tgtEl>
                                        <p:attrNameLst>
                                          <p:attrName>ppt_x</p:attrName>
                                        </p:attrNameLst>
                                      </p:cBhvr>
                                    </p:anim>
                                    <p:set>
                                      <p:cBhvr>
                                        <p:cTn id="36" dur="770" fill="hold"/>
                                        <p:tgtEl>
                                          <p:spTgt spid="12"/>
                                        </p:tgtEl>
                                        <p:attrNameLst>
                                          <p:attrName>ppt_y</p:attrName>
                                        </p:attrNameLst>
                                      </p:cBhvr>
                                      <p:to>
                                        <p:strVal val="(#ppt_y+0.4)"/>
                                      </p:to>
                                    </p:set>
                                    <p:anim from="(#ppt_y+0.4)" to="(#ppt_y)" calcmode="lin" valueType="num">
                                      <p:cBhvr>
                                        <p:cTn id="37" dur="1230" accel="100000" fill="hold">
                                          <p:stCondLst>
                                            <p:cond delay="770"/>
                                          </p:stCondLst>
                                        </p:cTn>
                                        <p:tgtEl>
                                          <p:spTgt spid="12"/>
                                        </p:tgtEl>
                                        <p:attrNameLst>
                                          <p:attrName>ppt_y</p:attrName>
                                        </p:attrNameLst>
                                      </p:cBhvr>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barn(inVertical)">
                                      <p:cBhvr>
                                        <p:cTn id="42" dur="500"/>
                                        <p:tgtEl>
                                          <p:spTgt spid="34"/>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additive="base">
                                        <p:cTn id="47" dur="500" fill="hold"/>
                                        <p:tgtEl>
                                          <p:spTgt spid="2"/>
                                        </p:tgtEl>
                                        <p:attrNameLst>
                                          <p:attrName>ppt_x</p:attrName>
                                        </p:attrNameLst>
                                      </p:cBhvr>
                                      <p:tavLst>
                                        <p:tav tm="0">
                                          <p:val>
                                            <p:strVal val="#ppt_x"/>
                                          </p:val>
                                        </p:tav>
                                        <p:tav tm="100000">
                                          <p:val>
                                            <p:strVal val="#ppt_x"/>
                                          </p:val>
                                        </p:tav>
                                      </p:tavLst>
                                    </p:anim>
                                    <p:anim calcmode="lin" valueType="num">
                                      <p:cBhvr additive="base">
                                        <p:cTn id="4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51" presetClass="entr" presetSubtype="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fade">
                                      <p:cBhvr>
                                        <p:cTn id="53" dur="770" decel="100000"/>
                                        <p:tgtEl>
                                          <p:spTgt spid="16"/>
                                        </p:tgtEl>
                                      </p:cBhvr>
                                    </p:animEffect>
                                    <p:animScale>
                                      <p:cBhvr>
                                        <p:cTn id="54" dur="770" decel="100000"/>
                                        <p:tgtEl>
                                          <p:spTgt spid="16"/>
                                        </p:tgtEl>
                                      </p:cBhvr>
                                      <p:from x="10000" y="10000"/>
                                      <p:to x="200000" y="450000"/>
                                    </p:animScale>
                                    <p:animScale>
                                      <p:cBhvr>
                                        <p:cTn id="55" dur="1230" accel="100000" fill="hold">
                                          <p:stCondLst>
                                            <p:cond delay="770"/>
                                          </p:stCondLst>
                                        </p:cTn>
                                        <p:tgtEl>
                                          <p:spTgt spid="16"/>
                                        </p:tgtEl>
                                      </p:cBhvr>
                                      <p:from x="200000" y="450000"/>
                                      <p:to x="100000" y="100000"/>
                                    </p:animScale>
                                    <p:set>
                                      <p:cBhvr>
                                        <p:cTn id="56" dur="770" fill="hold"/>
                                        <p:tgtEl>
                                          <p:spTgt spid="16"/>
                                        </p:tgtEl>
                                        <p:attrNameLst>
                                          <p:attrName>ppt_x</p:attrName>
                                        </p:attrNameLst>
                                      </p:cBhvr>
                                      <p:to>
                                        <p:strVal val="(0.5)"/>
                                      </p:to>
                                    </p:set>
                                    <p:anim from="(0.5)" to="(#ppt_x)" calcmode="lin" valueType="num">
                                      <p:cBhvr>
                                        <p:cTn id="57" dur="1230" accel="100000" fill="hold">
                                          <p:stCondLst>
                                            <p:cond delay="770"/>
                                          </p:stCondLst>
                                        </p:cTn>
                                        <p:tgtEl>
                                          <p:spTgt spid="16"/>
                                        </p:tgtEl>
                                        <p:attrNameLst>
                                          <p:attrName>ppt_x</p:attrName>
                                        </p:attrNameLst>
                                      </p:cBhvr>
                                    </p:anim>
                                    <p:set>
                                      <p:cBhvr>
                                        <p:cTn id="58" dur="770" fill="hold"/>
                                        <p:tgtEl>
                                          <p:spTgt spid="16"/>
                                        </p:tgtEl>
                                        <p:attrNameLst>
                                          <p:attrName>ppt_y</p:attrName>
                                        </p:attrNameLst>
                                      </p:cBhvr>
                                      <p:to>
                                        <p:strVal val="(#ppt_y+0.4)"/>
                                      </p:to>
                                    </p:set>
                                    <p:anim from="(#ppt_y+0.4)" to="(#ppt_y)" calcmode="lin" valueType="num">
                                      <p:cBhvr>
                                        <p:cTn id="59" dur="1230" accel="100000" fill="hold">
                                          <p:stCondLst>
                                            <p:cond delay="770"/>
                                          </p:stCondLst>
                                        </p:cTn>
                                        <p:tgtEl>
                                          <p:spTgt spid="16"/>
                                        </p:tgtEl>
                                        <p:attrNameLst>
                                          <p:attrName>ppt_y</p:attrName>
                                        </p:attrNameLst>
                                      </p:cBhvr>
                                    </p:anim>
                                  </p:childTnLst>
                                </p:cTn>
                              </p:par>
                            </p:childTnLst>
                          </p:cTn>
                        </p:par>
                      </p:childTnLst>
                    </p:cTn>
                  </p:par>
                  <p:par>
                    <p:cTn id="60" fill="hold">
                      <p:stCondLst>
                        <p:cond delay="indefinite"/>
                      </p:stCondLst>
                      <p:childTnLst>
                        <p:par>
                          <p:cTn id="61" fill="hold">
                            <p:stCondLst>
                              <p:cond delay="0"/>
                            </p:stCondLst>
                            <p:childTnLst>
                              <p:par>
                                <p:cTn id="62" presetID="51" presetClass="entr" presetSubtype="0" fill="hold" grpId="0" nodeType="clickEffect">
                                  <p:stCondLst>
                                    <p:cond delay="0"/>
                                  </p:stCondLst>
                                  <p:childTnLst>
                                    <p:set>
                                      <p:cBhvr>
                                        <p:cTn id="63" dur="1" fill="hold">
                                          <p:stCondLst>
                                            <p:cond delay="0"/>
                                          </p:stCondLst>
                                        </p:cTn>
                                        <p:tgtEl>
                                          <p:spTgt spid="15"/>
                                        </p:tgtEl>
                                        <p:attrNameLst>
                                          <p:attrName>style.visibility</p:attrName>
                                        </p:attrNameLst>
                                      </p:cBhvr>
                                      <p:to>
                                        <p:strVal val="visible"/>
                                      </p:to>
                                    </p:set>
                                    <p:animEffect transition="in" filter="fade">
                                      <p:cBhvr>
                                        <p:cTn id="64" dur="770" decel="100000"/>
                                        <p:tgtEl>
                                          <p:spTgt spid="15"/>
                                        </p:tgtEl>
                                      </p:cBhvr>
                                    </p:animEffect>
                                    <p:animScale>
                                      <p:cBhvr>
                                        <p:cTn id="65" dur="770" decel="100000"/>
                                        <p:tgtEl>
                                          <p:spTgt spid="15"/>
                                        </p:tgtEl>
                                      </p:cBhvr>
                                      <p:from x="10000" y="10000"/>
                                      <p:to x="200000" y="450000"/>
                                    </p:animScale>
                                    <p:animScale>
                                      <p:cBhvr>
                                        <p:cTn id="66" dur="1230" accel="100000" fill="hold">
                                          <p:stCondLst>
                                            <p:cond delay="770"/>
                                          </p:stCondLst>
                                        </p:cTn>
                                        <p:tgtEl>
                                          <p:spTgt spid="15"/>
                                        </p:tgtEl>
                                      </p:cBhvr>
                                      <p:from x="200000" y="450000"/>
                                      <p:to x="100000" y="100000"/>
                                    </p:animScale>
                                    <p:set>
                                      <p:cBhvr>
                                        <p:cTn id="67" dur="770" fill="hold"/>
                                        <p:tgtEl>
                                          <p:spTgt spid="15"/>
                                        </p:tgtEl>
                                        <p:attrNameLst>
                                          <p:attrName>ppt_x</p:attrName>
                                        </p:attrNameLst>
                                      </p:cBhvr>
                                      <p:to>
                                        <p:strVal val="(0.5)"/>
                                      </p:to>
                                    </p:set>
                                    <p:anim from="(0.5)" to="(#ppt_x)" calcmode="lin" valueType="num">
                                      <p:cBhvr>
                                        <p:cTn id="68" dur="1230" accel="100000" fill="hold">
                                          <p:stCondLst>
                                            <p:cond delay="770"/>
                                          </p:stCondLst>
                                        </p:cTn>
                                        <p:tgtEl>
                                          <p:spTgt spid="15"/>
                                        </p:tgtEl>
                                        <p:attrNameLst>
                                          <p:attrName>ppt_x</p:attrName>
                                        </p:attrNameLst>
                                      </p:cBhvr>
                                    </p:anim>
                                    <p:set>
                                      <p:cBhvr>
                                        <p:cTn id="69" dur="770" fill="hold"/>
                                        <p:tgtEl>
                                          <p:spTgt spid="15"/>
                                        </p:tgtEl>
                                        <p:attrNameLst>
                                          <p:attrName>ppt_y</p:attrName>
                                        </p:attrNameLst>
                                      </p:cBhvr>
                                      <p:to>
                                        <p:strVal val="(#ppt_y+0.4)"/>
                                      </p:to>
                                    </p:set>
                                    <p:anim from="(#ppt_y+0.4)" to="(#ppt_y)" calcmode="lin" valueType="num">
                                      <p:cBhvr>
                                        <p:cTn id="70" dur="1230" accel="100000" fill="hold">
                                          <p:stCondLst>
                                            <p:cond delay="770"/>
                                          </p:stCondLst>
                                        </p:cTn>
                                        <p:tgtEl>
                                          <p:spTgt spid="15"/>
                                        </p:tgtEl>
                                        <p:attrNameLst>
                                          <p:attrName>ppt_y</p:attrName>
                                        </p:attrNameLst>
                                      </p:cBhvr>
                                    </p:anim>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fade">
                                      <p:cBhvr>
                                        <p:cTn id="75" dur="500"/>
                                        <p:tgtEl>
                                          <p:spTgt spid="35"/>
                                        </p:tgtEl>
                                      </p:cBhvr>
                                    </p:animEffect>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fade">
                                      <p:cBhvr>
                                        <p:cTn id="80" dur="1000"/>
                                        <p:tgtEl>
                                          <p:spTgt spid="21"/>
                                        </p:tgtEl>
                                      </p:cBhvr>
                                    </p:animEffect>
                                    <p:anim calcmode="lin" valueType="num">
                                      <p:cBhvr>
                                        <p:cTn id="81" dur="1000" fill="hold"/>
                                        <p:tgtEl>
                                          <p:spTgt spid="21"/>
                                        </p:tgtEl>
                                        <p:attrNameLst>
                                          <p:attrName>ppt_x</p:attrName>
                                        </p:attrNameLst>
                                      </p:cBhvr>
                                      <p:tavLst>
                                        <p:tav tm="0">
                                          <p:val>
                                            <p:strVal val="#ppt_x"/>
                                          </p:val>
                                        </p:tav>
                                        <p:tav tm="100000">
                                          <p:val>
                                            <p:strVal val="#ppt_x"/>
                                          </p:val>
                                        </p:tav>
                                      </p:tavLst>
                                    </p:anim>
                                    <p:anim calcmode="lin" valueType="num">
                                      <p:cBhvr>
                                        <p:cTn id="82"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51" presetClass="entr" presetSubtype="0" fill="hold" grpId="0" nodeType="clickEffect">
                                  <p:stCondLst>
                                    <p:cond delay="0"/>
                                  </p:stCondLst>
                                  <p:childTnLst>
                                    <p:set>
                                      <p:cBhvr>
                                        <p:cTn id="86" dur="1" fill="hold">
                                          <p:stCondLst>
                                            <p:cond delay="0"/>
                                          </p:stCondLst>
                                        </p:cTn>
                                        <p:tgtEl>
                                          <p:spTgt spid="13"/>
                                        </p:tgtEl>
                                        <p:attrNameLst>
                                          <p:attrName>style.visibility</p:attrName>
                                        </p:attrNameLst>
                                      </p:cBhvr>
                                      <p:to>
                                        <p:strVal val="visible"/>
                                      </p:to>
                                    </p:set>
                                    <p:animEffect transition="in" filter="fade">
                                      <p:cBhvr>
                                        <p:cTn id="87" dur="770" decel="100000"/>
                                        <p:tgtEl>
                                          <p:spTgt spid="13"/>
                                        </p:tgtEl>
                                      </p:cBhvr>
                                    </p:animEffect>
                                    <p:animScale>
                                      <p:cBhvr>
                                        <p:cTn id="88" dur="770" decel="100000"/>
                                        <p:tgtEl>
                                          <p:spTgt spid="13"/>
                                        </p:tgtEl>
                                      </p:cBhvr>
                                      <p:from x="10000" y="10000"/>
                                      <p:to x="200000" y="450000"/>
                                    </p:animScale>
                                    <p:animScale>
                                      <p:cBhvr>
                                        <p:cTn id="89" dur="1230" accel="100000" fill="hold">
                                          <p:stCondLst>
                                            <p:cond delay="770"/>
                                          </p:stCondLst>
                                        </p:cTn>
                                        <p:tgtEl>
                                          <p:spTgt spid="13"/>
                                        </p:tgtEl>
                                      </p:cBhvr>
                                      <p:from x="200000" y="450000"/>
                                      <p:to x="100000" y="100000"/>
                                    </p:animScale>
                                    <p:set>
                                      <p:cBhvr>
                                        <p:cTn id="90" dur="770" fill="hold"/>
                                        <p:tgtEl>
                                          <p:spTgt spid="13"/>
                                        </p:tgtEl>
                                        <p:attrNameLst>
                                          <p:attrName>ppt_x</p:attrName>
                                        </p:attrNameLst>
                                      </p:cBhvr>
                                      <p:to>
                                        <p:strVal val="(0.5)"/>
                                      </p:to>
                                    </p:set>
                                    <p:anim from="(0.5)" to="(#ppt_x)" calcmode="lin" valueType="num">
                                      <p:cBhvr>
                                        <p:cTn id="91" dur="1230" accel="100000" fill="hold">
                                          <p:stCondLst>
                                            <p:cond delay="770"/>
                                          </p:stCondLst>
                                        </p:cTn>
                                        <p:tgtEl>
                                          <p:spTgt spid="13"/>
                                        </p:tgtEl>
                                        <p:attrNameLst>
                                          <p:attrName>ppt_x</p:attrName>
                                        </p:attrNameLst>
                                      </p:cBhvr>
                                    </p:anim>
                                    <p:set>
                                      <p:cBhvr>
                                        <p:cTn id="92" dur="770" fill="hold"/>
                                        <p:tgtEl>
                                          <p:spTgt spid="13"/>
                                        </p:tgtEl>
                                        <p:attrNameLst>
                                          <p:attrName>ppt_y</p:attrName>
                                        </p:attrNameLst>
                                      </p:cBhvr>
                                      <p:to>
                                        <p:strVal val="(#ppt_y+0.4)"/>
                                      </p:to>
                                    </p:set>
                                    <p:anim from="(#ppt_y+0.4)" to="(#ppt_y)" calcmode="lin" valueType="num">
                                      <p:cBhvr>
                                        <p:cTn id="93" dur="1230" accel="100000" fill="hold">
                                          <p:stCondLst>
                                            <p:cond delay="770"/>
                                          </p:stCondLst>
                                        </p:cTn>
                                        <p:tgtEl>
                                          <p:spTgt spid="13"/>
                                        </p:tgtEl>
                                        <p:attrNameLst>
                                          <p:attrName>ppt_y</p:attrName>
                                        </p:attrNameLst>
                                      </p:cBhvr>
                                    </p:anim>
                                  </p:childTnLst>
                                </p:cTn>
                              </p:par>
                            </p:childTnLst>
                          </p:cTn>
                        </p:par>
                      </p:childTnLst>
                    </p:cTn>
                  </p:par>
                  <p:par>
                    <p:cTn id="94" fill="hold">
                      <p:stCondLst>
                        <p:cond delay="indefinite"/>
                      </p:stCondLst>
                      <p:childTnLst>
                        <p:par>
                          <p:cTn id="95" fill="hold">
                            <p:stCondLst>
                              <p:cond delay="0"/>
                            </p:stCondLst>
                            <p:childTnLst>
                              <p:par>
                                <p:cTn id="96" presetID="51" presetClass="entr" presetSubtype="0" fill="hold" grpId="0" nodeType="clickEffect">
                                  <p:stCondLst>
                                    <p:cond delay="0"/>
                                  </p:stCondLst>
                                  <p:childTnLst>
                                    <p:set>
                                      <p:cBhvr>
                                        <p:cTn id="97" dur="1" fill="hold">
                                          <p:stCondLst>
                                            <p:cond delay="0"/>
                                          </p:stCondLst>
                                        </p:cTn>
                                        <p:tgtEl>
                                          <p:spTgt spid="14"/>
                                        </p:tgtEl>
                                        <p:attrNameLst>
                                          <p:attrName>style.visibility</p:attrName>
                                        </p:attrNameLst>
                                      </p:cBhvr>
                                      <p:to>
                                        <p:strVal val="visible"/>
                                      </p:to>
                                    </p:set>
                                    <p:animEffect transition="in" filter="fade">
                                      <p:cBhvr>
                                        <p:cTn id="98" dur="770" decel="100000"/>
                                        <p:tgtEl>
                                          <p:spTgt spid="14"/>
                                        </p:tgtEl>
                                      </p:cBhvr>
                                    </p:animEffect>
                                    <p:animScale>
                                      <p:cBhvr>
                                        <p:cTn id="99" dur="770" decel="100000"/>
                                        <p:tgtEl>
                                          <p:spTgt spid="14"/>
                                        </p:tgtEl>
                                      </p:cBhvr>
                                      <p:from x="10000" y="10000"/>
                                      <p:to x="200000" y="450000"/>
                                    </p:animScale>
                                    <p:animScale>
                                      <p:cBhvr>
                                        <p:cTn id="100" dur="1230" accel="100000" fill="hold">
                                          <p:stCondLst>
                                            <p:cond delay="770"/>
                                          </p:stCondLst>
                                        </p:cTn>
                                        <p:tgtEl>
                                          <p:spTgt spid="14"/>
                                        </p:tgtEl>
                                      </p:cBhvr>
                                      <p:from x="200000" y="450000"/>
                                      <p:to x="100000" y="100000"/>
                                    </p:animScale>
                                    <p:set>
                                      <p:cBhvr>
                                        <p:cTn id="101" dur="770" fill="hold"/>
                                        <p:tgtEl>
                                          <p:spTgt spid="14"/>
                                        </p:tgtEl>
                                        <p:attrNameLst>
                                          <p:attrName>ppt_x</p:attrName>
                                        </p:attrNameLst>
                                      </p:cBhvr>
                                      <p:to>
                                        <p:strVal val="(0.5)"/>
                                      </p:to>
                                    </p:set>
                                    <p:anim from="(0.5)" to="(#ppt_x)" calcmode="lin" valueType="num">
                                      <p:cBhvr>
                                        <p:cTn id="102" dur="1230" accel="100000" fill="hold">
                                          <p:stCondLst>
                                            <p:cond delay="770"/>
                                          </p:stCondLst>
                                        </p:cTn>
                                        <p:tgtEl>
                                          <p:spTgt spid="14"/>
                                        </p:tgtEl>
                                        <p:attrNameLst>
                                          <p:attrName>ppt_x</p:attrName>
                                        </p:attrNameLst>
                                      </p:cBhvr>
                                    </p:anim>
                                    <p:set>
                                      <p:cBhvr>
                                        <p:cTn id="103" dur="770" fill="hold"/>
                                        <p:tgtEl>
                                          <p:spTgt spid="14"/>
                                        </p:tgtEl>
                                        <p:attrNameLst>
                                          <p:attrName>ppt_y</p:attrName>
                                        </p:attrNameLst>
                                      </p:cBhvr>
                                      <p:to>
                                        <p:strVal val="(#ppt_y+0.4)"/>
                                      </p:to>
                                    </p:set>
                                    <p:anim from="(#ppt_y+0.4)" to="(#ppt_y)" calcmode="lin" valueType="num">
                                      <p:cBhvr>
                                        <p:cTn id="104" dur="1230" accel="100000" fill="hold">
                                          <p:stCondLst>
                                            <p:cond delay="770"/>
                                          </p:stCondLst>
                                        </p:cTn>
                                        <p:tgtEl>
                                          <p:spTgt spid="14"/>
                                        </p:tgtEl>
                                        <p:attrNameLst>
                                          <p:attrName>ppt_y</p:attrName>
                                        </p:attrNameLst>
                                      </p:cBhvr>
                                    </p:anim>
                                  </p:childTnLst>
                                </p:cTn>
                              </p:par>
                            </p:childTnLst>
                          </p:cTn>
                        </p:par>
                      </p:childTnLst>
                    </p:cTn>
                  </p:par>
                  <p:par>
                    <p:cTn id="105" fill="hold">
                      <p:stCondLst>
                        <p:cond delay="indefinite"/>
                      </p:stCondLst>
                      <p:childTnLst>
                        <p:par>
                          <p:cTn id="106" fill="hold">
                            <p:stCondLst>
                              <p:cond delay="0"/>
                            </p:stCondLst>
                            <p:childTnLst>
                              <p:par>
                                <p:cTn id="107" presetID="6" presetClass="entr" presetSubtype="16" fill="hold" grpId="0" nodeType="clickEffect">
                                  <p:stCondLst>
                                    <p:cond delay="0"/>
                                  </p:stCondLst>
                                  <p:childTnLst>
                                    <p:set>
                                      <p:cBhvr>
                                        <p:cTn id="108" dur="1" fill="hold">
                                          <p:stCondLst>
                                            <p:cond delay="0"/>
                                          </p:stCondLst>
                                        </p:cTn>
                                        <p:tgtEl>
                                          <p:spTgt spid="36"/>
                                        </p:tgtEl>
                                        <p:attrNameLst>
                                          <p:attrName>style.visibility</p:attrName>
                                        </p:attrNameLst>
                                      </p:cBhvr>
                                      <p:to>
                                        <p:strVal val="visible"/>
                                      </p:to>
                                    </p:set>
                                    <p:animEffect transition="in" filter="circle(in)">
                                      <p:cBhvr>
                                        <p:cTn id="109" dur="2000"/>
                                        <p:tgtEl>
                                          <p:spTgt spid="36"/>
                                        </p:tgtEl>
                                      </p:cBhvr>
                                    </p:animEffect>
                                  </p:childTnLst>
                                </p:cTn>
                              </p:par>
                            </p:childTnLst>
                          </p:cTn>
                        </p:par>
                      </p:childTnLst>
                    </p:cTn>
                  </p:par>
                  <p:par>
                    <p:cTn id="110" fill="hold">
                      <p:stCondLst>
                        <p:cond delay="indefinite"/>
                      </p:stCondLst>
                      <p:childTnLst>
                        <p:par>
                          <p:cTn id="111" fill="hold">
                            <p:stCondLst>
                              <p:cond delay="0"/>
                            </p:stCondLst>
                            <p:childTnLst>
                              <p:par>
                                <p:cTn id="112" presetID="42" presetClass="entr" presetSubtype="0" fill="hold" grpId="0" nodeType="clickEffect">
                                  <p:stCondLst>
                                    <p:cond delay="0"/>
                                  </p:stCondLst>
                                  <p:childTnLst>
                                    <p:set>
                                      <p:cBhvr>
                                        <p:cTn id="113" dur="1" fill="hold">
                                          <p:stCondLst>
                                            <p:cond delay="0"/>
                                          </p:stCondLst>
                                        </p:cTn>
                                        <p:tgtEl>
                                          <p:spTgt spid="22"/>
                                        </p:tgtEl>
                                        <p:attrNameLst>
                                          <p:attrName>style.visibility</p:attrName>
                                        </p:attrNameLst>
                                      </p:cBhvr>
                                      <p:to>
                                        <p:strVal val="visible"/>
                                      </p:to>
                                    </p:set>
                                    <p:animEffect transition="in" filter="fade">
                                      <p:cBhvr>
                                        <p:cTn id="114" dur="1000"/>
                                        <p:tgtEl>
                                          <p:spTgt spid="22"/>
                                        </p:tgtEl>
                                      </p:cBhvr>
                                    </p:animEffect>
                                    <p:anim calcmode="lin" valueType="num">
                                      <p:cBhvr>
                                        <p:cTn id="115" dur="1000" fill="hold"/>
                                        <p:tgtEl>
                                          <p:spTgt spid="22"/>
                                        </p:tgtEl>
                                        <p:attrNameLst>
                                          <p:attrName>ppt_x</p:attrName>
                                        </p:attrNameLst>
                                      </p:cBhvr>
                                      <p:tavLst>
                                        <p:tav tm="0">
                                          <p:val>
                                            <p:strVal val="#ppt_x"/>
                                          </p:val>
                                        </p:tav>
                                        <p:tav tm="100000">
                                          <p:val>
                                            <p:strVal val="#ppt_x"/>
                                          </p:val>
                                        </p:tav>
                                      </p:tavLst>
                                    </p:anim>
                                    <p:anim calcmode="lin" valueType="num">
                                      <p:cBhvr>
                                        <p:cTn id="1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4" grpId="0" animBg="1"/>
      <p:bldP spid="22" grpId="0" animBg="1"/>
      <p:bldP spid="21" grpId="0" animBg="1"/>
      <p:bldP spid="2" grpId="0" animBg="1"/>
      <p:bldP spid="4" grpId="0"/>
      <p:bldP spid="11" grpId="0" animBg="1"/>
      <p:bldP spid="12" grpId="0" bldLvl="0" animBg="1"/>
      <p:bldP spid="13" grpId="0" bldLvl="0" animBg="1"/>
      <p:bldP spid="14" grpId="0" bldLvl="0" animBg="1"/>
      <p:bldP spid="15" grpId="0" bldLvl="0" animBg="1"/>
      <p:bldP spid="16"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闪电形 26"/>
          <p:cNvSpPr/>
          <p:nvPr/>
        </p:nvSpPr>
        <p:spPr>
          <a:xfrm flipH="1">
            <a:off x="5293761" y="1275738"/>
            <a:ext cx="1684289" cy="893304"/>
          </a:xfrm>
          <a:prstGeom prst="lightningBol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32" name="闪电形 31"/>
          <p:cNvSpPr/>
          <p:nvPr/>
        </p:nvSpPr>
        <p:spPr>
          <a:xfrm flipH="1" flipV="1">
            <a:off x="4222679" y="1593519"/>
            <a:ext cx="2475745" cy="1216752"/>
          </a:xfrm>
          <a:prstGeom prst="lightningBol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29" name="闪电形 28"/>
          <p:cNvSpPr/>
          <p:nvPr/>
        </p:nvSpPr>
        <p:spPr>
          <a:xfrm flipH="1" flipV="1">
            <a:off x="4746998" y="3862819"/>
            <a:ext cx="2321863" cy="519744"/>
          </a:xfrm>
          <a:prstGeom prst="lightningBol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31" name="闪电形 30"/>
          <p:cNvSpPr/>
          <p:nvPr/>
        </p:nvSpPr>
        <p:spPr>
          <a:xfrm flipH="1">
            <a:off x="3872956" y="5893016"/>
            <a:ext cx="3102002" cy="387588"/>
          </a:xfrm>
          <a:prstGeom prst="lightningBol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30" name="闪电形 29"/>
          <p:cNvSpPr/>
          <p:nvPr/>
        </p:nvSpPr>
        <p:spPr>
          <a:xfrm flipH="1">
            <a:off x="3336030" y="4796517"/>
            <a:ext cx="3362394" cy="423185"/>
          </a:xfrm>
          <a:prstGeom prst="lightningBol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zh-CN" altLang="en-US"/>
          </a:p>
        </p:txBody>
      </p:sp>
      <p:sp>
        <p:nvSpPr>
          <p:cNvPr id="24" name="椭圆 23"/>
          <p:cNvSpPr/>
          <p:nvPr/>
        </p:nvSpPr>
        <p:spPr>
          <a:xfrm>
            <a:off x="999460" y="6236159"/>
            <a:ext cx="2558875" cy="31538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206835" y="5026513"/>
            <a:ext cx="2890977" cy="37540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206835" y="3483586"/>
            <a:ext cx="4916305" cy="4397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2916565" y="1013822"/>
            <a:ext cx="1718357" cy="4596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椭圆 2"/>
          <p:cNvSpPr/>
          <p:nvPr/>
        </p:nvSpPr>
        <p:spPr>
          <a:xfrm>
            <a:off x="3558335" y="2355066"/>
            <a:ext cx="976595" cy="3494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6" name="组合 25"/>
          <p:cNvGrpSpPr/>
          <p:nvPr/>
        </p:nvGrpSpPr>
        <p:grpSpPr>
          <a:xfrm>
            <a:off x="12700" y="84072"/>
            <a:ext cx="12216553" cy="873760"/>
            <a:chOff x="12700" y="84072"/>
            <a:chExt cx="12216553" cy="873760"/>
          </a:xfrm>
        </p:grpSpPr>
        <p:sp>
          <p:nvSpPr>
            <p:cNvPr id="5" name="矩形 4"/>
            <p:cNvSpPr/>
            <p:nvPr/>
          </p:nvSpPr>
          <p:spPr>
            <a:xfrm>
              <a:off x="12700" y="84072"/>
              <a:ext cx="12216553" cy="873760"/>
            </a:xfrm>
            <a:prstGeom prst="rect">
              <a:avLst/>
            </a:prstGeom>
          </p:spPr>
          <p:style>
            <a:lnRef idx="1">
              <a:schemeClr val="accent4"/>
            </a:lnRef>
            <a:fillRef idx="2">
              <a:schemeClr val="accent4"/>
            </a:fillRef>
            <a:effectRef idx="1">
              <a:schemeClr val="accent4"/>
            </a:effectRef>
            <a:fontRef idx="minor">
              <a:schemeClr val="dk1"/>
            </a:fontRef>
          </p:style>
          <p:txBody>
            <a:bodyPr lIns="75520" tIns="37760" rIns="75520" bIns="37760"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en-US" sz="2000" b="1" i="0" u="none" strike="noStrike" kern="0" cap="none" spc="0" normalizeH="0" baseline="0" noProof="0" dirty="0">
                <a:ln>
                  <a:noFill/>
                </a:ln>
                <a:solidFill>
                  <a:prstClr val="white"/>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mn-ea"/>
              </a:endParaRPr>
            </a:p>
          </p:txBody>
        </p:sp>
        <p:pic>
          <p:nvPicPr>
            <p:cNvPr id="7" name="图片 4"/>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81892" y="171622"/>
              <a:ext cx="1981200" cy="730673"/>
            </a:xfrm>
            <a:prstGeom prst="rect">
              <a:avLst/>
            </a:prstGeom>
            <a:noFill/>
            <a:ln>
              <a:noFill/>
            </a:ln>
            <a:effectLst>
              <a:outerShdw dist="38100" dir="8100000" algn="ctr" rotWithShape="0">
                <a:srgbClr val="000000">
                  <a:alpha val="39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文本框 6"/>
            <p:cNvSpPr txBox="1">
              <a:spLocks noChangeArrowheads="1"/>
            </p:cNvSpPr>
            <p:nvPr/>
          </p:nvSpPr>
          <p:spPr bwMode="auto">
            <a:xfrm>
              <a:off x="2247758" y="253749"/>
              <a:ext cx="697653" cy="646006"/>
            </a:xfrm>
            <a:prstGeom prst="rect">
              <a:avLst/>
            </a:prstGeom>
            <a:solidFill>
              <a:srgbClr val="5130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rPr>
                <a:t>01</a:t>
              </a:r>
              <a:endParaRPr kumimoji="0" lang="zh-CN" altLang="en-US" sz="3600" b="1" i="0" u="none" strike="noStrike" kern="120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endParaRPr>
            </a:p>
          </p:txBody>
        </p:sp>
        <p:sp>
          <p:nvSpPr>
            <p:cNvPr id="17" name="文本框 16"/>
            <p:cNvSpPr txBox="1"/>
            <p:nvPr/>
          </p:nvSpPr>
          <p:spPr>
            <a:xfrm>
              <a:off x="334433" y="167009"/>
              <a:ext cx="1398905"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rPr>
                <a:t>Read</a:t>
              </a:r>
              <a:endParaRPr kumimoji="0" lang="zh-CN" alt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endParaRPr>
            </a:p>
          </p:txBody>
        </p:sp>
      </p:grpSp>
      <p:sp>
        <p:nvSpPr>
          <p:cNvPr id="4" name="文本框 3"/>
          <p:cNvSpPr txBox="1"/>
          <p:nvPr/>
        </p:nvSpPr>
        <p:spPr>
          <a:xfrm>
            <a:off x="111097" y="1077686"/>
            <a:ext cx="6392444" cy="5940088"/>
          </a:xfrm>
          <a:prstGeom prst="rect">
            <a:avLst/>
          </a:prstGeom>
          <a:noFill/>
        </p:spPr>
        <p:txBody>
          <a:bodyPr wrap="square">
            <a:spAutoFit/>
          </a:bodyPr>
          <a:lstStyle/>
          <a:p>
            <a:pPr lvl="0" indent="266700" algn="just"/>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But the other day she was in big trouble. She was such a </a:t>
            </a:r>
            <a:r>
              <a:rPr lang="en-US" altLang="zh-CN" sz="2000" b="1" u="sng"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sweet</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 girl; a third-grade teacher always dreamed of having a classroom filled with students like Katie. She was never ever a discipline </a:t>
            </a:r>
            <a:r>
              <a:rPr lang="zh-CN" altLang="en-US"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（纪律）</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problem. I just couldn’t imagine why she had made her </a:t>
            </a:r>
            <a:r>
              <a:rPr lang="en-US" altLang="zh-CN" sz="2000" b="1" u="sng"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parents </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so angry.</a:t>
            </a:r>
            <a:endPar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endParaRPr>
          </a:p>
          <a:p>
            <a:pPr lvl="0" indent="266700" algn="just"/>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It seemed that Katie had been running up </a:t>
            </a:r>
            <a:r>
              <a:rPr lang="zh-CN" altLang="en-US"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（积欠）</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sizable charges in the lunchroom. Her parents explained that Katie brought a great homemade </a:t>
            </a:r>
            <a:r>
              <a:rPr lang="en-US" altLang="zh-CN" sz="2000" b="1" u="sng"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lunch</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 each day, and there was no reason for her to buy school lunch. They assumed a sit-down with Katie would solve the </a:t>
            </a:r>
            <a:r>
              <a:rPr lang="en-US" altLang="zh-CN" sz="2000" b="1" u="sng"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problem</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 but failed. So they asked me to help them get to the bottom of this situation.</a:t>
            </a:r>
            <a:endPar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endParaRPr>
          </a:p>
          <a:p>
            <a:pPr lvl="0" indent="266700" algn="just"/>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So the next day, I asked Katie to my office. “Why are you charging </a:t>
            </a:r>
            <a:r>
              <a:rPr lang="zh-CN" altLang="en-US"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（记账）</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lunches, Katie? What </a:t>
            </a:r>
            <a:r>
              <a:rPr lang="en-US" altLang="zh-CN" sz="2000" b="1" u="sng"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happens</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 to your homemade lunch?” I asked. “I </a:t>
            </a:r>
            <a:r>
              <a:rPr lang="en-US" altLang="zh-CN" sz="2000" b="1" u="sng"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lose</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 it,” She responded. I leaned back in my chair and said, “ I don’t believe you, Katie.” She didn’t </a:t>
            </a:r>
            <a:r>
              <a:rPr lang="en-US" altLang="zh-CN" sz="2000" b="1" u="sng"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care</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 “ Is someone stealing your lunch, Katie?” I took a new track. “ No. I just lose it,” she said. Well, there was nothing else I could do.</a:t>
            </a:r>
            <a:endParaRPr lang="zh-CN"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endParaRPr>
          </a:p>
        </p:txBody>
      </p:sp>
      <p:grpSp>
        <p:nvGrpSpPr>
          <p:cNvPr id="28" name="组合 27"/>
          <p:cNvGrpSpPr/>
          <p:nvPr/>
        </p:nvGrpSpPr>
        <p:grpSpPr>
          <a:xfrm>
            <a:off x="3097812" y="346035"/>
            <a:ext cx="39793" cy="457200"/>
            <a:chOff x="3097812" y="346035"/>
            <a:chExt cx="39793" cy="457200"/>
          </a:xfrm>
        </p:grpSpPr>
        <p:cxnSp>
          <p:nvCxnSpPr>
            <p:cNvPr id="9" name="直接连接符 24"/>
            <p:cNvCxnSpPr>
              <a:cxnSpLocks noChangeShapeType="1"/>
            </p:cNvCxnSpPr>
            <p:nvPr/>
          </p:nvCxnSpPr>
          <p:spPr bwMode="auto">
            <a:xfrm>
              <a:off x="3097812" y="346035"/>
              <a:ext cx="0" cy="457200"/>
            </a:xfrm>
            <a:prstGeom prst="line">
              <a:avLst/>
            </a:prstGeom>
            <a:noFill/>
            <a:ln w="28575">
              <a:solidFill>
                <a:srgbClr val="513087"/>
              </a:solidFill>
              <a:round/>
            </a:ln>
            <a:extLst>
              <a:ext uri="{909E8E84-426E-40DD-AFC4-6F175D3DCCD1}">
                <a14:hiddenFill xmlns:a14="http://schemas.microsoft.com/office/drawing/2010/main">
                  <a:noFill/>
                </a14:hiddenFill>
              </a:ext>
            </a:extLst>
          </p:spPr>
        </p:cxnSp>
        <p:cxnSp>
          <p:nvCxnSpPr>
            <p:cNvPr id="10" name="直接连接符 15"/>
            <p:cNvCxnSpPr>
              <a:cxnSpLocks noChangeShapeType="1"/>
            </p:cNvCxnSpPr>
            <p:nvPr/>
          </p:nvCxnSpPr>
          <p:spPr bwMode="auto">
            <a:xfrm>
              <a:off x="3137605" y="346035"/>
              <a:ext cx="0" cy="457200"/>
            </a:xfrm>
            <a:prstGeom prst="line">
              <a:avLst/>
            </a:prstGeom>
            <a:noFill/>
            <a:ln w="6350">
              <a:solidFill>
                <a:srgbClr val="513087"/>
              </a:solidFill>
              <a:round/>
            </a:ln>
            <a:extLst>
              <a:ext uri="{909E8E84-426E-40DD-AFC4-6F175D3DCCD1}">
                <a14:hiddenFill xmlns:a14="http://schemas.microsoft.com/office/drawing/2010/main">
                  <a:noFill/>
                </a14:hiddenFill>
              </a:ext>
            </a:extLst>
          </p:spPr>
        </p:cxnSp>
      </p:grpSp>
      <p:sp>
        <p:nvSpPr>
          <p:cNvPr id="11" name="文本框 10"/>
          <p:cNvSpPr txBox="1"/>
          <p:nvPr/>
        </p:nvSpPr>
        <p:spPr>
          <a:xfrm>
            <a:off x="3612564" y="215880"/>
            <a:ext cx="7868399"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0" marR="0" lvl="0" indent="0" algn="l" defTabSz="12192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sym typeface="+mn-ea"/>
              </a:rPr>
              <a:t>读内容：</a:t>
            </a:r>
            <a:r>
              <a:rPr kumimoji="0" lang="en-US" altLang="zh-CN" sz="2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sym typeface="+mn-ea"/>
              </a:rPr>
              <a:t>Read for the plot </a:t>
            </a:r>
            <a:r>
              <a:rPr kumimoji="0" lang="zh-CN" altLang="en-US" sz="2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sym typeface="+mn-ea"/>
              </a:rPr>
              <a:t>为续写的融洽性奠定基础</a:t>
            </a:r>
            <a:endParaRPr kumimoji="0" lang="zh-CN" altLang="en-US" sz="2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sym typeface="+mn-ea"/>
            </a:endParaRPr>
          </a:p>
        </p:txBody>
      </p:sp>
      <p:sp>
        <p:nvSpPr>
          <p:cNvPr id="12" name="矩形 11"/>
          <p:cNvSpPr/>
          <p:nvPr/>
        </p:nvSpPr>
        <p:spPr>
          <a:xfrm>
            <a:off x="6503541" y="1032724"/>
            <a:ext cx="5697463" cy="156966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wrap="square">
            <a:spAutoFit/>
          </a:bodyPr>
          <a:lstStyle/>
          <a:p>
            <a:pPr fontAlgn="base">
              <a:defRPr/>
            </a:pPr>
            <a:r>
              <a:rPr lang="zh-CN" altLang="en-US"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她从不犯纪律问题，难以想象这么好的女孩怎么会让父母生气呢？</a:t>
            </a:r>
            <a:endParaRPr lang="en-US" altLang="zh-CN"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endParaRPr>
          </a:p>
          <a:p>
            <a:pPr fontAlgn="base">
              <a:defRPr/>
            </a:pPr>
            <a:r>
              <a:rPr lang="en-US" altLang="zh-CN"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Q: what did Katie do to make her parents so angry?</a:t>
            </a:r>
            <a:endParaRPr lang="zh-CN" altLang="en-US"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endParaRPr>
          </a:p>
        </p:txBody>
      </p:sp>
      <p:sp>
        <p:nvSpPr>
          <p:cNvPr id="14" name="矩形 13"/>
          <p:cNvSpPr/>
          <p:nvPr/>
        </p:nvSpPr>
        <p:spPr>
          <a:xfrm>
            <a:off x="6503542" y="5787167"/>
            <a:ext cx="5293695" cy="830997"/>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wrap="square">
            <a:spAutoFit/>
          </a:bodyPr>
          <a:lstStyle/>
          <a:p>
            <a:pPr fontAlgn="base"/>
            <a:r>
              <a:rPr lang="en-US" altLang="zh-CN"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Q 8</a:t>
            </a:r>
            <a:r>
              <a:rPr lang="zh-CN" altLang="en-US"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a:t>
            </a:r>
            <a:r>
              <a:rPr lang="en-US" altLang="zh-CN"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How will the teacher deal with the problem?</a:t>
            </a:r>
            <a:endParaRPr lang="zh-CN" altLang="en-US"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endParaRPr>
          </a:p>
        </p:txBody>
      </p:sp>
      <p:sp>
        <p:nvSpPr>
          <p:cNvPr id="15" name="矩形 14"/>
          <p:cNvSpPr/>
          <p:nvPr/>
        </p:nvSpPr>
        <p:spPr>
          <a:xfrm>
            <a:off x="6503541" y="3686687"/>
            <a:ext cx="5675759" cy="1569660"/>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wrap="square">
            <a:spAutoFit/>
          </a:bodyPr>
          <a:lstStyle/>
          <a:p>
            <a:pPr fontAlgn="base"/>
            <a:r>
              <a:rPr lang="en-US" altLang="zh-CN"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Q</a:t>
            </a:r>
            <a:r>
              <a:rPr lang="zh-CN" altLang="en-US"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 </a:t>
            </a:r>
            <a:r>
              <a:rPr lang="en-US" altLang="zh-CN"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6</a:t>
            </a:r>
            <a:r>
              <a:rPr lang="zh-CN" altLang="en-US"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a:t>
            </a:r>
            <a:r>
              <a:rPr lang="en-US" altLang="zh-CN"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What’s  the reason why Katie charged lunches in the school?</a:t>
            </a:r>
            <a:endParaRPr lang="en-US" altLang="zh-CN"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endParaRPr>
          </a:p>
          <a:p>
            <a:pPr fontAlgn="base"/>
            <a:r>
              <a:rPr lang="en-US" altLang="zh-CN"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Q 7: What happend to Katie’s home-made lunch? </a:t>
            </a:r>
            <a:endParaRPr lang="zh-CN" altLang="en-US"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endParaRPr>
          </a:p>
        </p:txBody>
      </p:sp>
      <p:sp>
        <p:nvSpPr>
          <p:cNvPr id="16" name="矩形 15"/>
          <p:cNvSpPr/>
          <p:nvPr/>
        </p:nvSpPr>
        <p:spPr>
          <a:xfrm>
            <a:off x="6542317" y="2830352"/>
            <a:ext cx="5697462" cy="461665"/>
          </a:xfrm>
          <a:prstGeom prst="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wrap="square">
            <a:spAutoFit/>
          </a:bodyPr>
          <a:lstStyle/>
          <a:p>
            <a:pPr fontAlgn="base"/>
            <a:r>
              <a:rPr lang="en-US" altLang="zh-CN"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Q5: What was the big trouble?</a:t>
            </a:r>
            <a:endParaRPr lang="zh-CN" altLang="en-US"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8"/>
                                        </p:tgtEl>
                                        <p:attrNameLst>
                                          <p:attrName>style.visibility</p:attrName>
                                        </p:attrNameLst>
                                      </p:cBhvr>
                                      <p:to>
                                        <p:strVal val="visible"/>
                                      </p:to>
                                    </p:set>
                                    <p:animEffect transition="in" filter="barn(inVertical)">
                                      <p:cBhvr>
                                        <p:cTn id="14" dur="500"/>
                                        <p:tgtEl>
                                          <p:spTgt spid="28"/>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barn(inVertical)">
                                      <p:cBhvr>
                                        <p:cTn id="31" dur="500"/>
                                        <p:tgtEl>
                                          <p:spTgt spid="27"/>
                                        </p:tgtEl>
                                      </p:cBhvr>
                                    </p:animEffect>
                                  </p:childTnLst>
                                </p:cTn>
                              </p:par>
                            </p:childTnLst>
                          </p:cTn>
                        </p:par>
                      </p:childTnLst>
                    </p:cTn>
                  </p:par>
                  <p:par>
                    <p:cTn id="32" fill="hold">
                      <p:stCondLst>
                        <p:cond delay="indefinite"/>
                      </p:stCondLst>
                      <p:childTnLst>
                        <p:par>
                          <p:cTn id="33" fill="hold">
                            <p:stCondLst>
                              <p:cond delay="0"/>
                            </p:stCondLst>
                            <p:childTnLst>
                              <p:par>
                                <p:cTn id="34" presetID="51"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770" decel="100000"/>
                                        <p:tgtEl>
                                          <p:spTgt spid="12"/>
                                        </p:tgtEl>
                                      </p:cBhvr>
                                    </p:animEffect>
                                    <p:animScale>
                                      <p:cBhvr>
                                        <p:cTn id="37" dur="770" decel="100000"/>
                                        <p:tgtEl>
                                          <p:spTgt spid="12"/>
                                        </p:tgtEl>
                                      </p:cBhvr>
                                      <p:from x="10000" y="10000"/>
                                      <p:to x="200000" y="450000"/>
                                    </p:animScale>
                                    <p:animScale>
                                      <p:cBhvr>
                                        <p:cTn id="38" dur="1230" accel="100000" fill="hold">
                                          <p:stCondLst>
                                            <p:cond delay="770"/>
                                          </p:stCondLst>
                                        </p:cTn>
                                        <p:tgtEl>
                                          <p:spTgt spid="12"/>
                                        </p:tgtEl>
                                      </p:cBhvr>
                                      <p:from x="200000" y="450000"/>
                                      <p:to x="100000" y="100000"/>
                                    </p:animScale>
                                    <p:set>
                                      <p:cBhvr>
                                        <p:cTn id="39" dur="770" fill="hold"/>
                                        <p:tgtEl>
                                          <p:spTgt spid="12"/>
                                        </p:tgtEl>
                                        <p:attrNameLst>
                                          <p:attrName>ppt_x</p:attrName>
                                        </p:attrNameLst>
                                      </p:cBhvr>
                                      <p:to>
                                        <p:strVal val="(0.5)"/>
                                      </p:to>
                                    </p:set>
                                    <p:anim from="(0.5)" to="(#ppt_x)" calcmode="lin" valueType="num">
                                      <p:cBhvr>
                                        <p:cTn id="40" dur="1230" accel="100000" fill="hold">
                                          <p:stCondLst>
                                            <p:cond delay="770"/>
                                          </p:stCondLst>
                                        </p:cTn>
                                        <p:tgtEl>
                                          <p:spTgt spid="12"/>
                                        </p:tgtEl>
                                        <p:attrNameLst>
                                          <p:attrName>ppt_x</p:attrName>
                                        </p:attrNameLst>
                                      </p:cBhvr>
                                    </p:anim>
                                    <p:set>
                                      <p:cBhvr>
                                        <p:cTn id="41" dur="770" fill="hold"/>
                                        <p:tgtEl>
                                          <p:spTgt spid="12"/>
                                        </p:tgtEl>
                                        <p:attrNameLst>
                                          <p:attrName>ppt_y</p:attrName>
                                        </p:attrNameLst>
                                      </p:cBhvr>
                                      <p:to>
                                        <p:strVal val="(#ppt_y+0.4)"/>
                                      </p:to>
                                    </p:set>
                                    <p:anim from="(#ppt_y+0.4)" to="(#ppt_y)" calcmode="lin" valueType="num">
                                      <p:cBhvr>
                                        <p:cTn id="42" dur="1230" accel="100000" fill="hold">
                                          <p:stCondLst>
                                            <p:cond delay="770"/>
                                          </p:stCondLst>
                                        </p:cTn>
                                        <p:tgtEl>
                                          <p:spTgt spid="12"/>
                                        </p:tgtEl>
                                        <p:attrNameLst>
                                          <p:attrName>ppt_y</p:attrName>
                                        </p:attrNameLst>
                                      </p:cBhvr>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fade">
                                      <p:cBhvr>
                                        <p:cTn id="47" dur="1000"/>
                                        <p:tgtEl>
                                          <p:spTgt spid="3"/>
                                        </p:tgtEl>
                                      </p:cBhvr>
                                    </p:animEffect>
                                    <p:anim calcmode="lin" valueType="num">
                                      <p:cBhvr>
                                        <p:cTn id="48" dur="1000" fill="hold"/>
                                        <p:tgtEl>
                                          <p:spTgt spid="3"/>
                                        </p:tgtEl>
                                        <p:attrNameLst>
                                          <p:attrName>ppt_x</p:attrName>
                                        </p:attrNameLst>
                                      </p:cBhvr>
                                      <p:tavLst>
                                        <p:tav tm="0">
                                          <p:val>
                                            <p:strVal val="#ppt_x"/>
                                          </p:val>
                                        </p:tav>
                                        <p:tav tm="100000">
                                          <p:val>
                                            <p:strVal val="#ppt_x"/>
                                          </p:val>
                                        </p:tav>
                                      </p:tavLst>
                                    </p:anim>
                                    <p:anim calcmode="lin" valueType="num">
                                      <p:cBhvr>
                                        <p:cTn id="4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51" presetClass="entr" presetSubtype="0"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fade">
                                      <p:cBhvr>
                                        <p:cTn id="54" dur="770" decel="100000"/>
                                        <p:tgtEl>
                                          <p:spTgt spid="16"/>
                                        </p:tgtEl>
                                      </p:cBhvr>
                                    </p:animEffect>
                                    <p:animScale>
                                      <p:cBhvr>
                                        <p:cTn id="55" dur="770" decel="100000"/>
                                        <p:tgtEl>
                                          <p:spTgt spid="16"/>
                                        </p:tgtEl>
                                      </p:cBhvr>
                                      <p:from x="10000" y="10000"/>
                                      <p:to x="200000" y="450000"/>
                                    </p:animScale>
                                    <p:animScale>
                                      <p:cBhvr>
                                        <p:cTn id="56" dur="1230" accel="100000" fill="hold">
                                          <p:stCondLst>
                                            <p:cond delay="770"/>
                                          </p:stCondLst>
                                        </p:cTn>
                                        <p:tgtEl>
                                          <p:spTgt spid="16"/>
                                        </p:tgtEl>
                                      </p:cBhvr>
                                      <p:from x="200000" y="450000"/>
                                      <p:to x="100000" y="100000"/>
                                    </p:animScale>
                                    <p:set>
                                      <p:cBhvr>
                                        <p:cTn id="57" dur="770" fill="hold"/>
                                        <p:tgtEl>
                                          <p:spTgt spid="16"/>
                                        </p:tgtEl>
                                        <p:attrNameLst>
                                          <p:attrName>ppt_x</p:attrName>
                                        </p:attrNameLst>
                                      </p:cBhvr>
                                      <p:to>
                                        <p:strVal val="(0.5)"/>
                                      </p:to>
                                    </p:set>
                                    <p:anim from="(0.5)" to="(#ppt_x)" calcmode="lin" valueType="num">
                                      <p:cBhvr>
                                        <p:cTn id="58" dur="1230" accel="100000" fill="hold">
                                          <p:stCondLst>
                                            <p:cond delay="770"/>
                                          </p:stCondLst>
                                        </p:cTn>
                                        <p:tgtEl>
                                          <p:spTgt spid="16"/>
                                        </p:tgtEl>
                                        <p:attrNameLst>
                                          <p:attrName>ppt_x</p:attrName>
                                        </p:attrNameLst>
                                      </p:cBhvr>
                                    </p:anim>
                                    <p:set>
                                      <p:cBhvr>
                                        <p:cTn id="59" dur="770" fill="hold"/>
                                        <p:tgtEl>
                                          <p:spTgt spid="16"/>
                                        </p:tgtEl>
                                        <p:attrNameLst>
                                          <p:attrName>ppt_y</p:attrName>
                                        </p:attrNameLst>
                                      </p:cBhvr>
                                      <p:to>
                                        <p:strVal val="(#ppt_y+0.4)"/>
                                      </p:to>
                                    </p:set>
                                    <p:anim from="(#ppt_y+0.4)" to="(#ppt_y)" calcmode="lin" valueType="num">
                                      <p:cBhvr>
                                        <p:cTn id="60" dur="1230" accel="100000" fill="hold">
                                          <p:stCondLst>
                                            <p:cond delay="770"/>
                                          </p:stCondLst>
                                        </p:cTn>
                                        <p:tgtEl>
                                          <p:spTgt spid="16"/>
                                        </p:tgtEl>
                                        <p:attrNameLst>
                                          <p:attrName>ppt_y</p:attrName>
                                        </p:attrNameLst>
                                      </p:cBhvr>
                                    </p:anim>
                                  </p:childTnLst>
                                </p:cTn>
                              </p:par>
                            </p:childTnLst>
                          </p:cTn>
                        </p:par>
                      </p:childTnLst>
                    </p:cTn>
                  </p:par>
                  <p:par>
                    <p:cTn id="61" fill="hold">
                      <p:stCondLst>
                        <p:cond delay="indefinite"/>
                      </p:stCondLst>
                      <p:childTnLst>
                        <p:par>
                          <p:cTn id="62" fill="hold">
                            <p:stCondLst>
                              <p:cond delay="0"/>
                            </p:stCondLst>
                            <p:childTnLst>
                              <p:par>
                                <p:cTn id="63" presetID="16" presetClass="entr" presetSubtype="21" fill="hold" grpId="0" nodeType="clickEffect">
                                  <p:stCondLst>
                                    <p:cond delay="0"/>
                                  </p:stCondLst>
                                  <p:childTnLst>
                                    <p:set>
                                      <p:cBhvr>
                                        <p:cTn id="64" dur="1" fill="hold">
                                          <p:stCondLst>
                                            <p:cond delay="0"/>
                                          </p:stCondLst>
                                        </p:cTn>
                                        <p:tgtEl>
                                          <p:spTgt spid="32"/>
                                        </p:tgtEl>
                                        <p:attrNameLst>
                                          <p:attrName>style.visibility</p:attrName>
                                        </p:attrNameLst>
                                      </p:cBhvr>
                                      <p:to>
                                        <p:strVal val="visible"/>
                                      </p:to>
                                    </p:set>
                                    <p:animEffect transition="in" filter="barn(inVertical)">
                                      <p:cBhvr>
                                        <p:cTn id="65" dur="500"/>
                                        <p:tgtEl>
                                          <p:spTgt spid="32"/>
                                        </p:tgtEl>
                                      </p:cBhvr>
                                    </p:animEffect>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6"/>
                                        </p:tgtEl>
                                        <p:attrNameLst>
                                          <p:attrName>style.visibility</p:attrName>
                                        </p:attrNameLst>
                                      </p:cBhvr>
                                      <p:to>
                                        <p:strVal val="visible"/>
                                      </p:to>
                                    </p:set>
                                    <p:animEffect transition="in" filter="fade">
                                      <p:cBhvr>
                                        <p:cTn id="70" dur="1000"/>
                                        <p:tgtEl>
                                          <p:spTgt spid="6"/>
                                        </p:tgtEl>
                                      </p:cBhvr>
                                    </p:animEffect>
                                    <p:anim calcmode="lin" valueType="num">
                                      <p:cBhvr>
                                        <p:cTn id="71" dur="1000" fill="hold"/>
                                        <p:tgtEl>
                                          <p:spTgt spid="6"/>
                                        </p:tgtEl>
                                        <p:attrNameLst>
                                          <p:attrName>ppt_x</p:attrName>
                                        </p:attrNameLst>
                                      </p:cBhvr>
                                      <p:tavLst>
                                        <p:tav tm="0">
                                          <p:val>
                                            <p:strVal val="#ppt_x"/>
                                          </p:val>
                                        </p:tav>
                                        <p:tav tm="100000">
                                          <p:val>
                                            <p:strVal val="#ppt_x"/>
                                          </p:val>
                                        </p:tav>
                                      </p:tavLst>
                                    </p:anim>
                                    <p:anim calcmode="lin" valueType="num">
                                      <p:cBhvr>
                                        <p:cTn id="7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 calcmode="lin" valueType="num">
                                      <p:cBhvr additive="base">
                                        <p:cTn id="77" dur="500" fill="hold"/>
                                        <p:tgtEl>
                                          <p:spTgt spid="18"/>
                                        </p:tgtEl>
                                        <p:attrNameLst>
                                          <p:attrName>ppt_x</p:attrName>
                                        </p:attrNameLst>
                                      </p:cBhvr>
                                      <p:tavLst>
                                        <p:tav tm="0">
                                          <p:val>
                                            <p:strVal val="#ppt_x"/>
                                          </p:val>
                                        </p:tav>
                                        <p:tav tm="100000">
                                          <p:val>
                                            <p:strVal val="#ppt_x"/>
                                          </p:val>
                                        </p:tav>
                                      </p:tavLst>
                                    </p:anim>
                                    <p:anim calcmode="lin" valueType="num">
                                      <p:cBhvr additive="base">
                                        <p:cTn id="7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51" presetClass="entr" presetSubtype="0" fill="hold" grpId="0" nodeType="click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fade">
                                      <p:cBhvr>
                                        <p:cTn id="83" dur="770" decel="100000"/>
                                        <p:tgtEl>
                                          <p:spTgt spid="15"/>
                                        </p:tgtEl>
                                      </p:cBhvr>
                                    </p:animEffect>
                                    <p:animScale>
                                      <p:cBhvr>
                                        <p:cTn id="84" dur="770" decel="100000"/>
                                        <p:tgtEl>
                                          <p:spTgt spid="15"/>
                                        </p:tgtEl>
                                      </p:cBhvr>
                                      <p:from x="10000" y="10000"/>
                                      <p:to x="200000" y="450000"/>
                                    </p:animScale>
                                    <p:animScale>
                                      <p:cBhvr>
                                        <p:cTn id="85" dur="1230" accel="100000" fill="hold">
                                          <p:stCondLst>
                                            <p:cond delay="770"/>
                                          </p:stCondLst>
                                        </p:cTn>
                                        <p:tgtEl>
                                          <p:spTgt spid="15"/>
                                        </p:tgtEl>
                                      </p:cBhvr>
                                      <p:from x="200000" y="450000"/>
                                      <p:to x="100000" y="100000"/>
                                    </p:animScale>
                                    <p:set>
                                      <p:cBhvr>
                                        <p:cTn id="86" dur="770" fill="hold"/>
                                        <p:tgtEl>
                                          <p:spTgt spid="15"/>
                                        </p:tgtEl>
                                        <p:attrNameLst>
                                          <p:attrName>ppt_x</p:attrName>
                                        </p:attrNameLst>
                                      </p:cBhvr>
                                      <p:to>
                                        <p:strVal val="(0.5)"/>
                                      </p:to>
                                    </p:set>
                                    <p:anim from="(0.5)" to="(#ppt_x)" calcmode="lin" valueType="num">
                                      <p:cBhvr>
                                        <p:cTn id="87" dur="1230" accel="100000" fill="hold">
                                          <p:stCondLst>
                                            <p:cond delay="770"/>
                                          </p:stCondLst>
                                        </p:cTn>
                                        <p:tgtEl>
                                          <p:spTgt spid="15"/>
                                        </p:tgtEl>
                                        <p:attrNameLst>
                                          <p:attrName>ppt_x</p:attrName>
                                        </p:attrNameLst>
                                      </p:cBhvr>
                                    </p:anim>
                                    <p:set>
                                      <p:cBhvr>
                                        <p:cTn id="88" dur="770" fill="hold"/>
                                        <p:tgtEl>
                                          <p:spTgt spid="15"/>
                                        </p:tgtEl>
                                        <p:attrNameLst>
                                          <p:attrName>ppt_y</p:attrName>
                                        </p:attrNameLst>
                                      </p:cBhvr>
                                      <p:to>
                                        <p:strVal val="(#ppt_y+0.4)"/>
                                      </p:to>
                                    </p:set>
                                    <p:anim from="(#ppt_y+0.4)" to="(#ppt_y)" calcmode="lin" valueType="num">
                                      <p:cBhvr>
                                        <p:cTn id="89" dur="1230" accel="100000" fill="hold">
                                          <p:stCondLst>
                                            <p:cond delay="770"/>
                                          </p:stCondLst>
                                        </p:cTn>
                                        <p:tgtEl>
                                          <p:spTgt spid="15"/>
                                        </p:tgtEl>
                                        <p:attrNameLst>
                                          <p:attrName>ppt_y</p:attrName>
                                        </p:attrNameLst>
                                      </p:cBhvr>
                                    </p:anim>
                                  </p:childTnLst>
                                </p:cTn>
                              </p:par>
                            </p:childTnLst>
                          </p:cTn>
                        </p:par>
                      </p:childTnLst>
                    </p:cTn>
                  </p:par>
                  <p:par>
                    <p:cTn id="90" fill="hold">
                      <p:stCondLst>
                        <p:cond delay="indefinite"/>
                      </p:stCondLst>
                      <p:childTnLst>
                        <p:par>
                          <p:cTn id="91" fill="hold">
                            <p:stCondLst>
                              <p:cond delay="0"/>
                            </p:stCondLst>
                            <p:childTnLst>
                              <p:par>
                                <p:cTn id="92" presetID="16" presetClass="entr" presetSubtype="21" fill="hold" grpId="0" nodeType="clickEffect">
                                  <p:stCondLst>
                                    <p:cond delay="0"/>
                                  </p:stCondLst>
                                  <p:childTnLst>
                                    <p:set>
                                      <p:cBhvr>
                                        <p:cTn id="93" dur="1" fill="hold">
                                          <p:stCondLst>
                                            <p:cond delay="0"/>
                                          </p:stCondLst>
                                        </p:cTn>
                                        <p:tgtEl>
                                          <p:spTgt spid="29"/>
                                        </p:tgtEl>
                                        <p:attrNameLst>
                                          <p:attrName>style.visibility</p:attrName>
                                        </p:attrNameLst>
                                      </p:cBhvr>
                                      <p:to>
                                        <p:strVal val="visible"/>
                                      </p:to>
                                    </p:set>
                                    <p:animEffect transition="in" filter="barn(inVertical)">
                                      <p:cBhvr>
                                        <p:cTn id="94" dur="500"/>
                                        <p:tgtEl>
                                          <p:spTgt spid="29"/>
                                        </p:tgtEl>
                                      </p:cBhvr>
                                    </p:animEffect>
                                  </p:childTnLst>
                                </p:cTn>
                              </p:par>
                            </p:childTnLst>
                          </p:cTn>
                        </p:par>
                      </p:childTnLst>
                    </p:cTn>
                  </p:par>
                  <p:par>
                    <p:cTn id="95" fill="hold">
                      <p:stCondLst>
                        <p:cond delay="indefinite"/>
                      </p:stCondLst>
                      <p:childTnLst>
                        <p:par>
                          <p:cTn id="96" fill="hold">
                            <p:stCondLst>
                              <p:cond delay="0"/>
                            </p:stCondLst>
                            <p:childTnLst>
                              <p:par>
                                <p:cTn id="97" presetID="16" presetClass="entr" presetSubtype="21" fill="hold" grpId="0" nodeType="clickEffect">
                                  <p:stCondLst>
                                    <p:cond delay="0"/>
                                  </p:stCondLst>
                                  <p:childTnLst>
                                    <p:set>
                                      <p:cBhvr>
                                        <p:cTn id="98" dur="1" fill="hold">
                                          <p:stCondLst>
                                            <p:cond delay="0"/>
                                          </p:stCondLst>
                                        </p:cTn>
                                        <p:tgtEl>
                                          <p:spTgt spid="30"/>
                                        </p:tgtEl>
                                        <p:attrNameLst>
                                          <p:attrName>style.visibility</p:attrName>
                                        </p:attrNameLst>
                                      </p:cBhvr>
                                      <p:to>
                                        <p:strVal val="visible"/>
                                      </p:to>
                                    </p:set>
                                    <p:animEffect transition="in" filter="barn(inVertical)">
                                      <p:cBhvr>
                                        <p:cTn id="99" dur="500"/>
                                        <p:tgtEl>
                                          <p:spTgt spid="30"/>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4" fill="hold" grpId="0" nodeType="clickEffect">
                                  <p:stCondLst>
                                    <p:cond delay="0"/>
                                  </p:stCondLst>
                                  <p:childTnLst>
                                    <p:set>
                                      <p:cBhvr>
                                        <p:cTn id="103" dur="1" fill="hold">
                                          <p:stCondLst>
                                            <p:cond delay="0"/>
                                          </p:stCondLst>
                                        </p:cTn>
                                        <p:tgtEl>
                                          <p:spTgt spid="23"/>
                                        </p:tgtEl>
                                        <p:attrNameLst>
                                          <p:attrName>style.visibility</p:attrName>
                                        </p:attrNameLst>
                                      </p:cBhvr>
                                      <p:to>
                                        <p:strVal val="visible"/>
                                      </p:to>
                                    </p:set>
                                    <p:animEffect transition="in" filter="wipe(down)">
                                      <p:cBhvr>
                                        <p:cTn id="104" dur="500"/>
                                        <p:tgtEl>
                                          <p:spTgt spid="23"/>
                                        </p:tgtEl>
                                      </p:cBhvr>
                                    </p:animEffect>
                                  </p:childTnLst>
                                </p:cTn>
                              </p:par>
                            </p:childTnLst>
                          </p:cTn>
                        </p:par>
                      </p:childTnLst>
                    </p:cTn>
                  </p:par>
                  <p:par>
                    <p:cTn id="105" fill="hold">
                      <p:stCondLst>
                        <p:cond delay="indefinite"/>
                      </p:stCondLst>
                      <p:childTnLst>
                        <p:par>
                          <p:cTn id="106" fill="hold">
                            <p:stCondLst>
                              <p:cond delay="0"/>
                            </p:stCondLst>
                            <p:childTnLst>
                              <p:par>
                                <p:cTn id="107" presetID="51" presetClass="entr" presetSubtype="0" fill="hold" grpId="0" nodeType="clickEffect">
                                  <p:stCondLst>
                                    <p:cond delay="0"/>
                                  </p:stCondLst>
                                  <p:childTnLst>
                                    <p:set>
                                      <p:cBhvr>
                                        <p:cTn id="108" dur="1" fill="hold">
                                          <p:stCondLst>
                                            <p:cond delay="0"/>
                                          </p:stCondLst>
                                        </p:cTn>
                                        <p:tgtEl>
                                          <p:spTgt spid="14"/>
                                        </p:tgtEl>
                                        <p:attrNameLst>
                                          <p:attrName>style.visibility</p:attrName>
                                        </p:attrNameLst>
                                      </p:cBhvr>
                                      <p:to>
                                        <p:strVal val="visible"/>
                                      </p:to>
                                    </p:set>
                                    <p:animEffect transition="in" filter="fade">
                                      <p:cBhvr>
                                        <p:cTn id="109" dur="770" decel="100000"/>
                                        <p:tgtEl>
                                          <p:spTgt spid="14"/>
                                        </p:tgtEl>
                                      </p:cBhvr>
                                    </p:animEffect>
                                    <p:animScale>
                                      <p:cBhvr>
                                        <p:cTn id="110" dur="770" decel="100000"/>
                                        <p:tgtEl>
                                          <p:spTgt spid="14"/>
                                        </p:tgtEl>
                                      </p:cBhvr>
                                      <p:from x="10000" y="10000"/>
                                      <p:to x="200000" y="450000"/>
                                    </p:animScale>
                                    <p:animScale>
                                      <p:cBhvr>
                                        <p:cTn id="111" dur="1230" accel="100000" fill="hold">
                                          <p:stCondLst>
                                            <p:cond delay="770"/>
                                          </p:stCondLst>
                                        </p:cTn>
                                        <p:tgtEl>
                                          <p:spTgt spid="14"/>
                                        </p:tgtEl>
                                      </p:cBhvr>
                                      <p:from x="200000" y="450000"/>
                                      <p:to x="100000" y="100000"/>
                                    </p:animScale>
                                    <p:set>
                                      <p:cBhvr>
                                        <p:cTn id="112" dur="770" fill="hold"/>
                                        <p:tgtEl>
                                          <p:spTgt spid="14"/>
                                        </p:tgtEl>
                                        <p:attrNameLst>
                                          <p:attrName>ppt_x</p:attrName>
                                        </p:attrNameLst>
                                      </p:cBhvr>
                                      <p:to>
                                        <p:strVal val="(0.5)"/>
                                      </p:to>
                                    </p:set>
                                    <p:anim from="(0.5)" to="(#ppt_x)" calcmode="lin" valueType="num">
                                      <p:cBhvr>
                                        <p:cTn id="113" dur="1230" accel="100000" fill="hold">
                                          <p:stCondLst>
                                            <p:cond delay="770"/>
                                          </p:stCondLst>
                                        </p:cTn>
                                        <p:tgtEl>
                                          <p:spTgt spid="14"/>
                                        </p:tgtEl>
                                        <p:attrNameLst>
                                          <p:attrName>ppt_x</p:attrName>
                                        </p:attrNameLst>
                                      </p:cBhvr>
                                    </p:anim>
                                    <p:set>
                                      <p:cBhvr>
                                        <p:cTn id="114" dur="770" fill="hold"/>
                                        <p:tgtEl>
                                          <p:spTgt spid="14"/>
                                        </p:tgtEl>
                                        <p:attrNameLst>
                                          <p:attrName>ppt_y</p:attrName>
                                        </p:attrNameLst>
                                      </p:cBhvr>
                                      <p:to>
                                        <p:strVal val="(#ppt_y+0.4)"/>
                                      </p:to>
                                    </p:set>
                                    <p:anim from="(#ppt_y+0.4)" to="(#ppt_y)" calcmode="lin" valueType="num">
                                      <p:cBhvr>
                                        <p:cTn id="115" dur="1230" accel="100000" fill="hold">
                                          <p:stCondLst>
                                            <p:cond delay="770"/>
                                          </p:stCondLst>
                                        </p:cTn>
                                        <p:tgtEl>
                                          <p:spTgt spid="14"/>
                                        </p:tgtEl>
                                        <p:attrNameLst>
                                          <p:attrName>ppt_y</p:attrName>
                                        </p:attrNameLst>
                                      </p:cBhvr>
                                    </p:anim>
                                  </p:childTnLst>
                                </p:cTn>
                              </p:par>
                            </p:childTnLst>
                          </p:cTn>
                        </p:par>
                      </p:childTnLst>
                    </p:cTn>
                  </p:par>
                  <p:par>
                    <p:cTn id="116" fill="hold">
                      <p:stCondLst>
                        <p:cond delay="indefinite"/>
                      </p:stCondLst>
                      <p:childTnLst>
                        <p:par>
                          <p:cTn id="117" fill="hold">
                            <p:stCondLst>
                              <p:cond delay="0"/>
                            </p:stCondLst>
                            <p:childTnLst>
                              <p:par>
                                <p:cTn id="118" presetID="16" presetClass="entr" presetSubtype="21" fill="hold" grpId="0" nodeType="clickEffect">
                                  <p:stCondLst>
                                    <p:cond delay="0"/>
                                  </p:stCondLst>
                                  <p:childTnLst>
                                    <p:set>
                                      <p:cBhvr>
                                        <p:cTn id="119" dur="1" fill="hold">
                                          <p:stCondLst>
                                            <p:cond delay="0"/>
                                          </p:stCondLst>
                                        </p:cTn>
                                        <p:tgtEl>
                                          <p:spTgt spid="31"/>
                                        </p:tgtEl>
                                        <p:attrNameLst>
                                          <p:attrName>style.visibility</p:attrName>
                                        </p:attrNameLst>
                                      </p:cBhvr>
                                      <p:to>
                                        <p:strVal val="visible"/>
                                      </p:to>
                                    </p:set>
                                    <p:animEffect transition="in" filter="barn(inVertical)">
                                      <p:cBhvr>
                                        <p:cTn id="120" dur="500"/>
                                        <p:tgtEl>
                                          <p:spTgt spid="31"/>
                                        </p:tgtEl>
                                      </p:cBhvr>
                                    </p:animEffect>
                                  </p:childTnLst>
                                </p:cTn>
                              </p:par>
                            </p:childTnLst>
                          </p:cTn>
                        </p:par>
                      </p:childTnLst>
                    </p:cTn>
                  </p:par>
                  <p:par>
                    <p:cTn id="121" fill="hold">
                      <p:stCondLst>
                        <p:cond delay="indefinite"/>
                      </p:stCondLst>
                      <p:childTnLst>
                        <p:par>
                          <p:cTn id="122" fill="hold">
                            <p:stCondLst>
                              <p:cond delay="0"/>
                            </p:stCondLst>
                            <p:childTnLst>
                              <p:par>
                                <p:cTn id="123" presetID="16" presetClass="entr" presetSubtype="21" fill="hold" grpId="0" nodeType="clickEffect">
                                  <p:stCondLst>
                                    <p:cond delay="0"/>
                                  </p:stCondLst>
                                  <p:childTnLst>
                                    <p:set>
                                      <p:cBhvr>
                                        <p:cTn id="124" dur="1" fill="hold">
                                          <p:stCondLst>
                                            <p:cond delay="0"/>
                                          </p:stCondLst>
                                        </p:cTn>
                                        <p:tgtEl>
                                          <p:spTgt spid="24"/>
                                        </p:tgtEl>
                                        <p:attrNameLst>
                                          <p:attrName>style.visibility</p:attrName>
                                        </p:attrNameLst>
                                      </p:cBhvr>
                                      <p:to>
                                        <p:strVal val="visible"/>
                                      </p:to>
                                    </p:set>
                                    <p:animEffect transition="in" filter="barn(inVertical)">
                                      <p:cBhvr>
                                        <p:cTn id="12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2" grpId="0" animBg="1"/>
      <p:bldP spid="29" grpId="0" animBg="1"/>
      <p:bldP spid="31" grpId="0" animBg="1"/>
      <p:bldP spid="30" grpId="0" animBg="1"/>
      <p:bldP spid="24" grpId="0" animBg="1"/>
      <p:bldP spid="23" grpId="0" animBg="1"/>
      <p:bldP spid="18" grpId="0" animBg="1"/>
      <p:bldP spid="6" grpId="0" animBg="1"/>
      <p:bldP spid="3" grpId="0" animBg="1"/>
      <p:bldP spid="4" grpId="0"/>
      <p:bldP spid="11" grpId="0" animBg="1"/>
      <p:bldP spid="12" grpId="0" bldLvl="0" animBg="1"/>
      <p:bldP spid="14" grpId="0" bldLvl="0" animBg="1"/>
      <p:bldP spid="15" grpId="0" bldLvl="0" animBg="1"/>
      <p:bldP spid="16"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2700" y="212"/>
            <a:ext cx="12216553" cy="873760"/>
          </a:xfrm>
          <a:prstGeom prst="rect">
            <a:avLst/>
          </a:prstGeom>
        </p:spPr>
        <p:style>
          <a:lnRef idx="1">
            <a:schemeClr val="accent4"/>
          </a:lnRef>
          <a:fillRef idx="2">
            <a:schemeClr val="accent4"/>
          </a:fillRef>
          <a:effectRef idx="1">
            <a:schemeClr val="accent4"/>
          </a:effectRef>
          <a:fontRef idx="minor">
            <a:schemeClr val="dk1"/>
          </a:fontRef>
        </p:style>
        <p:txBody>
          <a:bodyPr lIns="75520" tIns="37760" rIns="75520" bIns="37760"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en-US" sz="3200" b="1" i="0" u="none" strike="noStrike" kern="0" cap="none" spc="0" normalizeH="0" baseline="0" noProof="0" dirty="0">
              <a:ln>
                <a:noFill/>
              </a:ln>
              <a:solidFill>
                <a:prstClr val="white"/>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mn-ea"/>
            </a:endParaRPr>
          </a:p>
        </p:txBody>
      </p:sp>
      <p:sp>
        <p:nvSpPr>
          <p:cNvPr id="10" name="文本框 9"/>
          <p:cNvSpPr txBox="1"/>
          <p:nvPr/>
        </p:nvSpPr>
        <p:spPr>
          <a:xfrm>
            <a:off x="3210016" y="199215"/>
            <a:ext cx="8491000" cy="461665"/>
          </a:xfrm>
          <a:prstGeom prst="rect">
            <a:avLst/>
          </a:prstGeom>
          <a:noFill/>
        </p:spPr>
        <p:txBody>
          <a:bodyPr wrap="square" rtlCol="0">
            <a:spAutoFit/>
          </a:bodyPr>
          <a:lstStyle/>
          <a:p>
            <a:pPr defTabSz="1219200"/>
            <a:r>
              <a:rPr lang="zh-CN" altLang="en-US" sz="2400" b="1"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读线索：</a:t>
            </a:r>
            <a:r>
              <a:rPr lang="en-US" altLang="zh-CN" sz="2400" b="1"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Read for the clue</a:t>
            </a:r>
            <a:r>
              <a:rPr lang="zh-CN" altLang="en-US" sz="2400" b="1"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为思维逻辑发展指明方向</a:t>
            </a:r>
            <a:endParaRPr lang="zh-CN" altLang="en-US" sz="2400" b="1"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endParaRPr>
          </a:p>
        </p:txBody>
      </p:sp>
      <p:sp>
        <p:nvSpPr>
          <p:cNvPr id="11" name="右大括号 10"/>
          <p:cNvSpPr/>
          <p:nvPr/>
        </p:nvSpPr>
        <p:spPr>
          <a:xfrm>
            <a:off x="6252105" y="1175804"/>
            <a:ext cx="714778" cy="2130613"/>
          </a:xfrm>
          <a:prstGeom prst="rightBrace">
            <a:avLst>
              <a:gd name="adj1" fmla="val 8333"/>
              <a:gd name="adj2" fmla="val 50000"/>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zh-CN" altLang="en-US" dirty="0"/>
          </a:p>
        </p:txBody>
      </p:sp>
      <p:sp>
        <p:nvSpPr>
          <p:cNvPr id="12" name="文本框 11"/>
          <p:cNvSpPr txBox="1"/>
          <p:nvPr/>
        </p:nvSpPr>
        <p:spPr>
          <a:xfrm>
            <a:off x="7011698" y="1409412"/>
            <a:ext cx="4960532" cy="1938992"/>
          </a:xfrm>
          <a:prstGeom prst="rect">
            <a:avLst/>
          </a:prstGeom>
          <a:ln w="28575">
            <a:prstDash val="dash"/>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zh-CN" altLang="en-US" sz="2400" b="1" dirty="0">
                <a:solidFill>
                  <a:srgbClr val="0000FF"/>
                </a:solidFill>
                <a:latin typeface="微软雅黑" panose="020B0503020204020204" pitchFamily="34" charset="-122"/>
                <a:ea typeface="微软雅黑" panose="020B0503020204020204" pitchFamily="34" charset="-122"/>
              </a:rPr>
              <a:t>故事开端（背景介绍）：</a:t>
            </a:r>
            <a:endParaRPr lang="en-US" altLang="zh-CN" sz="2400" b="1" dirty="0">
              <a:solidFill>
                <a:srgbClr val="0000FF"/>
              </a:solidFill>
              <a:latin typeface="微软雅黑" panose="020B0503020204020204" pitchFamily="34" charset="-122"/>
              <a:ea typeface="微软雅黑" panose="020B0503020204020204" pitchFamily="34" charset="-122"/>
            </a:endParaRPr>
          </a:p>
          <a:p>
            <a:r>
              <a:rPr lang="en-US" altLang="zh-CN" sz="2400" b="1" noProof="1"/>
              <a:t>Katie</a:t>
            </a:r>
            <a:r>
              <a:rPr lang="zh-CN" altLang="en-US" sz="2400" b="1" noProof="1"/>
              <a:t>是一个人小心善，脑瓜聪明，与人相处友好的小天使。她总是那个能给朋友提供帮助的友好、仁慈的人。</a:t>
            </a:r>
            <a:endParaRPr lang="zh-CN" altLang="en-US" sz="2400" b="1" dirty="0"/>
          </a:p>
        </p:txBody>
      </p:sp>
      <p:sp>
        <p:nvSpPr>
          <p:cNvPr id="13" name="文本框 12"/>
          <p:cNvSpPr txBox="1"/>
          <p:nvPr/>
        </p:nvSpPr>
        <p:spPr>
          <a:xfrm>
            <a:off x="7167467" y="4454351"/>
            <a:ext cx="4608469" cy="1569660"/>
          </a:xfrm>
          <a:prstGeom prst="rect">
            <a:avLst/>
          </a:prstGeom>
          <a:ln w="28575">
            <a:prstDash val="dash"/>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zh-CN" altLang="en-US" sz="2400" b="1" dirty="0">
                <a:solidFill>
                  <a:srgbClr val="0000FF"/>
                </a:solidFill>
                <a:latin typeface="微软雅黑" panose="020B0503020204020204" pitchFamily="34" charset="-122"/>
                <a:ea typeface="微软雅黑" panose="020B0503020204020204" pitchFamily="34" charset="-122"/>
              </a:rPr>
              <a:t>情节推进：</a:t>
            </a:r>
            <a:r>
              <a:rPr lang="zh-CN" altLang="en-US" sz="2400" b="1" noProof="1">
                <a:solidFill>
                  <a:prstClr val="black"/>
                </a:solidFill>
              </a:rPr>
              <a:t>老师都希望班里所有的学生都能像</a:t>
            </a:r>
            <a:r>
              <a:rPr lang="en-US" altLang="zh-CN" sz="2400" b="1" noProof="1">
                <a:solidFill>
                  <a:prstClr val="black"/>
                </a:solidFill>
              </a:rPr>
              <a:t>Katie</a:t>
            </a:r>
            <a:r>
              <a:rPr lang="zh-CN" altLang="en-US" sz="2400" b="1" noProof="1">
                <a:solidFill>
                  <a:prstClr val="black"/>
                </a:solidFill>
              </a:rPr>
              <a:t>一样甜美，这么善良的小女生会有什么麻烦呢？</a:t>
            </a:r>
            <a:endParaRPr lang="en-US" altLang="zh-CN" sz="2400" b="1" dirty="0">
              <a:solidFill>
                <a:srgbClr val="0000FF"/>
              </a:solidFill>
              <a:latin typeface="微软雅黑" panose="020B0503020204020204" pitchFamily="34" charset="-122"/>
              <a:ea typeface="微软雅黑" panose="020B0503020204020204" pitchFamily="34" charset="-122"/>
            </a:endParaRPr>
          </a:p>
          <a:p>
            <a:endParaRPr lang="en-US" altLang="zh-CN" sz="2400" b="1" dirty="0">
              <a:solidFill>
                <a:srgbClr val="0000FF"/>
              </a:solidFill>
              <a:latin typeface="微软雅黑" panose="020B0503020204020204" pitchFamily="34" charset="-122"/>
              <a:ea typeface="微软雅黑" panose="020B0503020204020204" pitchFamily="34" charset="-122"/>
            </a:endParaRPr>
          </a:p>
        </p:txBody>
      </p:sp>
      <p:sp>
        <p:nvSpPr>
          <p:cNvPr id="14" name="右大括号 13"/>
          <p:cNvSpPr/>
          <p:nvPr/>
        </p:nvSpPr>
        <p:spPr>
          <a:xfrm>
            <a:off x="6327211" y="3608249"/>
            <a:ext cx="714778" cy="3027212"/>
          </a:xfrm>
          <a:prstGeom prst="rightBrace">
            <a:avLst>
              <a:gd name="adj1" fmla="val 8333"/>
              <a:gd name="adj2" fmla="val 50000"/>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zh-CN" altLang="en-US" dirty="0"/>
          </a:p>
        </p:txBody>
      </p:sp>
      <p:sp>
        <p:nvSpPr>
          <p:cNvPr id="18" name="文本框 17"/>
          <p:cNvSpPr txBox="1"/>
          <p:nvPr/>
        </p:nvSpPr>
        <p:spPr>
          <a:xfrm>
            <a:off x="189425" y="904452"/>
            <a:ext cx="6215031" cy="5576976"/>
          </a:xfrm>
          <a:prstGeom prst="rect">
            <a:avLst/>
          </a:prstGeom>
          <a:noFill/>
        </p:spPr>
        <p:txBody>
          <a:bodyPr wrap="square">
            <a:spAutoFit/>
          </a:bodyPr>
          <a:lstStyle/>
          <a:p>
            <a:pPr lvl="0" indent="266700" algn="just">
              <a:lnSpc>
                <a:spcPct val="150000"/>
              </a:lnSpc>
            </a:pPr>
            <a:r>
              <a:rPr kumimoji="0" lang="en-US" altLang="zh-CN" sz="2000" b="1" i="0" u="none" strike="noStrike" kern="1200" cap="none" spc="0" normalizeH="0" baseline="0" noProof="0" dirty="0">
                <a:ln>
                  <a:noFill/>
                </a:ln>
                <a:solidFill>
                  <a:srgbClr val="000000"/>
                </a:solidFill>
                <a:effectLst/>
                <a:uLnTx/>
                <a:uFillTx/>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2000" b="1" u="sng"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Katie</a:t>
            </a:r>
            <a:r>
              <a:rPr lang="en-US" altLang="zh-CN" sz="20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 was exceptionally small. We were in the fifth grade, but she was as short as a third grader. Although her body was small, Katie was big at heart. She had a sharp mind, too. Sometimes she got her share of teasing, but Katie knew how to handle it. All the kids who knew Katie liked her a lot.</a:t>
            </a:r>
            <a:endParaRPr lang="en-US" altLang="zh-CN" sz="20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a:p>
            <a:pPr lvl="0" indent="266700" algn="just">
              <a:lnSpc>
                <a:spcPct val="150000"/>
              </a:lnSpc>
            </a:pPr>
            <a:r>
              <a:rPr lang="en-US" altLang="zh-CN" sz="20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Katie </a:t>
            </a:r>
            <a:r>
              <a:rPr lang="en-US" altLang="zh-CN" sz="2000" b="1" u="sng"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loved</a:t>
            </a:r>
            <a:r>
              <a:rPr lang="en-US" altLang="zh-CN" sz="20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 helping others in the class, so whenever someone was stuck on the computer he always called her for help and advice. Katie loved jokes and she always had a joke that would cheer someone up whenever he was down. She was truly the most kind and </a:t>
            </a:r>
            <a:r>
              <a:rPr lang="en-US" altLang="zh-CN" sz="2000" b="1" u="sng"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generous</a:t>
            </a:r>
            <a:r>
              <a:rPr lang="en-US" altLang="zh-CN" sz="20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rPr>
              <a:t> friend anyone could ask for. </a:t>
            </a:r>
            <a:endParaRPr lang="en-US" altLang="zh-CN" sz="2000" b="1" kern="100" dirty="0">
              <a:solidFill>
                <a:prstClr val="black"/>
              </a:solidFill>
              <a:latin typeface="Times New Roman" panose="02020603050405020304" pitchFamily="18" charset="0"/>
              <a:ea typeface="宋体" panose="02010600030101010101" pitchFamily="2" charset="-122"/>
              <a:cs typeface="Times New Roman" panose="02020603050405020304" pitchFamily="18" charset="0"/>
            </a:endParaRPr>
          </a:p>
        </p:txBody>
      </p:sp>
      <p:grpSp>
        <p:nvGrpSpPr>
          <p:cNvPr id="21" name="组合 20"/>
          <p:cNvGrpSpPr/>
          <p:nvPr/>
        </p:nvGrpSpPr>
        <p:grpSpPr>
          <a:xfrm>
            <a:off x="0" y="41319"/>
            <a:ext cx="2955713" cy="735286"/>
            <a:chOff x="0" y="41319"/>
            <a:chExt cx="2955713" cy="735286"/>
          </a:xfrm>
        </p:grpSpPr>
        <p:grpSp>
          <p:nvGrpSpPr>
            <p:cNvPr id="20" name="组合 19"/>
            <p:cNvGrpSpPr/>
            <p:nvPr/>
          </p:nvGrpSpPr>
          <p:grpSpPr>
            <a:xfrm>
              <a:off x="0" y="45932"/>
              <a:ext cx="2955713" cy="730673"/>
              <a:chOff x="0" y="45932"/>
              <a:chExt cx="2955713" cy="730673"/>
            </a:xfrm>
          </p:grpSpPr>
          <p:pic>
            <p:nvPicPr>
              <p:cNvPr id="6" name="图片 4"/>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45932"/>
                <a:ext cx="1981200" cy="730673"/>
              </a:xfrm>
              <a:prstGeom prst="rect">
                <a:avLst/>
              </a:prstGeom>
              <a:noFill/>
              <a:ln>
                <a:noFill/>
              </a:ln>
              <a:effectLst>
                <a:outerShdw dist="38100" dir="8100000" algn="ctr" rotWithShape="0">
                  <a:srgbClr val="000000">
                    <a:alpha val="39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文本框 6"/>
              <p:cNvSpPr txBox="1">
                <a:spLocks noChangeArrowheads="1"/>
              </p:cNvSpPr>
              <p:nvPr/>
            </p:nvSpPr>
            <p:spPr bwMode="auto">
              <a:xfrm>
                <a:off x="2065866" y="128059"/>
                <a:ext cx="697653" cy="646006"/>
              </a:xfrm>
              <a:prstGeom prst="rect">
                <a:avLst/>
              </a:prstGeom>
              <a:solidFill>
                <a:srgbClr val="5130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rPr>
                  <a:t>02</a:t>
                </a:r>
                <a:endParaRPr kumimoji="0" lang="zh-CN" altLang="en-US" sz="3600" b="1" i="0" u="none" strike="noStrike" kern="120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endParaRPr>
              </a:p>
            </p:txBody>
          </p:sp>
          <p:cxnSp>
            <p:nvCxnSpPr>
              <p:cNvPr id="8" name="直接连接符 24"/>
              <p:cNvCxnSpPr>
                <a:cxnSpLocks noChangeShapeType="1"/>
              </p:cNvCxnSpPr>
              <p:nvPr/>
            </p:nvCxnSpPr>
            <p:spPr bwMode="auto">
              <a:xfrm>
                <a:off x="2915920" y="220345"/>
                <a:ext cx="0" cy="457200"/>
              </a:xfrm>
              <a:prstGeom prst="line">
                <a:avLst/>
              </a:prstGeom>
              <a:noFill/>
              <a:ln w="28575">
                <a:solidFill>
                  <a:srgbClr val="513087"/>
                </a:solidFill>
                <a:round/>
              </a:ln>
              <a:extLst>
                <a:ext uri="{909E8E84-426E-40DD-AFC4-6F175D3DCCD1}">
                  <a14:hiddenFill xmlns:a14="http://schemas.microsoft.com/office/drawing/2010/main">
                    <a:noFill/>
                  </a14:hiddenFill>
                </a:ext>
              </a:extLst>
            </p:spPr>
          </p:cxnSp>
          <p:cxnSp>
            <p:nvCxnSpPr>
              <p:cNvPr id="9" name="直接连接符 15"/>
              <p:cNvCxnSpPr>
                <a:cxnSpLocks noChangeShapeType="1"/>
              </p:cNvCxnSpPr>
              <p:nvPr/>
            </p:nvCxnSpPr>
            <p:spPr bwMode="auto">
              <a:xfrm>
                <a:off x="2955713" y="220345"/>
                <a:ext cx="0" cy="457200"/>
              </a:xfrm>
              <a:prstGeom prst="line">
                <a:avLst/>
              </a:prstGeom>
              <a:noFill/>
              <a:ln w="6350">
                <a:solidFill>
                  <a:srgbClr val="513087"/>
                </a:solidFill>
                <a:round/>
              </a:ln>
              <a:extLst>
                <a:ext uri="{909E8E84-426E-40DD-AFC4-6F175D3DCCD1}">
                  <a14:hiddenFill xmlns:a14="http://schemas.microsoft.com/office/drawing/2010/main">
                    <a:noFill/>
                  </a14:hiddenFill>
                </a:ext>
              </a:extLst>
            </p:spPr>
          </p:cxnSp>
        </p:grpSp>
        <p:sp>
          <p:nvSpPr>
            <p:cNvPr id="17" name="文本框 16"/>
            <p:cNvSpPr txBox="1"/>
            <p:nvPr/>
          </p:nvSpPr>
          <p:spPr>
            <a:xfrm>
              <a:off x="232875" y="41319"/>
              <a:ext cx="1398905"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rPr>
                <a:t>Read</a:t>
              </a:r>
              <a:endParaRPr kumimoji="0" lang="zh-CN" alt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endParaRPr>
            </a:p>
          </p:txBody>
        </p:sp>
      </p:grpSp>
      <p:sp>
        <p:nvSpPr>
          <p:cNvPr id="15" name="矩形 14"/>
          <p:cNvSpPr/>
          <p:nvPr/>
        </p:nvSpPr>
        <p:spPr>
          <a:xfrm>
            <a:off x="1448495" y="4885238"/>
            <a:ext cx="4209880" cy="707886"/>
          </a:xfrm>
          <a:prstGeom prst="rect">
            <a:avLst/>
          </a:prstGeom>
          <a:solidFill>
            <a:srgbClr val="F0A724"/>
          </a:solidFill>
          <a:ln w="38100" cap="flat" cmpd="sng">
            <a:solidFill>
              <a:srgbClr val="FF0000"/>
            </a:solidFill>
            <a:prstDash val="solid"/>
            <a:miter/>
            <a:headEnd type="none" w="med" len="med"/>
            <a:tailEnd type="none" w="med" len="med"/>
          </a:ln>
        </p:spPr>
        <p:txBody>
          <a:bodyPr wrap="square">
            <a:spAutoFit/>
          </a:bodyPr>
          <a:lstStyle/>
          <a:p>
            <a:pPr fontAlgn="base">
              <a:defRPr/>
            </a:pPr>
            <a:r>
              <a:rPr lang="en-US" altLang="zh-CN" sz="2000" b="1" kern="0" noProof="1">
                <a:solidFill>
                  <a:prstClr val="white"/>
                </a:solidFill>
                <a:effectLst>
                  <a:outerShdw blurRad="38100" dist="38100" dir="2700000">
                    <a:srgbClr val="000000"/>
                  </a:outerShdw>
                </a:effectLst>
                <a:latin typeface="Bodoni MT" panose="02070603080606020203" pitchFamily="18" charset="0"/>
                <a:ea typeface="微软雅黑" panose="020B0503020204020204" pitchFamily="34" charset="-122"/>
              </a:rPr>
              <a:t>Emotion</a:t>
            </a:r>
            <a:r>
              <a:rPr lang="zh-CN" altLang="en-US" sz="2000" b="1" kern="0" noProof="1">
                <a:solidFill>
                  <a:prstClr val="white"/>
                </a:solidFill>
                <a:effectLst>
                  <a:outerShdw blurRad="38100" dist="38100" dir="2700000">
                    <a:srgbClr val="000000"/>
                  </a:outerShdw>
                </a:effectLst>
                <a:latin typeface="Bodoni MT" panose="02070603080606020203" pitchFamily="18" charset="0"/>
                <a:ea typeface="微软雅黑" panose="020B0503020204020204" pitchFamily="34" charset="-122"/>
              </a:rPr>
              <a:t>：</a:t>
            </a:r>
            <a:r>
              <a:rPr lang="en-US" altLang="zh-CN" sz="2000" b="1" kern="0" noProof="1">
                <a:solidFill>
                  <a:prstClr val="white"/>
                </a:solidFill>
                <a:effectLst>
                  <a:outerShdw blurRad="38100" dist="38100" dir="2700000">
                    <a:srgbClr val="000000"/>
                  </a:outerShdw>
                </a:effectLst>
                <a:latin typeface="Bodoni MT" panose="02070603080606020203" pitchFamily="18" charset="0"/>
                <a:ea typeface="微软雅黑" panose="020B0503020204020204" pitchFamily="34" charset="-122"/>
              </a:rPr>
              <a:t>beloved by her peers and teachers</a:t>
            </a:r>
            <a:endParaRPr lang="zh-CN" altLang="en-US" sz="2000" b="1" kern="0" noProof="1">
              <a:solidFill>
                <a:prstClr val="white"/>
              </a:solidFill>
              <a:effectLst>
                <a:outerShdw blurRad="38100" dist="38100" dir="2700000">
                  <a:srgbClr val="000000"/>
                </a:outerShdw>
              </a:effectLst>
              <a:latin typeface="Bodoni MT" panose="02070603080606020203" pitchFamily="18" charset="0"/>
              <a:ea typeface="微软雅黑" panose="020B0503020204020204" pitchFamily="34" charset="-122"/>
            </a:endParaRPr>
          </a:p>
        </p:txBody>
      </p:sp>
      <p:sp>
        <p:nvSpPr>
          <p:cNvPr id="16" name="矩形 15"/>
          <p:cNvSpPr/>
          <p:nvPr/>
        </p:nvSpPr>
        <p:spPr>
          <a:xfrm>
            <a:off x="1444549" y="2475420"/>
            <a:ext cx="4312025" cy="830997"/>
          </a:xfrm>
          <a:prstGeom prst="rect">
            <a:avLst/>
          </a:prstGeom>
          <a:solidFill>
            <a:srgbClr val="F0A724"/>
          </a:solidFill>
          <a:ln w="38100" cap="flat" cmpd="sng">
            <a:solidFill>
              <a:srgbClr val="FF0000"/>
            </a:solidFill>
            <a:prstDash val="solid"/>
            <a:miter/>
            <a:headEnd type="none" w="med" len="med"/>
            <a:tailEnd type="none" w="med" len="med"/>
          </a:ln>
        </p:spPr>
        <p:txBody>
          <a:bodyPr wrap="square">
            <a:spAutoFit/>
          </a:bodyPr>
          <a:lstStyle/>
          <a:p>
            <a:pPr fontAlgn="base">
              <a:defRPr/>
            </a:pPr>
            <a:r>
              <a:rPr lang="en-US" altLang="zh-CN"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Katie’s Personality</a:t>
            </a:r>
            <a:r>
              <a:rPr lang="zh-CN" altLang="en-US"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a:t>
            </a:r>
            <a:r>
              <a:rPr lang="en-US" altLang="zh-CN"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kind, sweet and generous</a:t>
            </a:r>
            <a:endParaRPr lang="zh-CN" altLang="en-US" sz="24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arn(inVertical)">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circle(in)">
                                      <p:cBhvr>
                                        <p:cTn id="29" dur="20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down)">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circle(in)">
                                      <p:cBhvr>
                                        <p:cTn id="39" dur="2000"/>
                                        <p:tgtEl>
                                          <p:spTgt spid="13"/>
                                        </p:tgtEl>
                                      </p:cBhvr>
                                    </p:animEffect>
                                  </p:childTnLst>
                                </p:cTn>
                              </p:par>
                            </p:childTnLst>
                          </p:cTn>
                        </p:par>
                      </p:childTnLst>
                    </p:cTn>
                  </p:par>
                  <p:par>
                    <p:cTn id="40" fill="hold">
                      <p:stCondLst>
                        <p:cond delay="indefinite"/>
                      </p:stCondLst>
                      <p:childTnLst>
                        <p:par>
                          <p:cTn id="41" fill="hold">
                            <p:stCondLst>
                              <p:cond delay="0"/>
                            </p:stCondLst>
                            <p:childTnLst>
                              <p:par>
                                <p:cTn id="42" presetID="51" presetClass="entr" presetSubtype="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770" decel="100000"/>
                                        <p:tgtEl>
                                          <p:spTgt spid="16"/>
                                        </p:tgtEl>
                                      </p:cBhvr>
                                    </p:animEffect>
                                    <p:animScale>
                                      <p:cBhvr>
                                        <p:cTn id="45" dur="770" decel="100000"/>
                                        <p:tgtEl>
                                          <p:spTgt spid="16"/>
                                        </p:tgtEl>
                                      </p:cBhvr>
                                      <p:from x="10000" y="10000"/>
                                      <p:to x="200000" y="450000"/>
                                    </p:animScale>
                                    <p:animScale>
                                      <p:cBhvr>
                                        <p:cTn id="46" dur="1230" accel="100000" fill="hold">
                                          <p:stCondLst>
                                            <p:cond delay="770"/>
                                          </p:stCondLst>
                                        </p:cTn>
                                        <p:tgtEl>
                                          <p:spTgt spid="16"/>
                                        </p:tgtEl>
                                      </p:cBhvr>
                                      <p:from x="200000" y="450000"/>
                                      <p:to x="100000" y="100000"/>
                                    </p:animScale>
                                    <p:set>
                                      <p:cBhvr>
                                        <p:cTn id="47" dur="770" fill="hold"/>
                                        <p:tgtEl>
                                          <p:spTgt spid="16"/>
                                        </p:tgtEl>
                                        <p:attrNameLst>
                                          <p:attrName>ppt_x</p:attrName>
                                        </p:attrNameLst>
                                      </p:cBhvr>
                                      <p:to>
                                        <p:strVal val="(0.5)"/>
                                      </p:to>
                                    </p:set>
                                    <p:anim from="(0.5)" to="(#ppt_x)" calcmode="lin" valueType="num">
                                      <p:cBhvr>
                                        <p:cTn id="48" dur="1230" accel="100000" fill="hold">
                                          <p:stCondLst>
                                            <p:cond delay="770"/>
                                          </p:stCondLst>
                                        </p:cTn>
                                        <p:tgtEl>
                                          <p:spTgt spid="16"/>
                                        </p:tgtEl>
                                        <p:attrNameLst>
                                          <p:attrName>ppt_x</p:attrName>
                                        </p:attrNameLst>
                                      </p:cBhvr>
                                    </p:anim>
                                    <p:set>
                                      <p:cBhvr>
                                        <p:cTn id="49" dur="770" fill="hold"/>
                                        <p:tgtEl>
                                          <p:spTgt spid="16"/>
                                        </p:tgtEl>
                                        <p:attrNameLst>
                                          <p:attrName>ppt_y</p:attrName>
                                        </p:attrNameLst>
                                      </p:cBhvr>
                                      <p:to>
                                        <p:strVal val="(#ppt_y+0.4)"/>
                                      </p:to>
                                    </p:set>
                                    <p:anim from="(#ppt_y+0.4)" to="(#ppt_y)" calcmode="lin" valueType="num">
                                      <p:cBhvr>
                                        <p:cTn id="50" dur="1230" accel="100000" fill="hold">
                                          <p:stCondLst>
                                            <p:cond delay="770"/>
                                          </p:stCondLst>
                                        </p:cTn>
                                        <p:tgtEl>
                                          <p:spTgt spid="16"/>
                                        </p:tgtEl>
                                        <p:attrNameLst>
                                          <p:attrName>ppt_y</p:attrName>
                                        </p:attrNameLst>
                                      </p:cBhvr>
                                    </p:anim>
                                  </p:childTnLst>
                                </p:cTn>
                              </p:par>
                            </p:childTnLst>
                          </p:cTn>
                        </p:par>
                      </p:childTnLst>
                    </p:cTn>
                  </p:par>
                  <p:par>
                    <p:cTn id="51" fill="hold">
                      <p:stCondLst>
                        <p:cond delay="indefinite"/>
                      </p:stCondLst>
                      <p:childTnLst>
                        <p:par>
                          <p:cTn id="52" fill="hold">
                            <p:stCondLst>
                              <p:cond delay="0"/>
                            </p:stCondLst>
                            <p:childTnLst>
                              <p:par>
                                <p:cTn id="53" presetID="51"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770" decel="100000"/>
                                        <p:tgtEl>
                                          <p:spTgt spid="15"/>
                                        </p:tgtEl>
                                      </p:cBhvr>
                                    </p:animEffect>
                                    <p:animScale>
                                      <p:cBhvr>
                                        <p:cTn id="56" dur="770" decel="100000"/>
                                        <p:tgtEl>
                                          <p:spTgt spid="15"/>
                                        </p:tgtEl>
                                      </p:cBhvr>
                                      <p:from x="10000" y="10000"/>
                                      <p:to x="200000" y="450000"/>
                                    </p:animScale>
                                    <p:animScale>
                                      <p:cBhvr>
                                        <p:cTn id="57" dur="1230" accel="100000" fill="hold">
                                          <p:stCondLst>
                                            <p:cond delay="770"/>
                                          </p:stCondLst>
                                        </p:cTn>
                                        <p:tgtEl>
                                          <p:spTgt spid="15"/>
                                        </p:tgtEl>
                                      </p:cBhvr>
                                      <p:from x="200000" y="450000"/>
                                      <p:to x="100000" y="100000"/>
                                    </p:animScale>
                                    <p:set>
                                      <p:cBhvr>
                                        <p:cTn id="58" dur="770" fill="hold"/>
                                        <p:tgtEl>
                                          <p:spTgt spid="15"/>
                                        </p:tgtEl>
                                        <p:attrNameLst>
                                          <p:attrName>ppt_x</p:attrName>
                                        </p:attrNameLst>
                                      </p:cBhvr>
                                      <p:to>
                                        <p:strVal val="(0.5)"/>
                                      </p:to>
                                    </p:set>
                                    <p:anim from="(0.5)" to="(#ppt_x)" calcmode="lin" valueType="num">
                                      <p:cBhvr>
                                        <p:cTn id="59" dur="1230" accel="100000" fill="hold">
                                          <p:stCondLst>
                                            <p:cond delay="770"/>
                                          </p:stCondLst>
                                        </p:cTn>
                                        <p:tgtEl>
                                          <p:spTgt spid="15"/>
                                        </p:tgtEl>
                                        <p:attrNameLst>
                                          <p:attrName>ppt_x</p:attrName>
                                        </p:attrNameLst>
                                      </p:cBhvr>
                                    </p:anim>
                                    <p:set>
                                      <p:cBhvr>
                                        <p:cTn id="60" dur="770" fill="hold"/>
                                        <p:tgtEl>
                                          <p:spTgt spid="15"/>
                                        </p:tgtEl>
                                        <p:attrNameLst>
                                          <p:attrName>ppt_y</p:attrName>
                                        </p:attrNameLst>
                                      </p:cBhvr>
                                      <p:to>
                                        <p:strVal val="(#ppt_y+0.4)"/>
                                      </p:to>
                                    </p:set>
                                    <p:anim from="(#ppt_y+0.4)" to="(#ppt_y)" calcmode="lin" valueType="num">
                                      <p:cBhvr>
                                        <p:cTn id="61" dur="1230" accel="100000" fill="hold">
                                          <p:stCondLst>
                                            <p:cond delay="770"/>
                                          </p:stCondLst>
                                        </p:cTn>
                                        <p:tgtEl>
                                          <p:spTgt spid="1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2" grpId="0" animBg="1"/>
      <p:bldP spid="13" grpId="0" animBg="1"/>
      <p:bldP spid="14" grpId="0" animBg="1"/>
      <p:bldP spid="18" grpId="0"/>
      <p:bldP spid="15" grpId="0" bldLvl="0" animBg="1"/>
      <p:bldP spid="16"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文本框 18"/>
          <p:cNvSpPr txBox="1"/>
          <p:nvPr/>
        </p:nvSpPr>
        <p:spPr>
          <a:xfrm>
            <a:off x="125694" y="948208"/>
            <a:ext cx="6392444" cy="5940088"/>
          </a:xfrm>
          <a:prstGeom prst="rect">
            <a:avLst/>
          </a:prstGeom>
          <a:noFill/>
        </p:spPr>
        <p:txBody>
          <a:bodyPr wrap="square">
            <a:spAutoFit/>
          </a:bodyPr>
          <a:lstStyle/>
          <a:p>
            <a:pPr lvl="0" indent="266700" algn="just"/>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But the other day she was in big trouble. She was such a </a:t>
            </a:r>
            <a:r>
              <a:rPr lang="en-US" altLang="zh-CN" sz="2000" b="1" u="sng"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sweet</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 girl; a third-grade teacher always dreamed of having a classroom filled with students like Katie. She was never ever a discipline </a:t>
            </a:r>
            <a:r>
              <a:rPr lang="zh-CN" altLang="en-US"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（纪律）</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problem. I just couldn’t imagine why she had made her </a:t>
            </a:r>
            <a:r>
              <a:rPr lang="en-US" altLang="zh-CN" sz="2000" b="1" u="sng"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parents </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so angry.</a:t>
            </a:r>
            <a:endPar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endParaRPr>
          </a:p>
          <a:p>
            <a:pPr lvl="0" indent="266700" algn="just"/>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It seemed that Katie had been running up </a:t>
            </a:r>
            <a:r>
              <a:rPr lang="zh-CN" altLang="en-US"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（积欠）</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sizable charges in the lunchroom. Her parents explained that Katie brought a great homemade </a:t>
            </a:r>
            <a:r>
              <a:rPr lang="en-US" altLang="zh-CN" sz="2000" b="1" u="sng"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lunch</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 each day, and there was no reason for her to buy school lunch. They assumed a sit-down with Katie would solve the </a:t>
            </a:r>
            <a:r>
              <a:rPr lang="en-US" altLang="zh-CN" sz="2000" b="1" u="sng"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problem</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 but failed. So they asked me to help them get to the bottom of this situation.</a:t>
            </a:r>
            <a:endPar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endParaRPr>
          </a:p>
          <a:p>
            <a:pPr lvl="0" indent="266700" algn="just"/>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So the next day, I asked Katie to my office. “Why are you charging </a:t>
            </a:r>
            <a:r>
              <a:rPr lang="zh-CN" altLang="en-US"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（记账）</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lunches, Katie? What </a:t>
            </a:r>
            <a:r>
              <a:rPr lang="en-US" altLang="zh-CN" sz="2000" b="1" u="sng"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happens</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 to your homemade lunch?” I asked. “I </a:t>
            </a:r>
            <a:r>
              <a:rPr lang="en-US" altLang="zh-CN" sz="2000" b="1" u="sng"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lose</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 it,” She responded. I leaned back in my chair and said, “ I don’t believe you, Katie.” She didn’t </a:t>
            </a:r>
            <a:r>
              <a:rPr lang="en-US" altLang="zh-CN" sz="2000" b="1" u="sng"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care</a:t>
            </a:r>
            <a:r>
              <a:rPr lang="en-US"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rPr>
              <a:t>. “ Is someone stealing your lunch, Katie?” I took a new track. “ No. I just lose it,” she said. Well, there was nothing else I could do.</a:t>
            </a:r>
            <a:endParaRPr lang="zh-CN" altLang="zh-CN" sz="2000" b="1" kern="100" dirty="0">
              <a:solidFill>
                <a:prstClr val="black"/>
              </a:solidFill>
              <a:latin typeface="Calibri" panose="020F0502020204030204" pitchFamily="34" charset="0"/>
              <a:ea typeface="宋体" panose="02010600030101010101" pitchFamily="2" charset="-122"/>
              <a:cs typeface="Times New Roman" panose="02020603050405020304" pitchFamily="18" charset="0"/>
            </a:endParaRPr>
          </a:p>
        </p:txBody>
      </p:sp>
      <p:sp>
        <p:nvSpPr>
          <p:cNvPr id="4" name="矩形 3"/>
          <p:cNvSpPr/>
          <p:nvPr/>
        </p:nvSpPr>
        <p:spPr>
          <a:xfrm>
            <a:off x="-12700" y="212"/>
            <a:ext cx="12216553" cy="873760"/>
          </a:xfrm>
          <a:prstGeom prst="rect">
            <a:avLst/>
          </a:prstGeom>
        </p:spPr>
        <p:style>
          <a:lnRef idx="1">
            <a:schemeClr val="accent4"/>
          </a:lnRef>
          <a:fillRef idx="2">
            <a:schemeClr val="accent4"/>
          </a:fillRef>
          <a:effectRef idx="1">
            <a:schemeClr val="accent4"/>
          </a:effectRef>
          <a:fontRef idx="minor">
            <a:schemeClr val="dk1"/>
          </a:fontRef>
        </p:style>
        <p:txBody>
          <a:bodyPr lIns="75520" tIns="37760" rIns="75520" bIns="37760"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en-US" sz="3200" b="1" i="0" u="none" strike="noStrike" kern="0" cap="none" spc="0" normalizeH="0" baseline="0" noProof="0" dirty="0">
              <a:ln>
                <a:noFill/>
              </a:ln>
              <a:solidFill>
                <a:prstClr val="white"/>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mn-ea"/>
            </a:endParaRPr>
          </a:p>
        </p:txBody>
      </p:sp>
      <p:sp>
        <p:nvSpPr>
          <p:cNvPr id="10" name="文本框 9"/>
          <p:cNvSpPr txBox="1"/>
          <p:nvPr/>
        </p:nvSpPr>
        <p:spPr>
          <a:xfrm>
            <a:off x="3210016" y="199215"/>
            <a:ext cx="8491000" cy="461665"/>
          </a:xfrm>
          <a:prstGeom prst="rect">
            <a:avLst/>
          </a:prstGeom>
          <a:noFill/>
        </p:spPr>
        <p:txBody>
          <a:bodyPr wrap="square" rtlCol="0">
            <a:spAutoFit/>
          </a:bodyPr>
          <a:lstStyle/>
          <a:p>
            <a:pPr defTabSz="1219200"/>
            <a:r>
              <a:rPr lang="zh-CN" altLang="en-US" sz="2400" b="1"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读线索：</a:t>
            </a:r>
            <a:r>
              <a:rPr lang="en-US" altLang="zh-CN" sz="2400" b="1"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Read for the clue</a:t>
            </a:r>
            <a:r>
              <a:rPr lang="zh-CN" altLang="en-US" sz="2400" b="1"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为思维逻辑发展指明方向</a:t>
            </a:r>
            <a:endParaRPr lang="zh-CN" altLang="en-US" sz="2400" b="1" dirty="0">
              <a:solidFill>
                <a:srgbClr val="FF0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endParaRPr>
          </a:p>
        </p:txBody>
      </p:sp>
      <p:sp>
        <p:nvSpPr>
          <p:cNvPr id="11" name="右大括号 10"/>
          <p:cNvSpPr/>
          <p:nvPr/>
        </p:nvSpPr>
        <p:spPr>
          <a:xfrm>
            <a:off x="6332339" y="1175804"/>
            <a:ext cx="714778" cy="3162031"/>
          </a:xfrm>
          <a:prstGeom prst="rightBrace">
            <a:avLst>
              <a:gd name="adj1" fmla="val 8333"/>
              <a:gd name="adj2" fmla="val 50000"/>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zh-CN" altLang="en-US" dirty="0"/>
          </a:p>
        </p:txBody>
      </p:sp>
      <p:sp>
        <p:nvSpPr>
          <p:cNvPr id="12" name="文本框 11"/>
          <p:cNvSpPr txBox="1"/>
          <p:nvPr/>
        </p:nvSpPr>
        <p:spPr>
          <a:xfrm>
            <a:off x="6991435" y="1550429"/>
            <a:ext cx="4960532" cy="1569660"/>
          </a:xfrm>
          <a:prstGeom prst="rect">
            <a:avLst/>
          </a:prstGeom>
          <a:ln w="28575">
            <a:prstDash val="dash"/>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zh-CN" altLang="en-US" sz="2400" b="1" dirty="0">
                <a:solidFill>
                  <a:srgbClr val="0000FF"/>
                </a:solidFill>
                <a:latin typeface="微软雅黑" panose="020B0503020204020204" pitchFamily="34" charset="-122"/>
                <a:ea typeface="微软雅黑" panose="020B0503020204020204" pitchFamily="34" charset="-122"/>
              </a:rPr>
              <a:t>故事经过：</a:t>
            </a:r>
            <a:endParaRPr lang="en-US" altLang="zh-CN" sz="2400" b="1" dirty="0">
              <a:solidFill>
                <a:srgbClr val="0000FF"/>
              </a:solidFill>
              <a:latin typeface="微软雅黑" panose="020B0503020204020204" pitchFamily="34" charset="-122"/>
              <a:ea typeface="微软雅黑" panose="020B0503020204020204" pitchFamily="34" charset="-122"/>
            </a:endParaRPr>
          </a:p>
          <a:p>
            <a:r>
              <a:rPr lang="en-US" altLang="zh-CN" sz="2400" b="1" dirty="0"/>
              <a:t>Katie</a:t>
            </a:r>
            <a:r>
              <a:rPr lang="zh-CN" altLang="en-US" sz="2400" b="1" dirty="0"/>
              <a:t>碰到了麻烦，虽然她纪律从不犯错，但还是惹爸妈生气了，究竟是什么事情？</a:t>
            </a:r>
            <a:endParaRPr lang="zh-CN" altLang="en-US" sz="2400" b="1" dirty="0"/>
          </a:p>
        </p:txBody>
      </p:sp>
      <p:sp>
        <p:nvSpPr>
          <p:cNvPr id="13" name="文本框 12"/>
          <p:cNvSpPr txBox="1"/>
          <p:nvPr/>
        </p:nvSpPr>
        <p:spPr>
          <a:xfrm>
            <a:off x="7343498" y="4707406"/>
            <a:ext cx="4608469" cy="1200329"/>
          </a:xfrm>
          <a:prstGeom prst="rect">
            <a:avLst/>
          </a:prstGeom>
          <a:ln w="28575">
            <a:prstDash val="dash"/>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zh-CN" altLang="en-US" sz="2400" b="1" dirty="0">
                <a:solidFill>
                  <a:srgbClr val="0000FF"/>
                </a:solidFill>
                <a:latin typeface="微软雅黑" panose="020B0503020204020204" pitchFamily="34" charset="-122"/>
                <a:ea typeface="微软雅黑" panose="020B0503020204020204" pitchFamily="34" charset="-122"/>
              </a:rPr>
              <a:t>故事发展：</a:t>
            </a:r>
            <a:endParaRPr lang="en-US" altLang="zh-CN" sz="2400" b="1" dirty="0">
              <a:solidFill>
                <a:srgbClr val="0000FF"/>
              </a:solidFill>
              <a:latin typeface="微软雅黑" panose="020B0503020204020204" pitchFamily="34" charset="-122"/>
              <a:ea typeface="微软雅黑" panose="020B0503020204020204" pitchFamily="34" charset="-122"/>
            </a:endParaRPr>
          </a:p>
          <a:p>
            <a:r>
              <a:rPr lang="en-US" altLang="zh-CN" sz="2400" b="1" dirty="0"/>
              <a:t>Katie</a:t>
            </a:r>
            <a:r>
              <a:rPr lang="zh-CN" altLang="en-US" sz="2400" b="1" dirty="0"/>
              <a:t>的父母请老师帮助调查</a:t>
            </a:r>
            <a:r>
              <a:rPr lang="en-US" altLang="zh-CN" sz="2400" b="1" dirty="0"/>
              <a:t>Katie</a:t>
            </a:r>
            <a:r>
              <a:rPr lang="zh-CN" altLang="en-US" sz="2400" b="1" dirty="0"/>
              <a:t>在学校午餐欠账的事情。</a:t>
            </a:r>
            <a:endParaRPr lang="zh-CN" altLang="en-US" sz="2400" b="1" dirty="0"/>
          </a:p>
        </p:txBody>
      </p:sp>
      <p:sp>
        <p:nvSpPr>
          <p:cNvPr id="14" name="右大括号 13"/>
          <p:cNvSpPr/>
          <p:nvPr/>
        </p:nvSpPr>
        <p:spPr>
          <a:xfrm>
            <a:off x="6327211" y="4625163"/>
            <a:ext cx="639672" cy="2010298"/>
          </a:xfrm>
          <a:prstGeom prst="rightBrace">
            <a:avLst>
              <a:gd name="adj1" fmla="val 8333"/>
              <a:gd name="adj2" fmla="val 50000"/>
            </a:avLst>
          </a:prstGeom>
        </p:spPr>
        <p:style>
          <a:lnRef idx="3">
            <a:schemeClr val="accent6"/>
          </a:lnRef>
          <a:fillRef idx="0">
            <a:schemeClr val="accent6"/>
          </a:fillRef>
          <a:effectRef idx="2">
            <a:schemeClr val="accent6"/>
          </a:effectRef>
          <a:fontRef idx="minor">
            <a:schemeClr val="tx1"/>
          </a:fontRef>
        </p:style>
        <p:txBody>
          <a:bodyPr rtlCol="0" anchor="ctr"/>
          <a:lstStyle/>
          <a:p>
            <a:pPr algn="ctr"/>
            <a:endParaRPr lang="zh-CN" altLang="en-US" dirty="0"/>
          </a:p>
        </p:txBody>
      </p:sp>
      <p:grpSp>
        <p:nvGrpSpPr>
          <p:cNvPr id="21" name="组合 20"/>
          <p:cNvGrpSpPr/>
          <p:nvPr/>
        </p:nvGrpSpPr>
        <p:grpSpPr>
          <a:xfrm>
            <a:off x="0" y="41319"/>
            <a:ext cx="2955713" cy="735286"/>
            <a:chOff x="0" y="41319"/>
            <a:chExt cx="2955713" cy="735286"/>
          </a:xfrm>
        </p:grpSpPr>
        <p:grpSp>
          <p:nvGrpSpPr>
            <p:cNvPr id="20" name="组合 19"/>
            <p:cNvGrpSpPr/>
            <p:nvPr/>
          </p:nvGrpSpPr>
          <p:grpSpPr>
            <a:xfrm>
              <a:off x="0" y="45932"/>
              <a:ext cx="2955713" cy="730673"/>
              <a:chOff x="0" y="45932"/>
              <a:chExt cx="2955713" cy="730673"/>
            </a:xfrm>
          </p:grpSpPr>
          <p:pic>
            <p:nvPicPr>
              <p:cNvPr id="6" name="图片 4"/>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45932"/>
                <a:ext cx="1981200" cy="730673"/>
              </a:xfrm>
              <a:prstGeom prst="rect">
                <a:avLst/>
              </a:prstGeom>
              <a:noFill/>
              <a:ln>
                <a:noFill/>
              </a:ln>
              <a:effectLst>
                <a:outerShdw dist="38100" dir="8100000" algn="ctr" rotWithShape="0">
                  <a:srgbClr val="000000">
                    <a:alpha val="39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文本框 6"/>
              <p:cNvSpPr txBox="1">
                <a:spLocks noChangeArrowheads="1"/>
              </p:cNvSpPr>
              <p:nvPr/>
            </p:nvSpPr>
            <p:spPr bwMode="auto">
              <a:xfrm>
                <a:off x="2065866" y="128059"/>
                <a:ext cx="697653" cy="646006"/>
              </a:xfrm>
              <a:prstGeom prst="rect">
                <a:avLst/>
              </a:prstGeom>
              <a:solidFill>
                <a:srgbClr val="5130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rPr>
                  <a:t>02</a:t>
                </a:r>
                <a:endParaRPr kumimoji="0" lang="zh-CN" altLang="en-US" sz="3600" b="1" i="0" u="none" strike="noStrike" kern="120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endParaRPr>
              </a:p>
            </p:txBody>
          </p:sp>
          <p:cxnSp>
            <p:nvCxnSpPr>
              <p:cNvPr id="8" name="直接连接符 24"/>
              <p:cNvCxnSpPr>
                <a:cxnSpLocks noChangeShapeType="1"/>
              </p:cNvCxnSpPr>
              <p:nvPr/>
            </p:nvCxnSpPr>
            <p:spPr bwMode="auto">
              <a:xfrm>
                <a:off x="2915920" y="220345"/>
                <a:ext cx="0" cy="457200"/>
              </a:xfrm>
              <a:prstGeom prst="line">
                <a:avLst/>
              </a:prstGeom>
              <a:noFill/>
              <a:ln w="28575">
                <a:solidFill>
                  <a:srgbClr val="513087"/>
                </a:solidFill>
                <a:round/>
              </a:ln>
              <a:extLst>
                <a:ext uri="{909E8E84-426E-40DD-AFC4-6F175D3DCCD1}">
                  <a14:hiddenFill xmlns:a14="http://schemas.microsoft.com/office/drawing/2010/main">
                    <a:noFill/>
                  </a14:hiddenFill>
                </a:ext>
              </a:extLst>
            </p:spPr>
          </p:cxnSp>
          <p:cxnSp>
            <p:nvCxnSpPr>
              <p:cNvPr id="9" name="直接连接符 15"/>
              <p:cNvCxnSpPr>
                <a:cxnSpLocks noChangeShapeType="1"/>
              </p:cNvCxnSpPr>
              <p:nvPr/>
            </p:nvCxnSpPr>
            <p:spPr bwMode="auto">
              <a:xfrm>
                <a:off x="2955713" y="220345"/>
                <a:ext cx="0" cy="457200"/>
              </a:xfrm>
              <a:prstGeom prst="line">
                <a:avLst/>
              </a:prstGeom>
              <a:noFill/>
              <a:ln w="6350">
                <a:solidFill>
                  <a:srgbClr val="513087"/>
                </a:solidFill>
                <a:round/>
              </a:ln>
              <a:extLst>
                <a:ext uri="{909E8E84-426E-40DD-AFC4-6F175D3DCCD1}">
                  <a14:hiddenFill xmlns:a14="http://schemas.microsoft.com/office/drawing/2010/main">
                    <a:noFill/>
                  </a14:hiddenFill>
                </a:ext>
              </a:extLst>
            </p:spPr>
          </p:cxnSp>
        </p:grpSp>
        <p:sp>
          <p:nvSpPr>
            <p:cNvPr id="17" name="文本框 16"/>
            <p:cNvSpPr txBox="1"/>
            <p:nvPr/>
          </p:nvSpPr>
          <p:spPr>
            <a:xfrm>
              <a:off x="232875" y="41319"/>
              <a:ext cx="1398905"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rPr>
                <a:t>Read</a:t>
              </a:r>
              <a:endParaRPr kumimoji="0" lang="zh-CN" alt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endParaRPr>
            </a:p>
          </p:txBody>
        </p:sp>
      </p:grpSp>
      <p:sp>
        <p:nvSpPr>
          <p:cNvPr id="15" name="矩形 14"/>
          <p:cNvSpPr/>
          <p:nvPr/>
        </p:nvSpPr>
        <p:spPr>
          <a:xfrm>
            <a:off x="1606594" y="4990995"/>
            <a:ext cx="4620325" cy="461665"/>
          </a:xfrm>
          <a:prstGeom prst="rect">
            <a:avLst/>
          </a:prstGeom>
          <a:solidFill>
            <a:srgbClr val="F0A724"/>
          </a:solidFill>
          <a:ln w="38100" cap="flat" cmpd="sng">
            <a:solidFill>
              <a:srgbClr val="FF0000"/>
            </a:solidFill>
            <a:prstDash val="solid"/>
            <a:miter/>
            <a:headEnd type="none" w="med" len="med"/>
            <a:tailEnd type="none" w="med" len="med"/>
          </a:ln>
        </p:spPr>
        <p:txBody>
          <a:bodyPr wrap="square">
            <a:spAutoFit/>
          </a:bodyPr>
          <a:lstStyle/>
          <a:p>
            <a:pPr fontAlgn="base">
              <a:defRPr/>
            </a:pPr>
            <a:r>
              <a:rPr lang="en-US" altLang="zh-CN" sz="2400" b="1" kern="0" noProof="1">
                <a:solidFill>
                  <a:prstClr val="white"/>
                </a:solidFill>
                <a:effectLst>
                  <a:outerShdw blurRad="38100" dist="38100" dir="2700000">
                    <a:srgbClr val="000000"/>
                  </a:outerShdw>
                </a:effectLst>
                <a:latin typeface="Bodoni MT" panose="02070603080606020203" pitchFamily="18" charset="0"/>
                <a:ea typeface="微软雅黑" panose="020B0503020204020204" pitchFamily="34" charset="-122"/>
              </a:rPr>
              <a:t>Teacher’ s Emotion</a:t>
            </a:r>
            <a:r>
              <a:rPr lang="zh-CN" altLang="en-US" sz="2400" b="1" kern="0" noProof="1">
                <a:solidFill>
                  <a:prstClr val="white"/>
                </a:solidFill>
                <a:effectLst>
                  <a:outerShdw blurRad="38100" dist="38100" dir="2700000">
                    <a:srgbClr val="000000"/>
                  </a:outerShdw>
                </a:effectLst>
                <a:latin typeface="Bodoni MT" panose="02070603080606020203" pitchFamily="18" charset="0"/>
                <a:ea typeface="微软雅黑" panose="020B0503020204020204" pitchFamily="34" charset="-122"/>
              </a:rPr>
              <a:t>：</a:t>
            </a:r>
            <a:r>
              <a:rPr lang="en-US" altLang="zh-CN" sz="2400" b="1" kern="0" noProof="1">
                <a:solidFill>
                  <a:prstClr val="white"/>
                </a:solidFill>
                <a:effectLst>
                  <a:outerShdw blurRad="38100" dist="38100" dir="2700000">
                    <a:srgbClr val="000000"/>
                  </a:outerShdw>
                </a:effectLst>
                <a:latin typeface="Bodoni MT" panose="02070603080606020203" pitchFamily="18" charset="0"/>
                <a:ea typeface="微软雅黑" panose="020B0503020204020204" pitchFamily="34" charset="-122"/>
              </a:rPr>
              <a:t>helpful</a:t>
            </a:r>
            <a:endParaRPr lang="en-US" altLang="zh-CN" sz="2400" b="1" kern="0" noProof="1">
              <a:solidFill>
                <a:prstClr val="white"/>
              </a:solidFill>
              <a:effectLst>
                <a:outerShdw blurRad="38100" dist="38100" dir="2700000">
                  <a:srgbClr val="000000"/>
                </a:outerShdw>
              </a:effectLst>
              <a:latin typeface="Bodoni MT" panose="02070603080606020203" pitchFamily="18" charset="0"/>
              <a:ea typeface="微软雅黑" panose="020B0503020204020204" pitchFamily="34" charset="-122"/>
            </a:endParaRPr>
          </a:p>
        </p:txBody>
      </p:sp>
      <p:sp>
        <p:nvSpPr>
          <p:cNvPr id="16" name="矩形 15"/>
          <p:cNvSpPr/>
          <p:nvPr/>
        </p:nvSpPr>
        <p:spPr>
          <a:xfrm>
            <a:off x="844557" y="1778998"/>
            <a:ext cx="5367432" cy="1015663"/>
          </a:xfrm>
          <a:prstGeom prst="rect">
            <a:avLst/>
          </a:prstGeom>
          <a:solidFill>
            <a:srgbClr val="F0A724"/>
          </a:solidFill>
          <a:ln w="38100" cap="flat" cmpd="sng">
            <a:solidFill>
              <a:srgbClr val="FF0000"/>
            </a:solidFill>
            <a:prstDash val="solid"/>
            <a:miter/>
            <a:headEnd type="none" w="med" len="med"/>
            <a:tailEnd type="none" w="med" len="med"/>
          </a:ln>
        </p:spPr>
        <p:txBody>
          <a:bodyPr wrap="square">
            <a:spAutoFit/>
          </a:bodyPr>
          <a:lstStyle/>
          <a:p>
            <a:pPr fontAlgn="base">
              <a:defRPr/>
            </a:pPr>
            <a:r>
              <a:rPr lang="en-US" altLang="zh-CN" sz="20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Katie’s Emotion</a:t>
            </a:r>
            <a:r>
              <a:rPr lang="zh-CN" altLang="en-US" sz="20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a:t>
            </a:r>
            <a:r>
              <a:rPr lang="en-US" altLang="zh-CN" sz="20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Passionate</a:t>
            </a:r>
            <a:r>
              <a:rPr lang="zh-CN" altLang="en-US" sz="20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a:t>
            </a:r>
            <a:r>
              <a:rPr lang="en-US" altLang="zh-CN" sz="20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troubled </a:t>
            </a:r>
            <a:endParaRPr lang="en-US" altLang="zh-CN" sz="20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endParaRPr>
          </a:p>
          <a:p>
            <a:pPr fontAlgn="base">
              <a:defRPr/>
            </a:pPr>
            <a:r>
              <a:rPr lang="en-US" altLang="zh-CN" sz="20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rPr>
              <a:t>Katie’s parents’ Emotion: Disappointed, pitiful, sad </a:t>
            </a:r>
            <a:endParaRPr lang="zh-CN" altLang="en-US" sz="2000" b="1" kern="0" noProof="1">
              <a:solidFill>
                <a:prstClr val="white"/>
              </a:solidFill>
              <a:effectLst>
                <a:outerShdw blurRad="38100" dist="38100" dir="2700000">
                  <a:srgbClr val="000000"/>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9">
                                            <p:txEl>
                                              <p:pRg st="0" end="0"/>
                                            </p:txEl>
                                          </p:spTgt>
                                        </p:tgtEl>
                                        <p:attrNameLst>
                                          <p:attrName>style.visibility</p:attrName>
                                        </p:attrNameLst>
                                      </p:cBhvr>
                                      <p:to>
                                        <p:strVal val="visible"/>
                                      </p:to>
                                    </p:set>
                                    <p:anim calcmode="lin" valueType="num">
                                      <p:cBhvr additive="base">
                                        <p:cTn id="17"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9">
                                            <p:txEl>
                                              <p:pRg st="1" end="1"/>
                                            </p:txEl>
                                          </p:spTgt>
                                        </p:tgtEl>
                                        <p:attrNameLst>
                                          <p:attrName>style.visibility</p:attrName>
                                        </p:attrNameLst>
                                      </p:cBhvr>
                                      <p:to>
                                        <p:strVal val="visible"/>
                                      </p:to>
                                    </p:set>
                                    <p:anim calcmode="lin" valueType="num">
                                      <p:cBhvr additive="base">
                                        <p:cTn id="23" dur="500" fill="hold"/>
                                        <p:tgtEl>
                                          <p:spTgt spid="1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9">
                                            <p:txEl>
                                              <p:pRg st="2" end="2"/>
                                            </p:txEl>
                                          </p:spTgt>
                                        </p:tgtEl>
                                        <p:attrNameLst>
                                          <p:attrName>style.visibility</p:attrName>
                                        </p:attrNameLst>
                                      </p:cBhvr>
                                      <p:to>
                                        <p:strVal val="visible"/>
                                      </p:to>
                                    </p:set>
                                    <p:anim calcmode="lin" valueType="num">
                                      <p:cBhvr additive="base">
                                        <p:cTn id="29" dur="500" fill="hold"/>
                                        <p:tgtEl>
                                          <p:spTgt spid="19">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barn(inVertical)">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circle(in)">
                                      <p:cBhvr>
                                        <p:cTn id="40" dur="2000"/>
                                        <p:tgtEl>
                                          <p:spTgt spid="1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down)">
                                      <p:cBhvr>
                                        <p:cTn id="45" dur="500"/>
                                        <p:tgtEl>
                                          <p:spTgt spid="14"/>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circle(in)">
                                      <p:cBhvr>
                                        <p:cTn id="50" dur="2000"/>
                                        <p:tgtEl>
                                          <p:spTgt spid="13"/>
                                        </p:tgtEl>
                                      </p:cBhvr>
                                    </p:animEffect>
                                  </p:childTnLst>
                                </p:cTn>
                              </p:par>
                            </p:childTnLst>
                          </p:cTn>
                        </p:par>
                      </p:childTnLst>
                    </p:cTn>
                  </p:par>
                  <p:par>
                    <p:cTn id="51" fill="hold">
                      <p:stCondLst>
                        <p:cond delay="indefinite"/>
                      </p:stCondLst>
                      <p:childTnLst>
                        <p:par>
                          <p:cTn id="52" fill="hold">
                            <p:stCondLst>
                              <p:cond delay="0"/>
                            </p:stCondLst>
                            <p:childTnLst>
                              <p:par>
                                <p:cTn id="53" presetID="5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770" decel="100000"/>
                                        <p:tgtEl>
                                          <p:spTgt spid="16"/>
                                        </p:tgtEl>
                                      </p:cBhvr>
                                    </p:animEffect>
                                    <p:animScale>
                                      <p:cBhvr>
                                        <p:cTn id="56" dur="770" decel="100000"/>
                                        <p:tgtEl>
                                          <p:spTgt spid="16"/>
                                        </p:tgtEl>
                                      </p:cBhvr>
                                      <p:from x="10000" y="10000"/>
                                      <p:to x="200000" y="450000"/>
                                    </p:animScale>
                                    <p:animScale>
                                      <p:cBhvr>
                                        <p:cTn id="57" dur="1230" accel="100000" fill="hold">
                                          <p:stCondLst>
                                            <p:cond delay="770"/>
                                          </p:stCondLst>
                                        </p:cTn>
                                        <p:tgtEl>
                                          <p:spTgt spid="16"/>
                                        </p:tgtEl>
                                      </p:cBhvr>
                                      <p:from x="200000" y="450000"/>
                                      <p:to x="100000" y="100000"/>
                                    </p:animScale>
                                    <p:set>
                                      <p:cBhvr>
                                        <p:cTn id="58" dur="770" fill="hold"/>
                                        <p:tgtEl>
                                          <p:spTgt spid="16"/>
                                        </p:tgtEl>
                                        <p:attrNameLst>
                                          <p:attrName>ppt_x</p:attrName>
                                        </p:attrNameLst>
                                      </p:cBhvr>
                                      <p:to>
                                        <p:strVal val="(0.5)"/>
                                      </p:to>
                                    </p:set>
                                    <p:anim from="(0.5)" to="(#ppt_x)" calcmode="lin" valueType="num">
                                      <p:cBhvr>
                                        <p:cTn id="59" dur="1230" accel="100000" fill="hold">
                                          <p:stCondLst>
                                            <p:cond delay="770"/>
                                          </p:stCondLst>
                                        </p:cTn>
                                        <p:tgtEl>
                                          <p:spTgt spid="16"/>
                                        </p:tgtEl>
                                        <p:attrNameLst>
                                          <p:attrName>ppt_x</p:attrName>
                                        </p:attrNameLst>
                                      </p:cBhvr>
                                    </p:anim>
                                    <p:set>
                                      <p:cBhvr>
                                        <p:cTn id="60" dur="770" fill="hold"/>
                                        <p:tgtEl>
                                          <p:spTgt spid="16"/>
                                        </p:tgtEl>
                                        <p:attrNameLst>
                                          <p:attrName>ppt_y</p:attrName>
                                        </p:attrNameLst>
                                      </p:cBhvr>
                                      <p:to>
                                        <p:strVal val="(#ppt_y+0.4)"/>
                                      </p:to>
                                    </p:set>
                                    <p:anim from="(#ppt_y+0.4)" to="(#ppt_y)" calcmode="lin" valueType="num">
                                      <p:cBhvr>
                                        <p:cTn id="61" dur="1230" accel="100000" fill="hold">
                                          <p:stCondLst>
                                            <p:cond delay="770"/>
                                          </p:stCondLst>
                                        </p:cTn>
                                        <p:tgtEl>
                                          <p:spTgt spid="16"/>
                                        </p:tgtEl>
                                        <p:attrNameLst>
                                          <p:attrName>ppt_y</p:attrName>
                                        </p:attrNameLst>
                                      </p:cBhvr>
                                    </p:anim>
                                  </p:childTnLst>
                                </p:cTn>
                              </p:par>
                            </p:childTnLst>
                          </p:cTn>
                        </p:par>
                      </p:childTnLst>
                    </p:cTn>
                  </p:par>
                  <p:par>
                    <p:cTn id="62" fill="hold">
                      <p:stCondLst>
                        <p:cond delay="indefinite"/>
                      </p:stCondLst>
                      <p:childTnLst>
                        <p:par>
                          <p:cTn id="63" fill="hold">
                            <p:stCondLst>
                              <p:cond delay="0"/>
                            </p:stCondLst>
                            <p:childTnLst>
                              <p:par>
                                <p:cTn id="64" presetID="51" presetClass="entr" presetSubtype="0" fill="hold" grpId="0" nodeType="clickEffect">
                                  <p:stCondLst>
                                    <p:cond delay="0"/>
                                  </p:stCondLst>
                                  <p:childTnLst>
                                    <p:set>
                                      <p:cBhvr>
                                        <p:cTn id="65" dur="1" fill="hold">
                                          <p:stCondLst>
                                            <p:cond delay="0"/>
                                          </p:stCondLst>
                                        </p:cTn>
                                        <p:tgtEl>
                                          <p:spTgt spid="15"/>
                                        </p:tgtEl>
                                        <p:attrNameLst>
                                          <p:attrName>style.visibility</p:attrName>
                                        </p:attrNameLst>
                                      </p:cBhvr>
                                      <p:to>
                                        <p:strVal val="visible"/>
                                      </p:to>
                                    </p:set>
                                    <p:animEffect transition="in" filter="fade">
                                      <p:cBhvr>
                                        <p:cTn id="66" dur="770" decel="100000"/>
                                        <p:tgtEl>
                                          <p:spTgt spid="15"/>
                                        </p:tgtEl>
                                      </p:cBhvr>
                                    </p:animEffect>
                                    <p:animScale>
                                      <p:cBhvr>
                                        <p:cTn id="67" dur="770" decel="100000"/>
                                        <p:tgtEl>
                                          <p:spTgt spid="15"/>
                                        </p:tgtEl>
                                      </p:cBhvr>
                                      <p:from x="10000" y="10000"/>
                                      <p:to x="200000" y="450000"/>
                                    </p:animScale>
                                    <p:animScale>
                                      <p:cBhvr>
                                        <p:cTn id="68" dur="1230" accel="100000" fill="hold">
                                          <p:stCondLst>
                                            <p:cond delay="770"/>
                                          </p:stCondLst>
                                        </p:cTn>
                                        <p:tgtEl>
                                          <p:spTgt spid="15"/>
                                        </p:tgtEl>
                                      </p:cBhvr>
                                      <p:from x="200000" y="450000"/>
                                      <p:to x="100000" y="100000"/>
                                    </p:animScale>
                                    <p:set>
                                      <p:cBhvr>
                                        <p:cTn id="69" dur="770" fill="hold"/>
                                        <p:tgtEl>
                                          <p:spTgt spid="15"/>
                                        </p:tgtEl>
                                        <p:attrNameLst>
                                          <p:attrName>ppt_x</p:attrName>
                                        </p:attrNameLst>
                                      </p:cBhvr>
                                      <p:to>
                                        <p:strVal val="(0.5)"/>
                                      </p:to>
                                    </p:set>
                                    <p:anim from="(0.5)" to="(#ppt_x)" calcmode="lin" valueType="num">
                                      <p:cBhvr>
                                        <p:cTn id="70" dur="1230" accel="100000" fill="hold">
                                          <p:stCondLst>
                                            <p:cond delay="770"/>
                                          </p:stCondLst>
                                        </p:cTn>
                                        <p:tgtEl>
                                          <p:spTgt spid="15"/>
                                        </p:tgtEl>
                                        <p:attrNameLst>
                                          <p:attrName>ppt_x</p:attrName>
                                        </p:attrNameLst>
                                      </p:cBhvr>
                                    </p:anim>
                                    <p:set>
                                      <p:cBhvr>
                                        <p:cTn id="71" dur="770" fill="hold"/>
                                        <p:tgtEl>
                                          <p:spTgt spid="15"/>
                                        </p:tgtEl>
                                        <p:attrNameLst>
                                          <p:attrName>ppt_y</p:attrName>
                                        </p:attrNameLst>
                                      </p:cBhvr>
                                      <p:to>
                                        <p:strVal val="(#ppt_y+0.4)"/>
                                      </p:to>
                                    </p:set>
                                    <p:anim from="(#ppt_y+0.4)" to="(#ppt_y)" calcmode="lin" valueType="num">
                                      <p:cBhvr>
                                        <p:cTn id="72" dur="1230" accel="100000" fill="hold">
                                          <p:stCondLst>
                                            <p:cond delay="770"/>
                                          </p:stCondLst>
                                        </p:cTn>
                                        <p:tgtEl>
                                          <p:spTgt spid="1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10" grpId="0"/>
      <p:bldP spid="11" grpId="0" animBg="1"/>
      <p:bldP spid="12" grpId="0" animBg="1"/>
      <p:bldP spid="13" grpId="0" animBg="1"/>
      <p:bldP spid="14" grpId="0" animBg="1"/>
      <p:bldP spid="15" grpId="0" bldLvl="0" animBg="1"/>
      <p:bldP spid="16"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1117803" y="1405001"/>
            <a:ext cx="6708888" cy="4075475"/>
          </a:xfrm>
          <a:prstGeom prst="rect">
            <a:avLst/>
          </a:prstGeom>
          <a:noFill/>
          <a:ln w="50800">
            <a:noFill/>
          </a:ln>
        </p:spPr>
        <p:txBody>
          <a:bodyPr wrap="none">
            <a:spAutoFit/>
          </a:bodyPr>
          <a:lstStyle/>
          <a:p>
            <a:pPr marL="342900" marR="0" lvl="0" indent="-342900" algn="l" defTabSz="914400" rtl="0" eaLnBrk="1" fontAlgn="base" latinLnBrk="0" hangingPunct="1">
              <a:lnSpc>
                <a:spcPct val="150000"/>
              </a:lnSpc>
              <a:spcBef>
                <a:spcPct val="0"/>
              </a:spcBef>
              <a:spcAft>
                <a:spcPct val="0"/>
              </a:spcAft>
              <a:buClrTx/>
              <a:buSzTx/>
              <a:buFontTx/>
              <a:buNone/>
              <a:defRPr/>
            </a:pPr>
            <a:r>
              <a:rPr kumimoji="0" lang="en-US" altLang="zh-CN" sz="3200" b="0" i="0" u="none" strike="noStrike" kern="1200" cap="none" spc="0" normalizeH="0" baseline="0" noProof="1">
                <a:ln>
                  <a:noFill/>
                </a:ln>
                <a:solidFill>
                  <a:srgbClr val="00B050"/>
                </a:solidFill>
                <a:effectLst>
                  <a:outerShdw blurRad="38100" dist="38100" dir="2700000" algn="tl">
                    <a:srgbClr val="000000">
                      <a:alpha val="43137"/>
                    </a:srgbClr>
                  </a:outerShdw>
                </a:effectLst>
                <a:uLnTx/>
                <a:uFillTx/>
                <a:latin typeface="Arial" panose="020B0604020202020204" pitchFamily="34" charset="0"/>
                <a:ea typeface="宋体" panose="02010600030101010101" pitchFamily="2" charset="-122"/>
                <a:cs typeface="+mn-cs"/>
              </a:rPr>
              <a:t>★ </a:t>
            </a:r>
            <a:r>
              <a:rPr kumimoji="0" lang="en-US" altLang="zh-CN" sz="3600" b="1" i="1" u="none" strike="noStrike" kern="1200" cap="none" spc="0" normalizeH="0" baseline="0" noProof="1">
                <a:ln>
                  <a:noFill/>
                </a:ln>
                <a:solidFill>
                  <a:srgbClr val="00B050"/>
                </a:solidFill>
                <a:effectLst>
                  <a:outerShdw blurRad="38100" dist="38100" dir="2700000" algn="tl">
                    <a:srgbClr val="000000">
                      <a:alpha val="43137"/>
                    </a:srgbClr>
                  </a:outerShdw>
                </a:effectLst>
                <a:uLnTx/>
                <a:uFillTx/>
                <a:latin typeface="Corbel" panose="020B0503020204020204" pitchFamily="34" charset="0"/>
                <a:ea typeface="宋体" panose="02010600030101010101" pitchFamily="2" charset="-122"/>
                <a:cs typeface="+mn-cs"/>
              </a:rPr>
              <a:t>the psychological description </a:t>
            </a:r>
            <a:endParaRPr kumimoji="0" lang="en-US" altLang="zh-CN" sz="3600" b="1" i="1" u="none" strike="noStrike" kern="1200" cap="none" spc="0" normalizeH="0" baseline="0" noProof="1">
              <a:ln>
                <a:noFill/>
              </a:ln>
              <a:solidFill>
                <a:srgbClr val="00B050"/>
              </a:solidFill>
              <a:effectLst>
                <a:outerShdw blurRad="38100" dist="38100" dir="2700000" algn="tl">
                  <a:srgbClr val="000000">
                    <a:alpha val="43137"/>
                  </a:srgbClr>
                </a:outerShdw>
              </a:effectLst>
              <a:uLnTx/>
              <a:uFillTx/>
              <a:latin typeface="Corbel" panose="020B0503020204020204" pitchFamily="34" charset="0"/>
              <a:ea typeface="宋体" panose="02010600030101010101" pitchFamily="2" charset="-122"/>
              <a:cs typeface="+mn-cs"/>
            </a:endParaRPr>
          </a:p>
          <a:p>
            <a:pPr marL="342900" marR="0" lvl="0" indent="-342900" algn="l" defTabSz="914400" rtl="0" eaLnBrk="1" fontAlgn="base" latinLnBrk="0" hangingPunct="1">
              <a:lnSpc>
                <a:spcPct val="150000"/>
              </a:lnSpc>
              <a:spcBef>
                <a:spcPct val="0"/>
              </a:spcBef>
              <a:spcAft>
                <a:spcPct val="0"/>
              </a:spcAft>
              <a:buClrTx/>
              <a:buSzTx/>
              <a:buFontTx/>
              <a:buNone/>
              <a:defRPr/>
            </a:pPr>
            <a:r>
              <a:rPr kumimoji="0" lang="en-US" altLang="zh-CN" sz="3600" b="1" i="0" u="none" strike="noStrike" kern="1200" cap="none" spc="0" normalizeH="0" baseline="0" noProof="1">
                <a:ln>
                  <a:noFill/>
                </a:ln>
                <a:solidFill>
                  <a:srgbClr val="00B050"/>
                </a:solidFill>
                <a:effectLst>
                  <a:outerShdw blurRad="38100" dist="38100" dir="2700000" algn="tl">
                    <a:srgbClr val="000000">
                      <a:alpha val="43137"/>
                    </a:srgbClr>
                  </a:outerShdw>
                </a:effectLst>
                <a:uLnTx/>
                <a:uFillTx/>
                <a:latin typeface="Corbel" panose="020B0503020204020204" pitchFamily="34" charset="0"/>
                <a:ea typeface="宋体" panose="02010600030101010101" pitchFamily="2" charset="-122"/>
                <a:cs typeface="+mn-cs"/>
              </a:rPr>
              <a:t>★ </a:t>
            </a:r>
            <a:r>
              <a:rPr kumimoji="0" lang="en-US" altLang="zh-CN" sz="3600" b="1" i="1" u="none" strike="noStrike" kern="1200" cap="none" spc="0" normalizeH="0" baseline="0" noProof="1">
                <a:ln>
                  <a:noFill/>
                </a:ln>
                <a:solidFill>
                  <a:srgbClr val="00B050"/>
                </a:solidFill>
                <a:effectLst>
                  <a:outerShdw blurRad="38100" dist="38100" dir="2700000" algn="tl">
                    <a:srgbClr val="000000">
                      <a:alpha val="43137"/>
                    </a:srgbClr>
                  </a:outerShdw>
                </a:effectLst>
                <a:uLnTx/>
                <a:uFillTx/>
                <a:latin typeface="Corbel" panose="020B0503020204020204" pitchFamily="34" charset="0"/>
                <a:ea typeface="宋体" panose="02010600030101010101" pitchFamily="2" charset="-122"/>
                <a:cs typeface="+mn-cs"/>
              </a:rPr>
              <a:t>the dialogue description</a:t>
            </a:r>
            <a:endParaRPr kumimoji="0" lang="en-US" altLang="zh-CN" sz="3600" b="1" i="1" u="none" strike="noStrike" kern="1200" cap="none" spc="0" normalizeH="0" baseline="0" noProof="1">
              <a:ln>
                <a:noFill/>
              </a:ln>
              <a:solidFill>
                <a:srgbClr val="00B050"/>
              </a:solidFill>
              <a:effectLst>
                <a:outerShdw blurRad="38100" dist="38100" dir="2700000" algn="tl">
                  <a:srgbClr val="000000">
                    <a:alpha val="43137"/>
                  </a:srgbClr>
                </a:outerShdw>
              </a:effectLst>
              <a:uLnTx/>
              <a:uFillTx/>
              <a:latin typeface="Corbel" panose="020B0503020204020204" pitchFamily="34" charset="0"/>
              <a:ea typeface="宋体" panose="02010600030101010101" pitchFamily="2" charset="-122"/>
              <a:cs typeface="+mn-cs"/>
            </a:endParaRPr>
          </a:p>
          <a:p>
            <a:pPr marL="342900" marR="0" lvl="0" indent="-342900" algn="l" defTabSz="914400" rtl="0" eaLnBrk="1" fontAlgn="base" latinLnBrk="0" hangingPunct="1">
              <a:lnSpc>
                <a:spcPct val="150000"/>
              </a:lnSpc>
              <a:spcBef>
                <a:spcPct val="0"/>
              </a:spcBef>
              <a:spcAft>
                <a:spcPct val="0"/>
              </a:spcAft>
              <a:buClrTx/>
              <a:buSzTx/>
              <a:buFontTx/>
              <a:buNone/>
              <a:defRPr/>
            </a:pPr>
            <a:r>
              <a:rPr kumimoji="0" lang="en-US" altLang="zh-CN" sz="3600" b="1" i="0" u="none" strike="noStrike" kern="1200" cap="none" spc="0" normalizeH="0" baseline="0" noProof="1">
                <a:ln>
                  <a:noFill/>
                </a:ln>
                <a:solidFill>
                  <a:srgbClr val="00B050"/>
                </a:solidFill>
                <a:effectLst>
                  <a:outerShdw blurRad="38100" dist="38100" dir="2700000" algn="tl">
                    <a:srgbClr val="000000">
                      <a:alpha val="43137"/>
                    </a:srgbClr>
                  </a:outerShdw>
                </a:effectLst>
                <a:uLnTx/>
                <a:uFillTx/>
                <a:latin typeface="Corbel" panose="020B0503020204020204" pitchFamily="34" charset="0"/>
                <a:ea typeface="宋体" panose="02010600030101010101" pitchFamily="2" charset="-122"/>
                <a:cs typeface="+mn-cs"/>
              </a:rPr>
              <a:t>★</a:t>
            </a:r>
            <a:r>
              <a:rPr kumimoji="0" lang="en-US" altLang="zh-CN" sz="3600" b="1" i="1" u="none" strike="noStrike" kern="1200" cap="none" spc="0" normalizeH="0" baseline="0" noProof="1">
                <a:ln>
                  <a:noFill/>
                </a:ln>
                <a:solidFill>
                  <a:srgbClr val="00B050"/>
                </a:solidFill>
                <a:effectLst>
                  <a:outerShdw blurRad="38100" dist="38100" dir="2700000" algn="tl">
                    <a:srgbClr val="000000">
                      <a:alpha val="43137"/>
                    </a:srgbClr>
                  </a:outerShdw>
                </a:effectLst>
                <a:uLnTx/>
                <a:uFillTx/>
                <a:latin typeface="Corbel" panose="020B0503020204020204" pitchFamily="34" charset="0"/>
                <a:ea typeface="宋体" panose="02010600030101010101" pitchFamily="2" charset="-122"/>
                <a:cs typeface="+mn-cs"/>
              </a:rPr>
              <a:t> the  inner thought description</a:t>
            </a:r>
            <a:endParaRPr kumimoji="0" lang="en-US" altLang="zh-CN" sz="3600" b="1" i="1" u="none" strike="noStrike" kern="1200" cap="none" spc="0" normalizeH="0" baseline="0" noProof="1">
              <a:ln>
                <a:noFill/>
              </a:ln>
              <a:solidFill>
                <a:srgbClr val="00B050"/>
              </a:solidFill>
              <a:effectLst>
                <a:outerShdw blurRad="38100" dist="38100" dir="2700000" algn="tl">
                  <a:srgbClr val="000000">
                    <a:alpha val="43137"/>
                  </a:srgbClr>
                </a:outerShdw>
              </a:effectLst>
              <a:uLnTx/>
              <a:uFillTx/>
              <a:latin typeface="Corbel" panose="020B0503020204020204" pitchFamily="34" charset="0"/>
              <a:ea typeface="宋体" panose="02010600030101010101" pitchFamily="2" charset="-122"/>
              <a:cs typeface="+mn-cs"/>
            </a:endParaRPr>
          </a:p>
          <a:p>
            <a:pPr marL="342900" lvl="0" indent="-342900" fontAlgn="base">
              <a:lnSpc>
                <a:spcPct val="150000"/>
              </a:lnSpc>
              <a:spcBef>
                <a:spcPct val="0"/>
              </a:spcBef>
              <a:spcAft>
                <a:spcPct val="0"/>
              </a:spcAft>
              <a:defRPr/>
            </a:pPr>
            <a:r>
              <a:rPr lang="en-US" altLang="zh-CN" sz="3600" b="1" noProof="1">
                <a:solidFill>
                  <a:srgbClr val="00B050"/>
                </a:solidFill>
                <a:effectLst>
                  <a:outerShdw blurRad="38100" dist="38100" dir="2700000" algn="tl">
                    <a:srgbClr val="000000">
                      <a:alpha val="43137"/>
                    </a:srgbClr>
                  </a:outerShdw>
                </a:effectLst>
                <a:latin typeface="Corbel" panose="020B0503020204020204" pitchFamily="34" charset="0"/>
                <a:ea typeface="宋体" panose="02010600030101010101" pitchFamily="2" charset="-122"/>
              </a:rPr>
              <a:t>★ the behavior description</a:t>
            </a:r>
            <a:endParaRPr kumimoji="0" lang="en-US" altLang="zh-CN" sz="3600" b="1" i="1" u="none" strike="noStrike" kern="1200" cap="none" spc="0" normalizeH="0" baseline="0" noProof="1">
              <a:ln>
                <a:noFill/>
              </a:ln>
              <a:solidFill>
                <a:srgbClr val="00B050"/>
              </a:solidFill>
              <a:effectLst>
                <a:outerShdw blurRad="38100" dist="38100" dir="2700000" algn="tl">
                  <a:srgbClr val="000000">
                    <a:alpha val="43137"/>
                  </a:srgbClr>
                </a:outerShdw>
              </a:effectLst>
              <a:uLnTx/>
              <a:uFillTx/>
              <a:latin typeface="Corbel" panose="020B0503020204020204" pitchFamily="34" charset="0"/>
              <a:ea typeface="宋体" panose="02010600030101010101" pitchFamily="2" charset="-122"/>
              <a:cs typeface="+mn-cs"/>
            </a:endParaRPr>
          </a:p>
          <a:p>
            <a:pPr marL="342900" marR="0" lvl="0" indent="-342900" algn="l" defTabSz="914400" rtl="0" eaLnBrk="1" fontAlgn="base" latinLnBrk="0" hangingPunct="1">
              <a:lnSpc>
                <a:spcPct val="150000"/>
              </a:lnSpc>
              <a:spcBef>
                <a:spcPct val="0"/>
              </a:spcBef>
              <a:spcAft>
                <a:spcPct val="0"/>
              </a:spcAft>
              <a:buClrTx/>
              <a:buSzTx/>
              <a:buFontTx/>
              <a:buNone/>
              <a:defRPr/>
            </a:pPr>
            <a:r>
              <a:rPr kumimoji="0" lang="en-US" altLang="zh-CN" sz="3200" b="0" i="0" u="none" strike="noStrike" kern="1200" cap="none" spc="0" normalizeH="0" baseline="0" noProof="1">
                <a:ln>
                  <a:noFill/>
                </a:ln>
                <a:solidFill>
                  <a:srgbClr val="00B050"/>
                </a:solidFill>
                <a:effectLst/>
                <a:uLnTx/>
                <a:uFillTx/>
                <a:latin typeface="Arial" panose="020B0604020202020204" pitchFamily="34" charset="0"/>
                <a:ea typeface="宋体" panose="02010600030101010101" pitchFamily="2" charset="-122"/>
                <a:cs typeface="+mn-cs"/>
              </a:rPr>
              <a:t>……</a:t>
            </a:r>
            <a:endParaRPr kumimoji="0" lang="en-US" altLang="zh-CN" sz="3200" b="1" i="1" u="none" strike="noStrike" kern="1200" cap="none" spc="0" normalizeH="0" baseline="0" noProof="1">
              <a:ln>
                <a:noFill/>
              </a:ln>
              <a:solidFill>
                <a:srgbClr val="00B050"/>
              </a:solidFill>
              <a:effectLst/>
              <a:uLnTx/>
              <a:uFillTx/>
              <a:latin typeface="Corbel" panose="020B0503020204020204" pitchFamily="34" charset="0"/>
              <a:ea typeface="宋体" panose="02010600030101010101" pitchFamily="2" charset="-122"/>
              <a:cs typeface="+mn-cs"/>
            </a:endParaRPr>
          </a:p>
        </p:txBody>
      </p:sp>
      <p:grpSp>
        <p:nvGrpSpPr>
          <p:cNvPr id="3" name="组合 2"/>
          <p:cNvGrpSpPr/>
          <p:nvPr/>
        </p:nvGrpSpPr>
        <p:grpSpPr>
          <a:xfrm>
            <a:off x="0" y="138454"/>
            <a:ext cx="12288441" cy="873760"/>
            <a:chOff x="-23479" y="138454"/>
            <a:chExt cx="12288441" cy="873760"/>
          </a:xfrm>
        </p:grpSpPr>
        <p:grpSp>
          <p:nvGrpSpPr>
            <p:cNvPr id="12" name="组合 11"/>
            <p:cNvGrpSpPr/>
            <p:nvPr/>
          </p:nvGrpSpPr>
          <p:grpSpPr>
            <a:xfrm>
              <a:off x="-23479" y="138454"/>
              <a:ext cx="12288441" cy="873760"/>
              <a:chOff x="34988" y="-4401"/>
              <a:chExt cx="12264962" cy="873760"/>
            </a:xfrm>
          </p:grpSpPr>
          <p:sp>
            <p:nvSpPr>
              <p:cNvPr id="2" name="矩形 1"/>
              <p:cNvSpPr/>
              <p:nvPr/>
            </p:nvSpPr>
            <p:spPr>
              <a:xfrm>
                <a:off x="34988" y="-4401"/>
                <a:ext cx="12216553" cy="873760"/>
              </a:xfrm>
              <a:prstGeom prst="rect">
                <a:avLst/>
              </a:prstGeom>
            </p:spPr>
            <p:style>
              <a:lnRef idx="1">
                <a:schemeClr val="accent4"/>
              </a:lnRef>
              <a:fillRef idx="2">
                <a:schemeClr val="accent4"/>
              </a:fillRef>
              <a:effectRef idx="1">
                <a:schemeClr val="accent4"/>
              </a:effectRef>
              <a:fontRef idx="minor">
                <a:schemeClr val="dk1"/>
              </a:fontRef>
            </p:style>
            <p:txBody>
              <a:bodyPr lIns="75520" tIns="37760" rIns="75520" bIns="37760"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en-US" sz="3200" b="1" i="0" u="none" strike="noStrike" kern="0" cap="none" spc="0" normalizeH="0" baseline="0" noProof="0" dirty="0">
                  <a:ln>
                    <a:noFill/>
                  </a:ln>
                  <a:solidFill>
                    <a:prstClr val="white"/>
                  </a:solidFill>
                  <a:effectLst/>
                  <a:uLnTx/>
                  <a:uFillTx/>
                  <a:latin typeface="Times New Roman" panose="02020603050405020304" pitchFamily="18" charset="0"/>
                  <a:ea typeface="微软雅黑" panose="020B0503020204020204" pitchFamily="34" charset="-122"/>
                  <a:cs typeface="Times New Roman" panose="02020603050405020304" pitchFamily="18" charset="0"/>
                  <a:sym typeface="+mn-ea"/>
                </a:endParaRPr>
              </a:p>
            </p:txBody>
          </p:sp>
          <p:grpSp>
            <p:nvGrpSpPr>
              <p:cNvPr id="11" name="组合 10"/>
              <p:cNvGrpSpPr/>
              <p:nvPr/>
            </p:nvGrpSpPr>
            <p:grpSpPr>
              <a:xfrm>
                <a:off x="47688" y="41319"/>
                <a:ext cx="2955713" cy="730673"/>
                <a:chOff x="0" y="45932"/>
                <a:chExt cx="2955713" cy="730673"/>
              </a:xfrm>
            </p:grpSpPr>
            <p:pic>
              <p:nvPicPr>
                <p:cNvPr id="4" name="图片 4"/>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0" y="45932"/>
                  <a:ext cx="1981200" cy="730673"/>
                </a:xfrm>
                <a:prstGeom prst="rect">
                  <a:avLst/>
                </a:prstGeom>
                <a:noFill/>
                <a:ln>
                  <a:noFill/>
                </a:ln>
                <a:effectLst>
                  <a:outerShdw dist="38100" dir="8100000" algn="ctr" rotWithShape="0">
                    <a:srgbClr val="000000">
                      <a:alpha val="39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6"/>
                <p:cNvSpPr txBox="1">
                  <a:spLocks noChangeArrowheads="1"/>
                </p:cNvSpPr>
                <p:nvPr/>
              </p:nvSpPr>
              <p:spPr bwMode="auto">
                <a:xfrm>
                  <a:off x="2065866" y="128059"/>
                  <a:ext cx="697653" cy="646006"/>
                </a:xfrm>
                <a:prstGeom prst="rect">
                  <a:avLst/>
                </a:prstGeom>
                <a:solidFill>
                  <a:srgbClr val="51308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3600" b="1" i="0" u="none" strike="noStrike" kern="1200" cap="none" spc="0" normalizeH="0" baseline="0" noProof="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rPr>
                    <a:t>03</a:t>
                  </a:r>
                  <a:endParaRPr kumimoji="0" lang="zh-CN" altLang="en-US" sz="3600" b="1" i="0" u="none" strike="noStrike" kern="1200" cap="none" spc="0" normalizeH="0" baseline="0" noProof="0" dirty="0">
                    <a:ln>
                      <a:noFill/>
                    </a:ln>
                    <a:solidFill>
                      <a:prstClr val="white"/>
                    </a:solidFill>
                    <a:effectLst/>
                    <a:uLnTx/>
                    <a:uFillTx/>
                    <a:latin typeface="Arial" panose="020B0604020202020204" pitchFamily="34" charset="0"/>
                    <a:ea typeface="宋体" panose="02010600030101010101" pitchFamily="2" charset="-122"/>
                    <a:cs typeface="Arial" panose="020B0604020202020204" pitchFamily="34" charset="0"/>
                  </a:endParaRPr>
                </a:p>
              </p:txBody>
            </p:sp>
            <p:cxnSp>
              <p:nvCxnSpPr>
                <p:cNvPr id="6" name="直接连接符 24"/>
                <p:cNvCxnSpPr>
                  <a:cxnSpLocks noChangeShapeType="1"/>
                </p:cNvCxnSpPr>
                <p:nvPr/>
              </p:nvCxnSpPr>
              <p:spPr bwMode="auto">
                <a:xfrm>
                  <a:off x="2915920" y="220345"/>
                  <a:ext cx="0" cy="457200"/>
                </a:xfrm>
                <a:prstGeom prst="line">
                  <a:avLst/>
                </a:prstGeom>
                <a:noFill/>
                <a:ln w="28575">
                  <a:solidFill>
                    <a:srgbClr val="513087"/>
                  </a:solidFill>
                  <a:round/>
                </a:ln>
                <a:extLst>
                  <a:ext uri="{909E8E84-426E-40DD-AFC4-6F175D3DCCD1}">
                    <a14:hiddenFill xmlns:a14="http://schemas.microsoft.com/office/drawing/2010/main">
                      <a:noFill/>
                    </a14:hiddenFill>
                  </a:ext>
                </a:extLst>
              </p:spPr>
            </p:cxnSp>
            <p:cxnSp>
              <p:nvCxnSpPr>
                <p:cNvPr id="7" name="直接连接符 15"/>
                <p:cNvCxnSpPr>
                  <a:cxnSpLocks noChangeShapeType="1"/>
                </p:cNvCxnSpPr>
                <p:nvPr/>
              </p:nvCxnSpPr>
              <p:spPr bwMode="auto">
                <a:xfrm>
                  <a:off x="2955713" y="220345"/>
                  <a:ext cx="0" cy="457200"/>
                </a:xfrm>
                <a:prstGeom prst="line">
                  <a:avLst/>
                </a:prstGeom>
                <a:noFill/>
                <a:ln w="6350">
                  <a:solidFill>
                    <a:srgbClr val="513087"/>
                  </a:solidFill>
                  <a:round/>
                </a:ln>
                <a:extLst>
                  <a:ext uri="{909E8E84-426E-40DD-AFC4-6F175D3DCCD1}">
                    <a14:hiddenFill xmlns:a14="http://schemas.microsoft.com/office/drawing/2010/main">
                      <a:noFill/>
                    </a14:hiddenFill>
                  </a:ext>
                </a:extLst>
              </p:spPr>
            </p:cxnSp>
          </p:grpSp>
          <p:sp>
            <p:nvSpPr>
              <p:cNvPr id="8" name="文本框 7"/>
              <p:cNvSpPr txBox="1"/>
              <p:nvPr/>
            </p:nvSpPr>
            <p:spPr>
              <a:xfrm>
                <a:off x="3182225" y="220345"/>
                <a:ext cx="9117725"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marL="0" marR="0" lvl="0" indent="0" algn="l" defTabSz="1219200" rtl="0" eaLnBrk="1" fontAlgn="auto" latinLnBrk="0" hangingPunct="1">
                  <a:lnSpc>
                    <a:spcPct val="100000"/>
                  </a:lnSpc>
                  <a:spcBef>
                    <a:spcPts val="0"/>
                  </a:spcBef>
                  <a:spcAft>
                    <a:spcPts val="0"/>
                  </a:spcAft>
                  <a:buClrTx/>
                  <a:buSzTx/>
                  <a:buFontTx/>
                  <a:buNone/>
                  <a:defRPr/>
                </a:pPr>
                <a:r>
                  <a:rPr kumimoji="0" lang="zh-CN" altLang="en-US" sz="2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sym typeface="+mn-ea"/>
                  </a:rPr>
                  <a:t>读语言：</a:t>
                </a:r>
                <a:r>
                  <a:rPr kumimoji="0" lang="en-US" altLang="zh-CN" sz="2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sym typeface="+mn-ea"/>
                  </a:rPr>
                  <a:t>read for  the language </a:t>
                </a:r>
                <a:r>
                  <a:rPr kumimoji="0" lang="zh-CN" altLang="en-US" sz="2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sym typeface="+mn-ea"/>
                  </a:rPr>
                  <a:t>为上下文连贯性提供依据</a:t>
                </a:r>
                <a:endParaRPr kumimoji="0" lang="zh-CN" altLang="en-US" sz="24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cs typeface="+mn-cs"/>
                  <a:sym typeface="+mn-ea"/>
                </a:endParaRPr>
              </a:p>
            </p:txBody>
          </p:sp>
        </p:grpSp>
        <p:sp>
          <p:nvSpPr>
            <p:cNvPr id="10" name="文本框 9"/>
            <p:cNvSpPr txBox="1"/>
            <p:nvPr/>
          </p:nvSpPr>
          <p:spPr>
            <a:xfrm>
              <a:off x="195209" y="184174"/>
              <a:ext cx="1401583"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rPr>
                <a:t>Read</a:t>
              </a:r>
              <a:endParaRPr kumimoji="0" lang="zh-CN" altLang="en-US" sz="40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微软雅黑" panose="020B0503020204020204" pitchFamily="34" charset="-122"/>
                <a:cs typeface="+mn-cs"/>
              </a:endParaRPr>
            </a:p>
          </p:txBody>
        </p:sp>
      </p:grpSp>
      <p:pic>
        <p:nvPicPr>
          <p:cNvPr id="13" name="Picture 11" descr="language%20learning"/>
          <p:cNvPicPr>
            <a:picLocks noChangeAspect="1" noChangeArrowheads="1"/>
          </p:cNvPicPr>
          <p:nvPr/>
        </p:nvPicPr>
        <p:blipFill>
          <a:blip r:embed="rId2">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9098123" y="4527169"/>
            <a:ext cx="2971800" cy="22198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randombar(horizontal)">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randombar(horizontal)">
                                      <p:cBhvr>
                                        <p:cTn id="17" dur="500"/>
                                        <p:tgtEl>
                                          <p:spTgt spid="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Effect transition="in" filter="randombar(horizontal)">
                                      <p:cBhvr>
                                        <p:cTn id="22" dur="500"/>
                                        <p:tgtEl>
                                          <p:spTgt spid="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Effect transition="in" filter="randombar(horizontal)">
                                      <p:cBhvr>
                                        <p:cTn id="27" dur="500"/>
                                        <p:tgtEl>
                                          <p:spTgt spid="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randombar(horizontal)">
                                      <p:cBhvr>
                                        <p:cTn id="32"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tags/tag1.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h_a"/>
  <p:tag name="KSO_WM_UNIT_INDEX" val="1_1_1"/>
  <p:tag name="KSO_WM_UNIT_ID" val="diagram160455_5*l_h_a*1_1_1"/>
  <p:tag name="KSO_WM_UNIT_CLEAR" val="1"/>
  <p:tag name="KSO_WM_UNIT_LAYERLEVEL" val="1_1_1"/>
  <p:tag name="KSO_WM_UNIT_VALUE" val="12"/>
  <p:tag name="KSO_WM_UNIT_HIGHLIGHT" val="0"/>
  <p:tag name="KSO_WM_UNIT_COMPATIBLE" val="0"/>
  <p:tag name="KSO_WM_DIAGRAM_GROUP_CODE" val="l1-1"/>
  <p:tag name="KSO_WM_UNIT_PRESET_TEXT" val="Lorem"/>
</p:tagLst>
</file>

<file path=ppt/tags/tag10.xml><?xml version="1.0" encoding="utf-8"?>
<p:tagLst xmlns:p="http://schemas.openxmlformats.org/presentationml/2006/main">
  <p:tag name="KSO_WM_TEMPLATE_CATEGORY" val="custom"/>
  <p:tag name="KSO_WM_TEMPLATE_INDEX" val="160004"/>
  <p:tag name="KSO_WM_TAG_VERSION" val="1.0"/>
  <p:tag name="KSO_WM_BEAUTIFY_FLAG" val="#wm#"/>
  <p:tag name="KSO_WM_UNIT_TYPE" val="m_h_a"/>
  <p:tag name="KSO_WM_UNIT_INDEX" val="1_1_1"/>
  <p:tag name="KSO_WM_UNIT_LAYERLEVEL" val="1_1_1"/>
  <p:tag name="KSO_WM_UNIT_VALUE" val="6"/>
  <p:tag name="KSO_WM_UNIT_HIGHLIGHT" val="0"/>
  <p:tag name="KSO_WM_UNIT_COMPATIBLE" val="0"/>
  <p:tag name="KSO_WM_UNIT_ID" val="custom160004_19*m_h_a*1_1_1"/>
  <p:tag name="KSO_WM_DIAGRAM_GROUP_CODE" val="m1-1"/>
  <p:tag name="KSO_WM_UNIT_ISCONTENTSTITLE" val="0"/>
  <p:tag name="KSO_WM_UNIT_ISNUMDGMTITLE" val="0"/>
  <p:tag name="KSO_WM_UNIT_NOCLEAR" val="0"/>
  <p:tag name="KSO_WM_UNIT_DIAGRAM_ISNUMVISUAL" val="0"/>
  <p:tag name="KSO_WM_UNIT_DIAGRAM_ISREFERUNIT" val="0"/>
  <p:tag name="KSO_WM_UNIT_PRESET_TEXT" val="在此编辑标题"/>
  <p:tag name="KSO_WM_UNIT_TEXT_FILL_FORE_SCHEMECOLOR_INDEX" val="13"/>
  <p:tag name="KSO_WM_UNIT_TEXT_FILL_TYPE" val="1"/>
  <p:tag name="KSO_WM_UNIT_USESOURCEFORMAT_APPLY" val="1"/>
</p:tagLst>
</file>

<file path=ppt/tags/tag11.xml><?xml version="1.0" encoding="utf-8"?>
<p:tagLst xmlns:p="http://schemas.openxmlformats.org/presentationml/2006/main">
  <p:tag name="KSO_WM_TEMPLATE_CATEGORY" val="custom"/>
  <p:tag name="KSO_WM_TEMPLATE_INDEX" val="160004"/>
  <p:tag name="KSO_WM_TAG_VERSION" val="1.0"/>
  <p:tag name="KSO_WM_BEAUTIFY_FLAG" val="#wm#"/>
  <p:tag name="KSO_WM_UNIT_TYPE" val="m_h_f"/>
  <p:tag name="KSO_WM_UNIT_INDEX" val="1_1_1"/>
  <p:tag name="KSO_WM_UNIT_LAYERLEVEL" val="1_1_1"/>
  <p:tag name="KSO_WM_UNIT_VALUE" val="27"/>
  <p:tag name="KSO_WM_UNIT_HIGHLIGHT" val="0"/>
  <p:tag name="KSO_WM_UNIT_COMPATIBLE" val="0"/>
  <p:tag name="KSO_WM_UNIT_ID" val="custom160004_19*m_h_f*1_1_1"/>
  <p:tag name="KSO_WM_DIAGRAM_GROUP_CODE" val="m1-1"/>
  <p:tag name="KSO_WM_UNIT_SUBTYPE" val="a"/>
  <p:tag name="KSO_WM_UNIT_NOCLEAR" val="0"/>
  <p:tag name="KSO_WM_UNIT_DIAGRAM_ISNUMVISUAL" val="0"/>
  <p:tag name="KSO_WM_UNIT_DIAGRAM_ISREFERUNIT" val="0"/>
  <p:tag name="KSO_WM_UNIT_PRESET_TEXT" val="请在此输入您的文本。"/>
  <p:tag name="KSO_WM_UNIT_TEXT_FILL_FORE_SCHEMECOLOR_INDEX" val="13"/>
  <p:tag name="KSO_WM_UNIT_TEXT_FILL_TYPE" val="1"/>
  <p:tag name="KSO_WM_UNIT_USESOURCEFORMAT_APPLY" val="1"/>
</p:tagLst>
</file>

<file path=ppt/tags/tag12.xml><?xml version="1.0" encoding="utf-8"?>
<p:tagLst xmlns:p="http://schemas.openxmlformats.org/presentationml/2006/main">
  <p:tag name="KSO_WM_TEMPLATE_CATEGORY" val="custom"/>
  <p:tag name="KSO_WM_TEMPLATE_INDEX" val="160004"/>
  <p:tag name="KSO_WM_TAG_VERSION" val="1.0"/>
  <p:tag name="KSO_WM_BEAUTIFY_FLAG" val="#wm#"/>
  <p:tag name="KSO_WM_UNIT_TYPE" val="m_i"/>
  <p:tag name="KSO_WM_UNIT_INDEX" val="1_1"/>
  <p:tag name="KSO_WM_UNIT_ID" val="custom160004_19*m_i*1_1"/>
  <p:tag name="KSO_WM_UNIT_LAYERLEVEL" val="1_1"/>
  <p:tag name="KSO_WM_DIAGRAM_GROUP_CODE" val="m1-1"/>
  <p:tag name="KSO_WM_UNIT_HIGHLIGHT" val="0"/>
  <p:tag name="KSO_WM_UNIT_COMPATIBLE" val="0"/>
  <p:tag name="KSO_WM_UNIT_DIAGRAM_ISNUMVISUAL" val="0"/>
  <p:tag name="KSO_WM_UNIT_DIAGRAM_ISREFERUNIT" val="0"/>
  <p:tag name="KSO_WM_UNIT_LINE_FORE_SCHEMECOLOR_INDEX" val="5"/>
  <p:tag name="KSO_WM_UNIT_LINE_FILL_TYPE" val="2"/>
  <p:tag name="KSO_WM_UNIT_SHADOW_SCHEMECOLOR_INDEX" val="16"/>
  <p:tag name="KSO_WM_UNIT_TEXT_FILL_FORE_SCHEMECOLOR_INDEX" val="13"/>
  <p:tag name="KSO_WM_UNIT_TEXT_FILL_TYPE" val="1"/>
  <p:tag name="KSO_WM_UNIT_USESOURCEFORMAT_APPLY" val="1"/>
</p:tagLst>
</file>

<file path=ppt/tags/tag13.xml><?xml version="1.0" encoding="utf-8"?>
<p:tagLst xmlns:p="http://schemas.openxmlformats.org/presentationml/2006/main">
  <p:tag name="KSO_WM_TEMPLATE_CATEGORY" val="custom"/>
  <p:tag name="KSO_WM_TEMPLATE_INDEX" val="160004"/>
  <p:tag name="KSO_WM_UNIT_TYPE" val="m_h_i"/>
  <p:tag name="KSO_WM_UNIT_INDEX" val="1_2_1"/>
  <p:tag name="KSO_WM_UNIT_ID" val="custom160004_19*m_h_i*1_2_1"/>
  <p:tag name="KSO_WM_UNIT_LAYERLEVEL" val="1_1_1"/>
  <p:tag name="KSO_WM_DIAGRAM_GROUP_CODE" val="m1-1"/>
  <p:tag name="KSO_WM_BEAUTIFY_FLAG" val="#wm#"/>
  <p:tag name="KSO_WM_TAG_VERSION" val="1.0"/>
  <p:tag name="KSO_WM_UNIT_HIGHLIGHT" val="0"/>
  <p:tag name="KSO_WM_UNIT_COMPATIBLE" val="0"/>
  <p:tag name="KSO_WM_UNIT_DIAGRAM_ISNUMVISUAL" val="0"/>
  <p:tag name="KSO_WM_UNIT_DIAGRAM_ISREFERUNIT" val="0"/>
  <p:tag name="KSO_WM_UNIT_FILL_FORE_SCHEMECOLOR_INDEX" val="6"/>
  <p:tag name="KSO_WM_UNIT_FILL_TYPE" val="1"/>
  <p:tag name="KSO_WM_UNIT_TEXT_FILL_FORE_SCHEMECOLOR_INDEX" val="14"/>
  <p:tag name="KSO_WM_UNIT_TEXT_FILL_TYPE" val="1"/>
  <p:tag name="KSO_WM_UNIT_USESOURCEFORMAT_APPLY" val="1"/>
</p:tagLst>
</file>

<file path=ppt/tags/tag14.xml><?xml version="1.0" encoding="utf-8"?>
<p:tagLst xmlns:p="http://schemas.openxmlformats.org/presentationml/2006/main">
  <p:tag name="KSO_WM_TEMPLATE_CATEGORY" val="custom"/>
  <p:tag name="KSO_WM_TEMPLATE_INDEX" val="160004"/>
  <p:tag name="KSO_WM_UNIT_TYPE" val="m_h_i"/>
  <p:tag name="KSO_WM_UNIT_INDEX" val="1_2_2"/>
  <p:tag name="KSO_WM_UNIT_ID" val="custom160004_19*m_h_i*1_2_2"/>
  <p:tag name="KSO_WM_UNIT_LAYERLEVEL" val="1_1_1"/>
  <p:tag name="KSO_WM_DIAGRAM_GROUP_CODE" val="m1-1"/>
  <p:tag name="KSO_WM_BEAUTIFY_FLAG" val="#wm#"/>
  <p:tag name="KSO_WM_TAG_VERSION" val="1.0"/>
  <p:tag name="KSO_WM_UNIT_HIGHLIGHT" val="0"/>
  <p:tag name="KSO_WM_UNIT_COMPATIBLE" val="0"/>
  <p:tag name="KSO_WM_UNIT_DIAGRAM_ISNUMVISUAL" val="0"/>
  <p:tag name="KSO_WM_UNIT_DIAGRAM_ISREFERUNIT" val="0"/>
  <p:tag name="KSO_WM_UNIT_FILL_FORE_SCHEMECOLOR_INDEX" val="6"/>
  <p:tag name="KSO_WM_UNIT_FILL_TYPE" val="1"/>
  <p:tag name="KSO_WM_UNIT_TEXT_FILL_FORE_SCHEMECOLOR_INDEX" val="13"/>
  <p:tag name="KSO_WM_UNIT_TEXT_FILL_TYPE" val="1"/>
  <p:tag name="KSO_WM_UNIT_USESOURCEFORMAT_APPLY" val="1"/>
</p:tagLst>
</file>

<file path=ppt/tags/tag15.xml><?xml version="1.0" encoding="utf-8"?>
<p:tagLst xmlns:p="http://schemas.openxmlformats.org/presentationml/2006/main">
  <p:tag name="KSO_WM_TEMPLATE_CATEGORY" val="custom"/>
  <p:tag name="KSO_WM_TEMPLATE_INDEX" val="160004"/>
  <p:tag name="KSO_WM_UNIT_TYPE" val="m_h_i"/>
  <p:tag name="KSO_WM_UNIT_INDEX" val="1_4_1"/>
  <p:tag name="KSO_WM_UNIT_ID" val="custom160004_19*m_h_i*1_4_1"/>
  <p:tag name="KSO_WM_UNIT_LAYERLEVEL" val="1_1_1"/>
  <p:tag name="KSO_WM_DIAGRAM_GROUP_CODE" val="m1-1"/>
  <p:tag name="KSO_WM_BEAUTIFY_FLAG" val="#wm#"/>
  <p:tag name="KSO_WM_TAG_VERSION" val="1.0"/>
  <p:tag name="KSO_WM_UNIT_HIGHLIGHT" val="0"/>
  <p:tag name="KSO_WM_UNIT_COMPATIBLE" val="0"/>
  <p:tag name="KSO_WM_UNIT_DIAGRAM_ISNUMVISUAL" val="0"/>
  <p:tag name="KSO_WM_UNIT_DIAGRAM_ISREFERUNIT" val="0"/>
  <p:tag name="KSO_WM_UNIT_FILL_FORE_SCHEMECOLOR_INDEX" val="8"/>
  <p:tag name="KSO_WM_UNIT_FILL_TYPE" val="1"/>
  <p:tag name="KSO_WM_UNIT_TEXT_FILL_FORE_SCHEMECOLOR_INDEX" val="14"/>
  <p:tag name="KSO_WM_UNIT_TEXT_FILL_TYPE" val="1"/>
  <p:tag name="KSO_WM_UNIT_USESOURCEFORMAT_APPLY" val="1"/>
</p:tagLst>
</file>

<file path=ppt/tags/tag16.xml><?xml version="1.0" encoding="utf-8"?>
<p:tagLst xmlns:p="http://schemas.openxmlformats.org/presentationml/2006/main">
  <p:tag name="KSO_WM_TEMPLATE_CATEGORY" val="custom"/>
  <p:tag name="KSO_WM_TEMPLATE_INDEX" val="160004"/>
  <p:tag name="KSO_WM_UNIT_TYPE" val="m_h_i"/>
  <p:tag name="KSO_WM_UNIT_INDEX" val="1_4_2"/>
  <p:tag name="KSO_WM_UNIT_ID" val="custom160004_19*m_h_i*1_4_2"/>
  <p:tag name="KSO_WM_UNIT_LAYERLEVEL" val="1_1_1"/>
  <p:tag name="KSO_WM_DIAGRAM_GROUP_CODE" val="m1-1"/>
  <p:tag name="KSO_WM_BEAUTIFY_FLAG" val="#wm#"/>
  <p:tag name="KSO_WM_TAG_VERSION" val="1.0"/>
  <p:tag name="KSO_WM_UNIT_HIGHLIGHT" val="0"/>
  <p:tag name="KSO_WM_UNIT_COMPATIBLE" val="0"/>
  <p:tag name="KSO_WM_UNIT_DIAGRAM_ISNUMVISUAL" val="0"/>
  <p:tag name="KSO_WM_UNIT_DIAGRAM_ISREFERUNIT" val="0"/>
  <p:tag name="KSO_WM_UNIT_FILL_FORE_SCHEMECOLOR_INDEX" val="8"/>
  <p:tag name="KSO_WM_UNIT_FILL_TYPE" val="1"/>
  <p:tag name="KSO_WM_UNIT_TEXT_FILL_FORE_SCHEMECOLOR_INDEX" val="13"/>
  <p:tag name="KSO_WM_UNIT_TEXT_FILL_TYPE" val="1"/>
  <p:tag name="KSO_WM_UNIT_USESOURCEFORMAT_APPLY" val="1"/>
</p:tagLst>
</file>

<file path=ppt/tags/tag17.xml><?xml version="1.0" encoding="utf-8"?>
<p:tagLst xmlns:p="http://schemas.openxmlformats.org/presentationml/2006/main">
  <p:tag name="KSO_WM_TEMPLATE_CATEGORY" val="custom"/>
  <p:tag name="KSO_WM_TEMPLATE_INDEX" val="160004"/>
  <p:tag name="KSO_WM_UNIT_TYPE" val="m_h_i"/>
  <p:tag name="KSO_WM_UNIT_INDEX" val="1_3_1"/>
  <p:tag name="KSO_WM_UNIT_ID" val="custom160004_19*m_h_i*1_3_1"/>
  <p:tag name="KSO_WM_UNIT_LAYERLEVEL" val="1_1_1"/>
  <p:tag name="KSO_WM_DIAGRAM_GROUP_CODE" val="m1-1"/>
  <p:tag name="KSO_WM_BEAUTIFY_FLAG" val="#wm#"/>
  <p:tag name="KSO_WM_TAG_VERSION" val="1.0"/>
  <p:tag name="KSO_WM_UNIT_HIGHLIGHT" val="0"/>
  <p:tag name="KSO_WM_UNIT_COMPATIBLE" val="0"/>
  <p:tag name="KSO_WM_UNIT_DIAGRAM_ISNUMVISUAL" val="0"/>
  <p:tag name="KSO_WM_UNIT_DIAGRAM_ISREFERUNIT" val="0"/>
  <p:tag name="KSO_WM_UNIT_FILL_FORE_SCHEMECOLOR_INDEX" val="7"/>
  <p:tag name="KSO_WM_UNIT_FILL_TYPE" val="1"/>
  <p:tag name="KSO_WM_UNIT_TEXT_FILL_FORE_SCHEMECOLOR_INDEX" val="14"/>
  <p:tag name="KSO_WM_UNIT_TEXT_FILL_TYPE" val="1"/>
  <p:tag name="KSO_WM_UNIT_USESOURCEFORMAT_APPLY" val="1"/>
</p:tagLst>
</file>

<file path=ppt/tags/tag18.xml><?xml version="1.0" encoding="utf-8"?>
<p:tagLst xmlns:p="http://schemas.openxmlformats.org/presentationml/2006/main">
  <p:tag name="KSO_WM_TEMPLATE_CATEGORY" val="custom"/>
  <p:tag name="KSO_WM_TEMPLATE_INDEX" val="160004"/>
  <p:tag name="KSO_WM_UNIT_TYPE" val="m_h_i"/>
  <p:tag name="KSO_WM_UNIT_INDEX" val="1_3_2"/>
  <p:tag name="KSO_WM_UNIT_ID" val="custom160004_19*m_h_i*1_3_2"/>
  <p:tag name="KSO_WM_UNIT_LAYERLEVEL" val="1_1_1"/>
  <p:tag name="KSO_WM_DIAGRAM_GROUP_CODE" val="m1-1"/>
  <p:tag name="KSO_WM_BEAUTIFY_FLAG" val="#wm#"/>
  <p:tag name="KSO_WM_TAG_VERSION" val="1.0"/>
  <p:tag name="KSO_WM_UNIT_HIGHLIGHT" val="0"/>
  <p:tag name="KSO_WM_UNIT_COMPATIBLE" val="0"/>
  <p:tag name="KSO_WM_UNIT_DIAGRAM_ISNUMVISUAL" val="0"/>
  <p:tag name="KSO_WM_UNIT_DIAGRAM_ISREFERUNIT" val="0"/>
  <p:tag name="KSO_WM_UNIT_FILL_FORE_SCHEMECOLOR_INDEX" val="7"/>
  <p:tag name="KSO_WM_UNIT_FILL_TYPE" val="1"/>
  <p:tag name="KSO_WM_UNIT_TEXT_FILL_FORE_SCHEMECOLOR_INDEX" val="13"/>
  <p:tag name="KSO_WM_UNIT_TEXT_FILL_TYPE" val="1"/>
  <p:tag name="KSO_WM_UNIT_USESOURCEFORMAT_APPLY" val="1"/>
</p:tagLst>
</file>

<file path=ppt/tags/tag19.xml><?xml version="1.0" encoding="utf-8"?>
<p:tagLst xmlns:p="http://schemas.openxmlformats.org/presentationml/2006/main">
  <p:tag name="KSO_WM_TEMPLATE_CATEGORY" val="custom"/>
  <p:tag name="KSO_WM_TEMPLATE_INDEX" val="160004"/>
  <p:tag name="KSO_WM_UNIT_TYPE" val="m_h_i"/>
  <p:tag name="KSO_WM_UNIT_INDEX" val="1_1_1"/>
  <p:tag name="KSO_WM_UNIT_ID" val="custom160004_19*m_h_i*1_1_1"/>
  <p:tag name="KSO_WM_UNIT_LAYERLEVEL" val="1_1_1"/>
  <p:tag name="KSO_WM_DIAGRAM_GROUP_CODE" val="m1-1"/>
  <p:tag name="KSO_WM_BEAUTIFY_FLAG" val="#wm#"/>
  <p:tag name="KSO_WM_TAG_VERSION" val="1.0"/>
  <p:tag name="KSO_WM_UNIT_HIGHLIGHT" val="0"/>
  <p:tag name="KSO_WM_UNIT_COMPATIBLE" val="0"/>
  <p:tag name="KSO_WM_UNIT_DIAGRAM_ISNUMVISUAL" val="0"/>
  <p:tag name="KSO_WM_UNIT_DIAGRAM_ISREFERUNIT" val="0"/>
  <p:tag name="KSO_WM_UNIT_FILL_FORE_SCHEMECOLOR_INDEX" val="5"/>
  <p:tag name="KSO_WM_UNIT_FILL_TYPE" val="1"/>
  <p:tag name="KSO_WM_UNIT_TEXT_FILL_FORE_SCHEMECOLOR_INDEX" val="14"/>
  <p:tag name="KSO_WM_UNIT_TEXT_FILL_TYPE" val="1"/>
  <p:tag name="KSO_WM_UNIT_USESOURCEFORMAT_APPLY" val="1"/>
</p:tagLst>
</file>

<file path=ppt/tags/tag2.xml><?xml version="1.0" encoding="utf-8"?>
<p:tagLst xmlns:p="http://schemas.openxmlformats.org/presentationml/2006/main">
  <p:tag name="KSO_WM_TEMPLATE_CATEGORY" val="custom"/>
  <p:tag name="KSO_WM_TEMPLATE_INDEX" val="160004"/>
  <p:tag name="KSO_WM_TAG_VERSION" val="1.0"/>
  <p:tag name="KSO_WM_BEAUTIFY_FLAG" val="#wm#"/>
  <p:tag name="KSO_WM_UNIT_TYPE" val="a"/>
  <p:tag name="KSO_WM_UNIT_INDEX" val="1"/>
  <p:tag name="KSO_WM_UNIT_LAYERLEVEL" val="1"/>
  <p:tag name="KSO_WM_UNIT_VALUE" val="68"/>
  <p:tag name="KSO_WM_UNIT_ISCONTENTSTITLE" val="0"/>
  <p:tag name="KSO_WM_UNIT_HIGHLIGHT" val="0"/>
  <p:tag name="KSO_WM_UNIT_COMPATIBLE" val="0"/>
  <p:tag name="KSO_WM_UNIT_ID" val="custom160004_19*a*1"/>
  <p:tag name="KSO_WM_UNIT_ISNUMDGMTITLE" val="0"/>
  <p:tag name="KSO_WM_UNIT_NOCLEAR" val="0"/>
  <p:tag name="KSO_WM_UNIT_DIAGRAM_ISNUMVISUAL" val="0"/>
  <p:tag name="KSO_WM_UNIT_DIAGRAM_ISREFERUNIT" val="0"/>
  <p:tag name="KSO_WM_DIAGRAM_GROUP_CODE" val="m1-1"/>
  <p:tag name="KSO_WM_UNIT_PRESET_TEXT" val="请在此输入您的标题"/>
  <p:tag name="KSO_WM_UNIT_TEXT_FILL_FORE_SCHEMECOLOR_INDEX" val="5"/>
  <p:tag name="KSO_WM_UNIT_TEXT_FILL_TYPE" val="1"/>
  <p:tag name="KSO_WM_UNIT_USESOURCEFORMAT_APPLY" val="1"/>
</p:tagLst>
</file>

<file path=ppt/tags/tag20.xml><?xml version="1.0" encoding="utf-8"?>
<p:tagLst xmlns:p="http://schemas.openxmlformats.org/presentationml/2006/main">
  <p:tag name="KSO_WM_TEMPLATE_CATEGORY" val="custom"/>
  <p:tag name="KSO_WM_TEMPLATE_INDEX" val="160004"/>
  <p:tag name="KSO_WM_UNIT_TYPE" val="m_h_i"/>
  <p:tag name="KSO_WM_UNIT_INDEX" val="1_1_2"/>
  <p:tag name="KSO_WM_UNIT_ID" val="custom160004_19*m_h_i*1_1_2"/>
  <p:tag name="KSO_WM_UNIT_LAYERLEVEL" val="1_1_1"/>
  <p:tag name="KSO_WM_DIAGRAM_GROUP_CODE" val="m1-1"/>
  <p:tag name="KSO_WM_BEAUTIFY_FLAG" val="#wm#"/>
  <p:tag name="KSO_WM_TAG_VERSION" val="1.0"/>
  <p:tag name="KSO_WM_UNIT_HIGHLIGHT" val="0"/>
  <p:tag name="KSO_WM_UNIT_COMPATIBLE" val="0"/>
  <p:tag name="KSO_WM_UNIT_DIAGRAM_ISNUMVISUAL" val="0"/>
  <p:tag name="KSO_WM_UNIT_DIAGRAM_ISREFERUNIT" val="0"/>
  <p:tag name="KSO_WM_UNIT_FILL_FORE_SCHEMECOLOR_INDEX" val="5"/>
  <p:tag name="KSO_WM_UNIT_FILL_TYPE" val="1"/>
  <p:tag name="KSO_WM_UNIT_TEXT_FILL_FORE_SCHEMECOLOR_INDEX" val="13"/>
  <p:tag name="KSO_WM_UNIT_TEXT_FILL_TYPE" val="1"/>
  <p:tag name="KSO_WM_UNIT_USESOURCEFORMAT_APPLY" val="1"/>
</p:tagLst>
</file>

<file path=ppt/tags/tag21.xml><?xml version="1.0" encoding="utf-8"?>
<p:tagLst xmlns:p="http://schemas.openxmlformats.org/presentationml/2006/main">
  <p:tag name="KSO_WM_TEMPLATE_CATEGORY" val="custom"/>
  <p:tag name="KSO_WM_TEMPLATE_INDEX" val="160004"/>
  <p:tag name="KSO_WM_UNIT_TYPE" val="m_h_i"/>
  <p:tag name="KSO_WM_UNIT_INDEX" val="1_5_1"/>
  <p:tag name="KSO_WM_UNIT_ID" val="custom160004_19*m_h_i*1_5_1"/>
  <p:tag name="KSO_WM_UNIT_LAYERLEVEL" val="1_1_1"/>
  <p:tag name="KSO_WM_DIAGRAM_GROUP_CODE" val="m1-1"/>
  <p:tag name="KSO_WM_BEAUTIFY_FLAG" val="#wm#"/>
  <p:tag name="KSO_WM_TAG_VERSION" val="1.0"/>
  <p:tag name="KSO_WM_UNIT_HIGHLIGHT" val="0"/>
  <p:tag name="KSO_WM_UNIT_COMPATIBLE" val="0"/>
  <p:tag name="KSO_WM_UNIT_DIAGRAM_ISNUMVISUAL" val="0"/>
  <p:tag name="KSO_WM_UNIT_DIAGRAM_ISREFERUNIT" val="0"/>
  <p:tag name="KSO_WM_UNIT_FILL_FORE_SCHEMECOLOR_INDEX" val="9"/>
  <p:tag name="KSO_WM_UNIT_FILL_TYPE" val="1"/>
  <p:tag name="KSO_WM_UNIT_TEXT_FILL_FORE_SCHEMECOLOR_INDEX" val="14"/>
  <p:tag name="KSO_WM_UNIT_TEXT_FILL_TYPE" val="1"/>
  <p:tag name="KSO_WM_UNIT_USESOURCEFORMAT_APPLY" val="1"/>
</p:tagLst>
</file>

<file path=ppt/tags/tag22.xml><?xml version="1.0" encoding="utf-8"?>
<p:tagLst xmlns:p="http://schemas.openxmlformats.org/presentationml/2006/main">
  <p:tag name="KSO_WM_TEMPLATE_CATEGORY" val="custom"/>
  <p:tag name="KSO_WM_TEMPLATE_INDEX" val="160004"/>
  <p:tag name="KSO_WM_UNIT_TYPE" val="m_h_i"/>
  <p:tag name="KSO_WM_UNIT_INDEX" val="1_5_2"/>
  <p:tag name="KSO_WM_UNIT_ID" val="custom160004_19*m_h_i*1_5_2"/>
  <p:tag name="KSO_WM_UNIT_LAYERLEVEL" val="1_1_1"/>
  <p:tag name="KSO_WM_DIAGRAM_GROUP_CODE" val="m1-1"/>
  <p:tag name="KSO_WM_BEAUTIFY_FLAG" val="#wm#"/>
  <p:tag name="KSO_WM_TAG_VERSION" val="1.0"/>
  <p:tag name="KSO_WM_UNIT_HIGHLIGHT" val="0"/>
  <p:tag name="KSO_WM_UNIT_COMPATIBLE" val="0"/>
  <p:tag name="KSO_WM_UNIT_DIAGRAM_ISNUMVISUAL" val="0"/>
  <p:tag name="KSO_WM_UNIT_DIAGRAM_ISREFERUNIT" val="0"/>
  <p:tag name="KSO_WM_UNIT_FILL_FORE_SCHEMECOLOR_INDEX" val="9"/>
  <p:tag name="KSO_WM_UNIT_FILL_TYPE" val="1"/>
  <p:tag name="KSO_WM_UNIT_TEXT_FILL_FORE_SCHEMECOLOR_INDEX" val="13"/>
  <p:tag name="KSO_WM_UNIT_TEXT_FILL_TYPE" val="1"/>
  <p:tag name="KSO_WM_UNIT_USESOURCEFORMAT_APPLY" val="1"/>
</p:tagLst>
</file>

<file path=ppt/tags/tag23.xml><?xml version="1.0" encoding="utf-8"?>
<p:tagLst xmlns:p="http://schemas.openxmlformats.org/presentationml/2006/main">
  <p:tag name="KSO_WM_TEMPLATE_CATEGORY" val="custom"/>
  <p:tag name="KSO_WM_TEMPLATE_INDEX" val="160004"/>
  <p:tag name="KSO_WM_TAG_VERSION" val="1.0"/>
  <p:tag name="KSO_WM_BEAUTIFY_FLAG" val="#wm#"/>
  <p:tag name="KSO_WM_UNIT_TYPE" val="m_h_a"/>
  <p:tag name="KSO_WM_UNIT_INDEX" val="1_5_1"/>
  <p:tag name="KSO_WM_UNIT_LAYERLEVEL" val="1_1_1"/>
  <p:tag name="KSO_WM_UNIT_VALUE" val="6"/>
  <p:tag name="KSO_WM_UNIT_HIGHLIGHT" val="0"/>
  <p:tag name="KSO_WM_UNIT_COMPATIBLE" val="0"/>
  <p:tag name="KSO_WM_UNIT_ID" val="custom160004_19*m_h_a*1_5_1"/>
  <p:tag name="KSO_WM_DIAGRAM_GROUP_CODE" val="m1-1"/>
  <p:tag name="KSO_WM_UNIT_ISCONTENTSTITLE" val="0"/>
  <p:tag name="KSO_WM_UNIT_ISNUMDGMTITLE" val="0"/>
  <p:tag name="KSO_WM_UNIT_NOCLEAR" val="0"/>
  <p:tag name="KSO_WM_UNIT_DIAGRAM_ISNUMVISUAL" val="0"/>
  <p:tag name="KSO_WM_UNIT_DIAGRAM_ISREFERUNIT" val="0"/>
  <p:tag name="KSO_WM_UNIT_PRESET_TEXT" val="在此编辑标题"/>
  <p:tag name="KSO_WM_UNIT_TEXT_FILL_FORE_SCHEMECOLOR_INDEX" val="13"/>
  <p:tag name="KSO_WM_UNIT_TEXT_FILL_TYPE" val="1"/>
  <p:tag name="KSO_WM_UNIT_USESOURCEFORMAT_APPLY" val="1"/>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m1-1"/>
  <p:tag name="KSO_WM_UNIT_ID" val="custom160004_19*i*1"/>
  <p:tag name="KSO_WM_TEMPLATE_CATEGORY" val="custom"/>
  <p:tag name="KSO_WM_TEMPLATE_INDEX" val="160004"/>
  <p:tag name="KSO_WM_UNIT_LAYERLEVEL" val="1"/>
  <p:tag name="KSO_WM_TAG_VERSION" val="1.0"/>
  <p:tag name="KSO_WM_BEAUTIFY_FLAG" val="#wm#"/>
  <p:tag name="KSO_WM_UNIT_TYPE" val="i"/>
  <p:tag name="KSO_WM_UNIT_INDEX" val="1"/>
  <p:tag name="KSO_WM_UNIT_FILL_FORE_SCHEMECOLOR_INDEX" val="5"/>
  <p:tag name="KSO_WM_UNIT_FILL_TYPE" val="1"/>
  <p:tag name="KSO_WM_UNIT_TEXT_FILL_FORE_SCHEMECOLOR_INDEX" val="13"/>
  <p:tag name="KSO_WM_UNIT_TEXT_FILL_TYPE" val="1"/>
  <p:tag name="KSO_WM_UNIT_USESOURCEFORMAT_APPLY" val="1"/>
</p:tagLst>
</file>

<file path=ppt/tags/tag25.xml><?xml version="1.0" encoding="utf-8"?>
<p:tagLst xmlns:p="http://schemas.openxmlformats.org/presentationml/2006/main">
  <p:tag name="KSO_WM_TEMPLATE_CATEGORY" val="custom"/>
  <p:tag name="KSO_WM_TEMPLATE_INDEX" val="160004"/>
  <p:tag name="KSO_WM_TAG_VERSION" val="1.0"/>
  <p:tag name="KSO_WM_BEAUTIFY_FLAG" val="#wm#"/>
  <p:tag name="KSO_WM_UNIT_TYPE" val="a"/>
  <p:tag name="KSO_WM_UNIT_INDEX" val="1"/>
  <p:tag name="KSO_WM_UNIT_LAYERLEVEL" val="1"/>
  <p:tag name="KSO_WM_UNIT_VALUE" val="68"/>
  <p:tag name="KSO_WM_UNIT_ISCONTENTSTITLE" val="0"/>
  <p:tag name="KSO_WM_UNIT_HIGHLIGHT" val="0"/>
  <p:tag name="KSO_WM_UNIT_COMPATIBLE" val="0"/>
  <p:tag name="KSO_WM_UNIT_ID" val="custom160004_19*a*1"/>
  <p:tag name="KSO_WM_UNIT_ISNUMDGMTITLE" val="0"/>
  <p:tag name="KSO_WM_UNIT_NOCLEAR" val="0"/>
  <p:tag name="KSO_WM_UNIT_DIAGRAM_ISNUMVISUAL" val="0"/>
  <p:tag name="KSO_WM_UNIT_DIAGRAM_ISREFERUNIT" val="0"/>
  <p:tag name="KSO_WM_DIAGRAM_GROUP_CODE" val="m1-1"/>
  <p:tag name="KSO_WM_UNIT_PRESET_TEXT" val="请在此输入您的标题"/>
  <p:tag name="KSO_WM_UNIT_TEXT_FILL_FORE_SCHEMECOLOR_INDEX" val="5"/>
  <p:tag name="KSO_WM_UNIT_TEXT_FILL_TYPE" val="1"/>
  <p:tag name="KSO_WM_UNIT_USESOURCEFORMAT_APPLY" val="1"/>
</p:tagLst>
</file>

<file path=ppt/tags/tag26.xml><?xml version="1.0" encoding="utf-8"?>
<p:tagLst xmlns:p="http://schemas.openxmlformats.org/presentationml/2006/main">
  <p:tag name="KSO_WM_TEMPLATE_CATEGORY" val="custom"/>
  <p:tag name="KSO_WM_TEMPLATE_INDEX" val="160004"/>
  <p:tag name="KSO_WM_UNIT_TYPE" val="h_f"/>
  <p:tag name="KSO_WM_UNIT_INDEX" val="1_2"/>
  <p:tag name="KSO_WM_UNIT_ID" val="custom160004_21*h_f*1_2"/>
  <p:tag name="KSO_WM_UNIT_LAYERLEVEL" val="1_1"/>
  <p:tag name="KSO_WM_UNIT_VALUE" val="1"/>
  <p:tag name="KSO_WM_UNIT_HIGHLIGHT" val="0"/>
  <p:tag name="KSO_WM_UNIT_COMPATIBLE" val="0"/>
  <p:tag name="KSO_WM_BEAUTIFY_FLAG" val="#wm#"/>
  <p:tag name="KSO_WM_TAG_VERSION" val="1.0"/>
  <p:tag name="KSO_WM_UNIT_SUBTYPE" val="a"/>
  <p:tag name="KSO_WM_UNIT_NOCLEAR" val="0"/>
  <p:tag name="KSO_WM_UNIT_DIAGRAM_ISNUMVISUAL" val="0"/>
  <p:tag name="KSO_WM_UNIT_DIAGRAM_ISREFERUNIT" val="0"/>
  <p:tag name="KSO_WM_UNIT_PRESET_TEXT" val="001"/>
</p:tagLst>
</file>

<file path=ppt/tags/tag27.xml><?xml version="1.0" encoding="utf-8"?>
<p:tagLst xmlns:p="http://schemas.openxmlformats.org/presentationml/2006/main">
  <p:tag name="KSO_WM_TEMPLATE_CATEGORY" val="custom"/>
  <p:tag name="KSO_WM_TEMPLATE_INDEX" val="160004"/>
  <p:tag name="KSO_WM_UNIT_TYPE" val="h_a"/>
  <p:tag name="KSO_WM_UNIT_INDEX" val="1_1"/>
  <p:tag name="KSO_WM_UNIT_ID" val="custom160004_21*h_a*1_1"/>
  <p:tag name="KSO_WM_UNIT_LAYERLEVEL" val="1_1"/>
  <p:tag name="KSO_WM_UNIT_VALUE" val="18"/>
  <p:tag name="KSO_WM_UNIT_HIGHLIGHT" val="0"/>
  <p:tag name="KSO_WM_UNIT_COMPATIBLE" val="0"/>
  <p:tag name="KSO_WM_BEAUTIFY_FLAG" val="#wm#"/>
  <p:tag name="KSO_WM_TAG_VERSION" val="1.0"/>
  <p:tag name="KSO_WM_UNIT_ISCONTENTSTITLE" val="0"/>
  <p:tag name="KSO_WM_UNIT_ISNUMDGMTITLE" val="0"/>
  <p:tag name="KSO_WM_UNIT_NOCLEAR" val="0"/>
  <p:tag name="KSO_WM_UNIT_DIAGRAM_ISNUMVISUAL" val="0"/>
  <p:tag name="KSO_WM_UNIT_DIAGRAM_ISREFERUNIT" val="0"/>
  <p:tag name="KSO_WM_UNIT_PRESET_TEXT" val="请在此输入您的标题"/>
</p:tagLst>
</file>

<file path=ppt/tags/tag28.xml><?xml version="1.0" encoding="utf-8"?>
<p:tagLst xmlns:p="http://schemas.openxmlformats.org/presentationml/2006/main">
  <p:tag name="KSO_WM_TEMPLATE_CATEGORY" val="custom"/>
  <p:tag name="KSO_WM_TEMPLATE_INDEX" val="160004"/>
  <p:tag name="KSO_WM_UNIT_TYPE" val="h_f"/>
  <p:tag name="KSO_WM_UNIT_INDEX" val="2_2"/>
  <p:tag name="KSO_WM_UNIT_ID" val="custom160004_21*h_f*2_2"/>
  <p:tag name="KSO_WM_UNIT_LAYERLEVEL" val="1_1"/>
  <p:tag name="KSO_WM_UNIT_VALUE" val="1"/>
  <p:tag name="KSO_WM_UNIT_HIGHLIGHT" val="0"/>
  <p:tag name="KSO_WM_UNIT_COMPATIBLE" val="0"/>
  <p:tag name="KSO_WM_BEAUTIFY_FLAG" val="#wm#"/>
  <p:tag name="KSO_WM_TAG_VERSION" val="1.0"/>
  <p:tag name="KSO_WM_UNIT_SUBTYPE" val="a"/>
  <p:tag name="KSO_WM_UNIT_NOCLEAR" val="0"/>
  <p:tag name="KSO_WM_UNIT_DIAGRAM_ISNUMVISUAL" val="0"/>
  <p:tag name="KSO_WM_UNIT_DIAGRAM_ISREFERUNIT" val="0"/>
  <p:tag name="KSO_WM_UNIT_PRESET_TEXT" val="002"/>
</p:tagLst>
</file>

<file path=ppt/tags/tag29.xml><?xml version="1.0" encoding="utf-8"?>
<p:tagLst xmlns:p="http://schemas.openxmlformats.org/presentationml/2006/main">
  <p:tag name="KSO_WM_TEMPLATE_CATEGORY" val="custom"/>
  <p:tag name="KSO_WM_TEMPLATE_INDEX" val="160004"/>
  <p:tag name="KSO_WM_UNIT_TYPE" val="h_a"/>
  <p:tag name="KSO_WM_UNIT_INDEX" val="2_1"/>
  <p:tag name="KSO_WM_UNIT_ID" val="custom160004_21*h_a*2_1"/>
  <p:tag name="KSO_WM_UNIT_LAYERLEVEL" val="1_1"/>
  <p:tag name="KSO_WM_UNIT_VALUE" val="17"/>
  <p:tag name="KSO_WM_UNIT_HIGHLIGHT" val="0"/>
  <p:tag name="KSO_WM_UNIT_COMPATIBLE" val="0"/>
  <p:tag name="KSO_WM_BEAUTIFY_FLAG" val="#wm#"/>
  <p:tag name="KSO_WM_TAG_VERSION" val="1.0"/>
  <p:tag name="KSO_WM_UNIT_ISCONTENTSTITLE" val="0"/>
  <p:tag name="KSO_WM_UNIT_ISNUMDGMTITLE" val="0"/>
  <p:tag name="KSO_WM_UNIT_NOCLEAR" val="0"/>
  <p:tag name="KSO_WM_UNIT_DIAGRAM_ISNUMVISUAL" val="0"/>
  <p:tag name="KSO_WM_UNIT_DIAGRAM_ISREFERUNIT" val="0"/>
  <p:tag name="KSO_WM_UNIT_PRESET_TEXT" val="请在此输入您的标题"/>
</p:tagLst>
</file>

<file path=ppt/tags/tag3.xml><?xml version="1.0" encoding="utf-8"?>
<p:tagLst xmlns:p="http://schemas.openxmlformats.org/presentationml/2006/main">
  <p:tag name="KSO_WM_TEMPLATE_CATEGORY" val="custom"/>
  <p:tag name="KSO_WM_TEMPLATE_INDEX" val="160004"/>
  <p:tag name="KSO_WM_TAG_VERSION" val="1.0"/>
  <p:tag name="KSO_WM_BEAUTIFY_FLAG" val="#wm#"/>
  <p:tag name="KSO_WM_UNIT_TYPE" val="a"/>
  <p:tag name="KSO_WM_UNIT_INDEX" val="1"/>
  <p:tag name="KSO_WM_UNIT_LAYERLEVEL" val="1"/>
  <p:tag name="KSO_WM_UNIT_VALUE" val="68"/>
  <p:tag name="KSO_WM_UNIT_ISCONTENTSTITLE" val="0"/>
  <p:tag name="KSO_WM_UNIT_HIGHLIGHT" val="0"/>
  <p:tag name="KSO_WM_UNIT_COMPATIBLE" val="0"/>
  <p:tag name="KSO_WM_UNIT_ID" val="custom160004_19*a*1"/>
  <p:tag name="KSO_WM_UNIT_ISNUMDGMTITLE" val="0"/>
  <p:tag name="KSO_WM_UNIT_NOCLEAR" val="0"/>
  <p:tag name="KSO_WM_UNIT_DIAGRAM_ISNUMVISUAL" val="0"/>
  <p:tag name="KSO_WM_UNIT_DIAGRAM_ISREFERUNIT" val="0"/>
  <p:tag name="KSO_WM_DIAGRAM_GROUP_CODE" val="m1-1"/>
  <p:tag name="KSO_WM_UNIT_PRESET_TEXT" val="请在此输入您的标题"/>
  <p:tag name="KSO_WM_UNIT_TEXT_FILL_FORE_SCHEMECOLOR_INDEX" val="5"/>
  <p:tag name="KSO_WM_UNIT_TEXT_FILL_TYPE" val="1"/>
  <p:tag name="KSO_WM_UNIT_USESOURCEFORMAT_APPLY" val="1"/>
</p:tagLst>
</file>

<file path=ppt/tags/tag30.xml><?xml version="1.0" encoding="utf-8"?>
<p:tagLst xmlns:p="http://schemas.openxmlformats.org/presentationml/2006/main">
  <p:tag name="KSO_WM_UNIT_LAYERLEVEL" val="1"/>
  <p:tag name="KSO_WM_TAG_VERSION" val="1.0"/>
  <p:tag name="KSO_WM_BEAUTIFY_FLAG" val="#wm#"/>
  <p:tag name="KSO_WM_UNIT_TYPE" val="i"/>
  <p:tag name="KSO_WM_UNIT_ID" val="custom160004_21*i*1"/>
  <p:tag name="KSO_WM_TEMPLATE_CATEGORY" val="custom"/>
  <p:tag name="KSO_WM_TEMPLATE_INDEX" val="160004"/>
  <p:tag name="KSO_WM_UNIT_INDEX" val="1"/>
  <p:tag name="KSO_WM_UNIT_HIGHLIGHT" val="0"/>
  <p:tag name="KSO_WM_UNIT_COMPATIBLE" val="0"/>
  <p:tag name="KSO_WM_UNIT_DIAGRAM_ISNUMVISUAL" val="0"/>
  <p:tag name="KSO_WM_UNIT_DIAGRAM_ISREFERUNIT" val="0"/>
</p:tagLst>
</file>

<file path=ppt/tags/tag31.xml><?xml version="1.0" encoding="utf-8"?>
<p:tagLst xmlns:p="http://schemas.openxmlformats.org/presentationml/2006/main">
  <p:tag name="KSO_WM_UNIT_LAYERLEVEL" val="1"/>
  <p:tag name="KSO_WM_TAG_VERSION" val="1.0"/>
  <p:tag name="KSO_WM_BEAUTIFY_FLAG" val="#wm#"/>
  <p:tag name="KSO_WM_UNIT_TYPE" val="i"/>
  <p:tag name="KSO_WM_UNIT_ID" val="custom160004_21*i*1"/>
  <p:tag name="KSO_WM_TEMPLATE_CATEGORY" val="custom"/>
  <p:tag name="KSO_WM_TEMPLATE_INDEX" val="160004"/>
  <p:tag name="KSO_WM_UNIT_INDEX" val="1"/>
  <p:tag name="KSO_WM_UNIT_HIGHLIGHT" val="0"/>
  <p:tag name="KSO_WM_UNIT_COMPATIBLE" val="0"/>
  <p:tag name="KSO_WM_UNIT_DIAGRAM_ISNUMVISUAL" val="0"/>
  <p:tag name="KSO_WM_UNIT_DIAGRAM_ISREFERUNIT" val="0"/>
</p:tagLst>
</file>

<file path=ppt/tags/tag32.xml><?xml version="1.0" encoding="utf-8"?>
<p:tagLst xmlns:p="http://schemas.openxmlformats.org/presentationml/2006/main">
  <p:tag name="KSO_WM_TEMPLATE_CATEGORY" val="custom"/>
  <p:tag name="KSO_WM_TEMPLATE_INDEX" val="160004"/>
  <p:tag name="KSO_WM_UNIT_TYPE" val="h_f"/>
  <p:tag name="KSO_WM_UNIT_INDEX" val="1_2"/>
  <p:tag name="KSO_WM_UNIT_ID" val="custom160004_21*h_f*1_2"/>
  <p:tag name="KSO_WM_UNIT_LAYERLEVEL" val="1_1"/>
  <p:tag name="KSO_WM_UNIT_VALUE" val="1"/>
  <p:tag name="KSO_WM_UNIT_HIGHLIGHT" val="0"/>
  <p:tag name="KSO_WM_UNIT_COMPATIBLE" val="0"/>
  <p:tag name="KSO_WM_BEAUTIFY_FLAG" val="#wm#"/>
  <p:tag name="KSO_WM_TAG_VERSION" val="1.0"/>
  <p:tag name="KSO_WM_UNIT_SUBTYPE" val="a"/>
  <p:tag name="KSO_WM_UNIT_NOCLEAR" val="0"/>
  <p:tag name="KSO_WM_UNIT_DIAGRAM_ISNUMVISUAL" val="0"/>
  <p:tag name="KSO_WM_UNIT_DIAGRAM_ISREFERUNIT" val="0"/>
  <p:tag name="KSO_WM_UNIT_PRESET_TEXT" val="001"/>
</p:tagLst>
</file>

<file path=ppt/tags/tag33.xml><?xml version="1.0" encoding="utf-8"?>
<p:tagLst xmlns:p="http://schemas.openxmlformats.org/presentationml/2006/main">
  <p:tag name="KSO_WM_TEMPLATE_CATEGORY" val="custom"/>
  <p:tag name="KSO_WM_TEMPLATE_INDEX" val="160004"/>
  <p:tag name="KSO_WM_TAG_VERSION" val="1.0"/>
  <p:tag name="KSO_WM_BEAUTIFY_FLAG" val="#wm#"/>
  <p:tag name="KSO_WM_UNIT_TYPE" val="f"/>
  <p:tag name="KSO_WM_UNIT_INDEX" val="1"/>
  <p:tag name="KSO_WM_UNIT_LAYERLEVEL" val="1"/>
  <p:tag name="KSO_WM_UNIT_VALUE" val="396"/>
  <p:tag name="KSO_WM_UNIT_HIGHLIGHT" val="0"/>
  <p:tag name="KSO_WM_UNIT_COMPATIBLE" val="0"/>
  <p:tag name="KSO_WM_UNIT_ID" val="custom160004_2*f*1"/>
  <p:tag name="KSO_WM_UNIT_SUBTYPE" val="a"/>
  <p:tag name="KSO_WM_UNIT_NOCLEAR" val="0"/>
  <p:tag name="KSO_WM_UNIT_DIAGRAM_ISNUMVISUAL" val="0"/>
  <p:tag name="KSO_WM_UNIT_DIAGRAM_ISREFERUNIT" val="0"/>
  <p:tag name="KSO_WM_UNIT_PRESET_TEXT" val="点击此处添加正文，文字是您思想的提炼，为了演示发布的良好效果，请言简意赅的阐述您的观点。"/>
</p:tagLst>
</file>

<file path=ppt/tags/tag34.xml><?xml version="1.0" encoding="utf-8"?>
<p:tagLst xmlns:p="http://schemas.openxmlformats.org/presentationml/2006/main">
  <p:tag name="KSO_WM_TEMPLATE_CATEGORY" val="custom"/>
  <p:tag name="KSO_WM_TEMPLATE_INDEX" val="160004"/>
  <p:tag name="KSO_WM_TAG_VERSION" val="1.0"/>
  <p:tag name="KSO_WM_BEAUTIFY_FLAG" val="#wm#"/>
  <p:tag name="KSO_WM_UNIT_TYPE" val="a"/>
  <p:tag name="KSO_WM_UNIT_INDEX" val="1"/>
  <p:tag name="KSO_WM_UNIT_LAYERLEVEL" val="1"/>
  <p:tag name="KSO_WM_UNIT_VALUE" val="68"/>
  <p:tag name="KSO_WM_UNIT_ISCONTENTSTITLE" val="0"/>
  <p:tag name="KSO_WM_UNIT_HIGHLIGHT" val="0"/>
  <p:tag name="KSO_WM_UNIT_COMPATIBLE" val="0"/>
  <p:tag name="KSO_WM_UNIT_ID" val="custom160004_2*a*1"/>
  <p:tag name="KSO_WM_UNIT_ISNUMDGMTITLE" val="0"/>
  <p:tag name="KSO_WM_UNIT_NOCLEAR" val="0"/>
  <p:tag name="KSO_WM_UNIT_DIAGRAM_ISNUMVISUAL" val="0"/>
  <p:tag name="KSO_WM_UNIT_DIAGRAM_ISREFERUNIT" val="0"/>
  <p:tag name="KSO_WM_UNIT_PRESET_TEXT" val="请在此输入您的标题"/>
</p:tagLst>
</file>

<file path=ppt/tags/tag35.xml><?xml version="1.0" encoding="utf-8"?>
<p:tagLst xmlns:p="http://schemas.openxmlformats.org/presentationml/2006/main">
  <p:tag name="KSO_WM_TAG_VERSION" val="1.0"/>
  <p:tag name="KSO_WM_BEAUTIFY_FLAG" val="#wm#"/>
  <p:tag name="KSO_WM_UNIT_TYPE" val="i"/>
  <p:tag name="KSO_WM_UNIT_ID" val="diagram160455_5*i*1"/>
  <p:tag name="KSO_WM_TEMPLATE_CATEGORY" val="diagram"/>
  <p:tag name="KSO_WM_TEMPLATE_INDEX" val="160455"/>
  <p:tag name="KSO_WM_UNIT_INDEX" val="1"/>
</p:tagLst>
</file>

<file path=ppt/tags/tag36.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1"/>
  <p:tag name="KSO_WM_UNIT_ID" val="diagram160455_5*l_i*1_1"/>
  <p:tag name="KSO_WM_UNIT_CLEAR" val="1"/>
  <p:tag name="KSO_WM_UNIT_LAYERLEVEL" val="1_1"/>
  <p:tag name="KSO_WM_DIAGRAM_GROUP_CODE" val="l1-1"/>
</p:tagLst>
</file>

<file path=ppt/tags/tag37.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h_a"/>
  <p:tag name="KSO_WM_UNIT_INDEX" val="1_1_1"/>
  <p:tag name="KSO_WM_UNIT_ID" val="diagram160455_5*l_h_a*1_1_1"/>
  <p:tag name="KSO_WM_UNIT_CLEAR" val="1"/>
  <p:tag name="KSO_WM_UNIT_LAYERLEVEL" val="1_1_1"/>
  <p:tag name="KSO_WM_UNIT_VALUE" val="12"/>
  <p:tag name="KSO_WM_UNIT_HIGHLIGHT" val="0"/>
  <p:tag name="KSO_WM_UNIT_COMPATIBLE" val="0"/>
  <p:tag name="KSO_WM_DIAGRAM_GROUP_CODE" val="l1-1"/>
  <p:tag name="KSO_WM_UNIT_PRESET_TEXT" val="Lorem"/>
</p:tagLst>
</file>

<file path=ppt/tags/tag38.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2"/>
  <p:tag name="KSO_WM_UNIT_ID" val="diagram160455_5*l_i*1_2"/>
  <p:tag name="KSO_WM_UNIT_CLEAR" val="1"/>
  <p:tag name="KSO_WM_UNIT_LAYERLEVEL" val="1_1"/>
  <p:tag name="KSO_WM_DIAGRAM_GROUP_CODE" val="l1-1"/>
</p:tagLst>
</file>

<file path=ppt/tags/tag39.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3"/>
  <p:tag name="KSO_WM_UNIT_ID" val="diagram160455_5*l_i*1_3"/>
  <p:tag name="KSO_WM_UNIT_CLEAR" val="1"/>
  <p:tag name="KSO_WM_UNIT_LAYERLEVEL" val="1_1"/>
  <p:tag name="KSO_WM_DIAGRAM_GROUP_CODE" val="l1-1"/>
</p:tagLst>
</file>

<file path=ppt/tags/tag4.xml><?xml version="1.0" encoding="utf-8"?>
<p:tagLst xmlns:p="http://schemas.openxmlformats.org/presentationml/2006/main">
  <p:tag name="KSO_WM_TEMPLATE_CATEGORY" val="custom"/>
  <p:tag name="KSO_WM_TEMPLATE_INDEX" val="160004"/>
  <p:tag name="KSO_WM_TAG_VERSION" val="1.0"/>
  <p:tag name="KSO_WM_BEAUTIFY_FLAG" val="#wm#"/>
  <p:tag name="KSO_WM_UNIT_TYPE" val="m_h_a"/>
  <p:tag name="KSO_WM_UNIT_INDEX" val="1_3_1"/>
  <p:tag name="KSO_WM_UNIT_LAYERLEVEL" val="1_1_1"/>
  <p:tag name="KSO_WM_UNIT_VALUE" val="6"/>
  <p:tag name="KSO_WM_UNIT_HIGHLIGHT" val="0"/>
  <p:tag name="KSO_WM_UNIT_COMPATIBLE" val="0"/>
  <p:tag name="KSO_WM_UNIT_ID" val="custom160004_19*m_h_a*1_3_1"/>
  <p:tag name="KSO_WM_DIAGRAM_GROUP_CODE" val="m1-1"/>
  <p:tag name="KSO_WM_UNIT_ISCONTENTSTITLE" val="0"/>
  <p:tag name="KSO_WM_UNIT_ISNUMDGMTITLE" val="0"/>
  <p:tag name="KSO_WM_UNIT_NOCLEAR" val="0"/>
  <p:tag name="KSO_WM_UNIT_DIAGRAM_ISNUMVISUAL" val="0"/>
  <p:tag name="KSO_WM_UNIT_DIAGRAM_ISREFERUNIT" val="0"/>
  <p:tag name="KSO_WM_UNIT_PRESET_TEXT" val="在此编辑标题"/>
  <p:tag name="KSO_WM_UNIT_TEXT_FILL_FORE_SCHEMECOLOR_INDEX" val="13"/>
  <p:tag name="KSO_WM_UNIT_TEXT_FILL_TYPE" val="1"/>
  <p:tag name="KSO_WM_UNIT_USESOURCEFORMAT_APPLY" val="1"/>
</p:tagLst>
</file>

<file path=ppt/tags/tag40.xml><?xml version="1.0" encoding="utf-8"?>
<p:tagLst xmlns:p="http://schemas.openxmlformats.org/presentationml/2006/main">
  <p:tag name="KSO_WM_TAG_VERSION" val="1.0"/>
  <p:tag name="KSO_WM_BEAUTIFY_FLAG" val="#wm#"/>
  <p:tag name="KSO_WM_UNIT_TYPE" val="i"/>
  <p:tag name="KSO_WM_UNIT_ID" val="diagram160455_5*i*1"/>
  <p:tag name="KSO_WM_TEMPLATE_CATEGORY" val="diagram"/>
  <p:tag name="KSO_WM_TEMPLATE_INDEX" val="160455"/>
  <p:tag name="KSO_WM_UNIT_INDEX" val="1"/>
</p:tagLst>
</file>

<file path=ppt/tags/tag41.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1"/>
  <p:tag name="KSO_WM_UNIT_ID" val="diagram160455_5*l_i*1_1"/>
  <p:tag name="KSO_WM_UNIT_CLEAR" val="1"/>
  <p:tag name="KSO_WM_UNIT_LAYERLEVEL" val="1_1"/>
  <p:tag name="KSO_WM_DIAGRAM_GROUP_CODE" val="l1-1"/>
</p:tagLst>
</file>

<file path=ppt/tags/tag42.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h_a"/>
  <p:tag name="KSO_WM_UNIT_INDEX" val="1_1_1"/>
  <p:tag name="KSO_WM_UNIT_ID" val="diagram160455_5*l_h_a*1_1_1"/>
  <p:tag name="KSO_WM_UNIT_CLEAR" val="1"/>
  <p:tag name="KSO_WM_UNIT_LAYERLEVEL" val="1_1_1"/>
  <p:tag name="KSO_WM_UNIT_VALUE" val="12"/>
  <p:tag name="KSO_WM_UNIT_HIGHLIGHT" val="0"/>
  <p:tag name="KSO_WM_UNIT_COMPATIBLE" val="0"/>
  <p:tag name="KSO_WM_DIAGRAM_GROUP_CODE" val="l1-1"/>
  <p:tag name="KSO_WM_UNIT_PRESET_TEXT" val="Lorem"/>
</p:tagLst>
</file>

<file path=ppt/tags/tag43.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2"/>
  <p:tag name="KSO_WM_UNIT_ID" val="diagram160455_5*l_i*1_2"/>
  <p:tag name="KSO_WM_UNIT_CLEAR" val="1"/>
  <p:tag name="KSO_WM_UNIT_LAYERLEVEL" val="1_1"/>
  <p:tag name="KSO_WM_DIAGRAM_GROUP_CODE" val="l1-1"/>
</p:tagLst>
</file>

<file path=ppt/tags/tag44.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3"/>
  <p:tag name="KSO_WM_UNIT_ID" val="diagram160455_5*l_i*1_3"/>
  <p:tag name="KSO_WM_UNIT_CLEAR" val="1"/>
  <p:tag name="KSO_WM_UNIT_LAYERLEVEL" val="1_1"/>
  <p:tag name="KSO_WM_DIAGRAM_GROUP_CODE" val="l1-1"/>
</p:tagLst>
</file>

<file path=ppt/tags/tag45.xml><?xml version="1.0" encoding="utf-8"?>
<p:tagLst xmlns:p="http://schemas.openxmlformats.org/presentationml/2006/main">
  <p:tag name="KSO_WM_TAG_VERSION" val="1.0"/>
  <p:tag name="KSO_WM_BEAUTIFY_FLAG" val="#wm#"/>
  <p:tag name="KSO_WM_UNIT_TYPE" val="i"/>
  <p:tag name="KSO_WM_UNIT_ID" val="diagram160455_5*i*1"/>
  <p:tag name="KSO_WM_TEMPLATE_CATEGORY" val="diagram"/>
  <p:tag name="KSO_WM_TEMPLATE_INDEX" val="160455"/>
  <p:tag name="KSO_WM_UNIT_INDEX" val="1"/>
</p:tagLst>
</file>

<file path=ppt/tags/tag46.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1"/>
  <p:tag name="KSO_WM_UNIT_ID" val="diagram160455_5*l_i*1_1"/>
  <p:tag name="KSO_WM_UNIT_CLEAR" val="1"/>
  <p:tag name="KSO_WM_UNIT_LAYERLEVEL" val="1_1"/>
  <p:tag name="KSO_WM_DIAGRAM_GROUP_CODE" val="l1-1"/>
</p:tagLst>
</file>

<file path=ppt/tags/tag47.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h_a"/>
  <p:tag name="KSO_WM_UNIT_INDEX" val="1_1_1"/>
  <p:tag name="KSO_WM_UNIT_ID" val="diagram160455_5*l_h_a*1_1_1"/>
  <p:tag name="KSO_WM_UNIT_CLEAR" val="1"/>
  <p:tag name="KSO_WM_UNIT_LAYERLEVEL" val="1_1_1"/>
  <p:tag name="KSO_WM_UNIT_VALUE" val="12"/>
  <p:tag name="KSO_WM_UNIT_HIGHLIGHT" val="0"/>
  <p:tag name="KSO_WM_UNIT_COMPATIBLE" val="0"/>
  <p:tag name="KSO_WM_DIAGRAM_GROUP_CODE" val="l1-1"/>
  <p:tag name="KSO_WM_UNIT_PRESET_TEXT" val="Lorem"/>
</p:tagLst>
</file>

<file path=ppt/tags/tag48.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2"/>
  <p:tag name="KSO_WM_UNIT_ID" val="diagram160455_5*l_i*1_2"/>
  <p:tag name="KSO_WM_UNIT_CLEAR" val="1"/>
  <p:tag name="KSO_WM_UNIT_LAYERLEVEL" val="1_1"/>
  <p:tag name="KSO_WM_DIAGRAM_GROUP_CODE" val="l1-1"/>
</p:tagLst>
</file>

<file path=ppt/tags/tag49.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3"/>
  <p:tag name="KSO_WM_UNIT_ID" val="diagram160455_5*l_i*1_3"/>
  <p:tag name="KSO_WM_UNIT_CLEAR" val="1"/>
  <p:tag name="KSO_WM_UNIT_LAYERLEVEL" val="1_1"/>
  <p:tag name="KSO_WM_DIAGRAM_GROUP_CODE" val="l1-1"/>
</p:tagLst>
</file>

<file path=ppt/tags/tag5.xml><?xml version="1.0" encoding="utf-8"?>
<p:tagLst xmlns:p="http://schemas.openxmlformats.org/presentationml/2006/main">
  <p:tag name="KSO_WM_TEMPLATE_CATEGORY" val="custom"/>
  <p:tag name="KSO_WM_TEMPLATE_INDEX" val="160004"/>
  <p:tag name="KSO_WM_TAG_VERSION" val="1.0"/>
  <p:tag name="KSO_WM_BEAUTIFY_FLAG" val="#wm#"/>
  <p:tag name="KSO_WM_UNIT_TYPE" val="m_h_f"/>
  <p:tag name="KSO_WM_UNIT_INDEX" val="1_3_1"/>
  <p:tag name="KSO_WM_UNIT_LAYERLEVEL" val="1_1_1"/>
  <p:tag name="KSO_WM_UNIT_VALUE" val="27"/>
  <p:tag name="KSO_WM_UNIT_HIGHLIGHT" val="0"/>
  <p:tag name="KSO_WM_UNIT_COMPATIBLE" val="0"/>
  <p:tag name="KSO_WM_UNIT_ID" val="custom160004_19*m_h_f*1_3_1"/>
  <p:tag name="KSO_WM_DIAGRAM_GROUP_CODE" val="m1-1"/>
  <p:tag name="KSO_WM_UNIT_SUBTYPE" val="a"/>
  <p:tag name="KSO_WM_UNIT_NOCLEAR" val="0"/>
  <p:tag name="KSO_WM_UNIT_DIAGRAM_ISNUMVISUAL" val="0"/>
  <p:tag name="KSO_WM_UNIT_DIAGRAM_ISREFERUNIT" val="0"/>
  <p:tag name="KSO_WM_UNIT_PRESET_TEXT" val="请在此输入您的文本。"/>
  <p:tag name="KSO_WM_UNIT_TEXT_FILL_FORE_SCHEMECOLOR_INDEX" val="13"/>
  <p:tag name="KSO_WM_UNIT_TEXT_FILL_TYPE" val="1"/>
  <p:tag name="KSO_WM_UNIT_USESOURCEFORMAT_APPLY" val="1"/>
</p:tagLst>
</file>

<file path=ppt/tags/tag50.xml><?xml version="1.0" encoding="utf-8"?>
<p:tagLst xmlns:p="http://schemas.openxmlformats.org/presentationml/2006/main">
  <p:tag name="KSO_WM_TAG_VERSION" val="1.0"/>
  <p:tag name="KSO_WM_BEAUTIFY_FLAG" val="#wm#"/>
  <p:tag name="KSO_WM_UNIT_TYPE" val="i"/>
  <p:tag name="KSO_WM_UNIT_ID" val="diagram160455_5*i*1"/>
  <p:tag name="KSO_WM_TEMPLATE_CATEGORY" val="diagram"/>
  <p:tag name="KSO_WM_TEMPLATE_INDEX" val="160455"/>
  <p:tag name="KSO_WM_UNIT_INDEX" val="1"/>
</p:tagLst>
</file>

<file path=ppt/tags/tag51.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1"/>
  <p:tag name="KSO_WM_UNIT_ID" val="diagram160455_5*l_i*1_1"/>
  <p:tag name="KSO_WM_UNIT_CLEAR" val="1"/>
  <p:tag name="KSO_WM_UNIT_LAYERLEVEL" val="1_1"/>
  <p:tag name="KSO_WM_DIAGRAM_GROUP_CODE" val="l1-1"/>
</p:tagLst>
</file>

<file path=ppt/tags/tag52.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h_a"/>
  <p:tag name="KSO_WM_UNIT_INDEX" val="1_1_1"/>
  <p:tag name="KSO_WM_UNIT_ID" val="diagram160455_5*l_h_a*1_1_1"/>
  <p:tag name="KSO_WM_UNIT_CLEAR" val="1"/>
  <p:tag name="KSO_WM_UNIT_LAYERLEVEL" val="1_1_1"/>
  <p:tag name="KSO_WM_UNIT_VALUE" val="12"/>
  <p:tag name="KSO_WM_UNIT_HIGHLIGHT" val="0"/>
  <p:tag name="KSO_WM_UNIT_COMPATIBLE" val="0"/>
  <p:tag name="KSO_WM_DIAGRAM_GROUP_CODE" val="l1-1"/>
  <p:tag name="KSO_WM_UNIT_PRESET_TEXT" val="Lorem"/>
</p:tagLst>
</file>

<file path=ppt/tags/tag53.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2"/>
  <p:tag name="KSO_WM_UNIT_ID" val="diagram160455_5*l_i*1_2"/>
  <p:tag name="KSO_WM_UNIT_CLEAR" val="1"/>
  <p:tag name="KSO_WM_UNIT_LAYERLEVEL" val="1_1"/>
  <p:tag name="KSO_WM_DIAGRAM_GROUP_CODE" val="l1-1"/>
</p:tagLst>
</file>

<file path=ppt/tags/tag54.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3"/>
  <p:tag name="KSO_WM_UNIT_ID" val="diagram160455_5*l_i*1_3"/>
  <p:tag name="KSO_WM_UNIT_CLEAR" val="1"/>
  <p:tag name="KSO_WM_UNIT_LAYERLEVEL" val="1_1"/>
  <p:tag name="KSO_WM_DIAGRAM_GROUP_CODE" val="l1-1"/>
</p:tagLst>
</file>

<file path=ppt/tags/tag55.xml><?xml version="1.0" encoding="utf-8"?>
<p:tagLst xmlns:p="http://schemas.openxmlformats.org/presentationml/2006/main">
  <p:tag name="KSO_WM_TAG_VERSION" val="1.0"/>
  <p:tag name="KSO_WM_BEAUTIFY_FLAG" val="#wm#"/>
  <p:tag name="KSO_WM_UNIT_TYPE" val="i"/>
  <p:tag name="KSO_WM_UNIT_ID" val="diagram160455_5*i*1"/>
  <p:tag name="KSO_WM_TEMPLATE_CATEGORY" val="diagram"/>
  <p:tag name="KSO_WM_TEMPLATE_INDEX" val="160455"/>
  <p:tag name="KSO_WM_UNIT_INDEX" val="1"/>
</p:tagLst>
</file>

<file path=ppt/tags/tag56.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1"/>
  <p:tag name="KSO_WM_UNIT_ID" val="diagram160455_5*l_i*1_1"/>
  <p:tag name="KSO_WM_UNIT_CLEAR" val="1"/>
  <p:tag name="KSO_WM_UNIT_LAYERLEVEL" val="1_1"/>
  <p:tag name="KSO_WM_DIAGRAM_GROUP_CODE" val="l1-1"/>
</p:tagLst>
</file>

<file path=ppt/tags/tag57.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h_a"/>
  <p:tag name="KSO_WM_UNIT_INDEX" val="1_1_1"/>
  <p:tag name="KSO_WM_UNIT_ID" val="diagram160455_5*l_h_a*1_1_1"/>
  <p:tag name="KSO_WM_UNIT_CLEAR" val="1"/>
  <p:tag name="KSO_WM_UNIT_LAYERLEVEL" val="1_1_1"/>
  <p:tag name="KSO_WM_UNIT_VALUE" val="12"/>
  <p:tag name="KSO_WM_UNIT_HIGHLIGHT" val="0"/>
  <p:tag name="KSO_WM_UNIT_COMPATIBLE" val="0"/>
  <p:tag name="KSO_WM_DIAGRAM_GROUP_CODE" val="l1-1"/>
  <p:tag name="KSO_WM_UNIT_PRESET_TEXT" val="Lorem"/>
</p:tagLst>
</file>

<file path=ppt/tags/tag58.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2"/>
  <p:tag name="KSO_WM_UNIT_ID" val="diagram160455_5*l_i*1_2"/>
  <p:tag name="KSO_WM_UNIT_CLEAR" val="1"/>
  <p:tag name="KSO_WM_UNIT_LAYERLEVEL" val="1_1"/>
  <p:tag name="KSO_WM_DIAGRAM_GROUP_CODE" val="l1-1"/>
</p:tagLst>
</file>

<file path=ppt/tags/tag59.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3"/>
  <p:tag name="KSO_WM_UNIT_ID" val="diagram160455_5*l_i*1_3"/>
  <p:tag name="KSO_WM_UNIT_CLEAR" val="1"/>
  <p:tag name="KSO_WM_UNIT_LAYERLEVEL" val="1_1"/>
  <p:tag name="KSO_WM_DIAGRAM_GROUP_CODE" val="l1-1"/>
</p:tagLst>
</file>

<file path=ppt/tags/tag6.xml><?xml version="1.0" encoding="utf-8"?>
<p:tagLst xmlns:p="http://schemas.openxmlformats.org/presentationml/2006/main">
  <p:tag name="KSO_WM_TEMPLATE_CATEGORY" val="custom"/>
  <p:tag name="KSO_WM_TEMPLATE_INDEX" val="160004"/>
  <p:tag name="KSO_WM_TAG_VERSION" val="1.0"/>
  <p:tag name="KSO_WM_BEAUTIFY_FLAG" val="#wm#"/>
  <p:tag name="KSO_WM_UNIT_TYPE" val="m_h_a"/>
  <p:tag name="KSO_WM_UNIT_INDEX" val="1_4_1"/>
  <p:tag name="KSO_WM_UNIT_LAYERLEVEL" val="1_1_1"/>
  <p:tag name="KSO_WM_UNIT_VALUE" val="6"/>
  <p:tag name="KSO_WM_UNIT_HIGHLIGHT" val="0"/>
  <p:tag name="KSO_WM_UNIT_COMPATIBLE" val="0"/>
  <p:tag name="KSO_WM_UNIT_ID" val="custom160004_19*m_h_a*1_4_1"/>
  <p:tag name="KSO_WM_DIAGRAM_GROUP_CODE" val="m1-1"/>
  <p:tag name="KSO_WM_UNIT_ISCONTENTSTITLE" val="0"/>
  <p:tag name="KSO_WM_UNIT_ISNUMDGMTITLE" val="0"/>
  <p:tag name="KSO_WM_UNIT_NOCLEAR" val="0"/>
  <p:tag name="KSO_WM_UNIT_DIAGRAM_ISNUMVISUAL" val="0"/>
  <p:tag name="KSO_WM_UNIT_DIAGRAM_ISREFERUNIT" val="0"/>
  <p:tag name="KSO_WM_UNIT_PRESET_TEXT" val="在此编辑标题"/>
  <p:tag name="KSO_WM_UNIT_TEXT_FILL_FORE_SCHEMECOLOR_INDEX" val="13"/>
  <p:tag name="KSO_WM_UNIT_TEXT_FILL_TYPE" val="1"/>
  <p:tag name="KSO_WM_UNIT_USESOURCEFORMAT_APPLY" val="1"/>
</p:tagLst>
</file>

<file path=ppt/tags/tag60.xml><?xml version="1.0" encoding="utf-8"?>
<p:tagLst xmlns:p="http://schemas.openxmlformats.org/presentationml/2006/main">
  <p:tag name="KSO_WM_TAG_VERSION" val="1.0"/>
  <p:tag name="KSO_WM_BEAUTIFY_FLAG" val="#wm#"/>
  <p:tag name="KSO_WM_UNIT_TYPE" val="i"/>
  <p:tag name="KSO_WM_UNIT_ID" val="diagram160455_5*i*1"/>
  <p:tag name="KSO_WM_TEMPLATE_CATEGORY" val="diagram"/>
  <p:tag name="KSO_WM_TEMPLATE_INDEX" val="160455"/>
  <p:tag name="KSO_WM_UNIT_INDEX" val="1"/>
</p:tagLst>
</file>

<file path=ppt/tags/tag61.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1"/>
  <p:tag name="KSO_WM_UNIT_ID" val="diagram160455_5*l_i*1_1"/>
  <p:tag name="KSO_WM_UNIT_CLEAR" val="1"/>
  <p:tag name="KSO_WM_UNIT_LAYERLEVEL" val="1_1"/>
  <p:tag name="KSO_WM_DIAGRAM_GROUP_CODE" val="l1-1"/>
</p:tagLst>
</file>

<file path=ppt/tags/tag62.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h_a"/>
  <p:tag name="KSO_WM_UNIT_INDEX" val="1_1_1"/>
  <p:tag name="KSO_WM_UNIT_ID" val="diagram160455_5*l_h_a*1_1_1"/>
  <p:tag name="KSO_WM_UNIT_CLEAR" val="1"/>
  <p:tag name="KSO_WM_UNIT_LAYERLEVEL" val="1_1_1"/>
  <p:tag name="KSO_WM_UNIT_VALUE" val="12"/>
  <p:tag name="KSO_WM_UNIT_HIGHLIGHT" val="0"/>
  <p:tag name="KSO_WM_UNIT_COMPATIBLE" val="0"/>
  <p:tag name="KSO_WM_DIAGRAM_GROUP_CODE" val="l1-1"/>
  <p:tag name="KSO_WM_UNIT_PRESET_TEXT" val="Lorem"/>
</p:tagLst>
</file>

<file path=ppt/tags/tag63.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2"/>
  <p:tag name="KSO_WM_UNIT_ID" val="diagram160455_5*l_i*1_2"/>
  <p:tag name="KSO_WM_UNIT_CLEAR" val="1"/>
  <p:tag name="KSO_WM_UNIT_LAYERLEVEL" val="1_1"/>
  <p:tag name="KSO_WM_DIAGRAM_GROUP_CODE" val="l1-1"/>
</p:tagLst>
</file>

<file path=ppt/tags/tag64.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3"/>
  <p:tag name="KSO_WM_UNIT_ID" val="diagram160455_5*l_i*1_3"/>
  <p:tag name="KSO_WM_UNIT_CLEAR" val="1"/>
  <p:tag name="KSO_WM_UNIT_LAYERLEVEL" val="1_1"/>
  <p:tag name="KSO_WM_DIAGRAM_GROUP_CODE" val="l1-1"/>
</p:tagLst>
</file>

<file path=ppt/tags/tag65.xml><?xml version="1.0" encoding="utf-8"?>
<p:tagLst xmlns:p="http://schemas.openxmlformats.org/presentationml/2006/main">
  <p:tag name="KSO_WM_TAG_VERSION" val="1.0"/>
  <p:tag name="KSO_WM_BEAUTIFY_FLAG" val="#wm#"/>
  <p:tag name="KSO_WM_UNIT_TYPE" val="i"/>
  <p:tag name="KSO_WM_UNIT_ID" val="diagram160455_5*i*1"/>
  <p:tag name="KSO_WM_TEMPLATE_CATEGORY" val="diagram"/>
  <p:tag name="KSO_WM_TEMPLATE_INDEX" val="160455"/>
  <p:tag name="KSO_WM_UNIT_INDEX" val="1"/>
</p:tagLst>
</file>

<file path=ppt/tags/tag66.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1"/>
  <p:tag name="KSO_WM_UNIT_ID" val="diagram160455_5*l_i*1_1"/>
  <p:tag name="KSO_WM_UNIT_CLEAR" val="1"/>
  <p:tag name="KSO_WM_UNIT_LAYERLEVEL" val="1_1"/>
  <p:tag name="KSO_WM_DIAGRAM_GROUP_CODE" val="l1-1"/>
</p:tagLst>
</file>

<file path=ppt/tags/tag67.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h_a"/>
  <p:tag name="KSO_WM_UNIT_INDEX" val="1_1_1"/>
  <p:tag name="KSO_WM_UNIT_ID" val="diagram160455_5*l_h_a*1_1_1"/>
  <p:tag name="KSO_WM_UNIT_CLEAR" val="1"/>
  <p:tag name="KSO_WM_UNIT_LAYERLEVEL" val="1_1_1"/>
  <p:tag name="KSO_WM_UNIT_VALUE" val="12"/>
  <p:tag name="KSO_WM_UNIT_HIGHLIGHT" val="0"/>
  <p:tag name="KSO_WM_UNIT_COMPATIBLE" val="0"/>
  <p:tag name="KSO_WM_DIAGRAM_GROUP_CODE" val="l1-1"/>
  <p:tag name="KSO_WM_UNIT_PRESET_TEXT" val="Lorem"/>
</p:tagLst>
</file>

<file path=ppt/tags/tag68.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2"/>
  <p:tag name="KSO_WM_UNIT_ID" val="diagram160455_5*l_i*1_2"/>
  <p:tag name="KSO_WM_UNIT_CLEAR" val="1"/>
  <p:tag name="KSO_WM_UNIT_LAYERLEVEL" val="1_1"/>
  <p:tag name="KSO_WM_DIAGRAM_GROUP_CODE" val="l1-1"/>
</p:tagLst>
</file>

<file path=ppt/tags/tag69.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3"/>
  <p:tag name="KSO_WM_UNIT_ID" val="diagram160455_5*l_i*1_3"/>
  <p:tag name="KSO_WM_UNIT_CLEAR" val="1"/>
  <p:tag name="KSO_WM_UNIT_LAYERLEVEL" val="1_1"/>
  <p:tag name="KSO_WM_DIAGRAM_GROUP_CODE" val="l1-1"/>
</p:tagLst>
</file>

<file path=ppt/tags/tag7.xml><?xml version="1.0" encoding="utf-8"?>
<p:tagLst xmlns:p="http://schemas.openxmlformats.org/presentationml/2006/main">
  <p:tag name="KSO_WM_TEMPLATE_CATEGORY" val="custom"/>
  <p:tag name="KSO_WM_TEMPLATE_INDEX" val="160004"/>
  <p:tag name="KSO_WM_TAG_VERSION" val="1.0"/>
  <p:tag name="KSO_WM_BEAUTIFY_FLAG" val="#wm#"/>
  <p:tag name="KSO_WM_UNIT_TYPE" val="m_h_f"/>
  <p:tag name="KSO_WM_UNIT_INDEX" val="1_4_1"/>
  <p:tag name="KSO_WM_UNIT_LAYERLEVEL" val="1_1_1"/>
  <p:tag name="KSO_WM_UNIT_VALUE" val="27"/>
  <p:tag name="KSO_WM_UNIT_HIGHLIGHT" val="0"/>
  <p:tag name="KSO_WM_UNIT_COMPATIBLE" val="0"/>
  <p:tag name="KSO_WM_UNIT_ID" val="custom160004_19*m_h_f*1_4_1"/>
  <p:tag name="KSO_WM_DIAGRAM_GROUP_CODE" val="m1-1"/>
  <p:tag name="KSO_WM_UNIT_SUBTYPE" val="a"/>
  <p:tag name="KSO_WM_UNIT_NOCLEAR" val="0"/>
  <p:tag name="KSO_WM_UNIT_DIAGRAM_ISNUMVISUAL" val="0"/>
  <p:tag name="KSO_WM_UNIT_DIAGRAM_ISREFERUNIT" val="0"/>
  <p:tag name="KSO_WM_UNIT_PRESET_TEXT" val="请在此输入您的文本。"/>
  <p:tag name="KSO_WM_UNIT_TEXT_FILL_FORE_SCHEMECOLOR_INDEX" val="13"/>
  <p:tag name="KSO_WM_UNIT_TEXT_FILL_TYPE" val="1"/>
  <p:tag name="KSO_WM_UNIT_USESOURCEFORMAT_APPLY" val="1"/>
</p:tagLst>
</file>

<file path=ppt/tags/tag70.xml><?xml version="1.0" encoding="utf-8"?>
<p:tagLst xmlns:p="http://schemas.openxmlformats.org/presentationml/2006/main">
  <p:tag name="KSO_WM_TAG_VERSION" val="1.0"/>
  <p:tag name="KSO_WM_BEAUTIFY_FLAG" val="#wm#"/>
  <p:tag name="KSO_WM_UNIT_TYPE" val="i"/>
  <p:tag name="KSO_WM_UNIT_ID" val="diagram160455_5*i*1"/>
  <p:tag name="KSO_WM_TEMPLATE_CATEGORY" val="diagram"/>
  <p:tag name="KSO_WM_TEMPLATE_INDEX" val="160455"/>
  <p:tag name="KSO_WM_UNIT_INDEX" val="1"/>
</p:tagLst>
</file>

<file path=ppt/tags/tag71.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1"/>
  <p:tag name="KSO_WM_UNIT_ID" val="diagram160455_5*l_i*1_1"/>
  <p:tag name="KSO_WM_UNIT_CLEAR" val="1"/>
  <p:tag name="KSO_WM_UNIT_LAYERLEVEL" val="1_1"/>
  <p:tag name="KSO_WM_DIAGRAM_GROUP_CODE" val="l1-1"/>
</p:tagLst>
</file>

<file path=ppt/tags/tag72.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h_a"/>
  <p:tag name="KSO_WM_UNIT_INDEX" val="1_1_1"/>
  <p:tag name="KSO_WM_UNIT_ID" val="diagram160455_5*l_h_a*1_1_1"/>
  <p:tag name="KSO_WM_UNIT_CLEAR" val="1"/>
  <p:tag name="KSO_WM_UNIT_LAYERLEVEL" val="1_1_1"/>
  <p:tag name="KSO_WM_UNIT_VALUE" val="12"/>
  <p:tag name="KSO_WM_UNIT_HIGHLIGHT" val="0"/>
  <p:tag name="KSO_WM_UNIT_COMPATIBLE" val="0"/>
  <p:tag name="KSO_WM_DIAGRAM_GROUP_CODE" val="l1-1"/>
  <p:tag name="KSO_WM_UNIT_PRESET_TEXT" val="Lorem"/>
</p:tagLst>
</file>

<file path=ppt/tags/tag73.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2"/>
  <p:tag name="KSO_WM_UNIT_ID" val="diagram160455_5*l_i*1_2"/>
  <p:tag name="KSO_WM_UNIT_CLEAR" val="1"/>
  <p:tag name="KSO_WM_UNIT_LAYERLEVEL" val="1_1"/>
  <p:tag name="KSO_WM_DIAGRAM_GROUP_CODE" val="l1-1"/>
</p:tagLst>
</file>

<file path=ppt/tags/tag74.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3"/>
  <p:tag name="KSO_WM_UNIT_ID" val="diagram160455_5*l_i*1_3"/>
  <p:tag name="KSO_WM_UNIT_CLEAR" val="1"/>
  <p:tag name="KSO_WM_UNIT_LAYERLEVEL" val="1_1"/>
  <p:tag name="KSO_WM_DIAGRAM_GROUP_CODE" val="l1-1"/>
</p:tagLst>
</file>

<file path=ppt/tags/tag75.xml><?xml version="1.0" encoding="utf-8"?>
<p:tagLst xmlns:p="http://schemas.openxmlformats.org/presentationml/2006/main">
  <p:tag name="KSO_WM_TAG_VERSION" val="1.0"/>
  <p:tag name="KSO_WM_BEAUTIFY_FLAG" val="#wm#"/>
  <p:tag name="KSO_WM_UNIT_TYPE" val="i"/>
  <p:tag name="KSO_WM_UNIT_ID" val="diagram160455_5*i*1"/>
  <p:tag name="KSO_WM_TEMPLATE_CATEGORY" val="diagram"/>
  <p:tag name="KSO_WM_TEMPLATE_INDEX" val="160455"/>
  <p:tag name="KSO_WM_UNIT_INDEX" val="1"/>
</p:tagLst>
</file>

<file path=ppt/tags/tag76.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1"/>
  <p:tag name="KSO_WM_UNIT_ID" val="diagram160455_5*l_i*1_1"/>
  <p:tag name="KSO_WM_UNIT_CLEAR" val="1"/>
  <p:tag name="KSO_WM_UNIT_LAYERLEVEL" val="1_1"/>
  <p:tag name="KSO_WM_DIAGRAM_GROUP_CODE" val="l1-1"/>
</p:tagLst>
</file>

<file path=ppt/tags/tag77.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h_a"/>
  <p:tag name="KSO_WM_UNIT_INDEX" val="1_1_1"/>
  <p:tag name="KSO_WM_UNIT_ID" val="diagram160455_5*l_h_a*1_1_1"/>
  <p:tag name="KSO_WM_UNIT_CLEAR" val="1"/>
  <p:tag name="KSO_WM_UNIT_LAYERLEVEL" val="1_1_1"/>
  <p:tag name="KSO_WM_UNIT_VALUE" val="12"/>
  <p:tag name="KSO_WM_UNIT_HIGHLIGHT" val="0"/>
  <p:tag name="KSO_WM_UNIT_COMPATIBLE" val="0"/>
  <p:tag name="KSO_WM_DIAGRAM_GROUP_CODE" val="l1-1"/>
  <p:tag name="KSO_WM_UNIT_PRESET_TEXT" val="Lorem"/>
</p:tagLst>
</file>

<file path=ppt/tags/tag78.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2"/>
  <p:tag name="KSO_WM_UNIT_ID" val="diagram160455_5*l_i*1_2"/>
  <p:tag name="KSO_WM_UNIT_CLEAR" val="1"/>
  <p:tag name="KSO_WM_UNIT_LAYERLEVEL" val="1_1"/>
  <p:tag name="KSO_WM_DIAGRAM_GROUP_CODE" val="l1-1"/>
</p:tagLst>
</file>

<file path=ppt/tags/tag79.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3"/>
  <p:tag name="KSO_WM_UNIT_ID" val="diagram160455_5*l_i*1_3"/>
  <p:tag name="KSO_WM_UNIT_CLEAR" val="1"/>
  <p:tag name="KSO_WM_UNIT_LAYERLEVEL" val="1_1"/>
  <p:tag name="KSO_WM_DIAGRAM_GROUP_CODE" val="l1-1"/>
</p:tagLst>
</file>

<file path=ppt/tags/tag8.xml><?xml version="1.0" encoding="utf-8"?>
<p:tagLst xmlns:p="http://schemas.openxmlformats.org/presentationml/2006/main">
  <p:tag name="KSO_WM_TEMPLATE_CATEGORY" val="custom"/>
  <p:tag name="KSO_WM_TEMPLATE_INDEX" val="160004"/>
  <p:tag name="KSO_WM_TAG_VERSION" val="1.0"/>
  <p:tag name="KSO_WM_BEAUTIFY_FLAG" val="#wm#"/>
  <p:tag name="KSO_WM_UNIT_TYPE" val="m_h_a"/>
  <p:tag name="KSO_WM_UNIT_INDEX" val="1_2_1"/>
  <p:tag name="KSO_WM_UNIT_LAYERLEVEL" val="1_1_1"/>
  <p:tag name="KSO_WM_UNIT_VALUE" val="6"/>
  <p:tag name="KSO_WM_UNIT_HIGHLIGHT" val="0"/>
  <p:tag name="KSO_WM_UNIT_COMPATIBLE" val="0"/>
  <p:tag name="KSO_WM_UNIT_ID" val="custom160004_19*m_h_a*1_2_1"/>
  <p:tag name="KSO_WM_DIAGRAM_GROUP_CODE" val="m1-1"/>
  <p:tag name="KSO_WM_UNIT_ISCONTENTSTITLE" val="0"/>
  <p:tag name="KSO_WM_UNIT_ISNUMDGMTITLE" val="0"/>
  <p:tag name="KSO_WM_UNIT_NOCLEAR" val="0"/>
  <p:tag name="KSO_WM_UNIT_DIAGRAM_ISNUMVISUAL" val="0"/>
  <p:tag name="KSO_WM_UNIT_DIAGRAM_ISREFERUNIT" val="0"/>
  <p:tag name="KSO_WM_UNIT_PRESET_TEXT" val="在此编辑标题"/>
  <p:tag name="KSO_WM_UNIT_TEXT_FILL_FORE_SCHEMECOLOR_INDEX" val="13"/>
  <p:tag name="KSO_WM_UNIT_TEXT_FILL_TYPE" val="1"/>
  <p:tag name="KSO_WM_UNIT_USESOURCEFORMAT_APPLY" val="1"/>
</p:tagLst>
</file>

<file path=ppt/tags/tag80.xml><?xml version="1.0" encoding="utf-8"?>
<p:tagLst xmlns:p="http://schemas.openxmlformats.org/presentationml/2006/main">
  <p:tag name="KSO_WM_TAG_VERSION" val="1.0"/>
  <p:tag name="KSO_WM_BEAUTIFY_FLAG" val="#wm#"/>
  <p:tag name="KSO_WM_UNIT_TYPE" val="i"/>
  <p:tag name="KSO_WM_UNIT_ID" val="diagram160455_5*i*1"/>
  <p:tag name="KSO_WM_TEMPLATE_CATEGORY" val="diagram"/>
  <p:tag name="KSO_WM_TEMPLATE_INDEX" val="160455"/>
  <p:tag name="KSO_WM_UNIT_INDEX" val="1"/>
</p:tagLst>
</file>

<file path=ppt/tags/tag81.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1"/>
  <p:tag name="KSO_WM_UNIT_ID" val="diagram160455_5*l_i*1_1"/>
  <p:tag name="KSO_WM_UNIT_CLEAR" val="1"/>
  <p:tag name="KSO_WM_UNIT_LAYERLEVEL" val="1_1"/>
  <p:tag name="KSO_WM_DIAGRAM_GROUP_CODE" val="l1-1"/>
</p:tagLst>
</file>

<file path=ppt/tags/tag82.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h_a"/>
  <p:tag name="KSO_WM_UNIT_INDEX" val="1_1_1"/>
  <p:tag name="KSO_WM_UNIT_ID" val="diagram160455_5*l_h_a*1_1_1"/>
  <p:tag name="KSO_WM_UNIT_CLEAR" val="1"/>
  <p:tag name="KSO_WM_UNIT_LAYERLEVEL" val="1_1_1"/>
  <p:tag name="KSO_WM_UNIT_VALUE" val="12"/>
  <p:tag name="KSO_WM_UNIT_HIGHLIGHT" val="0"/>
  <p:tag name="KSO_WM_UNIT_COMPATIBLE" val="0"/>
  <p:tag name="KSO_WM_DIAGRAM_GROUP_CODE" val="l1-1"/>
  <p:tag name="KSO_WM_UNIT_PRESET_TEXT" val="Lorem"/>
</p:tagLst>
</file>

<file path=ppt/tags/tag83.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2"/>
  <p:tag name="KSO_WM_UNIT_ID" val="diagram160455_5*l_i*1_2"/>
  <p:tag name="KSO_WM_UNIT_CLEAR" val="1"/>
  <p:tag name="KSO_WM_UNIT_LAYERLEVEL" val="1_1"/>
  <p:tag name="KSO_WM_DIAGRAM_GROUP_CODE" val="l1-1"/>
</p:tagLst>
</file>

<file path=ppt/tags/tag84.xml><?xml version="1.0" encoding="utf-8"?>
<p:tagLst xmlns:p="http://schemas.openxmlformats.org/presentationml/2006/main">
  <p:tag name="KSO_WM_TAG_VERSION" val="1.0"/>
  <p:tag name="KSO_WM_BEAUTIFY_FLAG" val="#wm#"/>
  <p:tag name="KSO_WM_TEMPLATE_CATEGORY" val="diagram"/>
  <p:tag name="KSO_WM_TEMPLATE_INDEX" val="160455"/>
  <p:tag name="KSO_WM_UNIT_TYPE" val="l_i"/>
  <p:tag name="KSO_WM_UNIT_INDEX" val="1_3"/>
  <p:tag name="KSO_WM_UNIT_ID" val="diagram160455_5*l_i*1_3"/>
  <p:tag name="KSO_WM_UNIT_CLEAR" val="1"/>
  <p:tag name="KSO_WM_UNIT_LAYERLEVEL" val="1_1"/>
  <p:tag name="KSO_WM_DIAGRAM_GROUP_CODE" val="l1-1"/>
</p:tagLst>
</file>

<file path=ppt/tags/tag9.xml><?xml version="1.0" encoding="utf-8"?>
<p:tagLst xmlns:p="http://schemas.openxmlformats.org/presentationml/2006/main">
  <p:tag name="KSO_WM_TEMPLATE_CATEGORY" val="custom"/>
  <p:tag name="KSO_WM_TEMPLATE_INDEX" val="160004"/>
  <p:tag name="KSO_WM_TAG_VERSION" val="1.0"/>
  <p:tag name="KSO_WM_BEAUTIFY_FLAG" val="#wm#"/>
  <p:tag name="KSO_WM_UNIT_TYPE" val="m_h_f"/>
  <p:tag name="KSO_WM_UNIT_INDEX" val="1_2_1"/>
  <p:tag name="KSO_WM_UNIT_LAYERLEVEL" val="1_1_1"/>
  <p:tag name="KSO_WM_UNIT_VALUE" val="27"/>
  <p:tag name="KSO_WM_UNIT_HIGHLIGHT" val="0"/>
  <p:tag name="KSO_WM_UNIT_COMPATIBLE" val="0"/>
  <p:tag name="KSO_WM_UNIT_ID" val="custom160004_19*m_h_f*1_2_1"/>
  <p:tag name="KSO_WM_DIAGRAM_GROUP_CODE" val="m1-1"/>
  <p:tag name="KSO_WM_UNIT_SUBTYPE" val="a"/>
  <p:tag name="KSO_WM_UNIT_NOCLEAR" val="0"/>
  <p:tag name="KSO_WM_UNIT_DIAGRAM_ISNUMVISUAL" val="0"/>
  <p:tag name="KSO_WM_UNIT_DIAGRAM_ISREFERUNIT" val="0"/>
  <p:tag name="KSO_WM_UNIT_PRESET_TEXT" val="请在此输入您的文本。"/>
  <p:tag name="KSO_WM_UNIT_TEXT_FILL_FORE_SCHEMECOLOR_INDEX" val="13"/>
  <p:tag name="KSO_WM_UNIT_TEXT_FILL_TYPE" val="1"/>
  <p:tag name="KSO_WM_UNIT_USESOURCEFORMAT_APPLY"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18690</Words>
  <Application>WPS 演示</Application>
  <PresentationFormat>宽屏</PresentationFormat>
  <Paragraphs>582</Paragraphs>
  <Slides>36</Slides>
  <Notes>1</Notes>
  <HiddenSlides>0</HiddenSlides>
  <MMClips>0</MMClips>
  <ScaleCrop>false</ScaleCrop>
  <HeadingPairs>
    <vt:vector size="6" baseType="variant">
      <vt:variant>
        <vt:lpstr>已用的字体</vt:lpstr>
      </vt:variant>
      <vt:variant>
        <vt:i4>34</vt:i4>
      </vt:variant>
      <vt:variant>
        <vt:lpstr>主题</vt:lpstr>
      </vt:variant>
      <vt:variant>
        <vt:i4>1</vt:i4>
      </vt:variant>
      <vt:variant>
        <vt:lpstr>幻灯片标题</vt:lpstr>
      </vt:variant>
      <vt:variant>
        <vt:i4>36</vt:i4>
      </vt:variant>
    </vt:vector>
  </HeadingPairs>
  <TitlesOfParts>
    <vt:vector size="71" baseType="lpstr">
      <vt:lpstr>Arial</vt:lpstr>
      <vt:lpstr>宋体</vt:lpstr>
      <vt:lpstr>Wingdings</vt:lpstr>
      <vt:lpstr>华康娃娃体W5(P)</vt:lpstr>
      <vt:lpstr>Times New Roman</vt:lpstr>
      <vt:lpstr>方正瘦金书_GBK</vt:lpstr>
      <vt:lpstr>Arial</vt:lpstr>
      <vt:lpstr>微软雅黑</vt:lpstr>
      <vt:lpstr>楷体</vt:lpstr>
      <vt:lpstr>华文行楷</vt:lpstr>
      <vt:lpstr>Calibri</vt:lpstr>
      <vt:lpstr>华康雅宋体W9(P)</vt:lpstr>
      <vt:lpstr>Calibri</vt:lpstr>
      <vt:lpstr>Bodoni MT</vt:lpstr>
      <vt:lpstr>Corbel</vt:lpstr>
      <vt:lpstr>Arial Unicode MS</vt:lpstr>
      <vt:lpstr>等线 Light</vt:lpstr>
      <vt:lpstr>等线</vt:lpstr>
      <vt:lpstr>Comic Sans MS Regular</vt:lpstr>
      <vt:lpstr>Comic Sans MS</vt:lpstr>
      <vt:lpstr>Abadi</vt:lpstr>
      <vt:lpstr>方正粗黑宋简体</vt:lpstr>
      <vt:lpstr>Arial Black</vt:lpstr>
      <vt:lpstr>Verdana</vt:lpstr>
      <vt:lpstr>Apple Chancery</vt:lpstr>
      <vt:lpstr>黑体</vt:lpstr>
      <vt:lpstr>华文楷体</vt:lpstr>
      <vt:lpstr>Cambria Math</vt:lpstr>
      <vt:lpstr>DokChampa</vt:lpstr>
      <vt:lpstr>Microsoft Sans Serif</vt:lpstr>
      <vt:lpstr>Helvetica</vt:lpstr>
      <vt:lpstr>AngsanaUPC</vt:lpstr>
      <vt:lpstr>Leelawadee UI</vt:lpstr>
      <vt:lpstr>Segoe Print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划线词分析*(两段中可用词汇）</vt:lpstr>
      <vt:lpstr>PowerPoint 演示文稿</vt:lpstr>
      <vt:lpstr>Predict the plot-2</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Lenovo</dc:creator>
  <cp:lastModifiedBy>Administrator</cp:lastModifiedBy>
  <cp:revision>139</cp:revision>
  <dcterms:created xsi:type="dcterms:W3CDTF">2021-06-06T01:43:00Z</dcterms:created>
  <dcterms:modified xsi:type="dcterms:W3CDTF">2021-10-31T12:49:39Z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09455D5180034E789C3A8787E9025CBF</vt:lpwstr>
  </property>
  <property fmtid="{D5CDD505-2E9C-101B-9397-08002B2CF9AE}" pid="3" name="KSOProductBuildVer">
    <vt:lpwstr>2052-11.1.0.11045</vt:lpwstr>
  </property>
</Properties>
</file>