
<file path=[Content_Types].xml><?xml version="1.0" encoding="utf-8"?>
<Types xmlns="http://schemas.openxmlformats.org/package/2006/content-types">
  <Default Extension="jpeg" ContentType="image/jpeg"/>
  <Default Extension="png" ContentType="image/pn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7"/>
  </p:notesMasterIdLst>
  <p:handoutMasterIdLst>
    <p:handoutMasterId r:id="rId18"/>
  </p:handoutMasterIdLst>
  <p:sldIdLst>
    <p:sldId id="288" r:id="rId4"/>
    <p:sldId id="266" r:id="rId5"/>
    <p:sldId id="257" r:id="rId6"/>
    <p:sldId id="269" r:id="rId7"/>
    <p:sldId id="279" r:id="rId8"/>
    <p:sldId id="259" r:id="rId9"/>
    <p:sldId id="260" r:id="rId10"/>
    <p:sldId id="261" r:id="rId11"/>
    <p:sldId id="262" r:id="rId12"/>
    <p:sldId id="263" r:id="rId13"/>
    <p:sldId id="264" r:id="rId14"/>
    <p:sldId id="265" r:id="rId15"/>
    <p:sldId id="270"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handoutMaster" Target="handoutMasters/handoutMaster1.xml"/><Relationship Id="rId17" Type="http://schemas.openxmlformats.org/officeDocument/2006/relationships/notesMaster" Target="notesMasters/notesMaster1.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7" Type="http://schemas.openxmlformats.org/officeDocument/2006/relationships/tags" Target="../tags/tag66.xml"/><Relationship Id="rId16" Type="http://schemas.openxmlformats.org/officeDocument/2006/relationships/tags" Target="../tags/tag65.xml"/><Relationship Id="rId15" Type="http://schemas.openxmlformats.org/officeDocument/2006/relationships/tags" Target="../tags/tag64.xml"/><Relationship Id="rId14" Type="http://schemas.openxmlformats.org/officeDocument/2006/relationships/tags" Target="../tags/tag63.xml"/><Relationship Id="rId13" Type="http://schemas.openxmlformats.org/officeDocument/2006/relationships/tags" Target="../tags/tag62.xml"/><Relationship Id="rId12" Type="http://schemas.openxmlformats.org/officeDocument/2006/relationships/tags" Target="../tags/tag61.xml"/><Relationship Id="rId11" Type="http://schemas.openxmlformats.org/officeDocument/2006/relationships/tags" Target="../tags/tag60.xml"/><Relationship Id="rId10" Type="http://schemas.openxmlformats.org/officeDocument/2006/relationships/tags" Target="../tags/tag59.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image" Target="../media/image2.png"/><Relationship Id="rId2" Type="http://schemas.openxmlformats.org/officeDocument/2006/relationships/tags" Target="../tags/tag67.xml"/><Relationship Id="rId10" Type="http://schemas.openxmlformats.org/officeDocument/2006/relationships/tags" Target="../tags/tag74.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image" Target="../media/image2.png"/><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0"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image" Target="../media/image3.png"/><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3" Type="http://schemas.openxmlformats.org/officeDocument/2006/relationships/tags" Target="../tags/tag100.xml"/><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4" Type="http://schemas.openxmlformats.org/officeDocument/2006/relationships/tags" Target="../tags/tag113.xml"/><Relationship Id="rId13" Type="http://schemas.openxmlformats.org/officeDocument/2006/relationships/tags" Target="../tags/tag112.xml"/><Relationship Id="rId12" Type="http://schemas.openxmlformats.org/officeDocument/2006/relationships/tags" Target="../tags/tag111.xml"/><Relationship Id="rId11" Type="http://schemas.openxmlformats.org/officeDocument/2006/relationships/tags" Target="../tags/tag110.xml"/><Relationship Id="rId10" Type="http://schemas.openxmlformats.org/officeDocument/2006/relationships/tags" Target="../tags/tag109.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image" Target="../media/image4.png"/><Relationship Id="rId3" Type="http://schemas.openxmlformats.org/officeDocument/2006/relationships/tags" Target="../tags/tag115.xml"/><Relationship Id="rId2" Type="http://schemas.openxmlformats.org/officeDocument/2006/relationships/tags" Target="../tags/tag114.xml"/><Relationship Id="rId12" Type="http://schemas.openxmlformats.org/officeDocument/2006/relationships/tags" Target="../tags/tag12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image" Target="../media/image5.png"/><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4904838" y="3186053"/>
            <a:ext cx="6982361" cy="1178920"/>
          </a:xfrm>
        </p:spPr>
        <p:txBody>
          <a:bodyPr anchor="b">
            <a:normAutofit/>
          </a:bodyPr>
          <a:lstStyle>
            <a:lvl1pPr algn="ctr">
              <a:defRPr sz="4400"/>
            </a:lvl1pPr>
          </a:lstStyle>
          <a:p>
            <a:r>
              <a:rPr lang="zh-CN" altLang="en-US" dirty="0"/>
              <a:t>单击此处编辑母版标题样式</a:t>
            </a:r>
            <a:endParaRPr lang="en-US" dirty="0"/>
          </a:p>
        </p:txBody>
      </p:sp>
      <p:sp>
        <p:nvSpPr>
          <p:cNvPr id="3" name="Subtitle 2"/>
          <p:cNvSpPr>
            <a:spLocks noGrp="1"/>
          </p:cNvSpPr>
          <p:nvPr>
            <p:ph type="subTitle" idx="1"/>
            <p:custDataLst>
              <p:tags r:id="rId3"/>
            </p:custDataLst>
          </p:nvPr>
        </p:nvSpPr>
        <p:spPr>
          <a:xfrm>
            <a:off x="4904838" y="4538211"/>
            <a:ext cx="6982361" cy="469218"/>
          </a:xfrm>
        </p:spPr>
        <p:txBody>
          <a:bodyPr>
            <a:normAutofit/>
          </a:bodyPr>
          <a:lstStyle>
            <a:lvl1pPr marL="0" indent="0" algn="ctr">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sp>
        <p:nvSpPr>
          <p:cNvPr id="4" name="Date Placeholder 3"/>
          <p:cNvSpPr>
            <a:spLocks noGrp="1"/>
          </p:cNvSpPr>
          <p:nvPr>
            <p:ph type="dt" sz="half" idx="10"/>
            <p:custDataLst>
              <p:tags r:id="rId4"/>
            </p:custDataLst>
          </p:nvPr>
        </p:nvSpPr>
        <p:spPr/>
        <p:txBody>
          <a:bodyPr/>
          <a:lstStyle/>
          <a:p>
            <a:fld id="{158CBE0A-6AF3-4DB5-863D-349F94148999}" type="datetimeFigureOut">
              <a:rPr lang="zh-CN" altLang="en-US" smtClean="0"/>
            </a:fld>
            <a:endParaRPr lang="zh-CN" altLang="en-US"/>
          </a:p>
        </p:txBody>
      </p:sp>
      <p:sp>
        <p:nvSpPr>
          <p:cNvPr id="5" name="Footer Placeholder 4"/>
          <p:cNvSpPr>
            <a:spLocks noGrp="1"/>
          </p:cNvSpPr>
          <p:nvPr>
            <p:ph type="ftr" sz="quarter" idx="11"/>
            <p:custDataLst>
              <p:tags r:id="rId5"/>
            </p:custDataLst>
          </p:nvPr>
        </p:nvSpPr>
        <p:spPr/>
        <p:txBody>
          <a:bodyPr/>
          <a:lstStyle/>
          <a:p>
            <a:endParaRPr lang="zh-CN" altLang="en-US"/>
          </a:p>
        </p:txBody>
      </p:sp>
      <p:sp>
        <p:nvSpPr>
          <p:cNvPr id="6" name="Slide Number Placeholder 5"/>
          <p:cNvSpPr>
            <a:spLocks noGrp="1"/>
          </p:cNvSpPr>
          <p:nvPr>
            <p:ph type="sldNum" sz="quarter" idx="12"/>
            <p:custDataLst>
              <p:tags r:id="rId6"/>
            </p:custDataLst>
          </p:nvPr>
        </p:nvSpPr>
        <p:spPr/>
        <p:txBody>
          <a:bodyPr/>
          <a:lstStyle/>
          <a:p>
            <a:fld id="{93ADA3DE-FABF-4925-BE42-A002C40F88EB}"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zh-CN" altLang="en-US"/>
              <a:t>单击此处编辑母版标题样式</a:t>
            </a:r>
            <a:endParaRPr lang="en-US" dirty="0"/>
          </a:p>
        </p:txBody>
      </p:sp>
      <p:sp>
        <p:nvSpPr>
          <p:cNvPr id="3" name="Content Placeholder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custDataLst>
              <p:tags r:id="rId4"/>
            </p:custDataLst>
          </p:nvPr>
        </p:nvSpPr>
        <p:spPr/>
        <p:txBody>
          <a:bodyPr/>
          <a:lstStyle/>
          <a:p>
            <a:fld id="{158CBE0A-6AF3-4DB5-863D-349F94148999}" type="datetimeFigureOut">
              <a:rPr lang="zh-CN" altLang="en-US" smtClean="0"/>
            </a:fld>
            <a:endParaRPr lang="zh-CN" altLang="en-US"/>
          </a:p>
        </p:txBody>
      </p:sp>
      <p:sp>
        <p:nvSpPr>
          <p:cNvPr id="5" name="Footer Placeholder 4"/>
          <p:cNvSpPr>
            <a:spLocks noGrp="1"/>
          </p:cNvSpPr>
          <p:nvPr>
            <p:ph type="ftr" sz="quarter" idx="11"/>
            <p:custDataLst>
              <p:tags r:id="rId5"/>
            </p:custDataLst>
          </p:nvPr>
        </p:nvSpPr>
        <p:spPr/>
        <p:txBody>
          <a:bodyPr/>
          <a:lstStyle/>
          <a:p>
            <a:endParaRPr lang="zh-CN" altLang="en-US"/>
          </a:p>
        </p:txBody>
      </p:sp>
      <p:sp>
        <p:nvSpPr>
          <p:cNvPr id="6" name="Slide Number Placeholder 5"/>
          <p:cNvSpPr>
            <a:spLocks noGrp="1"/>
          </p:cNvSpPr>
          <p:nvPr>
            <p:ph type="sldNum" sz="quarter" idx="12"/>
            <p:custDataLst>
              <p:tags r:id="rId6"/>
            </p:custDataLst>
          </p:nvPr>
        </p:nvSpPr>
        <p:spPr/>
        <p:txBody>
          <a:bodyPr/>
          <a:lstStyle/>
          <a:p>
            <a:fld id="{93ADA3DE-FABF-4925-BE42-A002C40F88EB}"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KSO_ST1"/>
          <p:cNvSpPr>
            <a:spLocks noGrp="1"/>
          </p:cNvSpPr>
          <p:nvPr>
            <p:ph type="title" hasCustomPrompt="1"/>
            <p:custDataLst>
              <p:tags r:id="rId2"/>
            </p:custDataLst>
          </p:nvPr>
        </p:nvSpPr>
        <p:spPr>
          <a:xfrm>
            <a:off x="2964874" y="2770413"/>
            <a:ext cx="5065514" cy="637806"/>
          </a:xfrm>
        </p:spPr>
        <p:txBody>
          <a:bodyPr anchor="t" anchorCtr="0">
            <a:normAutofit/>
          </a:bodyPr>
          <a:lstStyle>
            <a:lvl1pPr algn="r">
              <a:defRPr sz="2800" b="0">
                <a:solidFill>
                  <a:schemeClr val="bg2">
                    <a:lumMod val="50000"/>
                  </a:schemeClr>
                </a:solidFill>
                <a:effectLst/>
              </a:defRPr>
            </a:lvl1pPr>
          </a:lstStyle>
          <a:p>
            <a:r>
              <a:rPr lang="zh-CN" altLang="en-US" dirty="0"/>
              <a:t>此处添加您的标题</a:t>
            </a:r>
            <a:endParaRPr lang="en-US" dirty="0"/>
          </a:p>
        </p:txBody>
      </p:sp>
      <p:sp>
        <p:nvSpPr>
          <p:cNvPr id="3" name="日期占位符 2"/>
          <p:cNvSpPr>
            <a:spLocks noGrp="1"/>
          </p:cNvSpPr>
          <p:nvPr>
            <p:ph type="dt" sz="half" idx="10"/>
            <p:custDataLst>
              <p:tags r:id="rId3"/>
            </p:custDataLst>
          </p:nvPr>
        </p:nvSpPr>
        <p:spPr/>
        <p:txBody>
          <a:bodyPr/>
          <a:lstStyle/>
          <a:p>
            <a:fld id="{158CBE0A-6AF3-4DB5-863D-349F94148999}"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93ADA3DE-FABF-4925-BE42-A002C40F88EB}"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zh-CN" altLang="en-US"/>
              <a:t>单击此处编辑母版标题样式</a:t>
            </a:r>
            <a:endParaRPr lang="en-US" dirty="0"/>
          </a:p>
        </p:txBody>
      </p:sp>
      <p:sp>
        <p:nvSpPr>
          <p:cNvPr id="3" name="Content Placeholder 2"/>
          <p:cNvSpPr>
            <a:spLocks noGrp="1"/>
          </p:cNvSpPr>
          <p:nvPr>
            <p:ph sz="half" idx="1"/>
            <p:custDataLst>
              <p:tags r:id="rId3"/>
            </p:custDataLst>
          </p:nvPr>
        </p:nvSpPr>
        <p:spPr>
          <a:xfrm>
            <a:off x="838200" y="1458687"/>
            <a:ext cx="5181600" cy="35095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custDataLst>
              <p:tags r:id="rId4"/>
            </p:custDataLst>
          </p:nvPr>
        </p:nvSpPr>
        <p:spPr>
          <a:xfrm>
            <a:off x="6172200" y="1458687"/>
            <a:ext cx="5181600" cy="35095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custDataLst>
              <p:tags r:id="rId5"/>
            </p:custDataLst>
          </p:nvPr>
        </p:nvSpPr>
        <p:spPr/>
        <p:txBody>
          <a:bodyPr/>
          <a:lstStyle/>
          <a:p>
            <a:fld id="{158CBE0A-6AF3-4DB5-863D-349F94148999}" type="datetimeFigureOut">
              <a:rPr lang="zh-CN" altLang="en-US" smtClean="0"/>
            </a:fld>
            <a:endParaRPr lang="zh-CN" altLang="en-US"/>
          </a:p>
        </p:txBody>
      </p:sp>
      <p:sp>
        <p:nvSpPr>
          <p:cNvPr id="6" name="Footer Placeholder 5"/>
          <p:cNvSpPr>
            <a:spLocks noGrp="1"/>
          </p:cNvSpPr>
          <p:nvPr>
            <p:ph type="ftr" sz="quarter" idx="11"/>
            <p:custDataLst>
              <p:tags r:id="rId6"/>
            </p:custDataLst>
          </p:nvPr>
        </p:nvSpPr>
        <p:spPr/>
        <p:txBody>
          <a:bodyPr/>
          <a:lstStyle/>
          <a:p>
            <a:endParaRPr lang="zh-CN" altLang="en-US"/>
          </a:p>
        </p:txBody>
      </p:sp>
      <p:sp>
        <p:nvSpPr>
          <p:cNvPr id="7" name="Slide Number Placeholder 6"/>
          <p:cNvSpPr>
            <a:spLocks noGrp="1"/>
          </p:cNvSpPr>
          <p:nvPr>
            <p:ph type="sldNum" sz="quarter" idx="12"/>
            <p:custDataLst>
              <p:tags r:id="rId7"/>
            </p:custDataLst>
          </p:nvPr>
        </p:nvSpPr>
        <p:spPr/>
        <p:txBody>
          <a:bodyPr/>
          <a:lstStyle/>
          <a:p>
            <a:fld id="{93ADA3DE-FABF-4925-BE42-A002C40F88EB}"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839788" y="365125"/>
            <a:ext cx="10515600" cy="944563"/>
          </a:xfrm>
        </p:spPr>
        <p:txBody>
          <a:bodyPr/>
          <a:lstStyle/>
          <a:p>
            <a:r>
              <a:rPr lang="zh-CN" altLang="en-US" dirty="0"/>
              <a:t>单击此处编辑母版标题样式</a:t>
            </a:r>
            <a:endParaRPr lang="en-US" dirty="0"/>
          </a:p>
        </p:txBody>
      </p:sp>
      <p:sp>
        <p:nvSpPr>
          <p:cNvPr id="3" name="Text Placeholder 2"/>
          <p:cNvSpPr>
            <a:spLocks noGrp="1"/>
          </p:cNvSpPr>
          <p:nvPr>
            <p:ph type="body" idx="1"/>
            <p:custDataLst>
              <p:tags r:id="rId3"/>
            </p:custDataLst>
          </p:nvPr>
        </p:nvSpPr>
        <p:spPr>
          <a:xfrm>
            <a:off x="839788" y="1437323"/>
            <a:ext cx="5157787" cy="5133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Content Placeholder 3"/>
          <p:cNvSpPr>
            <a:spLocks noGrp="1"/>
          </p:cNvSpPr>
          <p:nvPr>
            <p:ph sz="half" idx="2"/>
            <p:custDataLst>
              <p:tags r:id="rId4"/>
            </p:custDataLst>
          </p:nvPr>
        </p:nvSpPr>
        <p:spPr>
          <a:xfrm>
            <a:off x="839788" y="2063115"/>
            <a:ext cx="5157787" cy="290512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custDataLst>
              <p:tags r:id="rId5"/>
            </p:custDataLst>
          </p:nvPr>
        </p:nvSpPr>
        <p:spPr>
          <a:xfrm>
            <a:off x="6172200" y="1437323"/>
            <a:ext cx="5183188" cy="5133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custDataLst>
              <p:tags r:id="rId6"/>
            </p:custDataLst>
          </p:nvPr>
        </p:nvSpPr>
        <p:spPr>
          <a:xfrm>
            <a:off x="6172200" y="2063115"/>
            <a:ext cx="5183188" cy="290512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custDataLst>
              <p:tags r:id="rId7"/>
            </p:custDataLst>
          </p:nvPr>
        </p:nvSpPr>
        <p:spPr/>
        <p:txBody>
          <a:bodyPr/>
          <a:lstStyle/>
          <a:p>
            <a:fld id="{158CBE0A-6AF3-4DB5-863D-349F94148999}" type="datetimeFigureOut">
              <a:rPr lang="zh-CN" altLang="en-US" smtClean="0"/>
            </a:fld>
            <a:endParaRPr lang="zh-CN" altLang="en-US"/>
          </a:p>
        </p:txBody>
      </p:sp>
      <p:sp>
        <p:nvSpPr>
          <p:cNvPr id="8" name="Footer Placeholder 7"/>
          <p:cNvSpPr>
            <a:spLocks noGrp="1"/>
          </p:cNvSpPr>
          <p:nvPr>
            <p:ph type="ftr" sz="quarter" idx="11"/>
            <p:custDataLst>
              <p:tags r:id="rId8"/>
            </p:custDataLst>
          </p:nvPr>
        </p:nvSpPr>
        <p:spPr/>
        <p:txBody>
          <a:bodyPr/>
          <a:lstStyle/>
          <a:p>
            <a:endParaRPr lang="zh-CN" altLang="en-US"/>
          </a:p>
        </p:txBody>
      </p:sp>
      <p:sp>
        <p:nvSpPr>
          <p:cNvPr id="9" name="Slide Number Placeholder 8"/>
          <p:cNvSpPr>
            <a:spLocks noGrp="1"/>
          </p:cNvSpPr>
          <p:nvPr>
            <p:ph type="sldNum" sz="quarter" idx="12"/>
            <p:custDataLst>
              <p:tags r:id="rId9"/>
            </p:custDataLst>
          </p:nvPr>
        </p:nvSpPr>
        <p:spPr/>
        <p:txBody>
          <a:bodyPr/>
          <a:lstStyle/>
          <a:p>
            <a:fld id="{93ADA3DE-FABF-4925-BE42-A002C40F88EB}"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158CBE0A-6AF3-4DB5-863D-349F94148999}" type="datetimeFigureOut">
              <a:rPr lang="zh-CN" altLang="en-US" smtClean="0"/>
            </a:fld>
            <a:endParaRPr lang="zh-CN" altLang="en-US"/>
          </a:p>
        </p:txBody>
      </p:sp>
      <p:sp>
        <p:nvSpPr>
          <p:cNvPr id="3" name="Footer Placeholder 2"/>
          <p:cNvSpPr>
            <a:spLocks noGrp="1"/>
          </p:cNvSpPr>
          <p:nvPr>
            <p:ph type="ftr" sz="quarter" idx="11"/>
            <p:custDataLst>
              <p:tags r:id="rId3"/>
            </p:custDataLst>
          </p:nvPr>
        </p:nvSpPr>
        <p:spPr/>
        <p:txBody>
          <a:bodyPr/>
          <a:lstStyle/>
          <a:p>
            <a:endParaRPr lang="zh-CN" altLang="en-US"/>
          </a:p>
        </p:txBody>
      </p:sp>
      <p:sp>
        <p:nvSpPr>
          <p:cNvPr id="4" name="Slide Number Placeholder 3"/>
          <p:cNvSpPr>
            <a:spLocks noGrp="1"/>
          </p:cNvSpPr>
          <p:nvPr>
            <p:ph type="sldNum" sz="quarter" idx="12"/>
            <p:custDataLst>
              <p:tags r:id="rId4"/>
            </p:custDataLst>
          </p:nvPr>
        </p:nvSpPr>
        <p:spPr/>
        <p:txBody>
          <a:bodyPr/>
          <a:lstStyle/>
          <a:p>
            <a:fld id="{93ADA3DE-FABF-4925-BE42-A002C40F88EB}"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78692" y="457200"/>
            <a:ext cx="10034617" cy="718457"/>
          </a:xfrm>
        </p:spPr>
        <p:txBody>
          <a:bodyPr anchor="ctr">
            <a:normAutofit/>
          </a:bodyPr>
          <a:lstStyle>
            <a:lvl1pPr algn="ctr">
              <a:defRPr sz="2800"/>
            </a:lvl1pPr>
          </a:lstStyle>
          <a:p>
            <a:r>
              <a:rPr lang="zh-CN" altLang="en-US"/>
              <a:t>单击此处编辑母版标题样式</a:t>
            </a:r>
            <a:endParaRPr lang="en-US" dirty="0"/>
          </a:p>
        </p:txBody>
      </p:sp>
      <p:sp>
        <p:nvSpPr>
          <p:cNvPr id="3" name="Picture Placeholder 2"/>
          <p:cNvSpPr>
            <a:spLocks noGrp="1" noChangeAspect="1"/>
          </p:cNvSpPr>
          <p:nvPr>
            <p:ph type="pic" idx="1"/>
            <p:custDataLst>
              <p:tags r:id="rId3"/>
            </p:custDataLst>
          </p:nvPr>
        </p:nvSpPr>
        <p:spPr>
          <a:xfrm>
            <a:off x="1083129" y="1197429"/>
            <a:ext cx="10025743" cy="2917372"/>
          </a:xfrm>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custDataLst>
              <p:tags r:id="rId4"/>
            </p:custDataLst>
          </p:nvPr>
        </p:nvSpPr>
        <p:spPr>
          <a:xfrm>
            <a:off x="1539240" y="4288973"/>
            <a:ext cx="9569632" cy="1980293"/>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Date Placeholder 4"/>
          <p:cNvSpPr>
            <a:spLocks noGrp="1"/>
          </p:cNvSpPr>
          <p:nvPr>
            <p:ph type="dt" sz="half" idx="10"/>
            <p:custDataLst>
              <p:tags r:id="rId5"/>
            </p:custDataLst>
          </p:nvPr>
        </p:nvSpPr>
        <p:spPr/>
        <p:txBody>
          <a:bodyPr/>
          <a:lstStyle/>
          <a:p>
            <a:fld id="{158CBE0A-6AF3-4DB5-863D-349F94148999}" type="datetimeFigureOut">
              <a:rPr lang="zh-CN" altLang="en-US" smtClean="0"/>
            </a:fld>
            <a:endParaRPr lang="zh-CN" altLang="en-US"/>
          </a:p>
        </p:txBody>
      </p:sp>
      <p:sp>
        <p:nvSpPr>
          <p:cNvPr id="6" name="Footer Placeholder 5"/>
          <p:cNvSpPr>
            <a:spLocks noGrp="1"/>
          </p:cNvSpPr>
          <p:nvPr>
            <p:ph type="ftr" sz="quarter" idx="11"/>
            <p:custDataLst>
              <p:tags r:id="rId6"/>
            </p:custDataLst>
          </p:nvPr>
        </p:nvSpPr>
        <p:spPr/>
        <p:txBody>
          <a:bodyPr/>
          <a:lstStyle/>
          <a:p>
            <a:endParaRPr lang="zh-CN" altLang="en-US"/>
          </a:p>
        </p:txBody>
      </p:sp>
      <p:sp>
        <p:nvSpPr>
          <p:cNvPr id="7" name="Slide Number Placeholder 6"/>
          <p:cNvSpPr>
            <a:spLocks noGrp="1"/>
          </p:cNvSpPr>
          <p:nvPr>
            <p:ph type="sldNum" sz="quarter" idx="12"/>
            <p:custDataLst>
              <p:tags r:id="rId7"/>
            </p:custDataLst>
          </p:nvPr>
        </p:nvSpPr>
        <p:spPr/>
        <p:txBody>
          <a:bodyPr/>
          <a:lstStyle/>
          <a:p>
            <a:fld id="{93ADA3DE-FABF-4925-BE42-A002C40F88E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2"/>
            </p:custDataLst>
          </p:nvPr>
        </p:nvSpPr>
        <p:spPr>
          <a:xfrm>
            <a:off x="10297886" y="365125"/>
            <a:ext cx="1055914"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custDataLst>
              <p:tags r:id="rId3"/>
            </p:custDataLst>
          </p:nvPr>
        </p:nvSpPr>
        <p:spPr>
          <a:xfrm>
            <a:off x="1458686" y="365125"/>
            <a:ext cx="8665028"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custDataLst>
              <p:tags r:id="rId4"/>
            </p:custDataLst>
          </p:nvPr>
        </p:nvSpPr>
        <p:spPr/>
        <p:txBody>
          <a:bodyPr/>
          <a:lstStyle/>
          <a:p>
            <a:fld id="{158CBE0A-6AF3-4DB5-863D-349F94148999}" type="datetimeFigureOut">
              <a:rPr lang="zh-CN" altLang="en-US" smtClean="0"/>
            </a:fld>
            <a:endParaRPr lang="zh-CN" altLang="en-US"/>
          </a:p>
        </p:txBody>
      </p:sp>
      <p:sp>
        <p:nvSpPr>
          <p:cNvPr id="5" name="Footer Placeholder 4"/>
          <p:cNvSpPr>
            <a:spLocks noGrp="1"/>
          </p:cNvSpPr>
          <p:nvPr>
            <p:ph type="ftr" sz="quarter" idx="11"/>
            <p:custDataLst>
              <p:tags r:id="rId5"/>
            </p:custDataLst>
          </p:nvPr>
        </p:nvSpPr>
        <p:spPr/>
        <p:txBody>
          <a:bodyPr/>
          <a:lstStyle/>
          <a:p>
            <a:endParaRPr lang="zh-CN" altLang="en-US"/>
          </a:p>
        </p:txBody>
      </p:sp>
      <p:sp>
        <p:nvSpPr>
          <p:cNvPr id="6" name="Slide Number Placeholder 5"/>
          <p:cNvSpPr>
            <a:spLocks noGrp="1"/>
          </p:cNvSpPr>
          <p:nvPr>
            <p:ph type="sldNum" sz="quarter" idx="12"/>
            <p:custDataLst>
              <p:tags r:id="rId6"/>
            </p:custDataLst>
          </p:nvPr>
        </p:nvSpPr>
        <p:spPr/>
        <p:txBody>
          <a:bodyPr/>
          <a:lstStyle/>
          <a:p>
            <a:fld id="{93ADA3DE-FABF-4925-BE42-A002C40F88EB}"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837600" y="408675"/>
            <a:ext cx="10516800" cy="5810400"/>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3"/>
            </p:custDataLst>
          </p:nvPr>
        </p:nvSpPr>
        <p:spPr/>
        <p:txBody>
          <a:bodyPr/>
          <a:lstStyle/>
          <a:p>
            <a:fld id="{6EF2F5ED-D19D-4097-92A9-D6092B3D6E68}"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A7AAEAA2-D029-4D23-B6D5-DE004B8B3ED2}"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末尾幻灯片">
    <p:spTree>
      <p:nvGrpSpPr>
        <p:cNvPr id="1" name=""/>
        <p:cNvGrpSpPr/>
        <p:nvPr/>
      </p:nvGrpSpPr>
      <p:grpSpPr>
        <a:xfrm>
          <a:off x="0" y="0"/>
          <a:ext cx="0" cy="0"/>
          <a:chOff x="0" y="0"/>
          <a:chExt cx="0" cy="0"/>
        </a:xfrm>
      </p:grpSpPr>
      <p:sp>
        <p:nvSpPr>
          <p:cNvPr id="2" name="Title 1"/>
          <p:cNvSpPr>
            <a:spLocks noGrp="1"/>
          </p:cNvSpPr>
          <p:nvPr>
            <p:ph type="title" hasCustomPrompt="1"/>
            <p:custDataLst>
              <p:tags r:id="rId2"/>
            </p:custDataLst>
          </p:nvPr>
        </p:nvSpPr>
        <p:spPr>
          <a:xfrm>
            <a:off x="3636010" y="1706880"/>
            <a:ext cx="4974590" cy="1630680"/>
          </a:xfrm>
        </p:spPr>
        <p:txBody>
          <a:bodyPr>
            <a:noAutofit/>
          </a:bodyPr>
          <a:lstStyle>
            <a:lvl1pPr algn="ctr">
              <a:defRPr sz="7200"/>
            </a:lvl1pPr>
          </a:lstStyle>
          <a:p>
            <a:r>
              <a:rPr lang="zh-CN" altLang="en-US" dirty="0"/>
              <a:t>编辑标题</a:t>
            </a:r>
            <a:endParaRPr lang="en-US" dirty="0"/>
          </a:p>
        </p:txBody>
      </p:sp>
      <p:sp>
        <p:nvSpPr>
          <p:cNvPr id="3" name="Date Placeholder 2"/>
          <p:cNvSpPr>
            <a:spLocks noGrp="1"/>
          </p:cNvSpPr>
          <p:nvPr>
            <p:ph type="dt" sz="half" idx="10"/>
            <p:custDataLst>
              <p:tags r:id="rId3"/>
            </p:custDataLst>
          </p:nvPr>
        </p:nvSpPr>
        <p:spPr/>
        <p:txBody>
          <a:bodyPr/>
          <a:lstStyle/>
          <a:p>
            <a:fld id="{275B98A9-C20B-4D5B-92DA-1D75B9D715AC}" type="datetimeFigureOut">
              <a:rPr lang="zh-CN" altLang="en-US" smtClean="0"/>
            </a:fld>
            <a:endParaRPr lang="zh-CN" altLang="en-US"/>
          </a:p>
        </p:txBody>
      </p:sp>
      <p:sp>
        <p:nvSpPr>
          <p:cNvPr id="4" name="Footer Placeholder 3"/>
          <p:cNvSpPr>
            <a:spLocks noGrp="1"/>
          </p:cNvSpPr>
          <p:nvPr>
            <p:ph type="ftr" sz="quarter" idx="11"/>
            <p:custDataLst>
              <p:tags r:id="rId4"/>
            </p:custDataLst>
          </p:nvPr>
        </p:nvSpPr>
        <p:spPr/>
        <p:txBody>
          <a:bodyPr/>
          <a:lstStyle/>
          <a:p>
            <a:endParaRPr lang="zh-CN" altLang="en-US"/>
          </a:p>
        </p:txBody>
      </p:sp>
      <p:sp>
        <p:nvSpPr>
          <p:cNvPr id="5" name="Slide Number Placeholder 4"/>
          <p:cNvSpPr>
            <a:spLocks noGrp="1"/>
          </p:cNvSpPr>
          <p:nvPr>
            <p:ph type="sldNum" sz="quarter" idx="12"/>
            <p:custDataLst>
              <p:tags r:id="rId5"/>
            </p:custDataLst>
          </p:nvPr>
        </p:nvSpPr>
        <p:spPr/>
        <p:txBody>
          <a:bodyPr/>
          <a:lstStyle/>
          <a:p>
            <a:fld id="{249B50B9-7135-4D78-A58F-DF4CD6531EC2}" type="slidenum">
              <a:rPr lang="zh-CN" altLang="en-US" smtClean="0"/>
            </a:fld>
            <a:endParaRPr lang="zh-CN" altLang="en-US"/>
          </a:p>
        </p:txBody>
      </p:sp>
      <p:sp>
        <p:nvSpPr>
          <p:cNvPr id="6" name="矩形 5"/>
          <p:cNvSpPr/>
          <p:nvPr userDrawn="1">
            <p:custDataLst>
              <p:tags r:id="rId6"/>
            </p:custDataLst>
          </p:nvPr>
        </p:nvSpPr>
        <p:spPr>
          <a:xfrm rot="19394674">
            <a:off x="6536747" y="3615571"/>
            <a:ext cx="974546" cy="1465541"/>
          </a:xfrm>
          <a:prstGeom prst="rect">
            <a:avLst/>
          </a:prstGeom>
          <a:gradFill>
            <a:gsLst>
              <a:gs pos="2000">
                <a:srgbClr val="C0C0C0"/>
              </a:gs>
              <a:gs pos="100000">
                <a:srgbClr val="FFFFFF">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spcBef>
                <a:spcPts val="0"/>
              </a:spcBef>
              <a:spcAft>
                <a:spcPts val="0"/>
              </a:spcAft>
            </a:pPr>
            <a:endParaRPr lang="zh-CN" altLang="en-US" sz="2400">
              <a:latin typeface="Arial" panose="020B0604020202020204" pitchFamily="34" charset="0"/>
              <a:ea typeface="黑体" panose="02010609060101010101" pitchFamily="49" charset="-122"/>
            </a:endParaRPr>
          </a:p>
        </p:txBody>
      </p:sp>
      <p:sp>
        <p:nvSpPr>
          <p:cNvPr id="7" name="椭圆 6"/>
          <p:cNvSpPr/>
          <p:nvPr userDrawn="1">
            <p:custDataLst>
              <p:tags r:id="rId7"/>
            </p:custDataLst>
          </p:nvPr>
        </p:nvSpPr>
        <p:spPr>
          <a:xfrm>
            <a:off x="6005872" y="3414554"/>
            <a:ext cx="1042988" cy="10429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eaLnBrk="1" hangingPunct="1">
              <a:spcBef>
                <a:spcPts val="0"/>
              </a:spcBef>
              <a:spcAft>
                <a:spcPts val="0"/>
              </a:spcAft>
            </a:pPr>
            <a:r>
              <a:rPr lang="en-US" altLang="zh-CN" sz="4950" dirty="0">
                <a:solidFill>
                  <a:schemeClr val="bg1"/>
                </a:solidFill>
                <a:latin typeface="Arial" panose="020B0604020202020204" pitchFamily="34" charset="0"/>
                <a:ea typeface="黑体" panose="02010609060101010101" pitchFamily="49" charset="-122"/>
              </a:rPr>
              <a:t>N</a:t>
            </a:r>
            <a:endParaRPr lang="zh-CN" altLang="en-US" sz="4950" dirty="0">
              <a:solidFill>
                <a:schemeClr val="bg1"/>
              </a:solidFill>
              <a:latin typeface="Arial" panose="020B0604020202020204" pitchFamily="34" charset="0"/>
              <a:ea typeface="黑体" panose="02010609060101010101" pitchFamily="49" charset="-122"/>
            </a:endParaRPr>
          </a:p>
        </p:txBody>
      </p:sp>
      <p:sp>
        <p:nvSpPr>
          <p:cNvPr id="8" name="矩形 7"/>
          <p:cNvSpPr/>
          <p:nvPr userDrawn="1">
            <p:custDataLst>
              <p:tags r:id="rId8"/>
            </p:custDataLst>
          </p:nvPr>
        </p:nvSpPr>
        <p:spPr>
          <a:xfrm rot="19394674">
            <a:off x="5209999" y="3615571"/>
            <a:ext cx="974546" cy="1465541"/>
          </a:xfrm>
          <a:prstGeom prst="rect">
            <a:avLst/>
          </a:prstGeom>
          <a:gradFill>
            <a:gsLst>
              <a:gs pos="2000">
                <a:srgbClr val="C0C0C0"/>
              </a:gs>
              <a:gs pos="100000">
                <a:srgbClr val="FFFFFF">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spcBef>
                <a:spcPts val="0"/>
              </a:spcBef>
              <a:spcAft>
                <a:spcPts val="0"/>
              </a:spcAft>
            </a:pPr>
            <a:endParaRPr lang="zh-CN" altLang="en-US" sz="2400">
              <a:latin typeface="Arial" panose="020B0604020202020204" pitchFamily="34" charset="0"/>
              <a:ea typeface="黑体" panose="02010609060101010101" pitchFamily="49" charset="-122"/>
            </a:endParaRPr>
          </a:p>
        </p:txBody>
      </p:sp>
      <p:sp>
        <p:nvSpPr>
          <p:cNvPr id="9" name="椭圆 8"/>
          <p:cNvSpPr/>
          <p:nvPr userDrawn="1">
            <p:custDataLst>
              <p:tags r:id="rId9"/>
            </p:custDataLst>
          </p:nvPr>
        </p:nvSpPr>
        <p:spPr>
          <a:xfrm>
            <a:off x="4678325" y="3414554"/>
            <a:ext cx="1042988" cy="10429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eaLnBrk="1" hangingPunct="1">
              <a:spcBef>
                <a:spcPts val="0"/>
              </a:spcBef>
              <a:spcAft>
                <a:spcPts val="0"/>
              </a:spcAft>
            </a:pPr>
            <a:r>
              <a:rPr lang="en-US" altLang="zh-CN" sz="4950" dirty="0">
                <a:solidFill>
                  <a:schemeClr val="bg1"/>
                </a:solidFill>
                <a:latin typeface="Arial" panose="020B0604020202020204" pitchFamily="34" charset="0"/>
                <a:ea typeface="黑体" panose="02010609060101010101" pitchFamily="49" charset="-122"/>
              </a:rPr>
              <a:t>A</a:t>
            </a:r>
            <a:endParaRPr lang="zh-CN" altLang="en-US" sz="4950" dirty="0">
              <a:solidFill>
                <a:schemeClr val="bg1"/>
              </a:solidFill>
              <a:latin typeface="Arial" panose="020B0604020202020204" pitchFamily="34" charset="0"/>
              <a:ea typeface="黑体" panose="02010609060101010101" pitchFamily="49" charset="-122"/>
            </a:endParaRPr>
          </a:p>
        </p:txBody>
      </p:sp>
      <p:sp>
        <p:nvSpPr>
          <p:cNvPr id="10" name="矩形 9"/>
          <p:cNvSpPr/>
          <p:nvPr userDrawn="1">
            <p:custDataLst>
              <p:tags r:id="rId10"/>
            </p:custDataLst>
          </p:nvPr>
        </p:nvSpPr>
        <p:spPr>
          <a:xfrm rot="19394674">
            <a:off x="3883249" y="3615571"/>
            <a:ext cx="974546" cy="1465541"/>
          </a:xfrm>
          <a:prstGeom prst="rect">
            <a:avLst/>
          </a:prstGeom>
          <a:gradFill>
            <a:gsLst>
              <a:gs pos="2000">
                <a:srgbClr val="C0C0C0"/>
              </a:gs>
              <a:gs pos="100000">
                <a:srgbClr val="FFFFFF">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spcBef>
                <a:spcPts val="0"/>
              </a:spcBef>
              <a:spcAft>
                <a:spcPts val="0"/>
              </a:spcAft>
            </a:pPr>
            <a:endParaRPr lang="zh-CN" altLang="en-US" sz="2400">
              <a:latin typeface="Arial" panose="020B0604020202020204" pitchFamily="34" charset="0"/>
              <a:ea typeface="黑体" panose="02010609060101010101" pitchFamily="49" charset="-122"/>
            </a:endParaRPr>
          </a:p>
        </p:txBody>
      </p:sp>
      <p:sp>
        <p:nvSpPr>
          <p:cNvPr id="11" name="椭圆 10"/>
          <p:cNvSpPr/>
          <p:nvPr userDrawn="1">
            <p:custDataLst>
              <p:tags r:id="rId11"/>
            </p:custDataLst>
          </p:nvPr>
        </p:nvSpPr>
        <p:spPr>
          <a:xfrm>
            <a:off x="3351969" y="3414554"/>
            <a:ext cx="1042988" cy="10429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eaLnBrk="1" hangingPunct="1">
              <a:spcBef>
                <a:spcPts val="0"/>
              </a:spcBef>
              <a:spcAft>
                <a:spcPts val="0"/>
              </a:spcAft>
            </a:pPr>
            <a:r>
              <a:rPr lang="en-US" altLang="zh-CN" sz="4950" dirty="0">
                <a:solidFill>
                  <a:schemeClr val="bg1"/>
                </a:solidFill>
                <a:latin typeface="Arial" panose="020B0604020202020204" pitchFamily="34" charset="0"/>
                <a:ea typeface="黑体" panose="02010609060101010101" pitchFamily="49" charset="-122"/>
              </a:rPr>
              <a:t>H</a:t>
            </a:r>
            <a:endParaRPr lang="zh-CN" altLang="en-US" sz="4950" dirty="0">
              <a:solidFill>
                <a:schemeClr val="bg1"/>
              </a:solidFill>
              <a:latin typeface="Arial" panose="020B0604020202020204" pitchFamily="34" charset="0"/>
              <a:ea typeface="黑体" panose="02010609060101010101" pitchFamily="49" charset="-122"/>
            </a:endParaRPr>
          </a:p>
        </p:txBody>
      </p:sp>
      <p:sp>
        <p:nvSpPr>
          <p:cNvPr id="12" name="矩形 11"/>
          <p:cNvSpPr/>
          <p:nvPr userDrawn="1">
            <p:custDataLst>
              <p:tags r:id="rId12"/>
            </p:custDataLst>
          </p:nvPr>
        </p:nvSpPr>
        <p:spPr>
          <a:xfrm rot="19394674">
            <a:off x="2556500" y="3615571"/>
            <a:ext cx="974546" cy="1465541"/>
          </a:xfrm>
          <a:prstGeom prst="rect">
            <a:avLst/>
          </a:prstGeom>
          <a:gradFill>
            <a:gsLst>
              <a:gs pos="2000">
                <a:srgbClr val="C0C0C0"/>
              </a:gs>
              <a:gs pos="100000">
                <a:srgbClr val="FFFFFF">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spcBef>
                <a:spcPts val="0"/>
              </a:spcBef>
              <a:spcAft>
                <a:spcPts val="0"/>
              </a:spcAft>
            </a:pPr>
            <a:endParaRPr lang="zh-CN" altLang="en-US" sz="2400">
              <a:latin typeface="Arial" panose="020B0604020202020204" pitchFamily="34" charset="0"/>
              <a:ea typeface="黑体" panose="02010609060101010101" pitchFamily="49" charset="-122"/>
            </a:endParaRPr>
          </a:p>
        </p:txBody>
      </p:sp>
      <p:sp>
        <p:nvSpPr>
          <p:cNvPr id="13" name="椭圆 12"/>
          <p:cNvSpPr/>
          <p:nvPr userDrawn="1">
            <p:custDataLst>
              <p:tags r:id="rId13"/>
            </p:custDataLst>
          </p:nvPr>
        </p:nvSpPr>
        <p:spPr>
          <a:xfrm>
            <a:off x="2025613" y="3414554"/>
            <a:ext cx="1042988" cy="10429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eaLnBrk="1" hangingPunct="1">
              <a:spcBef>
                <a:spcPts val="0"/>
              </a:spcBef>
              <a:spcAft>
                <a:spcPts val="0"/>
              </a:spcAft>
            </a:pPr>
            <a:r>
              <a:rPr lang="en-US" altLang="zh-CN" sz="4950" dirty="0">
                <a:solidFill>
                  <a:schemeClr val="bg1"/>
                </a:solidFill>
                <a:latin typeface="Arial" panose="020B0604020202020204" pitchFamily="34" charset="0"/>
                <a:ea typeface="黑体" panose="02010609060101010101" pitchFamily="49" charset="-122"/>
              </a:rPr>
              <a:t>T</a:t>
            </a:r>
            <a:endParaRPr lang="zh-CN" altLang="en-US" sz="4950" dirty="0">
              <a:solidFill>
                <a:schemeClr val="bg1"/>
              </a:solidFill>
              <a:latin typeface="Arial" panose="020B0604020202020204" pitchFamily="34" charset="0"/>
              <a:ea typeface="黑体" panose="02010609060101010101" pitchFamily="49" charset="-122"/>
            </a:endParaRPr>
          </a:p>
        </p:txBody>
      </p:sp>
      <p:sp>
        <p:nvSpPr>
          <p:cNvPr id="14" name="矩形 13"/>
          <p:cNvSpPr/>
          <p:nvPr userDrawn="1">
            <p:custDataLst>
              <p:tags r:id="rId14"/>
            </p:custDataLst>
          </p:nvPr>
        </p:nvSpPr>
        <p:spPr>
          <a:xfrm rot="19394674">
            <a:off x="7865093" y="3615571"/>
            <a:ext cx="974546" cy="1465541"/>
          </a:xfrm>
          <a:prstGeom prst="rect">
            <a:avLst/>
          </a:prstGeom>
          <a:gradFill>
            <a:gsLst>
              <a:gs pos="2000">
                <a:srgbClr val="C0C0C0"/>
              </a:gs>
              <a:gs pos="100000">
                <a:srgbClr val="FFFFFF">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spcBef>
                <a:spcPts val="0"/>
              </a:spcBef>
              <a:spcAft>
                <a:spcPts val="0"/>
              </a:spcAft>
            </a:pPr>
            <a:endParaRPr lang="zh-CN" altLang="en-US" sz="2400">
              <a:latin typeface="Arial" panose="020B0604020202020204" pitchFamily="34" charset="0"/>
              <a:ea typeface="黑体" panose="02010609060101010101" pitchFamily="49" charset="-122"/>
            </a:endParaRPr>
          </a:p>
        </p:txBody>
      </p:sp>
      <p:sp>
        <p:nvSpPr>
          <p:cNvPr id="15" name="椭圆 14"/>
          <p:cNvSpPr/>
          <p:nvPr userDrawn="1">
            <p:custDataLst>
              <p:tags r:id="rId15"/>
            </p:custDataLst>
          </p:nvPr>
        </p:nvSpPr>
        <p:spPr>
          <a:xfrm>
            <a:off x="7333419" y="3414554"/>
            <a:ext cx="1042988" cy="10429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eaLnBrk="1" hangingPunct="1">
              <a:spcBef>
                <a:spcPts val="0"/>
              </a:spcBef>
              <a:spcAft>
                <a:spcPts val="0"/>
              </a:spcAft>
            </a:pPr>
            <a:r>
              <a:rPr lang="en-US" altLang="zh-CN" sz="4950" dirty="0">
                <a:solidFill>
                  <a:schemeClr val="bg1"/>
                </a:solidFill>
                <a:latin typeface="Arial" panose="020B0604020202020204" pitchFamily="34" charset="0"/>
                <a:ea typeface="黑体" panose="02010609060101010101" pitchFamily="49" charset="-122"/>
              </a:rPr>
              <a:t>K</a:t>
            </a:r>
            <a:endParaRPr lang="zh-CN" altLang="en-US" sz="4950" dirty="0">
              <a:solidFill>
                <a:schemeClr val="bg1"/>
              </a:solidFill>
              <a:latin typeface="Arial" panose="020B0604020202020204" pitchFamily="34" charset="0"/>
              <a:ea typeface="黑体" panose="02010609060101010101" pitchFamily="49" charset="-122"/>
            </a:endParaRPr>
          </a:p>
        </p:txBody>
      </p:sp>
      <p:sp>
        <p:nvSpPr>
          <p:cNvPr id="16" name="矩形 15"/>
          <p:cNvSpPr/>
          <p:nvPr userDrawn="1">
            <p:custDataLst>
              <p:tags r:id="rId16"/>
            </p:custDataLst>
          </p:nvPr>
        </p:nvSpPr>
        <p:spPr>
          <a:xfrm rot="19394674">
            <a:off x="9191841" y="3615571"/>
            <a:ext cx="974546" cy="1465541"/>
          </a:xfrm>
          <a:prstGeom prst="rect">
            <a:avLst/>
          </a:prstGeom>
          <a:gradFill>
            <a:gsLst>
              <a:gs pos="2000">
                <a:srgbClr val="C0C0C0"/>
              </a:gs>
              <a:gs pos="100000">
                <a:srgbClr val="FFFFFF">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spcBef>
                <a:spcPts val="0"/>
              </a:spcBef>
              <a:spcAft>
                <a:spcPts val="0"/>
              </a:spcAft>
            </a:pPr>
            <a:endParaRPr lang="zh-CN" altLang="en-US" sz="2400">
              <a:latin typeface="Arial" panose="020B0604020202020204" pitchFamily="34" charset="0"/>
              <a:ea typeface="黑体" panose="02010609060101010101" pitchFamily="49" charset="-122"/>
            </a:endParaRPr>
          </a:p>
        </p:txBody>
      </p:sp>
      <p:sp>
        <p:nvSpPr>
          <p:cNvPr id="17" name="椭圆 16"/>
          <p:cNvSpPr/>
          <p:nvPr userDrawn="1">
            <p:custDataLst>
              <p:tags r:id="rId17"/>
            </p:custDataLst>
          </p:nvPr>
        </p:nvSpPr>
        <p:spPr>
          <a:xfrm>
            <a:off x="8660966" y="3414554"/>
            <a:ext cx="1042988" cy="10429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eaLnBrk="1" hangingPunct="1">
              <a:spcBef>
                <a:spcPts val="0"/>
              </a:spcBef>
              <a:spcAft>
                <a:spcPts val="0"/>
              </a:spcAft>
            </a:pPr>
            <a:r>
              <a:rPr lang="en-US" altLang="zh-CN" sz="4950" dirty="0">
                <a:solidFill>
                  <a:schemeClr val="bg1"/>
                </a:solidFill>
                <a:latin typeface="Arial" panose="020B0604020202020204" pitchFamily="34" charset="0"/>
                <a:ea typeface="黑体" panose="02010609060101010101" pitchFamily="49" charset="-122"/>
              </a:rPr>
              <a:t>S</a:t>
            </a:r>
            <a:endParaRPr lang="zh-CN" altLang="en-US" sz="4950" dirty="0">
              <a:solidFill>
                <a:schemeClr val="bg1"/>
              </a:solidFill>
              <a:latin typeface="Arial" panose="020B0604020202020204" pitchFamily="34" charset="0"/>
              <a:ea typeface="黑体" panose="02010609060101010101" pitchFamily="49" charset="-122"/>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4650746"/>
            <a:ext cx="12192000" cy="2207254"/>
          </a:xfrm>
          <a:prstGeom prst="rect">
            <a:avLst/>
          </a:prstGeom>
        </p:spPr>
      </p:pic>
      <p:grpSp>
        <p:nvGrpSpPr>
          <p:cNvPr id="9" name="组合 8"/>
          <p:cNvGrpSpPr/>
          <p:nvPr userDrawn="1">
            <p:custDataLst>
              <p:tags r:id="rId4"/>
            </p:custDataLst>
          </p:nvPr>
        </p:nvGrpSpPr>
        <p:grpSpPr>
          <a:xfrm>
            <a:off x="10677524" y="254120"/>
            <a:ext cx="873991" cy="1035806"/>
            <a:chOff x="10500195" y="236222"/>
            <a:chExt cx="1041796" cy="1234679"/>
          </a:xfrm>
        </p:grpSpPr>
        <p:sp>
          <p:nvSpPr>
            <p:cNvPr id="7" name="MH_Others_1"/>
            <p:cNvSpPr/>
            <p:nvPr userDrawn="1">
              <p:custDataLst>
                <p:tags r:id="rId5"/>
              </p:custDataLst>
            </p:nvPr>
          </p:nvSpPr>
          <p:spPr>
            <a:xfrm>
              <a:off x="10500195" y="236222"/>
              <a:ext cx="883444" cy="875110"/>
            </a:xfrm>
            <a:prstGeom prst="ellipse">
              <a:avLst/>
            </a:prstGeom>
            <a:solidFill>
              <a:schemeClr val="accent1"/>
            </a:solidFill>
            <a:ln w="12700" cap="flat" cmpd="sng" algn="ctr">
              <a:noFill/>
              <a:prstDash val="solid"/>
              <a:miter lim="800000"/>
            </a:ln>
            <a:effectLst/>
          </p:spPr>
          <p:txBody>
            <a:bodyPr anchor="ctr"/>
            <a:lstStyle/>
            <a:p>
              <a:pPr algn="ctr" eaLnBrk="1" hangingPunct="1">
                <a:spcBef>
                  <a:spcPts val="0"/>
                </a:spcBef>
                <a:spcAft>
                  <a:spcPts val="0"/>
                </a:spcAft>
              </a:pPr>
              <a:endParaRPr lang="zh-CN" altLang="en-US" sz="4050" kern="0" dirty="0">
                <a:solidFill>
                  <a:schemeClr val="bg1"/>
                </a:solidFill>
                <a:latin typeface="+mn-lt"/>
                <a:ea typeface="+mn-ea"/>
              </a:endParaRPr>
            </a:p>
          </p:txBody>
        </p:sp>
        <p:sp>
          <p:nvSpPr>
            <p:cNvPr id="8" name="MH_Others_2"/>
            <p:cNvSpPr/>
            <p:nvPr userDrawn="1">
              <p:custDataLst>
                <p:tags r:id="rId6"/>
              </p:custDataLst>
            </p:nvPr>
          </p:nvSpPr>
          <p:spPr>
            <a:xfrm>
              <a:off x="10962157" y="898210"/>
              <a:ext cx="579834" cy="572691"/>
            </a:xfrm>
            <a:prstGeom prst="ellipse">
              <a:avLst/>
            </a:prstGeom>
            <a:solidFill>
              <a:schemeClr val="bg1"/>
            </a:solidFill>
            <a:ln w="22225" cap="flat" cmpd="sng" algn="ctr">
              <a:solidFill>
                <a:schemeClr val="accent3"/>
              </a:solidFill>
              <a:prstDash val="solid"/>
              <a:miter lim="800000"/>
            </a:ln>
            <a:effectLst/>
          </p:spPr>
          <p:txBody>
            <a:bodyPr anchor="ctr"/>
            <a:lstStyle/>
            <a:p>
              <a:pPr algn="ctr" eaLnBrk="1" hangingPunct="1">
                <a:spcBef>
                  <a:spcPts val="0"/>
                </a:spcBef>
                <a:spcAft>
                  <a:spcPts val="0"/>
                </a:spcAft>
              </a:pPr>
              <a:endParaRPr lang="zh-CN" altLang="en-US" sz="2700" b="1" kern="0" dirty="0">
                <a:solidFill>
                  <a:schemeClr val="accent3"/>
                </a:solidFill>
                <a:latin typeface="+mn-lt"/>
                <a:ea typeface="+mn-ea"/>
              </a:endParaRPr>
            </a:p>
          </p:txBody>
        </p:sp>
      </p:grpSp>
      <p:sp>
        <p:nvSpPr>
          <p:cNvPr id="2" name="标题 1"/>
          <p:cNvSpPr>
            <a:spLocks noGrp="1"/>
          </p:cNvSpPr>
          <p:nvPr>
            <p:ph type="title"/>
            <p:custDataLst>
              <p:tags r:id="rId7"/>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4650746"/>
            <a:ext cx="12192000" cy="2207254"/>
          </a:xfrm>
          <a:prstGeom prst="rect">
            <a:avLst/>
          </a:prstGeom>
        </p:spPr>
      </p:pic>
      <p:sp>
        <p:nvSpPr>
          <p:cNvPr id="2" name="标题 1"/>
          <p:cNvSpPr>
            <a:spLocks noGrp="1"/>
          </p:cNvSpPr>
          <p:nvPr>
            <p:ph type="title" hasCustomPrompt="1"/>
            <p:custDataLst>
              <p:tags r:id="rId5"/>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3"/>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1" name="图片 10"/>
          <p:cNvPicPr>
            <a:picLocks noChangeAspect="1"/>
          </p:cNvPicPr>
          <p:nvPr userDrawn="1">
            <p:custDataLst>
              <p:tags r:id="rId9"/>
            </p:custDataLst>
          </p:nvPr>
        </p:nvPicPr>
        <p:blipFill>
          <a:blip r:embed="rId10"/>
          <a:stretch>
            <a:fillRect/>
          </a:stretch>
        </p:blipFill>
        <p:spPr>
          <a:xfrm>
            <a:off x="0" y="5686425"/>
            <a:ext cx="1749820" cy="1171575"/>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11" name="组合 10"/>
          <p:cNvGrpSpPr/>
          <p:nvPr userDrawn="1">
            <p:custDataLst>
              <p:tags r:id="rId3"/>
            </p:custDataLst>
          </p:nvPr>
        </p:nvGrpSpPr>
        <p:grpSpPr>
          <a:xfrm>
            <a:off x="285749" y="292220"/>
            <a:ext cx="873991" cy="1035806"/>
            <a:chOff x="10500195" y="236222"/>
            <a:chExt cx="1041796" cy="1234679"/>
          </a:xfrm>
        </p:grpSpPr>
        <p:sp>
          <p:nvSpPr>
            <p:cNvPr id="12" name="MH_Others_1"/>
            <p:cNvSpPr/>
            <p:nvPr userDrawn="1">
              <p:custDataLst>
                <p:tags r:id="rId4"/>
              </p:custDataLst>
            </p:nvPr>
          </p:nvSpPr>
          <p:spPr>
            <a:xfrm>
              <a:off x="10500195" y="236222"/>
              <a:ext cx="883444" cy="875110"/>
            </a:xfrm>
            <a:prstGeom prst="ellipse">
              <a:avLst/>
            </a:prstGeom>
            <a:solidFill>
              <a:schemeClr val="accent1"/>
            </a:solidFill>
            <a:ln w="12700" cap="flat" cmpd="sng" algn="ctr">
              <a:noFill/>
              <a:prstDash val="solid"/>
              <a:miter lim="800000"/>
            </a:ln>
            <a:effectLst/>
          </p:spPr>
          <p:txBody>
            <a:bodyPr anchor="ctr"/>
            <a:lstStyle/>
            <a:p>
              <a:pPr algn="ctr" eaLnBrk="1" hangingPunct="1">
                <a:spcBef>
                  <a:spcPts val="0"/>
                </a:spcBef>
                <a:spcAft>
                  <a:spcPts val="0"/>
                </a:spcAft>
              </a:pPr>
              <a:endParaRPr lang="zh-CN" altLang="en-US" sz="4050" kern="0" dirty="0">
                <a:solidFill>
                  <a:schemeClr val="bg1"/>
                </a:solidFill>
                <a:latin typeface="+mn-lt"/>
                <a:ea typeface="+mn-ea"/>
              </a:endParaRPr>
            </a:p>
          </p:txBody>
        </p:sp>
        <p:sp>
          <p:nvSpPr>
            <p:cNvPr id="13" name="MH_Others_2"/>
            <p:cNvSpPr/>
            <p:nvPr userDrawn="1">
              <p:custDataLst>
                <p:tags r:id="rId5"/>
              </p:custDataLst>
            </p:nvPr>
          </p:nvSpPr>
          <p:spPr>
            <a:xfrm>
              <a:off x="10962157" y="898210"/>
              <a:ext cx="579834" cy="572691"/>
            </a:xfrm>
            <a:prstGeom prst="ellipse">
              <a:avLst/>
            </a:prstGeom>
            <a:solidFill>
              <a:schemeClr val="bg1"/>
            </a:solidFill>
            <a:ln w="22225" cap="flat" cmpd="sng" algn="ctr">
              <a:solidFill>
                <a:schemeClr val="accent3"/>
              </a:solidFill>
              <a:prstDash val="solid"/>
              <a:miter lim="800000"/>
            </a:ln>
            <a:effectLst/>
          </p:spPr>
          <p:txBody>
            <a:bodyPr anchor="ctr"/>
            <a:lstStyle/>
            <a:p>
              <a:pPr algn="ctr" eaLnBrk="1" hangingPunct="1">
                <a:spcBef>
                  <a:spcPts val="0"/>
                </a:spcBef>
                <a:spcAft>
                  <a:spcPts val="0"/>
                </a:spcAft>
              </a:pPr>
              <a:endParaRPr lang="zh-CN" altLang="en-US" sz="2700" b="1" kern="0" dirty="0">
                <a:solidFill>
                  <a:schemeClr val="accent3"/>
                </a:solidFill>
                <a:latin typeface="+mn-lt"/>
                <a:ea typeface="+mn-ea"/>
              </a:endParaRPr>
            </a:p>
          </p:txBody>
        </p:sp>
      </p:grpSp>
      <p:pic>
        <p:nvPicPr>
          <p:cNvPr id="14" name="图片 13"/>
          <p:cNvPicPr>
            <a:picLocks noChangeAspect="1"/>
          </p:cNvPicPr>
          <p:nvPr userDrawn="1">
            <p:custDataLst>
              <p:tags r:id="rId6"/>
            </p:custDataLst>
          </p:nvPr>
        </p:nvPicPr>
        <p:blipFill>
          <a:blip r:embed="rId7"/>
          <a:stretch>
            <a:fillRect/>
          </a:stretch>
        </p:blipFill>
        <p:spPr>
          <a:xfrm flipH="1">
            <a:off x="10442180" y="5686425"/>
            <a:ext cx="1749820" cy="1171575"/>
          </a:xfrm>
          <a:prstGeom prst="rect">
            <a:avLst/>
          </a:prstGeom>
        </p:spPr>
      </p:pic>
      <p:sp>
        <p:nvSpPr>
          <p:cNvPr id="2" name="标题 1"/>
          <p:cNvSpPr>
            <a:spLocks noGrp="1"/>
          </p:cNvSpPr>
          <p:nvPr>
            <p:ph type="title"/>
            <p:custDataLst>
              <p:tags r:id="rId8"/>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3"/>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10" name="组合 9"/>
          <p:cNvGrpSpPr/>
          <p:nvPr userDrawn="1">
            <p:custDataLst>
              <p:tags r:id="rId3"/>
            </p:custDataLst>
          </p:nvPr>
        </p:nvGrpSpPr>
        <p:grpSpPr>
          <a:xfrm>
            <a:off x="285749" y="292220"/>
            <a:ext cx="873991" cy="1035806"/>
            <a:chOff x="10500195" y="236222"/>
            <a:chExt cx="1041796" cy="1234679"/>
          </a:xfrm>
        </p:grpSpPr>
        <p:sp>
          <p:nvSpPr>
            <p:cNvPr id="11" name="MH_Others_1"/>
            <p:cNvSpPr/>
            <p:nvPr userDrawn="1">
              <p:custDataLst>
                <p:tags r:id="rId4"/>
              </p:custDataLst>
            </p:nvPr>
          </p:nvSpPr>
          <p:spPr>
            <a:xfrm>
              <a:off x="10500195" y="236222"/>
              <a:ext cx="883444" cy="875110"/>
            </a:xfrm>
            <a:prstGeom prst="ellipse">
              <a:avLst/>
            </a:prstGeom>
            <a:solidFill>
              <a:schemeClr val="accent1"/>
            </a:solidFill>
            <a:ln w="12700" cap="flat" cmpd="sng" algn="ctr">
              <a:noFill/>
              <a:prstDash val="solid"/>
              <a:miter lim="800000"/>
            </a:ln>
            <a:effectLst/>
          </p:spPr>
          <p:txBody>
            <a:bodyPr anchor="ctr"/>
            <a:lstStyle/>
            <a:p>
              <a:pPr algn="ctr" eaLnBrk="1" hangingPunct="1">
                <a:spcBef>
                  <a:spcPts val="0"/>
                </a:spcBef>
                <a:spcAft>
                  <a:spcPts val="0"/>
                </a:spcAft>
              </a:pPr>
              <a:endParaRPr lang="zh-CN" altLang="en-US" sz="4050" kern="0" dirty="0">
                <a:solidFill>
                  <a:schemeClr val="bg1"/>
                </a:solidFill>
                <a:latin typeface="+mn-lt"/>
                <a:ea typeface="+mn-ea"/>
              </a:endParaRPr>
            </a:p>
          </p:txBody>
        </p:sp>
        <p:sp>
          <p:nvSpPr>
            <p:cNvPr id="12" name="MH_Others_2"/>
            <p:cNvSpPr/>
            <p:nvPr userDrawn="1">
              <p:custDataLst>
                <p:tags r:id="rId5"/>
              </p:custDataLst>
            </p:nvPr>
          </p:nvSpPr>
          <p:spPr>
            <a:xfrm>
              <a:off x="10962157" y="898210"/>
              <a:ext cx="579834" cy="572691"/>
            </a:xfrm>
            <a:prstGeom prst="ellipse">
              <a:avLst/>
            </a:prstGeom>
            <a:solidFill>
              <a:schemeClr val="bg1"/>
            </a:solidFill>
            <a:ln w="22225" cap="flat" cmpd="sng" algn="ctr">
              <a:solidFill>
                <a:schemeClr val="accent3"/>
              </a:solidFill>
              <a:prstDash val="solid"/>
              <a:miter lim="800000"/>
            </a:ln>
            <a:effectLst/>
          </p:spPr>
          <p:txBody>
            <a:bodyPr anchor="ctr"/>
            <a:lstStyle/>
            <a:p>
              <a:pPr algn="ctr" eaLnBrk="1" hangingPunct="1">
                <a:spcBef>
                  <a:spcPts val="0"/>
                </a:spcBef>
                <a:spcAft>
                  <a:spcPts val="0"/>
                </a:spcAft>
              </a:pPr>
              <a:endParaRPr lang="zh-CN" altLang="en-US" sz="2700" b="1" kern="0" dirty="0">
                <a:solidFill>
                  <a:schemeClr val="accent3"/>
                </a:solidFill>
                <a:latin typeface="+mn-lt"/>
                <a:ea typeface="+mn-ea"/>
              </a:endParaRPr>
            </a:p>
          </p:txBody>
        </p:sp>
      </p:grpSp>
      <p:grpSp>
        <p:nvGrpSpPr>
          <p:cNvPr id="13" name="组合 12"/>
          <p:cNvGrpSpPr/>
          <p:nvPr userDrawn="1">
            <p:custDataLst>
              <p:tags r:id="rId6"/>
            </p:custDataLst>
          </p:nvPr>
        </p:nvGrpSpPr>
        <p:grpSpPr>
          <a:xfrm>
            <a:off x="11010899" y="5702420"/>
            <a:ext cx="873991" cy="1035806"/>
            <a:chOff x="10500195" y="236222"/>
            <a:chExt cx="1041796" cy="1234679"/>
          </a:xfrm>
        </p:grpSpPr>
        <p:sp>
          <p:nvSpPr>
            <p:cNvPr id="14" name="MH_Others_1"/>
            <p:cNvSpPr/>
            <p:nvPr userDrawn="1">
              <p:custDataLst>
                <p:tags r:id="rId7"/>
              </p:custDataLst>
            </p:nvPr>
          </p:nvSpPr>
          <p:spPr>
            <a:xfrm>
              <a:off x="10500195" y="236222"/>
              <a:ext cx="883444" cy="875110"/>
            </a:xfrm>
            <a:prstGeom prst="ellipse">
              <a:avLst/>
            </a:prstGeom>
            <a:solidFill>
              <a:schemeClr val="accent1"/>
            </a:solidFill>
            <a:ln w="12700" cap="flat" cmpd="sng" algn="ctr">
              <a:noFill/>
              <a:prstDash val="solid"/>
              <a:miter lim="800000"/>
            </a:ln>
            <a:effectLst/>
          </p:spPr>
          <p:txBody>
            <a:bodyPr anchor="ctr"/>
            <a:lstStyle/>
            <a:p>
              <a:pPr algn="ctr" eaLnBrk="1" hangingPunct="1">
                <a:spcBef>
                  <a:spcPts val="0"/>
                </a:spcBef>
                <a:spcAft>
                  <a:spcPts val="0"/>
                </a:spcAft>
              </a:pPr>
              <a:endParaRPr lang="zh-CN" altLang="en-US" sz="4050" kern="0" dirty="0">
                <a:solidFill>
                  <a:schemeClr val="bg1"/>
                </a:solidFill>
                <a:latin typeface="+mn-lt"/>
                <a:ea typeface="+mn-ea"/>
              </a:endParaRPr>
            </a:p>
          </p:txBody>
        </p:sp>
        <p:sp>
          <p:nvSpPr>
            <p:cNvPr id="15" name="MH_Others_2"/>
            <p:cNvSpPr/>
            <p:nvPr userDrawn="1">
              <p:custDataLst>
                <p:tags r:id="rId8"/>
              </p:custDataLst>
            </p:nvPr>
          </p:nvSpPr>
          <p:spPr>
            <a:xfrm>
              <a:off x="10962157" y="898210"/>
              <a:ext cx="579834" cy="572691"/>
            </a:xfrm>
            <a:prstGeom prst="ellipse">
              <a:avLst/>
            </a:prstGeom>
            <a:solidFill>
              <a:schemeClr val="bg1"/>
            </a:solidFill>
            <a:ln w="22225" cap="flat" cmpd="sng" algn="ctr">
              <a:solidFill>
                <a:schemeClr val="accent3"/>
              </a:solidFill>
              <a:prstDash val="solid"/>
              <a:miter lim="800000"/>
            </a:ln>
            <a:effectLst/>
          </p:spPr>
          <p:txBody>
            <a:bodyPr anchor="ctr"/>
            <a:lstStyle/>
            <a:p>
              <a:pPr algn="ctr" eaLnBrk="1" hangingPunct="1">
                <a:spcBef>
                  <a:spcPts val="0"/>
                </a:spcBef>
                <a:spcAft>
                  <a:spcPts val="0"/>
                </a:spcAft>
              </a:pPr>
              <a:endParaRPr lang="zh-CN" altLang="en-US" sz="2700" b="1" kern="0" dirty="0">
                <a:solidFill>
                  <a:schemeClr val="accent3"/>
                </a:solidFill>
                <a:latin typeface="+mn-lt"/>
                <a:ea typeface="+mn-ea"/>
              </a:endParaRPr>
            </a:p>
          </p:txBody>
        </p:sp>
      </p:grpSp>
      <p:sp>
        <p:nvSpPr>
          <p:cNvPr id="2" name="标题 1"/>
          <p:cNvSpPr>
            <a:spLocks noGrp="1"/>
          </p:cNvSpPr>
          <p:nvPr>
            <p:ph type="title"/>
            <p:custDataLst>
              <p:tags r:id="rId9"/>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2" name="图片 11"/>
          <p:cNvPicPr>
            <a:picLocks noChangeAspect="1"/>
          </p:cNvPicPr>
          <p:nvPr userDrawn="1">
            <p:custDataLst>
              <p:tags r:id="rId3"/>
            </p:custDataLst>
          </p:nvPr>
        </p:nvPicPr>
        <p:blipFill>
          <a:blip r:embed="rId4"/>
          <a:stretch>
            <a:fillRect/>
          </a:stretch>
        </p:blipFill>
        <p:spPr>
          <a:xfrm flipH="1">
            <a:off x="10163174" y="5499621"/>
            <a:ext cx="2028825" cy="1358380"/>
          </a:xfrm>
          <a:prstGeom prst="rect">
            <a:avLst/>
          </a:prstGeom>
        </p:spPr>
      </p:pic>
      <p:sp>
        <p:nvSpPr>
          <p:cNvPr id="2" name="标题 1"/>
          <p:cNvSpPr>
            <a:spLocks noGrp="1"/>
          </p:cNvSpPr>
          <p:nvPr>
            <p:ph type="title"/>
            <p:custDataLst>
              <p:tags r:id="rId5"/>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8" name="组合 7"/>
          <p:cNvGrpSpPr/>
          <p:nvPr userDrawn="1">
            <p:custDataLst>
              <p:tags r:id="rId3"/>
            </p:custDataLst>
          </p:nvPr>
        </p:nvGrpSpPr>
        <p:grpSpPr>
          <a:xfrm>
            <a:off x="285749" y="292220"/>
            <a:ext cx="873991" cy="1035806"/>
            <a:chOff x="10500195" y="236222"/>
            <a:chExt cx="1041796" cy="1234679"/>
          </a:xfrm>
        </p:grpSpPr>
        <p:sp>
          <p:nvSpPr>
            <p:cNvPr id="9" name="MH_Others_1"/>
            <p:cNvSpPr/>
            <p:nvPr userDrawn="1">
              <p:custDataLst>
                <p:tags r:id="rId4"/>
              </p:custDataLst>
            </p:nvPr>
          </p:nvSpPr>
          <p:spPr>
            <a:xfrm>
              <a:off x="10500195" y="236222"/>
              <a:ext cx="883444" cy="875110"/>
            </a:xfrm>
            <a:prstGeom prst="ellipse">
              <a:avLst/>
            </a:prstGeom>
            <a:solidFill>
              <a:schemeClr val="accent1"/>
            </a:solidFill>
            <a:ln w="12700" cap="flat" cmpd="sng" algn="ctr">
              <a:noFill/>
              <a:prstDash val="solid"/>
              <a:miter lim="800000"/>
            </a:ln>
            <a:effectLst/>
          </p:spPr>
          <p:txBody>
            <a:bodyPr anchor="ctr"/>
            <a:lstStyle/>
            <a:p>
              <a:pPr algn="ctr" eaLnBrk="1" hangingPunct="1">
                <a:spcBef>
                  <a:spcPts val="0"/>
                </a:spcBef>
                <a:spcAft>
                  <a:spcPts val="0"/>
                </a:spcAft>
              </a:pPr>
              <a:endParaRPr lang="zh-CN" altLang="en-US" sz="4050" kern="0" dirty="0">
                <a:solidFill>
                  <a:schemeClr val="bg1"/>
                </a:solidFill>
                <a:latin typeface="+mn-lt"/>
                <a:ea typeface="+mn-ea"/>
              </a:endParaRPr>
            </a:p>
          </p:txBody>
        </p:sp>
        <p:sp>
          <p:nvSpPr>
            <p:cNvPr id="11" name="MH_Others_2"/>
            <p:cNvSpPr/>
            <p:nvPr userDrawn="1">
              <p:custDataLst>
                <p:tags r:id="rId5"/>
              </p:custDataLst>
            </p:nvPr>
          </p:nvSpPr>
          <p:spPr>
            <a:xfrm>
              <a:off x="10962157" y="898210"/>
              <a:ext cx="579834" cy="572691"/>
            </a:xfrm>
            <a:prstGeom prst="ellipse">
              <a:avLst/>
            </a:prstGeom>
            <a:solidFill>
              <a:schemeClr val="bg1"/>
            </a:solidFill>
            <a:ln w="22225" cap="flat" cmpd="sng" algn="ctr">
              <a:solidFill>
                <a:schemeClr val="accent3"/>
              </a:solidFill>
              <a:prstDash val="solid"/>
              <a:miter lim="800000"/>
            </a:ln>
            <a:effectLst/>
          </p:spPr>
          <p:txBody>
            <a:bodyPr anchor="ctr"/>
            <a:lstStyle/>
            <a:p>
              <a:pPr algn="ctr" eaLnBrk="1" hangingPunct="1">
                <a:spcBef>
                  <a:spcPts val="0"/>
                </a:spcBef>
                <a:spcAft>
                  <a:spcPts val="0"/>
                </a:spcAft>
              </a:pPr>
              <a:endParaRPr lang="zh-CN" altLang="en-US" sz="2700" b="1" kern="0" dirty="0">
                <a:solidFill>
                  <a:schemeClr val="accent3"/>
                </a:solidFill>
                <a:latin typeface="+mn-lt"/>
                <a:ea typeface="+mn-ea"/>
              </a:endParaRPr>
            </a:p>
          </p:txBody>
        </p:sp>
      </p:grpSp>
      <p:pic>
        <p:nvPicPr>
          <p:cNvPr id="12" name="图片 11"/>
          <p:cNvPicPr>
            <a:picLocks noChangeAspect="1"/>
          </p:cNvPicPr>
          <p:nvPr userDrawn="1">
            <p:custDataLst>
              <p:tags r:id="rId6"/>
            </p:custDataLst>
          </p:nvPr>
        </p:nvPicPr>
        <p:blipFill>
          <a:blip r:embed="rId7">
            <a:extLst>
              <a:ext uri="{28A0092B-C50C-407E-A947-70E740481C1C}">
                <a14:useLocalDpi xmlns:a14="http://schemas.microsoft.com/office/drawing/2010/main" val="0"/>
              </a:ext>
            </a:extLst>
          </a:blip>
          <a:stretch>
            <a:fillRect/>
          </a:stretch>
        </p:blipFill>
        <p:spPr>
          <a:xfrm flipH="1">
            <a:off x="8877300" y="4638675"/>
            <a:ext cx="3314700" cy="2219325"/>
          </a:xfrm>
          <a:prstGeom prst="rect">
            <a:avLst/>
          </a:prstGeom>
        </p:spPr>
      </p:pic>
      <p:sp>
        <p:nvSpPr>
          <p:cNvPr id="2" name="标题 1"/>
          <p:cNvSpPr>
            <a:spLocks noGrp="1"/>
          </p:cNvSpPr>
          <p:nvPr>
            <p:ph type="title" hasCustomPrompt="1"/>
            <p:custDataLst>
              <p:tags r:id="rId8"/>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139.xml"/><Relationship Id="rId23" Type="http://schemas.openxmlformats.org/officeDocument/2006/relationships/tags" Target="../tags/tag138.xml"/><Relationship Id="rId22" Type="http://schemas.openxmlformats.org/officeDocument/2006/relationships/tags" Target="../tags/tag137.xml"/><Relationship Id="rId21" Type="http://schemas.openxmlformats.org/officeDocument/2006/relationships/tags" Target="../tags/tag136.xml"/><Relationship Id="rId20" Type="http://schemas.openxmlformats.org/officeDocument/2006/relationships/tags" Target="../tags/tag135.xml"/><Relationship Id="rId2" Type="http://schemas.openxmlformats.org/officeDocument/2006/relationships/slideLayout" Target="../slideLayouts/slideLayout13.xml"/><Relationship Id="rId19" Type="http://schemas.openxmlformats.org/officeDocument/2006/relationships/tags" Target="../tags/tag134.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59845" y="12700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9"/>
            </p:custDataLst>
          </p:nvPr>
        </p:nvSpPr>
        <p:spPr>
          <a:xfrm>
            <a:off x="838200" y="365125"/>
            <a:ext cx="10515600" cy="854075"/>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custDataLst>
              <p:tags r:id="rId20"/>
            </p:custDataLst>
          </p:nvPr>
        </p:nvSpPr>
        <p:spPr>
          <a:xfrm>
            <a:off x="838200" y="1502229"/>
            <a:ext cx="10515600" cy="3466011"/>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4" name="Date Placeholder 3"/>
          <p:cNvSpPr>
            <a:spLocks noGrp="1"/>
          </p:cNvSpPr>
          <p:nvPr>
            <p:ph type="dt" sz="half" idx="2"/>
            <p:custDataLst>
              <p:tags r:id="rId21"/>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8CBE0A-6AF3-4DB5-863D-349F94148999}" type="datetimeFigureOut">
              <a:rPr lang="zh-CN" altLang="en-US" smtClean="0"/>
            </a:fld>
            <a:endParaRPr lang="zh-CN" altLang="en-US"/>
          </a:p>
        </p:txBody>
      </p:sp>
      <p:sp>
        <p:nvSpPr>
          <p:cNvPr id="5" name="Footer Placeholder 4"/>
          <p:cNvSpPr>
            <a:spLocks noGrp="1"/>
          </p:cNvSpPr>
          <p:nvPr>
            <p:ph type="ftr" sz="quarter" idx="3"/>
            <p:custDataLst>
              <p:tags r:id="rId22"/>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custDataLst>
              <p:tags r:id="rId23"/>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DA3DE-FABF-4925-BE42-A002C40F88EB}" type="slidenum">
              <a:rPr lang="zh-CN" altLang="en-US" smtClean="0"/>
            </a:fld>
            <a:endParaRPr lang="zh-CN" altLang="en-US"/>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3200" b="1" kern="1200">
          <a:solidFill>
            <a:schemeClr val="accent1"/>
          </a:solidFill>
          <a:latin typeface="黑体" panose="02010609060101010101" pitchFamily="49" charset="-122"/>
          <a:ea typeface="黑体" panose="02010609060101010101" pitchFamily="49" charset="-122"/>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2" panose="05020102010507070707" pitchFamily="18" charset="2"/>
        <a:buChar char=""/>
        <a:defRPr sz="2800" kern="1200">
          <a:solidFill>
            <a:schemeClr val="accent1">
              <a:lumMod val="75000"/>
            </a:schemeClr>
          </a:solidFill>
          <a:latin typeface="黑体" panose="02010609060101010101" pitchFamily="49" charset="-122"/>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黑体" panose="02010609060101010101" pitchFamily="49" charset="-122"/>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40.xml"/><Relationship Id="rId2" Type="http://schemas.openxmlformats.org/officeDocument/2006/relationships/image" Target="../media/image7.jpe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9" Type="http://schemas.openxmlformats.org/officeDocument/2006/relationships/tags" Target="../tags/tag203.xml"/><Relationship Id="rId8" Type="http://schemas.openxmlformats.org/officeDocument/2006/relationships/tags" Target="../tags/tag202.xml"/><Relationship Id="rId7" Type="http://schemas.openxmlformats.org/officeDocument/2006/relationships/tags" Target="../tags/tag201.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tags" Target="../tags/tag196.xml"/><Relationship Id="rId11" Type="http://schemas.openxmlformats.org/officeDocument/2006/relationships/slideLayout" Target="../slideLayouts/slideLayout2.xml"/><Relationship Id="rId10" Type="http://schemas.openxmlformats.org/officeDocument/2006/relationships/image" Target="../media/image2.png"/><Relationship Id="rId1" Type="http://schemas.openxmlformats.org/officeDocument/2006/relationships/tags" Target="../tags/tag19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5.xml"/><Relationship Id="rId1" Type="http://schemas.openxmlformats.org/officeDocument/2006/relationships/tags" Target="../tags/tag20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6.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7.xml"/><Relationship Id="rId1" Type="http://schemas.openxmlformats.org/officeDocument/2006/relationships/image" Target="../media/image14.jpeg"/></Relationships>
</file>

<file path=ppt/slides/_rels/slide2.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image" Target="../media/image9.jpeg"/><Relationship Id="rId6" Type="http://schemas.openxmlformats.org/officeDocument/2006/relationships/tags" Target="../tags/tag145.xml"/><Relationship Id="rId5" Type="http://schemas.openxmlformats.org/officeDocument/2006/relationships/image" Target="../media/image8.jpeg"/><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2" Type="http://schemas.openxmlformats.org/officeDocument/2006/relationships/slideLayout" Target="../slideLayouts/slideLayout1.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tags" Target="../tags/tag141.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51.xml"/><Relationship Id="rId4" Type="http://schemas.openxmlformats.org/officeDocument/2006/relationships/image" Target="../media/image10.png"/><Relationship Id="rId3" Type="http://schemas.openxmlformats.org/officeDocument/2006/relationships/tags" Target="../tags/tag150.xml"/><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image" Target="../media/image11.png"/><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image" Target="../media/image2.png"/><Relationship Id="rId11" Type="http://schemas.openxmlformats.org/officeDocument/2006/relationships/slideLayout" Target="../slideLayouts/slideLayout18.xml"/><Relationship Id="rId10" Type="http://schemas.openxmlformats.org/officeDocument/2006/relationships/tags" Target="../tags/tag159.xml"/><Relationship Id="rId1" Type="http://schemas.openxmlformats.org/officeDocument/2006/relationships/tags" Target="../tags/tag152.xml"/></Relationships>
</file>

<file path=ppt/slides/_rels/slide5.xml.rels><?xml version="1.0" encoding="UTF-8" standalone="yes"?>
<Relationships xmlns="http://schemas.openxmlformats.org/package/2006/relationships"><Relationship Id="rId9" Type="http://schemas.openxmlformats.org/officeDocument/2006/relationships/audio" Target="NULL" TargetMode="External"/><Relationship Id="rId8" Type="http://schemas.openxmlformats.org/officeDocument/2006/relationships/image" Target="../media/image2.png"/><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2" Type="http://schemas.openxmlformats.org/officeDocument/2006/relationships/slideLayout" Target="../slideLayouts/slideLayout2.xml"/><Relationship Id="rId11" Type="http://schemas.openxmlformats.org/officeDocument/2006/relationships/image" Target="../media/image12.png"/><Relationship Id="rId10" Type="http://schemas.microsoft.com/office/2007/relationships/media" Target="../media/media2.mp3"/><Relationship Id="rId1" Type="http://schemas.openxmlformats.org/officeDocument/2006/relationships/tags" Target="../tags/tag160.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s>
</file>

<file path=ppt/slides/_rels/slide7.xml.rels><?xml version="1.0" encoding="UTF-8" standalone="yes"?>
<Relationships xmlns="http://schemas.openxmlformats.org/package/2006/relationships"><Relationship Id="rId9" Type="http://schemas.openxmlformats.org/officeDocument/2006/relationships/tags" Target="../tags/tag180.xml"/><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3" Type="http://schemas.openxmlformats.org/officeDocument/2006/relationships/slideLayout" Target="../slideLayouts/slideLayout2.xml"/><Relationship Id="rId12" Type="http://schemas.openxmlformats.org/officeDocument/2006/relationships/image" Target="../media/image12.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tags" Target="../tags/tag172.xml"/></Relationships>
</file>

<file path=ppt/slides/_rels/slide8.xml.rels><?xml version="1.0" encoding="UTF-8" standalone="yes"?>
<Relationships xmlns="http://schemas.openxmlformats.org/package/2006/relationships"><Relationship Id="rId9" Type="http://schemas.openxmlformats.org/officeDocument/2006/relationships/audio" Target="../media/media4.mp3"/><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tags" Target="../tags/tag182.xml"/><Relationship Id="rId12" Type="http://schemas.openxmlformats.org/officeDocument/2006/relationships/slideLayout" Target="../slideLayouts/slideLayout2.xml"/><Relationship Id="rId11" Type="http://schemas.openxmlformats.org/officeDocument/2006/relationships/image" Target="../media/image12.png"/><Relationship Id="rId10" Type="http://schemas.microsoft.com/office/2007/relationships/media" Target="../media/media4.mp3"/><Relationship Id="rId1" Type="http://schemas.openxmlformats.org/officeDocument/2006/relationships/tags" Target="../tags/tag181.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15240" y="790575"/>
            <a:ext cx="5793105" cy="604520"/>
          </a:xfrm>
          <a:prstGeom prst="rect">
            <a:avLst/>
          </a:prstGeom>
          <a:solidFill>
            <a:schemeClr val="accent5">
              <a:lumMod val="75000"/>
            </a:schemeClr>
          </a:solidFill>
        </p:spPr>
        <p:txBody>
          <a:bodyPr wrap="square" rtlCol="0">
            <a:noAutofit/>
          </a:bodyPr>
          <a:p>
            <a:pPr indent="0">
              <a:buNone/>
            </a:pPr>
            <a:r>
              <a:rPr lang="en-US" sz="2800" b="1">
                <a:solidFill>
                  <a:schemeClr val="bg1"/>
                </a:solidFill>
                <a:latin typeface="Times New Roman" panose="02020603050405020304" charset="0"/>
                <a:cs typeface="Times New Roman" panose="02020603050405020304" charset="0"/>
                <a:sym typeface="+mn-ea"/>
              </a:rPr>
              <a:t>Greetings and ask for the travel plan</a:t>
            </a:r>
            <a:r>
              <a:rPr lang="en-US" b="1">
                <a:solidFill>
                  <a:schemeClr val="bg1"/>
                </a:solidFill>
                <a:latin typeface="Times New Roman" panose="02020603050405020304" charset="0"/>
                <a:cs typeface="Times New Roman" panose="02020603050405020304" charset="0"/>
                <a:sym typeface="+mn-ea"/>
              </a:rPr>
              <a:t>.</a:t>
            </a:r>
            <a:endParaRPr lang="en-US" altLang="en-US" b="1">
              <a:solidFill>
                <a:schemeClr val="bg1"/>
              </a:solidFill>
              <a:latin typeface="Times New Roman" panose="02020603050405020304" charset="0"/>
              <a:cs typeface="Times New Roman" panose="02020603050405020304" charset="0"/>
              <a:sym typeface="+mn-ea"/>
            </a:endParaRPr>
          </a:p>
        </p:txBody>
      </p:sp>
      <p:sp>
        <p:nvSpPr>
          <p:cNvPr id="9" name="文本框 8"/>
          <p:cNvSpPr txBox="1"/>
          <p:nvPr>
            <p:custDataLst>
              <p:tags r:id="rId2"/>
            </p:custDataLst>
          </p:nvPr>
        </p:nvSpPr>
        <p:spPr>
          <a:xfrm>
            <a:off x="29845" y="1524635"/>
            <a:ext cx="5793105" cy="604520"/>
          </a:xfrm>
          <a:prstGeom prst="rect">
            <a:avLst/>
          </a:prstGeom>
          <a:solidFill>
            <a:schemeClr val="accent5">
              <a:lumMod val="75000"/>
            </a:schemeClr>
          </a:solidFill>
        </p:spPr>
        <p:txBody>
          <a:bodyPr wrap="square" rtlCol="0">
            <a:noAutofit/>
          </a:bodyPr>
          <a:p>
            <a:pPr indent="0">
              <a:buNone/>
            </a:pPr>
            <a:r>
              <a:rPr lang="en-US" sz="2800" b="1">
                <a:solidFill>
                  <a:schemeClr val="bg1"/>
                </a:solidFill>
                <a:latin typeface="Times New Roman" panose="02020603050405020304" charset="0"/>
                <a:ea typeface="宋体" panose="02010600030101010101" pitchFamily="2" charset="-122"/>
                <a:cs typeface="Times New Roman" panose="02020603050405020304" charset="0"/>
                <a:sym typeface="+mn-ea"/>
              </a:rPr>
              <a:t>Choose a </a:t>
            </a:r>
            <a:r>
              <a:rPr lang="en-US" sz="2800" b="1">
                <a:solidFill>
                  <a:schemeClr val="bg1"/>
                </a:solidFill>
                <a:latin typeface="Times New Roman" panose="02020603050405020304" charset="0"/>
                <a:cs typeface="Times New Roman" panose="02020603050405020304" charset="0"/>
                <a:sym typeface="+mn-ea"/>
              </a:rPr>
              <a:t>destination.</a:t>
            </a:r>
            <a:endParaRPr lang="en-US" altLang="en-US" sz="2800" b="1">
              <a:solidFill>
                <a:schemeClr val="bg1"/>
              </a:solidFill>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0480" y="2234565"/>
            <a:ext cx="5793105" cy="604520"/>
          </a:xfrm>
          <a:prstGeom prst="rect">
            <a:avLst/>
          </a:prstGeom>
          <a:solidFill>
            <a:schemeClr val="accent5">
              <a:lumMod val="75000"/>
            </a:schemeClr>
          </a:solidFill>
        </p:spPr>
        <p:txBody>
          <a:bodyPr wrap="square" rtlCol="0">
            <a:noAutofit/>
          </a:bodyPr>
          <a:p>
            <a:pPr indent="0">
              <a:buNone/>
            </a:pPr>
            <a:r>
              <a:rPr lang="en-US" sz="2800" b="1">
                <a:solidFill>
                  <a:schemeClr val="bg1"/>
                </a:solidFill>
                <a:latin typeface="Times New Roman" panose="02020603050405020304" charset="0"/>
                <a:cs typeface="Times New Roman" panose="02020603050405020304" charset="0"/>
                <a:sym typeface="+mn-ea"/>
              </a:rPr>
              <a:t>Show your agreement.</a:t>
            </a:r>
            <a:endParaRPr lang="en-US" sz="2800" b="1">
              <a:solidFill>
                <a:schemeClr val="bg1"/>
              </a:solidFill>
              <a:latin typeface="Times New Roman" panose="02020603050405020304" charset="0"/>
              <a:cs typeface="Times New Roman" panose="02020603050405020304" charset="0"/>
              <a:sym typeface="+mn-ea"/>
            </a:endParaRPr>
          </a:p>
        </p:txBody>
      </p:sp>
      <p:sp>
        <p:nvSpPr>
          <p:cNvPr id="11" name="文本框 10"/>
          <p:cNvSpPr txBox="1"/>
          <p:nvPr>
            <p:custDataLst>
              <p:tags r:id="rId4"/>
            </p:custDataLst>
          </p:nvPr>
        </p:nvSpPr>
        <p:spPr>
          <a:xfrm>
            <a:off x="30480" y="2989580"/>
            <a:ext cx="5793105" cy="604520"/>
          </a:xfrm>
          <a:prstGeom prst="rect">
            <a:avLst/>
          </a:prstGeom>
          <a:solidFill>
            <a:schemeClr val="accent5">
              <a:lumMod val="75000"/>
            </a:schemeClr>
          </a:solidFill>
        </p:spPr>
        <p:txBody>
          <a:bodyPr wrap="square" rtlCol="0">
            <a:noAutofit/>
          </a:bodyPr>
          <a:p>
            <a:pPr indent="0">
              <a:buNone/>
            </a:pPr>
            <a:r>
              <a:rPr lang="en-US" sz="2800" b="1">
                <a:solidFill>
                  <a:schemeClr val="bg1"/>
                </a:solidFill>
                <a:latin typeface="Times New Roman" panose="02020603050405020304" charset="0"/>
                <a:cs typeface="Times New Roman" panose="02020603050405020304" charset="0"/>
                <a:sym typeface="+mn-ea"/>
              </a:rPr>
              <a:t>List reasons and collect information.</a:t>
            </a:r>
            <a:endParaRPr lang="en-US" sz="2800" b="1">
              <a:solidFill>
                <a:schemeClr val="bg1"/>
              </a:solidFill>
              <a:latin typeface="Times New Roman" panose="02020603050405020304" charset="0"/>
              <a:cs typeface="Times New Roman" panose="02020603050405020304" charset="0"/>
              <a:sym typeface="+mn-ea"/>
            </a:endParaRPr>
          </a:p>
        </p:txBody>
      </p:sp>
      <p:sp>
        <p:nvSpPr>
          <p:cNvPr id="12" name="文本框 11"/>
          <p:cNvSpPr txBox="1"/>
          <p:nvPr>
            <p:custDataLst>
              <p:tags r:id="rId5"/>
            </p:custDataLst>
          </p:nvPr>
        </p:nvSpPr>
        <p:spPr>
          <a:xfrm>
            <a:off x="15240" y="3756660"/>
            <a:ext cx="5793105" cy="604520"/>
          </a:xfrm>
          <a:prstGeom prst="rect">
            <a:avLst/>
          </a:prstGeom>
          <a:solidFill>
            <a:schemeClr val="accent5">
              <a:lumMod val="75000"/>
            </a:schemeClr>
          </a:solidFill>
        </p:spPr>
        <p:txBody>
          <a:bodyPr wrap="square" rtlCol="0">
            <a:noAutofit/>
          </a:bodyPr>
          <a:p>
            <a:pPr indent="0">
              <a:buNone/>
            </a:pPr>
            <a:r>
              <a:rPr lang="en-US" sz="2800" b="1">
                <a:solidFill>
                  <a:schemeClr val="bg1"/>
                </a:solidFill>
                <a:latin typeface="Times New Roman" panose="02020603050405020304" charset="0"/>
                <a:cs typeface="Times New Roman" panose="02020603050405020304" charset="0"/>
                <a:sym typeface="+mn-ea"/>
              </a:rPr>
              <a:t>Ask the arrangements in detail.</a:t>
            </a:r>
            <a:endParaRPr lang="en-US" sz="2800" b="1">
              <a:solidFill>
                <a:schemeClr val="bg1"/>
              </a:solidFill>
              <a:latin typeface="Times New Roman" panose="02020603050405020304" charset="0"/>
              <a:cs typeface="Times New Roman" panose="02020603050405020304" charset="0"/>
              <a:sym typeface="+mn-ea"/>
            </a:endParaRPr>
          </a:p>
        </p:txBody>
      </p:sp>
      <p:sp>
        <p:nvSpPr>
          <p:cNvPr id="13" name="文本框 12"/>
          <p:cNvSpPr txBox="1"/>
          <p:nvPr>
            <p:custDataLst>
              <p:tags r:id="rId6"/>
            </p:custDataLst>
          </p:nvPr>
        </p:nvSpPr>
        <p:spPr>
          <a:xfrm>
            <a:off x="30480" y="4507865"/>
            <a:ext cx="5777865" cy="929640"/>
          </a:xfrm>
          <a:prstGeom prst="rect">
            <a:avLst/>
          </a:prstGeom>
          <a:solidFill>
            <a:schemeClr val="accent5">
              <a:lumMod val="75000"/>
            </a:schemeClr>
          </a:solidFill>
        </p:spPr>
        <p:txBody>
          <a:bodyPr wrap="square" rtlCol="0">
            <a:noAutofit/>
          </a:bodyPr>
          <a:p>
            <a:pPr indent="0">
              <a:buNone/>
            </a:pPr>
            <a:r>
              <a:rPr lang="en-US" sz="2800" b="1">
                <a:solidFill>
                  <a:schemeClr val="bg1"/>
                </a:solidFill>
                <a:latin typeface="Times New Roman" panose="02020603050405020304" charset="0"/>
                <a:cs typeface="Times New Roman" panose="02020603050405020304" charset="0"/>
                <a:sym typeface="+mn-ea"/>
              </a:rPr>
              <a:t>Share your travel plan and arrangements.</a:t>
            </a:r>
            <a:endParaRPr lang="en-US" sz="2800" b="1">
              <a:solidFill>
                <a:schemeClr val="bg1"/>
              </a:solidFill>
              <a:latin typeface="Times New Roman" panose="02020603050405020304" charset="0"/>
              <a:cs typeface="Times New Roman" panose="02020603050405020304" charset="0"/>
              <a:sym typeface="+mn-ea"/>
            </a:endParaRPr>
          </a:p>
        </p:txBody>
      </p:sp>
      <p:sp>
        <p:nvSpPr>
          <p:cNvPr id="4" name="标题 3"/>
          <p:cNvSpPr>
            <a:spLocks noGrp="1"/>
          </p:cNvSpPr>
          <p:nvPr>
            <p:ph type="title"/>
            <p:custDataLst>
              <p:tags r:id="rId7"/>
            </p:custDataLst>
          </p:nvPr>
        </p:nvSpPr>
        <p:spPr>
          <a:xfrm>
            <a:off x="7620" y="3810"/>
            <a:ext cx="5671185" cy="539750"/>
          </a:xfrm>
          <a:solidFill>
            <a:schemeClr val="accent4">
              <a:lumMod val="40000"/>
              <a:lumOff val="60000"/>
            </a:schemeClr>
          </a:solidFill>
        </p:spPr>
        <p:txBody>
          <a:bodyPr>
            <a:normAutofit fontScale="90000"/>
          </a:bodyPr>
          <a:p>
            <a:r>
              <a:rPr lang="en-US"/>
              <a:t>Share your travel plan</a:t>
            </a:r>
            <a:endParaRPr lang="en-US"/>
          </a:p>
        </p:txBody>
      </p:sp>
      <p:graphicFrame>
        <p:nvGraphicFramePr>
          <p:cNvPr id="7" name="表格 6"/>
          <p:cNvGraphicFramePr>
            <a:graphicFrameLocks noGrp="1"/>
          </p:cNvGraphicFramePr>
          <p:nvPr>
            <p:custDataLst>
              <p:tags r:id="rId8"/>
            </p:custDataLst>
          </p:nvPr>
        </p:nvGraphicFramePr>
        <p:xfrm>
          <a:off x="5965190" y="732790"/>
          <a:ext cx="6140450" cy="4693920"/>
        </p:xfrm>
        <a:graphic>
          <a:graphicData uri="http://schemas.openxmlformats.org/drawingml/2006/table">
            <a:tbl>
              <a:tblPr>
                <a:effectLst>
                  <a:outerShdw blurRad="381000" dist="38100" dir="5400000" sx="102000" sy="102000" algn="t" rotWithShape="0">
                    <a:prstClr val="black">
                      <a:alpha val="7000"/>
                    </a:prstClr>
                  </a:outerShdw>
                </a:effectLst>
                <a:tableStyleId>{5940675A-B579-460E-94D1-54222C63F5DA}</a:tableStyleId>
              </a:tblPr>
              <a:tblGrid>
                <a:gridCol w="1629410"/>
                <a:gridCol w="4511040"/>
              </a:tblGrid>
              <a:tr h="426720">
                <a:tc>
                  <a:txBody>
                    <a:bodyPr/>
                    <a:p>
                      <a:pPr indent="0" algn="ctr">
                        <a:buNone/>
                      </a:pPr>
                      <a:r>
                        <a:rPr lang="en-US" sz="2800" b="1">
                          <a:solidFill>
                            <a:schemeClr val="bg1"/>
                          </a:solidFill>
                          <a:latin typeface="Times New Roman" panose="02020603050405020304" charset="0"/>
                          <a:cs typeface="Times New Roman" panose="02020603050405020304" charset="0"/>
                          <a:sym typeface="+mn-ea"/>
                        </a:rPr>
                        <a:t>Contents</a:t>
                      </a:r>
                      <a:endParaRPr lang="en-US" altLang="en-US" sz="2800" b="1">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1"/>
                    </a:solidFill>
                  </a:tcPr>
                </a:tc>
                <a:tc>
                  <a:txBody>
                    <a:bodyPr/>
                    <a:p>
                      <a:pPr indent="0" algn="ctr">
                        <a:buNone/>
                      </a:pPr>
                      <a:r>
                        <a:rPr lang="en-US" sz="2800">
                          <a:latin typeface="Times New Roman" panose="02020603050405020304" charset="0"/>
                          <a:cs typeface="Times New Roman" panose="02020603050405020304" charset="0"/>
                          <a:sym typeface="+mn-ea"/>
                        </a:rPr>
                        <a:t>Criteri</a:t>
                      </a:r>
                      <a:r>
                        <a:rPr lang="en-US" sz="2800">
                          <a:latin typeface="Times New Roman" panose="02020603050405020304" charset="0"/>
                          <a:ea typeface="宋体" panose="02010600030101010101" pitchFamily="2" charset="-122"/>
                          <a:cs typeface="Times New Roman" panose="02020603050405020304" charset="0"/>
                          <a:sym typeface="+mn-ea"/>
                        </a:rPr>
                        <a:t>a</a:t>
                      </a:r>
                      <a:endParaRPr lang="en-US" altLang="en-US" sz="28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2"/>
                    </a:solidFill>
                  </a:tcPr>
                </a:tc>
              </a:tr>
              <a:tr h="853440">
                <a:tc>
                  <a:txBody>
                    <a:bodyPr/>
                    <a:p>
                      <a:pPr indent="0">
                        <a:buNone/>
                      </a:pPr>
                      <a:r>
                        <a:rPr lang="en-US" sz="2800">
                          <a:latin typeface="Times New Roman" panose="02020603050405020304" charset="0"/>
                          <a:cs typeface="Times New Roman" panose="02020603050405020304" charset="0"/>
                          <a:sym typeface="+mn-ea"/>
                        </a:rPr>
                        <a:t>Plan</a:t>
                      </a:r>
                      <a:endParaRPr lang="en-US" altLang="en-US" sz="2800" b="0">
                        <a:latin typeface="Times New Roman" panose="02020603050405020304" charset="0"/>
                        <a:ea typeface="Times New Roman" panose="02020603050405020304" charset="0"/>
                        <a:cs typeface="Times New Roman" panose="02020603050405020304" charset="0"/>
                        <a:sym typeface="+mn-ea"/>
                      </a:endParaRPr>
                    </a:p>
                  </a:txBody>
                  <a:tcPr marL="68580" marR="68580" marT="0" marB="0" vert="horz" anchor="ctr" anchorCtr="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p>
                      <a:pPr indent="0">
                        <a:buNone/>
                      </a:pPr>
                      <a:r>
                        <a:rPr lang="en-US" sz="2800">
                          <a:latin typeface="Times New Roman" panose="02020603050405020304" charset="0"/>
                          <a:cs typeface="Times New Roman" panose="02020603050405020304" charset="0"/>
                          <a:sym typeface="+mn-ea"/>
                        </a:rPr>
                        <a:t>Make your travel plan </a:t>
                      </a:r>
                      <a:r>
                        <a:rPr lang="en-US" sz="2800">
                          <a:solidFill>
                            <a:schemeClr val="accent6"/>
                          </a:solidFill>
                          <a:latin typeface="Times New Roman" panose="02020603050405020304" charset="0"/>
                          <a:cs typeface="Times New Roman" panose="02020603050405020304" charset="0"/>
                          <a:sym typeface="+mn-ea"/>
                        </a:rPr>
                        <a:t>detailed and logical</a:t>
                      </a:r>
                      <a:r>
                        <a:rPr lang="en-US" sz="2800">
                          <a:latin typeface="Times New Roman" panose="02020603050405020304" charset="0"/>
                          <a:cs typeface="Times New Roman" panose="02020603050405020304" charset="0"/>
                          <a:sym typeface="+mn-ea"/>
                        </a:rPr>
                        <a:t>.</a:t>
                      </a:r>
                      <a:endParaRPr lang="en-US" altLang="en-US" sz="28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r>
              <a:tr h="1706880">
                <a:tc>
                  <a:txBody>
                    <a:bodyPr/>
                    <a:p>
                      <a:pPr indent="0">
                        <a:buNone/>
                      </a:pPr>
                      <a:r>
                        <a:rPr lang="en-US" sz="2800">
                          <a:latin typeface="Times New Roman" panose="02020603050405020304" charset="0"/>
                          <a:cs typeface="Times New Roman" panose="02020603050405020304" charset="0"/>
                          <a:sym typeface="+mn-ea"/>
                        </a:rPr>
                        <a:t>Language</a:t>
                      </a:r>
                      <a:endParaRPr lang="en-US" altLang="en-US" sz="2800" b="0">
                        <a:latin typeface="Times New Roman" panose="02020603050405020304" charset="0"/>
                        <a:ea typeface="Times New Roman" panose="02020603050405020304" charset="0"/>
                        <a:cs typeface="Times New Roman" panose="02020603050405020304" charset="0"/>
                      </a:endParaRPr>
                    </a:p>
                    <a:p>
                      <a:pPr indent="0">
                        <a:buNone/>
                      </a:pPr>
                      <a:endParaRPr lang="en-US" altLang="en-US" sz="28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p>
                      <a:pPr indent="0">
                        <a:buNone/>
                      </a:pPr>
                      <a:r>
                        <a:rPr lang="en-US" sz="2800">
                          <a:latin typeface="Times New Roman" panose="02020603050405020304" charset="0"/>
                          <a:cs typeface="Times New Roman" panose="02020603050405020304" charset="0"/>
                          <a:sym typeface="+mn-ea"/>
                        </a:rPr>
                        <a:t>Make your </a:t>
                      </a:r>
                      <a:r>
                        <a:rPr lang="en-US" sz="2800">
                          <a:latin typeface="Times New Roman" panose="02020603050405020304" charset="0"/>
                          <a:ea typeface="宋体" panose="02010600030101010101" pitchFamily="2" charset="-122"/>
                          <a:cs typeface="Times New Roman" panose="02020603050405020304" charset="0"/>
                          <a:sym typeface="+mn-ea"/>
                        </a:rPr>
                        <a:t>conversation </a:t>
                      </a:r>
                      <a:r>
                        <a:rPr lang="en-US" sz="2800">
                          <a:solidFill>
                            <a:schemeClr val="accent6"/>
                          </a:solidFill>
                          <a:latin typeface="Times New Roman" panose="02020603050405020304" charset="0"/>
                          <a:cs typeface="Times New Roman" panose="02020603050405020304" charset="0"/>
                          <a:sym typeface="+mn-ea"/>
                        </a:rPr>
                        <a:t>fluent</a:t>
                      </a:r>
                      <a:r>
                        <a:rPr lang="en-US" sz="2800">
                          <a:latin typeface="Times New Roman" panose="02020603050405020304" charset="0"/>
                          <a:cs typeface="Times New Roman" panose="02020603050405020304" charset="0"/>
                          <a:sym typeface="+mn-ea"/>
                        </a:rPr>
                        <a:t>.</a:t>
                      </a:r>
                      <a:endParaRPr lang="en-US" sz="2800" b="0">
                        <a:latin typeface="Times New Roman" panose="02020603050405020304" charset="0"/>
                        <a:cs typeface="Times New Roman" panose="02020603050405020304" charset="0"/>
                      </a:endParaRPr>
                    </a:p>
                    <a:p>
                      <a:pPr indent="0">
                        <a:buNone/>
                      </a:pPr>
                      <a:r>
                        <a:rPr lang="en-US" sz="2800">
                          <a:latin typeface="Times New Roman" panose="02020603050405020304" charset="0"/>
                          <a:cs typeface="Times New Roman" panose="02020603050405020304" charset="0"/>
                          <a:sym typeface="+mn-ea"/>
                        </a:rPr>
                        <a:t>Use </a:t>
                      </a:r>
                      <a:r>
                        <a:rPr lang="en-US" sz="2800">
                          <a:solidFill>
                            <a:schemeClr val="accent6"/>
                          </a:solidFill>
                          <a:latin typeface="Times New Roman" panose="02020603050405020304" charset="0"/>
                          <a:cs typeface="Times New Roman" panose="02020603050405020304" charset="0"/>
                          <a:sym typeface="+mn-ea"/>
                        </a:rPr>
                        <a:t>correct</a:t>
                      </a:r>
                      <a:r>
                        <a:rPr lang="en-US" sz="2800">
                          <a:latin typeface="Times New Roman" panose="02020603050405020304" charset="0"/>
                          <a:cs typeface="Times New Roman" panose="02020603050405020304" charset="0"/>
                          <a:sym typeface="+mn-ea"/>
                        </a:rPr>
                        <a:t> </a:t>
                      </a:r>
                      <a:r>
                        <a:rPr lang="en-US" sz="2800">
                          <a:solidFill>
                            <a:schemeClr val="tx1"/>
                          </a:solidFill>
                          <a:latin typeface="Times New Roman" panose="02020603050405020304" charset="0"/>
                          <a:cs typeface="Times New Roman" panose="02020603050405020304" charset="0"/>
                          <a:sym typeface="+mn-ea"/>
                        </a:rPr>
                        <a:t>words and grammar patterns.</a:t>
                      </a:r>
                      <a:endParaRPr lang="en-US" altLang="en-US" sz="2800" b="0">
                        <a:solidFill>
                          <a:schemeClr val="tx1"/>
                        </a:solidFill>
                        <a:latin typeface="Times New Roman" panose="02020603050405020304" charset="0"/>
                        <a:ea typeface="Times New Roman" panose="02020603050405020304" charset="0"/>
                        <a:cs typeface="Times New Roman" panose="02020603050405020304" charset="0"/>
                        <a:sym typeface="+mn-ea"/>
                      </a:endParaRPr>
                    </a:p>
                  </a:txBody>
                  <a:tcPr marL="68580" marR="68580" marT="0" marB="0" vert="horz" anchor="ctr" anchorCtr="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r>
              <a:tr h="853440">
                <a:tc>
                  <a:txBody>
                    <a:bodyPr/>
                    <a:p>
                      <a:pPr indent="0">
                        <a:buNone/>
                      </a:pPr>
                      <a:r>
                        <a:rPr lang="en-US" sz="2800">
                          <a:latin typeface="Times New Roman" panose="02020603050405020304" charset="0"/>
                          <a:cs typeface="Times New Roman" panose="02020603050405020304" charset="0"/>
                          <a:sym typeface="+mn-ea"/>
                        </a:rPr>
                        <a:t>Structure</a:t>
                      </a:r>
                      <a:endParaRPr lang="en-US" altLang="en-US" sz="2800" b="0">
                        <a:latin typeface="Times New Roman" panose="02020603050405020304" charset="0"/>
                        <a:ea typeface="Times New Roman" panose="02020603050405020304" charset="0"/>
                        <a:cs typeface="Times New Roman" panose="02020603050405020304" charset="0"/>
                      </a:endParaRPr>
                    </a:p>
                    <a:p>
                      <a:pPr indent="0">
                        <a:buNone/>
                      </a:pPr>
                      <a:endParaRPr lang="en-US" altLang="en-US" sz="28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p>
                      <a:pPr indent="0">
                        <a:buNone/>
                      </a:pPr>
                      <a:r>
                        <a:rPr lang="en-US" sz="2800">
                          <a:latin typeface="Times New Roman" panose="02020603050405020304" charset="0"/>
                          <a:cs typeface="Times New Roman" panose="02020603050405020304" charset="0"/>
                          <a:sym typeface="+mn-ea"/>
                        </a:rPr>
                        <a:t>Make your travel plan </a:t>
                      </a:r>
                      <a:r>
                        <a:rPr lang="en-US" sz="2800">
                          <a:solidFill>
                            <a:schemeClr val="accent6"/>
                          </a:solidFill>
                          <a:latin typeface="Times New Roman" panose="02020603050405020304" charset="0"/>
                          <a:cs typeface="Times New Roman" panose="02020603050405020304" charset="0"/>
                          <a:sym typeface="+mn-ea"/>
                        </a:rPr>
                        <a:t>complete</a:t>
                      </a:r>
                      <a:r>
                        <a:rPr lang="en-US" sz="2800">
                          <a:latin typeface="Times New Roman" panose="02020603050405020304" charset="0"/>
                          <a:cs typeface="Times New Roman" panose="02020603050405020304" charset="0"/>
                          <a:sym typeface="+mn-ea"/>
                        </a:rPr>
                        <a:t>.</a:t>
                      </a:r>
                      <a:endParaRPr lang="en-US" altLang="en-US" sz="28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r>
              <a:tr h="853440">
                <a:tc>
                  <a:txBody>
                    <a:bodyPr/>
                    <a:p>
                      <a:pPr indent="0">
                        <a:buNone/>
                      </a:pPr>
                      <a:r>
                        <a:rPr lang="en-US" sz="2800">
                          <a:latin typeface="Times New Roman" panose="02020603050405020304" charset="0"/>
                          <a:ea typeface="宋体" panose="02010600030101010101" pitchFamily="2" charset="-122"/>
                          <a:cs typeface="Times New Roman" panose="02020603050405020304" charset="0"/>
                          <a:sym typeface="+mn-ea"/>
                        </a:rPr>
                        <a:t>Acting</a:t>
                      </a:r>
                      <a:endParaRPr lang="en-US" altLang="en-US" sz="28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p>
                      <a:pPr indent="0">
                        <a:buNone/>
                      </a:pPr>
                      <a:r>
                        <a:rPr lang="en-US" sz="2800">
                          <a:latin typeface="Times New Roman" panose="02020603050405020304" charset="0"/>
                          <a:cs typeface="Times New Roman" panose="02020603050405020304" charset="0"/>
                          <a:sym typeface="+mn-ea"/>
                        </a:rPr>
                        <a:t>Use </a:t>
                      </a:r>
                      <a:r>
                        <a:rPr lang="en-US" sz="2800">
                          <a:solidFill>
                            <a:schemeClr val="accent6"/>
                          </a:solidFill>
                          <a:latin typeface="Times New Roman" panose="02020603050405020304" charset="0"/>
                          <a:cs typeface="Times New Roman" panose="02020603050405020304" charset="0"/>
                          <a:sym typeface="+mn-ea"/>
                        </a:rPr>
                        <a:t>proper</a:t>
                      </a:r>
                      <a:r>
                        <a:rPr lang="en-US" sz="2800">
                          <a:latin typeface="Times New Roman" panose="02020603050405020304" charset="0"/>
                          <a:cs typeface="Times New Roman" panose="02020603050405020304" charset="0"/>
                          <a:sym typeface="+mn-ea"/>
                        </a:rPr>
                        <a:t> body language and act</a:t>
                      </a:r>
                      <a:r>
                        <a:rPr lang="en-US" sz="2800">
                          <a:solidFill>
                            <a:schemeClr val="accent6"/>
                          </a:solidFill>
                          <a:latin typeface="Times New Roman" panose="02020603050405020304" charset="0"/>
                          <a:cs typeface="Times New Roman" panose="02020603050405020304" charset="0"/>
                          <a:sym typeface="+mn-ea"/>
                        </a:rPr>
                        <a:t> confidently</a:t>
                      </a:r>
                      <a:r>
                        <a:rPr lang="en-US" sz="2800">
                          <a:latin typeface="Times New Roman" panose="02020603050405020304" charset="0"/>
                          <a:cs typeface="Times New Roman" panose="02020603050405020304" charset="0"/>
                          <a:sym typeface="+mn-ea"/>
                        </a:rPr>
                        <a:t>.</a:t>
                      </a:r>
                      <a:endParaRPr lang="en-US" altLang="en-US" sz="28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r>
            </a:tbl>
          </a:graphicData>
        </a:graphic>
      </p:graphicFrame>
      <p:pic>
        <p:nvPicPr>
          <p:cNvPr id="16" name="图片 15"/>
          <p:cNvPicPr>
            <a:picLocks noChangeAspect="1"/>
          </p:cNvPicPr>
          <p:nvPr userDrawn="1">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30480" y="5017770"/>
            <a:ext cx="12161520" cy="18402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28270" y="858520"/>
            <a:ext cx="11225530" cy="5318760"/>
          </a:xfrm>
        </p:spPr>
        <p:txBody>
          <a:bodyPr/>
          <a:p>
            <a:r>
              <a:rPr lang="zh-CN" altLang="en-US">
                <a:latin typeface="Times New Roman" panose="02020603050405020304" charset="0"/>
                <a:cs typeface="Times New Roman" panose="02020603050405020304" charset="0"/>
              </a:rPr>
              <a:t>Is it worth the time and energy to get ready to travel? Share your opinion and list your reasons.</a:t>
            </a:r>
            <a:endParaRPr lang="zh-CN" altLang="en-US">
              <a:latin typeface="Times New Roman" panose="02020603050405020304" charset="0"/>
              <a:cs typeface="Times New Roman" panose="02020603050405020304" charset="0"/>
            </a:endParaRPr>
          </a:p>
        </p:txBody>
      </p:sp>
      <p:sp>
        <p:nvSpPr>
          <p:cNvPr id="4" name="标题 3"/>
          <p:cNvSpPr>
            <a:spLocks noGrp="1"/>
          </p:cNvSpPr>
          <p:nvPr>
            <p:ph type="title"/>
            <p:custDataLst>
              <p:tags r:id="rId1"/>
            </p:custDataLst>
          </p:nvPr>
        </p:nvSpPr>
        <p:spPr>
          <a:xfrm>
            <a:off x="7620" y="3810"/>
            <a:ext cx="3644265" cy="550545"/>
          </a:xfrm>
          <a:solidFill>
            <a:schemeClr val="accent4">
              <a:lumMod val="40000"/>
              <a:lumOff val="60000"/>
            </a:schemeClr>
          </a:solidFill>
        </p:spPr>
        <p:txBody>
          <a:bodyPr>
            <a:normAutofit fontScale="90000"/>
          </a:bodyPr>
          <a:p>
            <a:r>
              <a:rPr lang="en-US"/>
              <a:t>Critical Thinking</a:t>
            </a:r>
            <a:endParaRPr lang="en-US"/>
          </a:p>
        </p:txBody>
      </p:sp>
      <p:sp>
        <p:nvSpPr>
          <p:cNvPr id="5" name="文本框 4"/>
          <p:cNvSpPr txBox="1"/>
          <p:nvPr/>
        </p:nvSpPr>
        <p:spPr>
          <a:xfrm>
            <a:off x="678815" y="1919605"/>
            <a:ext cx="2181225" cy="605155"/>
          </a:xfrm>
          <a:prstGeom prst="rect">
            <a:avLst/>
          </a:prstGeom>
          <a:solidFill>
            <a:schemeClr val="accent6">
              <a:lumMod val="75000"/>
            </a:schemeClr>
          </a:solidFill>
        </p:spPr>
        <p:txBody>
          <a:bodyPr wrap="square" rtlCol="0">
            <a:noAutofit/>
          </a:bodyPr>
          <a:p>
            <a:r>
              <a:rPr lang="en-US" altLang="zh-CN" sz="3200" b="1">
                <a:solidFill>
                  <a:schemeClr val="bg1"/>
                </a:solidFill>
              </a:rPr>
              <a:t>Advantages</a:t>
            </a:r>
            <a:endParaRPr lang="en-US" altLang="zh-CN" sz="3200" b="1">
              <a:solidFill>
                <a:schemeClr val="bg1"/>
              </a:solidFill>
            </a:endParaRPr>
          </a:p>
        </p:txBody>
      </p:sp>
      <p:sp>
        <p:nvSpPr>
          <p:cNvPr id="6" name="文本框 5"/>
          <p:cNvSpPr txBox="1"/>
          <p:nvPr/>
        </p:nvSpPr>
        <p:spPr>
          <a:xfrm>
            <a:off x="678815" y="2651760"/>
            <a:ext cx="4999355" cy="677545"/>
          </a:xfrm>
          <a:prstGeom prst="rect">
            <a:avLst/>
          </a:prstGeom>
          <a:solidFill>
            <a:schemeClr val="accent6"/>
          </a:solidFill>
        </p:spPr>
        <p:txBody>
          <a:bodyPr wrap="square" rtlCol="0">
            <a:noAutofit/>
          </a:bodyPr>
          <a:p>
            <a:r>
              <a:rPr lang="en-US" altLang="zh-CN" sz="3200" b="1">
                <a:solidFill>
                  <a:schemeClr val="bg1"/>
                </a:solidFill>
              </a:rPr>
              <a:t>enjoy beatutiful scenery</a:t>
            </a:r>
            <a:endParaRPr lang="en-US" altLang="zh-CN" sz="3200" b="1">
              <a:solidFill>
                <a:schemeClr val="bg1"/>
              </a:solidFill>
            </a:endParaRPr>
          </a:p>
        </p:txBody>
      </p:sp>
      <p:sp>
        <p:nvSpPr>
          <p:cNvPr id="7" name="文本框 6"/>
          <p:cNvSpPr txBox="1"/>
          <p:nvPr/>
        </p:nvSpPr>
        <p:spPr>
          <a:xfrm>
            <a:off x="678815" y="3456305"/>
            <a:ext cx="4999355" cy="677545"/>
          </a:xfrm>
          <a:prstGeom prst="rect">
            <a:avLst/>
          </a:prstGeom>
          <a:solidFill>
            <a:schemeClr val="accent6"/>
          </a:solidFill>
        </p:spPr>
        <p:txBody>
          <a:bodyPr wrap="square" rtlCol="0">
            <a:noAutofit/>
          </a:bodyPr>
          <a:p>
            <a:r>
              <a:rPr lang="en-US" altLang="zh-CN" sz="3200" b="1">
                <a:solidFill>
                  <a:schemeClr val="bg1"/>
                </a:solidFill>
              </a:rPr>
              <a:t>taste  delicious food</a:t>
            </a:r>
            <a:endParaRPr lang="en-US" altLang="zh-CN" sz="3200" b="1">
              <a:solidFill>
                <a:schemeClr val="bg1"/>
              </a:solidFill>
            </a:endParaRPr>
          </a:p>
        </p:txBody>
      </p:sp>
      <p:sp>
        <p:nvSpPr>
          <p:cNvPr id="8" name="文本框 7"/>
          <p:cNvSpPr txBox="1"/>
          <p:nvPr/>
        </p:nvSpPr>
        <p:spPr>
          <a:xfrm>
            <a:off x="678815" y="4352925"/>
            <a:ext cx="4999355" cy="677545"/>
          </a:xfrm>
          <a:prstGeom prst="rect">
            <a:avLst/>
          </a:prstGeom>
          <a:solidFill>
            <a:schemeClr val="accent6"/>
          </a:solidFill>
        </p:spPr>
        <p:txBody>
          <a:bodyPr wrap="square" rtlCol="0">
            <a:noAutofit/>
          </a:bodyPr>
          <a:p>
            <a:r>
              <a:rPr lang="en-US" altLang="zh-CN" sz="3200" b="1">
                <a:solidFill>
                  <a:schemeClr val="bg1"/>
                </a:solidFill>
              </a:rPr>
              <a:t>experience diverse cultures</a:t>
            </a:r>
            <a:endParaRPr lang="en-US" altLang="zh-CN" sz="3200" b="1">
              <a:solidFill>
                <a:schemeClr val="bg1"/>
              </a:solidFill>
            </a:endParaRPr>
          </a:p>
        </p:txBody>
      </p:sp>
      <p:sp>
        <p:nvSpPr>
          <p:cNvPr id="9" name="文本框 8"/>
          <p:cNvSpPr txBox="1"/>
          <p:nvPr/>
        </p:nvSpPr>
        <p:spPr>
          <a:xfrm>
            <a:off x="678815" y="5249545"/>
            <a:ext cx="4999355" cy="677545"/>
          </a:xfrm>
          <a:prstGeom prst="rect">
            <a:avLst/>
          </a:prstGeom>
          <a:solidFill>
            <a:schemeClr val="accent6"/>
          </a:solidFill>
        </p:spPr>
        <p:txBody>
          <a:bodyPr wrap="square" rtlCol="0">
            <a:noAutofit/>
          </a:bodyPr>
          <a:p>
            <a:r>
              <a:rPr lang="en-US" altLang="zh-CN" sz="3200" b="1">
                <a:solidFill>
                  <a:schemeClr val="bg1"/>
                </a:solidFill>
              </a:rPr>
              <a:t>...</a:t>
            </a:r>
            <a:endParaRPr lang="en-US" altLang="zh-CN" sz="3200" b="1">
              <a:solidFill>
                <a:schemeClr val="bg1"/>
              </a:solidFill>
            </a:endParaRPr>
          </a:p>
        </p:txBody>
      </p:sp>
      <p:sp>
        <p:nvSpPr>
          <p:cNvPr id="10" name="文本框 9"/>
          <p:cNvSpPr txBox="1"/>
          <p:nvPr>
            <p:custDataLst>
              <p:tags r:id="rId2"/>
            </p:custDataLst>
          </p:nvPr>
        </p:nvSpPr>
        <p:spPr>
          <a:xfrm>
            <a:off x="8450580" y="1919605"/>
            <a:ext cx="2717165" cy="605155"/>
          </a:xfrm>
          <a:prstGeom prst="rect">
            <a:avLst/>
          </a:prstGeom>
          <a:solidFill>
            <a:schemeClr val="accent4">
              <a:lumMod val="75000"/>
            </a:schemeClr>
          </a:solidFill>
        </p:spPr>
        <p:txBody>
          <a:bodyPr wrap="square" rtlCol="0">
            <a:noAutofit/>
          </a:bodyPr>
          <a:p>
            <a:r>
              <a:rPr lang="en-US" altLang="zh-CN" sz="3200" b="1">
                <a:solidFill>
                  <a:schemeClr val="bg1"/>
                </a:solidFill>
              </a:rPr>
              <a:t>Disadventages</a:t>
            </a:r>
            <a:endParaRPr lang="en-US" altLang="zh-CN" sz="3200" b="1">
              <a:solidFill>
                <a:schemeClr val="bg1"/>
              </a:solidFill>
            </a:endParaRPr>
          </a:p>
        </p:txBody>
      </p:sp>
      <p:sp>
        <p:nvSpPr>
          <p:cNvPr id="11" name="文本框 10"/>
          <p:cNvSpPr txBox="1"/>
          <p:nvPr/>
        </p:nvSpPr>
        <p:spPr>
          <a:xfrm>
            <a:off x="7731760" y="2651760"/>
            <a:ext cx="4155440" cy="1088390"/>
          </a:xfrm>
          <a:prstGeom prst="rect">
            <a:avLst/>
          </a:prstGeom>
          <a:solidFill>
            <a:schemeClr val="accent4"/>
          </a:solidFill>
        </p:spPr>
        <p:txBody>
          <a:bodyPr wrap="square" rtlCol="0">
            <a:noAutofit/>
          </a:bodyPr>
          <a:p>
            <a:r>
              <a:rPr lang="en-US" altLang="zh-CN" sz="3200" b="1">
                <a:solidFill>
                  <a:schemeClr val="bg1"/>
                </a:solidFill>
              </a:rPr>
              <a:t>time-consuming travel arrangements</a:t>
            </a:r>
            <a:endParaRPr lang="en-US" altLang="zh-CN" sz="3200" b="1">
              <a:solidFill>
                <a:schemeClr val="bg1"/>
              </a:solidFill>
            </a:endParaRPr>
          </a:p>
        </p:txBody>
      </p:sp>
      <p:sp>
        <p:nvSpPr>
          <p:cNvPr id="14" name="文本框 13"/>
          <p:cNvSpPr txBox="1"/>
          <p:nvPr/>
        </p:nvSpPr>
        <p:spPr>
          <a:xfrm>
            <a:off x="7731760" y="3891280"/>
            <a:ext cx="4155440" cy="1088390"/>
          </a:xfrm>
          <a:prstGeom prst="rect">
            <a:avLst/>
          </a:prstGeom>
          <a:solidFill>
            <a:schemeClr val="accent4"/>
          </a:solidFill>
        </p:spPr>
        <p:txBody>
          <a:bodyPr wrap="square" rtlCol="0">
            <a:noAutofit/>
          </a:bodyPr>
          <a:p>
            <a:r>
              <a:rPr lang="en-US" altLang="zh-CN" sz="3200" b="1">
                <a:solidFill>
                  <a:schemeClr val="bg1"/>
                </a:solidFill>
              </a:rPr>
              <a:t>expect language barriers</a:t>
            </a:r>
            <a:endParaRPr lang="en-US" altLang="zh-CN" sz="3200" b="1">
              <a:solidFill>
                <a:schemeClr val="bg1"/>
              </a:solidFill>
            </a:endParaRPr>
          </a:p>
        </p:txBody>
      </p:sp>
      <p:sp>
        <p:nvSpPr>
          <p:cNvPr id="15" name="文本框 14"/>
          <p:cNvSpPr txBox="1"/>
          <p:nvPr/>
        </p:nvSpPr>
        <p:spPr>
          <a:xfrm>
            <a:off x="7731760" y="5105400"/>
            <a:ext cx="4155440" cy="1088390"/>
          </a:xfrm>
          <a:prstGeom prst="rect">
            <a:avLst/>
          </a:prstGeom>
          <a:solidFill>
            <a:schemeClr val="accent4"/>
          </a:solidFill>
        </p:spPr>
        <p:txBody>
          <a:bodyPr wrap="square" rtlCol="0">
            <a:noAutofit/>
          </a:bodyPr>
          <a:p>
            <a:r>
              <a:rPr lang="en-US" altLang="zh-CN" sz="3200" b="1">
                <a:solidFill>
                  <a:schemeClr val="bg1"/>
                </a:solidFill>
              </a:rPr>
              <a:t>face different culture shock</a:t>
            </a:r>
            <a:endParaRPr lang="en-US" altLang="zh-CN" sz="3200" b="1">
              <a:solidFill>
                <a:schemeClr val="bg1"/>
              </a:solidFill>
            </a:endParaRPr>
          </a:p>
        </p:txBody>
      </p:sp>
      <p:sp>
        <p:nvSpPr>
          <p:cNvPr id="16" name="文本框 15"/>
          <p:cNvSpPr txBox="1"/>
          <p:nvPr/>
        </p:nvSpPr>
        <p:spPr>
          <a:xfrm>
            <a:off x="7731760" y="6278880"/>
            <a:ext cx="4155440" cy="551180"/>
          </a:xfrm>
          <a:prstGeom prst="rect">
            <a:avLst/>
          </a:prstGeom>
          <a:solidFill>
            <a:schemeClr val="accent4"/>
          </a:solidFill>
        </p:spPr>
        <p:txBody>
          <a:bodyPr wrap="square" rtlCol="0">
            <a:noAutofit/>
          </a:bodyPr>
          <a:p>
            <a:r>
              <a:rPr lang="en-US" altLang="zh-CN" sz="3200" b="1">
                <a:solidFill>
                  <a:schemeClr val="bg1"/>
                </a:solidFill>
              </a:rPr>
              <a:t>...</a:t>
            </a:r>
            <a:endParaRPr lang="en-US" altLang="zh-CN" sz="3200" b="1">
              <a:solidFill>
                <a:schemeClr val="bg1"/>
              </a:solidFill>
            </a:endParaRPr>
          </a:p>
        </p:txBody>
      </p:sp>
      <p:sp>
        <p:nvSpPr>
          <p:cNvPr id="18" name="矩形 17"/>
          <p:cNvSpPr/>
          <p:nvPr/>
        </p:nvSpPr>
        <p:spPr>
          <a:xfrm>
            <a:off x="128270" y="596900"/>
            <a:ext cx="11616690" cy="1279525"/>
          </a:xfrm>
          <a:prstGeom prst="rect">
            <a:avLst/>
          </a:prstGeom>
          <a:solidFill>
            <a:schemeClr val="bg1"/>
          </a:solidFill>
          <a:ln w="28575" cmpd="sng">
            <a:solidFill>
              <a:schemeClr val="tx1"/>
            </a:solidFill>
            <a:prstDash val="solid"/>
          </a:ln>
        </p:spPr>
        <p:txBody>
          <a:bodyPr wrap="none" rtlCol="0" anchor="t">
            <a:noAutofit/>
          </a:bodyPr>
          <a:p>
            <a:pPr algn="ctr"/>
            <a:r>
              <a:rPr lang="zh-CN" alt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mn-ea"/>
              </a:rPr>
              <a:t>Travel, in the younger sort, is a part of education; </a:t>
            </a:r>
            <a:endParaRPr lang="zh-CN" alt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mn-ea"/>
            </a:endParaRPr>
          </a:p>
          <a:p>
            <a:pPr algn="ctr"/>
            <a:r>
              <a:rPr lang="zh-CN" alt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mn-ea"/>
              </a:rPr>
              <a:t>in the elder, a part of experience.---Francis Bacon</a:t>
            </a:r>
            <a:endParaRPr lang="zh-CN" alt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4" grpId="0" animBg="1"/>
      <p:bldP spid="15" grpId="0" animBg="1"/>
      <p:bldP spid="16" grpId="0" animBg="1"/>
      <p:bldP spid="1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8" name="矩形 17"/>
          <p:cNvSpPr/>
          <p:nvPr>
            <p:custDataLst>
              <p:tags r:id="rId2"/>
            </p:custDataLst>
          </p:nvPr>
        </p:nvSpPr>
        <p:spPr>
          <a:xfrm>
            <a:off x="67310" y="28575"/>
            <a:ext cx="12058650" cy="1556385"/>
          </a:xfrm>
          <a:prstGeom prst="rect">
            <a:avLst/>
          </a:prstGeom>
          <a:solidFill>
            <a:schemeClr val="bg1"/>
          </a:solidFill>
          <a:ln w="28575" cmpd="sng">
            <a:solidFill>
              <a:schemeClr val="tx1"/>
            </a:solidFill>
            <a:prstDash val="solid"/>
          </a:ln>
        </p:spPr>
        <p:txBody>
          <a:bodyPr wrap="none" rtlCol="0" anchor="t">
            <a:noAutofit/>
          </a:bodyPr>
          <a:p>
            <a:pPr algn="ctr"/>
            <a:r>
              <a:rPr lang="zh-CN" altLang="en-US" sz="4400" b="1">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mn-ea"/>
              </a:rPr>
              <a:t>Travel, in the younger sort, is a part of education; </a:t>
            </a:r>
            <a:endParaRPr lang="zh-CN" altLang="en-US" sz="4400" b="1">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mn-ea"/>
            </a:endParaRPr>
          </a:p>
          <a:p>
            <a:pPr algn="ctr"/>
            <a:r>
              <a:rPr lang="zh-CN" altLang="en-US" sz="4400" b="1">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mn-ea"/>
              </a:rPr>
              <a:t>in the elder, a part of experience.---Francis Bacon</a:t>
            </a:r>
            <a:endParaRPr lang="zh-CN" altLang="en-US" sz="4400" b="1">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mn-ea"/>
            </a:endParaRPr>
          </a:p>
        </p:txBody>
      </p:sp>
      <p:sp>
        <p:nvSpPr>
          <p:cNvPr id="5" name="矩形 4"/>
          <p:cNvSpPr/>
          <p:nvPr/>
        </p:nvSpPr>
        <p:spPr>
          <a:xfrm>
            <a:off x="2053908" y="1584960"/>
            <a:ext cx="4237355" cy="1198880"/>
          </a:xfrm>
          <a:prstGeom prst="rect">
            <a:avLst/>
          </a:prstGeom>
          <a:noFill/>
          <a:ln>
            <a:noFill/>
          </a:ln>
        </p:spPr>
        <p:txBody>
          <a:bodyPr wrap="none" rtlCol="0" anchor="ctr" anchorCtr="0">
            <a:spAutoFit/>
          </a:bodyPr>
          <a:p>
            <a:pPr algn="ctr"/>
            <a:r>
              <a:rPr lang="en-US" altLang="zh-CN" sz="7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To prepare</a:t>
            </a:r>
            <a:endParaRPr lang="en-US" altLang="zh-CN" sz="7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6" name="矩形 5"/>
          <p:cNvSpPr/>
          <p:nvPr/>
        </p:nvSpPr>
        <p:spPr>
          <a:xfrm>
            <a:off x="2054225" y="2660650"/>
            <a:ext cx="6457950" cy="1445260"/>
          </a:xfrm>
          <a:prstGeom prst="rect">
            <a:avLst/>
          </a:prstGeom>
          <a:noFill/>
          <a:ln>
            <a:noFill/>
          </a:ln>
        </p:spPr>
        <p:txBody>
          <a:bodyPr wrap="none" rtlCol="0" anchor="ctr" anchorCtr="0">
            <a:spAutoFit/>
          </a:bodyPr>
          <a:p>
            <a:pPr algn="ctr"/>
            <a:r>
              <a:rPr lang="en-US" altLang="zh-CN" sz="8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To </a:t>
            </a:r>
            <a:r>
              <a:rPr lang="en-US" altLang="zh-CN" sz="88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experience</a:t>
            </a:r>
            <a:endParaRPr lang="en-US" altLang="zh-CN" sz="8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7" name="矩形 6"/>
          <p:cNvSpPr/>
          <p:nvPr/>
        </p:nvSpPr>
        <p:spPr>
          <a:xfrm>
            <a:off x="2054225" y="4013200"/>
            <a:ext cx="5862955" cy="1707515"/>
          </a:xfrm>
          <a:prstGeom prst="rect">
            <a:avLst/>
          </a:prstGeom>
          <a:noFill/>
          <a:ln>
            <a:noFill/>
          </a:ln>
        </p:spPr>
        <p:txBody>
          <a:bodyPr wrap="none" rtlCol="0" anchor="ctr" anchorCtr="0">
            <a:noAutofit/>
          </a:bodyPr>
          <a:p>
            <a:pPr algn="ctr"/>
            <a:r>
              <a:rPr lang="en-US" altLang="zh-CN" sz="11500" b="1">
                <a:ln w="9525">
                  <a:solidFill>
                    <a:schemeClr val="bg1"/>
                  </a:solidFill>
                  <a:prstDash val="solid"/>
                </a:ln>
                <a:solidFill>
                  <a:schemeClr val="tx1"/>
                </a:solidFill>
                <a:effectLst>
                  <a:outerShdw blurRad="12700" dist="38100" dir="2700000" algn="tl" rotWithShape="0">
                    <a:schemeClr val="bg1">
                      <a:lumMod val="50000"/>
                    </a:schemeClr>
                  </a:outerShdw>
                </a:effectLst>
              </a:rPr>
              <a:t>To havest</a:t>
            </a:r>
            <a:endParaRPr lang="en-US" altLang="zh-CN" sz="11500"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3" name="内容占位符 2"/>
          <p:cNvSpPr>
            <a:spLocks noGrp="1"/>
          </p:cNvSpPr>
          <p:nvPr>
            <p:ph idx="1"/>
          </p:nvPr>
        </p:nvSpPr>
        <p:spPr>
          <a:xfrm>
            <a:off x="7620" y="889000"/>
            <a:ext cx="11978005" cy="2715895"/>
          </a:xfrm>
          <a:solidFill>
            <a:schemeClr val="bg1"/>
          </a:solidFill>
        </p:spPr>
        <p:txBody>
          <a:bodyPr/>
          <a:p>
            <a:pPr>
              <a:lnSpc>
                <a:spcPct val="180000"/>
              </a:lnSpc>
            </a:pPr>
            <a:r>
              <a:rPr lang="en-US" altLang="zh-CN">
                <a:latin typeface="Times New Roman" panose="02020603050405020304" charset="0"/>
                <a:cs typeface="Times New Roman" panose="02020603050405020304" charset="0"/>
              </a:rPr>
              <a:t>Make a travel plan for your winter vocation or polish your travel plan in this class, make it complete and logical and use the correct expressions and grammer patterns. If you want to share it with me, email me at Deefucaidi@sina.com.</a:t>
            </a:r>
            <a:endParaRPr lang="en-US" altLang="zh-CN">
              <a:latin typeface="Times New Roman" panose="02020603050405020304" charset="0"/>
              <a:cs typeface="Times New Roman" panose="02020603050405020304" charset="0"/>
            </a:endParaRPr>
          </a:p>
        </p:txBody>
      </p:sp>
      <p:sp>
        <p:nvSpPr>
          <p:cNvPr id="4" name="标题 3"/>
          <p:cNvSpPr>
            <a:spLocks noGrp="1"/>
          </p:cNvSpPr>
          <p:nvPr>
            <p:ph type="title"/>
            <p:custDataLst>
              <p:tags r:id="rId2"/>
            </p:custDataLst>
          </p:nvPr>
        </p:nvSpPr>
        <p:spPr>
          <a:xfrm>
            <a:off x="7620" y="3810"/>
            <a:ext cx="2564765" cy="622300"/>
          </a:xfrm>
          <a:solidFill>
            <a:schemeClr val="accent4">
              <a:lumMod val="40000"/>
              <a:lumOff val="60000"/>
            </a:schemeClr>
          </a:solidFill>
        </p:spPr>
        <p:txBody>
          <a:bodyPr>
            <a:normAutofit fontScale="90000"/>
          </a:bodyPr>
          <a:p>
            <a:r>
              <a:rPr lang="en-US"/>
              <a:t>Homework</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 name="矩形 54"/>
          <p:cNvSpPr/>
          <p:nvPr>
            <p:custDataLst>
              <p:tags r:id="rId1"/>
            </p:custDataLst>
          </p:nvPr>
        </p:nvSpPr>
        <p:spPr>
          <a:xfrm>
            <a:off x="6158865" y="0"/>
            <a:ext cx="6033135" cy="6858000"/>
          </a:xfrm>
          <a:prstGeom prst="rect">
            <a:avLst/>
          </a:prstGeom>
          <a:solidFill>
            <a:schemeClr val="bg1">
              <a:lumMod val="9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任意多边形: 形状 57"/>
          <p:cNvSpPr/>
          <p:nvPr>
            <p:custDataLst>
              <p:tags r:id="rId2"/>
            </p:custDataLst>
          </p:nvPr>
        </p:nvSpPr>
        <p:spPr>
          <a:xfrm>
            <a:off x="4627880" y="90170"/>
            <a:ext cx="7291705" cy="6513830"/>
          </a:xfrm>
          <a:custGeom>
            <a:avLst/>
            <a:gdLst>
              <a:gd name="connsiteX0" fmla="*/ 0 w 6010852"/>
              <a:gd name="connsiteY0" fmla="*/ 0 h 5134985"/>
              <a:gd name="connsiteX1" fmla="*/ 4207597 w 6010852"/>
              <a:gd name="connsiteY1" fmla="*/ 0 h 5134985"/>
              <a:gd name="connsiteX2" fmla="*/ 4207597 w 6010852"/>
              <a:gd name="connsiteY2" fmla="*/ 1099127 h 5134985"/>
              <a:gd name="connsiteX3" fmla="*/ 6010853 w 6010852"/>
              <a:gd name="connsiteY3" fmla="*/ 1099127 h 5134985"/>
              <a:gd name="connsiteX4" fmla="*/ 6010853 w 6010852"/>
              <a:gd name="connsiteY4" fmla="*/ 5134986 h 5134985"/>
              <a:gd name="connsiteX5" fmla="*/ 1820430 w 6010852"/>
              <a:gd name="connsiteY5" fmla="*/ 5134986 h 5134985"/>
              <a:gd name="connsiteX6" fmla="*/ 1820430 w 6010852"/>
              <a:gd name="connsiteY6" fmla="*/ 4104554 h 5134985"/>
              <a:gd name="connsiteX7" fmla="*/ 0 w 6010852"/>
              <a:gd name="connsiteY7" fmla="*/ 4104554 h 513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0852" h="5134985">
                <a:moveTo>
                  <a:pt x="0" y="0"/>
                </a:moveTo>
                <a:lnTo>
                  <a:pt x="4207597" y="0"/>
                </a:lnTo>
                <a:lnTo>
                  <a:pt x="4207597" y="1099127"/>
                </a:lnTo>
                <a:lnTo>
                  <a:pt x="6010853" y="1099127"/>
                </a:lnTo>
                <a:lnTo>
                  <a:pt x="6010853" y="5134986"/>
                </a:lnTo>
                <a:lnTo>
                  <a:pt x="1820430" y="5134986"/>
                </a:lnTo>
                <a:lnTo>
                  <a:pt x="1820430" y="4104554"/>
                </a:lnTo>
                <a:lnTo>
                  <a:pt x="0" y="4104554"/>
                </a:lnTo>
                <a:close/>
              </a:path>
            </a:pathLst>
          </a:custGeom>
          <a:noFill/>
          <a:ln w="50800" cap="flat">
            <a:solidFill>
              <a:schemeClr val="accent1"/>
            </a:solidFill>
            <a:prstDash val="solid"/>
            <a:miter/>
          </a:ln>
        </p:spPr>
        <p:txBody>
          <a:bodyPr rtlCol="0" anchor="ctr"/>
          <a:p>
            <a:endParaRPr lang="zh-CN" altLang="en-US"/>
          </a:p>
        </p:txBody>
      </p:sp>
      <p:grpSp>
        <p:nvGrpSpPr>
          <p:cNvPr id="8" name="组合 7"/>
          <p:cNvGrpSpPr/>
          <p:nvPr>
            <p:custDataLst>
              <p:tags r:id="rId3"/>
            </p:custDataLst>
          </p:nvPr>
        </p:nvGrpSpPr>
        <p:grpSpPr>
          <a:xfrm>
            <a:off x="4707745" y="286702"/>
            <a:ext cx="7033897" cy="6316981"/>
            <a:chOff x="7830" y="968"/>
            <a:chExt cx="10324" cy="9271"/>
          </a:xfrm>
        </p:grpSpPr>
        <p:pic>
          <p:nvPicPr>
            <p:cNvPr id="56" name="图片 55"/>
            <p:cNvPicPr>
              <a:picLocks noChangeAspect="1"/>
            </p:cNvPicPr>
            <p:nvPr>
              <p:custDataLst>
                <p:tags r:id="rId4"/>
              </p:custDataLst>
            </p:nvPr>
          </p:nvPicPr>
          <p:blipFill>
            <a:blip r:embed="rId5"/>
            <a:srcRect l="16716" r="-61"/>
            <a:stretch>
              <a:fillRect/>
            </a:stretch>
          </p:blipFill>
          <p:spPr>
            <a:xfrm>
              <a:off x="7830" y="968"/>
              <a:ext cx="6663" cy="5418"/>
            </a:xfrm>
            <a:custGeom>
              <a:avLst/>
              <a:gdLst>
                <a:gd name="connsiteX0" fmla="*/ 0 w 3039774"/>
                <a:gd name="connsiteY0" fmla="*/ 0 h 3039774"/>
                <a:gd name="connsiteX1" fmla="*/ 3039774 w 3039774"/>
                <a:gd name="connsiteY1" fmla="*/ 0 h 3039774"/>
                <a:gd name="connsiteX2" fmla="*/ 3039774 w 3039774"/>
                <a:gd name="connsiteY2" fmla="*/ 3039774 h 3039774"/>
                <a:gd name="connsiteX3" fmla="*/ 0 w 3039774"/>
                <a:gd name="connsiteY3" fmla="*/ 3039774 h 3039774"/>
              </a:gdLst>
              <a:ahLst/>
              <a:cxnLst>
                <a:cxn ang="0">
                  <a:pos x="connsiteX0" y="connsiteY0"/>
                </a:cxn>
                <a:cxn ang="0">
                  <a:pos x="connsiteX1" y="connsiteY1"/>
                </a:cxn>
                <a:cxn ang="0">
                  <a:pos x="connsiteX2" y="connsiteY2"/>
                </a:cxn>
                <a:cxn ang="0">
                  <a:pos x="connsiteX3" y="connsiteY3"/>
                </a:cxn>
              </a:cxnLst>
              <a:rect l="l" t="t" r="r" b="b"/>
              <a:pathLst>
                <a:path w="3039774" h="3039774">
                  <a:moveTo>
                    <a:pt x="0" y="0"/>
                  </a:moveTo>
                  <a:lnTo>
                    <a:pt x="3039774" y="0"/>
                  </a:lnTo>
                  <a:lnTo>
                    <a:pt x="3039774" y="3039774"/>
                  </a:lnTo>
                  <a:lnTo>
                    <a:pt x="0" y="3039774"/>
                  </a:lnTo>
                  <a:close/>
                </a:path>
              </a:pathLst>
            </a:custGeom>
          </p:spPr>
        </p:pic>
        <p:pic>
          <p:nvPicPr>
            <p:cNvPr id="57" name="图片 56"/>
            <p:cNvPicPr>
              <a:picLocks noChangeAspect="1"/>
            </p:cNvPicPr>
            <p:nvPr>
              <p:custDataLst>
                <p:tags r:id="rId6"/>
              </p:custDataLst>
            </p:nvPr>
          </p:nvPicPr>
          <p:blipFill>
            <a:blip r:embed="rId7"/>
            <a:srcRect l="16669" r="16669"/>
            <a:stretch>
              <a:fillRect/>
            </a:stretch>
          </p:blipFill>
          <p:spPr>
            <a:xfrm>
              <a:off x="12675" y="4759"/>
              <a:ext cx="5479" cy="5480"/>
            </a:xfrm>
            <a:custGeom>
              <a:avLst/>
              <a:gdLst>
                <a:gd name="connsiteX0" fmla="*/ 0 w 3039774"/>
                <a:gd name="connsiteY0" fmla="*/ 0 h 3039774"/>
                <a:gd name="connsiteX1" fmla="*/ 3039774 w 3039774"/>
                <a:gd name="connsiteY1" fmla="*/ 0 h 3039774"/>
                <a:gd name="connsiteX2" fmla="*/ 3039774 w 3039774"/>
                <a:gd name="connsiteY2" fmla="*/ 3039774 h 3039774"/>
                <a:gd name="connsiteX3" fmla="*/ 0 w 3039774"/>
                <a:gd name="connsiteY3" fmla="*/ 3039774 h 3039774"/>
              </a:gdLst>
              <a:ahLst/>
              <a:cxnLst>
                <a:cxn ang="0">
                  <a:pos x="connsiteX0" y="connsiteY0"/>
                </a:cxn>
                <a:cxn ang="0">
                  <a:pos x="connsiteX1" y="connsiteY1"/>
                </a:cxn>
                <a:cxn ang="0">
                  <a:pos x="connsiteX2" y="connsiteY2"/>
                </a:cxn>
                <a:cxn ang="0">
                  <a:pos x="connsiteX3" y="connsiteY3"/>
                </a:cxn>
              </a:cxnLst>
              <a:rect l="l" t="t" r="r" b="b"/>
              <a:pathLst>
                <a:path w="3039774" h="3039774">
                  <a:moveTo>
                    <a:pt x="0" y="0"/>
                  </a:moveTo>
                  <a:lnTo>
                    <a:pt x="3039774" y="0"/>
                  </a:lnTo>
                  <a:lnTo>
                    <a:pt x="3039774" y="3039774"/>
                  </a:lnTo>
                  <a:lnTo>
                    <a:pt x="0" y="3039774"/>
                  </a:lnTo>
                  <a:close/>
                </a:path>
              </a:pathLst>
            </a:custGeom>
          </p:spPr>
        </p:pic>
      </p:grpSp>
      <p:sp>
        <p:nvSpPr>
          <p:cNvPr id="4" name="矩形 4"/>
          <p:cNvSpPr/>
          <p:nvPr>
            <p:custDataLst>
              <p:tags r:id="rId8"/>
            </p:custDataLst>
          </p:nvPr>
        </p:nvSpPr>
        <p:spPr>
          <a:xfrm>
            <a:off x="0" y="609600"/>
            <a:ext cx="457200"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7" name="文本框 6"/>
          <p:cNvSpPr txBox="1"/>
          <p:nvPr>
            <p:custDataLst>
              <p:tags r:id="rId9"/>
            </p:custDataLst>
          </p:nvPr>
        </p:nvSpPr>
        <p:spPr>
          <a:xfrm>
            <a:off x="457200" y="286385"/>
            <a:ext cx="4250690" cy="2127250"/>
          </a:xfrm>
          <a:prstGeom prst="rect">
            <a:avLst/>
          </a:prstGeom>
          <a:noFill/>
        </p:spPr>
        <p:txBody>
          <a:bodyPr wrap="square" lIns="63500" tIns="25400" rIns="63500" bIns="25400" rtlCol="0" anchor="t" anchorCtr="0">
            <a:noAutofit/>
          </a:bodyPr>
          <a:p>
            <a:pPr marL="0" indent="0" algn="l">
              <a:lnSpc>
                <a:spcPct val="110000"/>
              </a:lnSpc>
              <a:spcBef>
                <a:spcPts val="0"/>
              </a:spcBef>
              <a:spcAft>
                <a:spcPts val="0"/>
              </a:spcAft>
              <a:buSzPct val="100000"/>
              <a:buNone/>
            </a:pPr>
            <a:r>
              <a:rPr lang="en-US" altLang="zh-CN" sz="6000" b="1" spc="220">
                <a:solidFill>
                  <a:schemeClr val="accent1"/>
                </a:solidFill>
                <a:uFillTx/>
                <a:latin typeface="微软雅黑" panose="020B0503020204020204" charset="-122"/>
                <a:ea typeface="微软雅黑" panose="020B0503020204020204" charset="-122"/>
              </a:rPr>
              <a:t>Travelling Around</a:t>
            </a:r>
            <a:endParaRPr lang="en-US" altLang="zh-CN" sz="6000" b="1" spc="220">
              <a:solidFill>
                <a:schemeClr val="accent1"/>
              </a:solidFill>
              <a:uFillTx/>
              <a:latin typeface="微软雅黑" panose="020B0503020204020204" charset="-122"/>
              <a:ea typeface="微软雅黑" panose="020B0503020204020204" charset="-122"/>
            </a:endParaRPr>
          </a:p>
        </p:txBody>
      </p:sp>
      <p:sp>
        <p:nvSpPr>
          <p:cNvPr id="11" name="Title 6"/>
          <p:cNvSpPr txBox="1"/>
          <p:nvPr>
            <p:custDataLst>
              <p:tags r:id="rId10"/>
            </p:custDataLst>
          </p:nvPr>
        </p:nvSpPr>
        <p:spPr>
          <a:xfrm>
            <a:off x="169545" y="3540760"/>
            <a:ext cx="5457825" cy="2275205"/>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4000" b="1" spc="20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rPr>
              <a:t>Listening and Speaking</a:t>
            </a:r>
            <a:endParaRPr lang="en-US" altLang="zh-CN" sz="4000" b="1" spc="20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endParaRPr>
          </a:p>
          <a:p>
            <a:pPr marL="0" lvl="0" indent="0" algn="l" fontAlgn="auto">
              <a:lnSpc>
                <a:spcPct val="120000"/>
              </a:lnSpc>
              <a:spcBef>
                <a:spcPts val="0"/>
              </a:spcBef>
              <a:spcAft>
                <a:spcPts val="800"/>
              </a:spcAft>
              <a:buSzPct val="100000"/>
              <a:buNone/>
            </a:pPr>
            <a:r>
              <a:rPr lang="en-US" altLang="zh-CN" sz="4000" b="1" spc="20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rPr>
              <a:t>---Get ready to travel</a:t>
            </a:r>
            <a:endParaRPr lang="en-US" altLang="zh-CN" sz="4000" b="1" spc="20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endParaRPr>
          </a:p>
        </p:txBody>
      </p:sp>
      <p:sp>
        <p:nvSpPr>
          <p:cNvPr id="2" name="文本框 1"/>
          <p:cNvSpPr txBox="1"/>
          <p:nvPr/>
        </p:nvSpPr>
        <p:spPr>
          <a:xfrm>
            <a:off x="3895090" y="5899150"/>
            <a:ext cx="2158365" cy="645160"/>
          </a:xfrm>
          <a:prstGeom prst="rect">
            <a:avLst/>
          </a:prstGeom>
          <a:noFill/>
        </p:spPr>
        <p:txBody>
          <a:bodyPr wrap="square" rtlCol="0">
            <a:spAutoFit/>
          </a:bodyPr>
          <a:p>
            <a:r>
              <a:rPr lang="en-US" altLang="zh-CN" sz="3600" b="1">
                <a:solidFill>
                  <a:schemeClr val="accent1">
                    <a:lumMod val="75000"/>
                  </a:schemeClr>
                </a:solidFill>
                <a:latin typeface="Algerian" panose="04020705040A02060702" charset="0"/>
                <a:cs typeface="Algerian" panose="04020705040A02060702" charset="0"/>
              </a:rPr>
              <a:t>DEE</a:t>
            </a:r>
            <a:endParaRPr lang="en-US" altLang="zh-CN" sz="3600" b="1">
              <a:solidFill>
                <a:schemeClr val="accent1">
                  <a:lumMod val="75000"/>
                </a:schemeClr>
              </a:solidFill>
              <a:latin typeface="Algerian" panose="04020705040A02060702" charset="0"/>
              <a:cs typeface="Algerian" panose="04020705040A02060702" charset="0"/>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Flying on Holiday_20241006_03072135">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73660" y="702945"/>
            <a:ext cx="12118340" cy="5728970"/>
          </a:xfrm>
          <a:prstGeom prst="rect">
            <a:avLst/>
          </a:prstGeom>
        </p:spPr>
      </p:pic>
      <p:sp>
        <p:nvSpPr>
          <p:cNvPr id="8" name="标题 7"/>
          <p:cNvSpPr>
            <a:spLocks noGrp="1"/>
          </p:cNvSpPr>
          <p:nvPr>
            <p:ph type="title"/>
            <p:custDataLst>
              <p:tags r:id="rId5"/>
            </p:custDataLst>
          </p:nvPr>
        </p:nvSpPr>
        <p:spPr>
          <a:xfrm>
            <a:off x="7620" y="3810"/>
            <a:ext cx="2985770" cy="543560"/>
          </a:xfrm>
          <a:solidFill>
            <a:schemeClr val="accent4">
              <a:lumMod val="40000"/>
              <a:lumOff val="60000"/>
            </a:schemeClr>
          </a:solidFill>
        </p:spPr>
        <p:txBody>
          <a:bodyPr>
            <a:normAutofit fontScale="90000"/>
          </a:bodyPr>
          <a:p>
            <a:r>
              <a:rPr lang="en-US" altLang="zh-CN"/>
              <a:t>Warming up</a:t>
            </a:r>
            <a:endParaRPr lang="en-US" altLang="zh-CN"/>
          </a:p>
        </p:txBody>
      </p:sp>
    </p:spTree>
  </p:cSld>
  <p:clrMapOvr>
    <a:masterClrMapping/>
  </p:clrMapOvr>
  <p:timing>
    <p:tnLst>
      <p:par>
        <p:cTn id="1" dur="indefinite" restart="never" nodeType="tmRoot">
          <p:childTnLst>
            <p:video fullScrn="0">
              <p:cMediaNode>
                <p:cTn id="2" fill="hold" display="1">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6" name="图片 5"/>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4650746"/>
            <a:ext cx="12192000" cy="2207254"/>
          </a:xfrm>
          <a:prstGeom prst="rect">
            <a:avLst/>
          </a:prstGeom>
        </p:spPr>
      </p:pic>
      <p:grpSp>
        <p:nvGrpSpPr>
          <p:cNvPr id="9" name="组合 8"/>
          <p:cNvGrpSpPr/>
          <p:nvPr userDrawn="1">
            <p:custDataLst>
              <p:tags r:id="rId3"/>
            </p:custDataLst>
          </p:nvPr>
        </p:nvGrpSpPr>
        <p:grpSpPr>
          <a:xfrm rot="19560000">
            <a:off x="11003914" y="-55125"/>
            <a:ext cx="873991" cy="1035806"/>
            <a:chOff x="10500195" y="236222"/>
            <a:chExt cx="1041796" cy="1234679"/>
          </a:xfrm>
        </p:grpSpPr>
        <p:sp>
          <p:nvSpPr>
            <p:cNvPr id="7" name="MH_Others_1"/>
            <p:cNvSpPr/>
            <p:nvPr userDrawn="1">
              <p:custDataLst>
                <p:tags r:id="rId4"/>
              </p:custDataLst>
            </p:nvPr>
          </p:nvSpPr>
          <p:spPr>
            <a:xfrm>
              <a:off x="10500195" y="236222"/>
              <a:ext cx="883444" cy="875110"/>
            </a:xfrm>
            <a:prstGeom prst="ellipse">
              <a:avLst/>
            </a:prstGeom>
            <a:solidFill>
              <a:schemeClr val="accent1"/>
            </a:solidFill>
            <a:ln w="12700" cap="flat" cmpd="sng" algn="ctr">
              <a:noFill/>
              <a:prstDash val="solid"/>
              <a:miter lim="800000"/>
            </a:ln>
            <a:effectLst/>
          </p:spPr>
          <p:txBody>
            <a:bodyPr anchor="ctr"/>
            <a:p>
              <a:pPr algn="ctr" eaLnBrk="1" hangingPunct="1">
                <a:spcBef>
                  <a:spcPts val="0"/>
                </a:spcBef>
                <a:spcAft>
                  <a:spcPts val="0"/>
                </a:spcAft>
              </a:pPr>
              <a:endParaRPr lang="zh-CN" altLang="en-US" sz="4050" kern="0" dirty="0">
                <a:solidFill>
                  <a:schemeClr val="lt1"/>
                </a:solidFill>
                <a:latin typeface="黑体" panose="02010609060101010101" pitchFamily="49" charset="-122"/>
                <a:ea typeface="黑体" panose="02010609060101010101" pitchFamily="49" charset="-122"/>
              </a:endParaRPr>
            </a:p>
          </p:txBody>
        </p:sp>
        <p:sp>
          <p:nvSpPr>
            <p:cNvPr id="2" name="MH_Others_2"/>
            <p:cNvSpPr/>
            <p:nvPr userDrawn="1">
              <p:custDataLst>
                <p:tags r:id="rId5"/>
              </p:custDataLst>
            </p:nvPr>
          </p:nvSpPr>
          <p:spPr>
            <a:xfrm>
              <a:off x="10962157" y="898210"/>
              <a:ext cx="579834" cy="572691"/>
            </a:xfrm>
            <a:prstGeom prst="ellipse">
              <a:avLst/>
            </a:prstGeom>
            <a:solidFill>
              <a:schemeClr val="lt1"/>
            </a:solidFill>
            <a:ln w="22225" cap="flat" cmpd="sng" algn="ctr">
              <a:solidFill>
                <a:schemeClr val="accent3"/>
              </a:solidFill>
              <a:prstDash val="solid"/>
              <a:miter lim="800000"/>
            </a:ln>
            <a:effectLst/>
          </p:spPr>
          <p:txBody>
            <a:bodyPr anchor="ctr"/>
            <a:p>
              <a:pPr algn="ctr" eaLnBrk="1" hangingPunct="1">
                <a:spcBef>
                  <a:spcPts val="0"/>
                </a:spcBef>
                <a:spcAft>
                  <a:spcPts val="0"/>
                </a:spcAft>
              </a:pPr>
              <a:endParaRPr lang="zh-CN" altLang="en-US" sz="2700" b="1" kern="0" dirty="0">
                <a:solidFill>
                  <a:schemeClr val="accent3"/>
                </a:solidFill>
                <a:latin typeface="黑体" panose="02010609060101010101" pitchFamily="49" charset="-122"/>
                <a:ea typeface="黑体" panose="02010609060101010101" pitchFamily="49" charset="-122"/>
              </a:endParaRPr>
            </a:p>
          </p:txBody>
        </p:sp>
      </p:grpSp>
      <p:pic>
        <p:nvPicPr>
          <p:cNvPr id="4" name="图片 3"/>
          <p:cNvPicPr>
            <a:picLocks noChangeAspect="1"/>
          </p:cNvPicPr>
          <p:nvPr>
            <p:custDataLst>
              <p:tags r:id="rId6"/>
            </p:custDataLst>
          </p:nvPr>
        </p:nvPicPr>
        <p:blipFill>
          <a:blip r:embed="rId7"/>
          <a:stretch>
            <a:fillRect/>
          </a:stretch>
        </p:blipFill>
        <p:spPr>
          <a:xfrm>
            <a:off x="8378190" y="4659630"/>
            <a:ext cx="3721735" cy="2065020"/>
          </a:xfrm>
          <a:prstGeom prst="rect">
            <a:avLst/>
          </a:prstGeom>
        </p:spPr>
      </p:pic>
      <p:sp>
        <p:nvSpPr>
          <p:cNvPr id="3" name="内容占位符 2"/>
          <p:cNvSpPr>
            <a:spLocks noGrp="1"/>
          </p:cNvSpPr>
          <p:nvPr>
            <p:custDataLst>
              <p:tags r:id="rId8"/>
            </p:custDataLst>
          </p:nvPr>
        </p:nvSpPr>
        <p:spPr>
          <a:xfrm>
            <a:off x="86995" y="755650"/>
            <a:ext cx="11966575" cy="4187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a:solidFill>
                  <a:schemeClr val="dk1"/>
                </a:solidFill>
                <a:latin typeface="Times New Roman" panose="02020603050405020304" charset="0"/>
                <a:ea typeface="黑体" panose="02010609060101010101" pitchFamily="49" charset="-122"/>
                <a:cs typeface="Times New Roman" panose="02020603050405020304" charset="0"/>
              </a:rPr>
              <a:t>Enjoy a short video </a:t>
            </a:r>
            <a:r>
              <a:rPr lang="zh-CN" altLang="en-US" b="1" i="1">
                <a:solidFill>
                  <a:schemeClr val="dk1"/>
                </a:solidFill>
                <a:latin typeface="Times New Roman" panose="02020603050405020304" charset="0"/>
                <a:ea typeface="黑体" panose="02010609060101010101" pitchFamily="49" charset="-122"/>
                <a:cs typeface="Times New Roman" panose="02020603050405020304" charset="0"/>
              </a:rPr>
              <a:t>Flying on Holiday</a:t>
            </a:r>
            <a:r>
              <a:rPr lang="en-US" altLang="zh-CN" b="1" i="1">
                <a:solidFill>
                  <a:schemeClr val="dk1"/>
                </a:solidFill>
                <a:latin typeface="Times New Roman" panose="02020603050405020304" charset="0"/>
                <a:ea typeface="黑体" panose="02010609060101010101" pitchFamily="49" charset="-122"/>
                <a:cs typeface="Times New Roman" panose="02020603050405020304" charset="0"/>
              </a:rPr>
              <a:t> </a:t>
            </a:r>
            <a:r>
              <a:rPr lang="zh-CN" altLang="en-US" b="1">
                <a:solidFill>
                  <a:schemeClr val="dk1"/>
                </a:solidFill>
                <a:latin typeface="Times New Roman" panose="02020603050405020304" charset="0"/>
                <a:ea typeface="黑体" panose="02010609060101010101" pitchFamily="49" charset="-122"/>
                <a:cs typeface="Times New Roman" panose="02020603050405020304" charset="0"/>
              </a:rPr>
              <a:t>and answer the following questions:</a:t>
            </a:r>
            <a:endParaRPr lang="zh-CN" altLang="en-US" b="1">
              <a:solidFill>
                <a:schemeClr val="dk1"/>
              </a:solidFill>
              <a:latin typeface="Times New Roman" panose="02020603050405020304" charset="0"/>
              <a:ea typeface="黑体" panose="02010609060101010101" pitchFamily="49" charset="-122"/>
              <a:cs typeface="Times New Roman" panose="02020603050405020304" charset="0"/>
            </a:endParaRPr>
          </a:p>
          <a:p>
            <a:pPr>
              <a:lnSpc>
                <a:spcPct val="130000"/>
              </a:lnSpc>
            </a:pPr>
            <a:r>
              <a:rPr lang="zh-CN" altLang="en-US" sz="2700">
                <a:solidFill>
                  <a:schemeClr val="dk1"/>
                </a:solidFill>
                <a:latin typeface="Times New Roman" panose="02020603050405020304" charset="0"/>
                <a:ea typeface="黑体" panose="02010609060101010101" pitchFamily="49" charset="-122"/>
                <a:cs typeface="Times New Roman" panose="02020603050405020304" charset="0"/>
              </a:rPr>
              <a:t>1.Where are Peppa and her family going for a holiday?</a:t>
            </a:r>
            <a:endParaRPr lang="zh-CN" altLang="en-US" sz="2700">
              <a:solidFill>
                <a:schemeClr val="dk1"/>
              </a:solidFill>
              <a:latin typeface="Times New Roman" panose="02020603050405020304" charset="0"/>
              <a:ea typeface="黑体" panose="02010609060101010101" pitchFamily="49" charset="-122"/>
              <a:cs typeface="Times New Roman" panose="02020603050405020304" charset="0"/>
            </a:endParaRPr>
          </a:p>
          <a:p>
            <a:pPr>
              <a:lnSpc>
                <a:spcPct val="130000"/>
              </a:lnSpc>
            </a:pPr>
            <a:r>
              <a:rPr lang="zh-CN" altLang="en-US" sz="2700">
                <a:solidFill>
                  <a:schemeClr val="dk1"/>
                </a:solidFill>
                <a:latin typeface="Times New Roman" panose="02020603050405020304" charset="0"/>
                <a:ea typeface="黑体" panose="02010609060101010101" pitchFamily="49" charset="-122"/>
                <a:cs typeface="Times New Roman" panose="02020603050405020304" charset="0"/>
              </a:rPr>
              <a:t>2.What </a:t>
            </a:r>
            <a:r>
              <a:rPr lang="en-US" altLang="zh-CN" sz="2700">
                <a:solidFill>
                  <a:schemeClr val="dk1"/>
                </a:solidFill>
                <a:latin typeface="Times New Roman" panose="02020603050405020304" charset="0"/>
                <a:ea typeface="黑体" panose="02010609060101010101" pitchFamily="49" charset="-122"/>
                <a:cs typeface="Times New Roman" panose="02020603050405020304" charset="0"/>
              </a:rPr>
              <a:t>is</a:t>
            </a:r>
            <a:r>
              <a:rPr lang="zh-CN" altLang="en-US" sz="2700">
                <a:solidFill>
                  <a:schemeClr val="dk1"/>
                </a:solidFill>
                <a:latin typeface="Times New Roman" panose="02020603050405020304" charset="0"/>
                <a:ea typeface="黑体" panose="02010609060101010101" pitchFamily="49" charset="-122"/>
                <a:cs typeface="Times New Roman" panose="02020603050405020304" charset="0"/>
              </a:rPr>
              <a:t> Mummy Pig doing before travelling?</a:t>
            </a:r>
            <a:endParaRPr lang="zh-CN" altLang="en-US" sz="2700">
              <a:solidFill>
                <a:schemeClr val="dk1"/>
              </a:solidFill>
              <a:latin typeface="Times New Roman" panose="02020603050405020304" charset="0"/>
              <a:ea typeface="黑体" panose="02010609060101010101" pitchFamily="49" charset="-122"/>
              <a:cs typeface="Times New Roman" panose="02020603050405020304" charset="0"/>
            </a:endParaRPr>
          </a:p>
          <a:p>
            <a:pPr>
              <a:lnSpc>
                <a:spcPct val="130000"/>
              </a:lnSpc>
            </a:pPr>
            <a:r>
              <a:rPr lang="zh-CN" altLang="en-US" sz="2700">
                <a:solidFill>
                  <a:schemeClr val="dk1"/>
                </a:solidFill>
                <a:latin typeface="Times New Roman" panose="02020603050405020304" charset="0"/>
                <a:ea typeface="黑体" panose="02010609060101010101" pitchFamily="49" charset="-122"/>
                <a:cs typeface="Times New Roman" panose="02020603050405020304" charset="0"/>
              </a:rPr>
              <a:t>3.How are they going to get there?</a:t>
            </a:r>
            <a:endParaRPr lang="zh-CN" altLang="en-US" sz="2700">
              <a:solidFill>
                <a:schemeClr val="dk1"/>
              </a:solidFill>
              <a:latin typeface="Times New Roman" panose="02020603050405020304" charset="0"/>
              <a:ea typeface="黑体" panose="02010609060101010101" pitchFamily="49" charset="-122"/>
              <a:cs typeface="Times New Roman" panose="02020603050405020304" charset="0"/>
            </a:endParaRPr>
          </a:p>
          <a:p>
            <a:pPr>
              <a:lnSpc>
                <a:spcPct val="130000"/>
              </a:lnSpc>
            </a:pPr>
            <a:r>
              <a:rPr lang="zh-CN" altLang="en-US" sz="2700">
                <a:solidFill>
                  <a:schemeClr val="dk1"/>
                </a:solidFill>
                <a:latin typeface="Times New Roman" panose="02020603050405020304" charset="0"/>
                <a:ea typeface="黑体" panose="02010609060101010101" pitchFamily="49" charset="-122"/>
                <a:cs typeface="Times New Roman" panose="02020603050405020304" charset="0"/>
              </a:rPr>
              <a:t>4.How are they planning to get around after they arrive?</a:t>
            </a:r>
            <a:endParaRPr lang="zh-CN" altLang="en-US" sz="2700">
              <a:solidFill>
                <a:schemeClr val="dk1"/>
              </a:solidFill>
              <a:latin typeface="Times New Roman" panose="02020603050405020304" charset="0"/>
              <a:ea typeface="黑体" panose="02010609060101010101" pitchFamily="49" charset="-122"/>
              <a:cs typeface="Times New Roman" panose="02020603050405020304" charset="0"/>
            </a:endParaRPr>
          </a:p>
          <a:p>
            <a:pPr>
              <a:lnSpc>
                <a:spcPct val="130000"/>
              </a:lnSpc>
            </a:pPr>
            <a:r>
              <a:rPr lang="zh-CN" altLang="en-US" sz="2700">
                <a:solidFill>
                  <a:schemeClr val="dk1"/>
                </a:solidFill>
                <a:latin typeface="Times New Roman" panose="02020603050405020304" charset="0"/>
                <a:ea typeface="黑体" panose="02010609060101010101" pitchFamily="49" charset="-122"/>
                <a:cs typeface="Times New Roman" panose="02020603050405020304" charset="0"/>
              </a:rPr>
              <a:t>5.What happens to the</a:t>
            </a:r>
            <a:r>
              <a:rPr lang="en-US" altLang="zh-CN" sz="2700">
                <a:solidFill>
                  <a:schemeClr val="dk1"/>
                </a:solidFill>
                <a:latin typeface="Times New Roman" panose="02020603050405020304" charset="0"/>
                <a:ea typeface="黑体" panose="02010609060101010101" pitchFamily="49" charset="-122"/>
                <a:cs typeface="Times New Roman" panose="02020603050405020304" charset="0"/>
              </a:rPr>
              <a:t>m</a:t>
            </a:r>
            <a:r>
              <a:rPr lang="zh-CN" altLang="en-US" sz="2700">
                <a:solidFill>
                  <a:schemeClr val="dk1"/>
                </a:solidFill>
                <a:latin typeface="Times New Roman" panose="02020603050405020304" charset="0"/>
                <a:ea typeface="黑体" panose="02010609060101010101" pitchFamily="49" charset="-122"/>
                <a:cs typeface="Times New Roman" panose="02020603050405020304" charset="0"/>
              </a:rPr>
              <a:t> when renting a car?</a:t>
            </a:r>
            <a:endParaRPr lang="zh-CN" altLang="en-US" sz="2700">
              <a:solidFill>
                <a:schemeClr val="dk1"/>
              </a:solidFill>
              <a:latin typeface="Times New Roman" panose="02020603050405020304" charset="0"/>
              <a:ea typeface="黑体" panose="02010609060101010101" pitchFamily="49" charset="-122"/>
              <a:cs typeface="Times New Roman" panose="02020603050405020304" charset="0"/>
            </a:endParaRPr>
          </a:p>
          <a:p>
            <a:pPr>
              <a:lnSpc>
                <a:spcPct val="130000"/>
              </a:lnSpc>
            </a:pPr>
            <a:r>
              <a:rPr lang="zh-CN" altLang="en-US" sz="2700">
                <a:solidFill>
                  <a:schemeClr val="dk1"/>
                </a:solidFill>
                <a:latin typeface="Times New Roman" panose="02020603050405020304" charset="0"/>
                <a:ea typeface="黑体" panose="02010609060101010101" pitchFamily="49" charset="-122"/>
                <a:cs typeface="Times New Roman" panose="02020603050405020304" charset="0"/>
              </a:rPr>
              <a:t>6.What happens to Daddy Pig when driving on the road?</a:t>
            </a:r>
            <a:endParaRPr lang="zh-CN" altLang="en-US" sz="2700">
              <a:solidFill>
                <a:schemeClr val="dk1"/>
              </a:solidFill>
              <a:latin typeface="Times New Roman" panose="02020603050405020304" charset="0"/>
              <a:ea typeface="黑体" panose="02010609060101010101" pitchFamily="49" charset="-122"/>
              <a:cs typeface="Times New Roman" panose="02020603050405020304" charset="0"/>
            </a:endParaRPr>
          </a:p>
        </p:txBody>
      </p:sp>
      <p:sp>
        <p:nvSpPr>
          <p:cNvPr id="5" name="标题 7"/>
          <p:cNvSpPr>
            <a:spLocks noGrp="1"/>
          </p:cNvSpPr>
          <p:nvPr>
            <p:custDataLst>
              <p:tags r:id="rId9"/>
            </p:custDataLst>
          </p:nvPr>
        </p:nvSpPr>
        <p:spPr>
          <a:xfrm>
            <a:off x="7620" y="3810"/>
            <a:ext cx="2985770" cy="543560"/>
          </a:xfrm>
          <a:prstGeom prst="rect">
            <a:avLst/>
          </a:prstGeom>
          <a:solidFill>
            <a:schemeClr val="accent4">
              <a:lumMod val="40000"/>
              <a:lumOff val="60000"/>
            </a:schemeClr>
          </a:solidFill>
        </p:spPr>
        <p:txBody>
          <a:bodyPr vert="horz" lIns="91440" tIns="45720" rIns="91440" bIns="45720" rtlCol="0" anchor="ctr">
            <a:normAutofit fontScale="7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t>Warming up</a:t>
            </a:r>
            <a:endParaRPr lang="en-US" altLang="zh-CN"/>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620" y="3810"/>
            <a:ext cx="5464810" cy="573405"/>
          </a:xfrm>
          <a:solidFill>
            <a:schemeClr val="accent4">
              <a:lumMod val="40000"/>
              <a:lumOff val="60000"/>
            </a:schemeClr>
          </a:solidFill>
        </p:spPr>
        <p:txBody>
          <a:bodyPr>
            <a:normAutofit fontScale="90000"/>
          </a:bodyPr>
          <a:p>
            <a:r>
              <a:rPr lang="zh-CN" altLang="en-US"/>
              <a:t>Listening for the content</a:t>
            </a:r>
            <a:endParaRPr lang="zh-CN" altLang="en-US"/>
          </a:p>
        </p:txBody>
      </p:sp>
      <p:sp>
        <p:nvSpPr>
          <p:cNvPr id="3" name="内容占位符 2"/>
          <p:cNvSpPr>
            <a:spLocks noGrp="1"/>
          </p:cNvSpPr>
          <p:nvPr>
            <p:ph idx="1"/>
          </p:nvPr>
        </p:nvSpPr>
        <p:spPr>
          <a:xfrm>
            <a:off x="574675" y="1237615"/>
            <a:ext cx="10779125" cy="4939665"/>
          </a:xfrm>
        </p:spPr>
        <p:txBody>
          <a:bodyPr>
            <a:normAutofit/>
          </a:bodyPr>
          <a:p>
            <a:r>
              <a:rPr lang="zh-CN" altLang="en-US">
                <a:latin typeface="Times New Roman" panose="02020603050405020304" charset="0"/>
                <a:cs typeface="Times New Roman" panose="02020603050405020304" charset="0"/>
              </a:rPr>
              <a:t>1.Circle the two places Meilin is going to for holiday.</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A.Germany.      B. England.      C. Iceland.      D. France.</a:t>
            </a:r>
            <a:endParaRPr lang="zh-CN" altLang="en-US">
              <a:latin typeface="Times New Roman" panose="02020603050405020304" charset="0"/>
              <a:cs typeface="Times New Roman" panose="02020603050405020304" charset="0"/>
            </a:endParaRPr>
          </a:p>
          <a:p>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2.How is she going to get there?</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A.By sea.        </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B. By air.        </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C. By train.</a:t>
            </a:r>
            <a:endParaRPr lang="zh-CN" altLang="en-US">
              <a:latin typeface="Times New Roman" panose="02020603050405020304" charset="0"/>
              <a:cs typeface="Times New Roman" panose="02020603050405020304" charset="0"/>
            </a:endParaRPr>
          </a:p>
          <a:p>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3.How is she planning to get around after she arrives?</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A.By car.        </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B. By train.       C. On foot.</a:t>
            </a:r>
            <a:endParaRPr lang="zh-CN" altLang="en-US">
              <a:latin typeface="Times New Roman" panose="02020603050405020304" charset="0"/>
              <a:cs typeface="Times New Roman" panose="02020603050405020304" charset="0"/>
            </a:endParaRPr>
          </a:p>
        </p:txBody>
      </p:sp>
      <p:sp>
        <p:nvSpPr>
          <p:cNvPr id="6" name="圆角矩形 5"/>
          <p:cNvSpPr/>
          <p:nvPr/>
        </p:nvSpPr>
        <p:spPr>
          <a:xfrm>
            <a:off x="2605405" y="1237615"/>
            <a:ext cx="1604645" cy="466090"/>
          </a:xfrm>
          <a:prstGeom prst="roundRect">
            <a:avLst/>
          </a:prstGeom>
          <a:noFill/>
          <a:ln w="31750"/>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圆角矩形 6"/>
          <p:cNvSpPr/>
          <p:nvPr/>
        </p:nvSpPr>
        <p:spPr>
          <a:xfrm>
            <a:off x="1127760" y="2708910"/>
            <a:ext cx="762635" cy="502920"/>
          </a:xfrm>
          <a:prstGeom prst="roundRect">
            <a:avLst/>
          </a:prstGeom>
          <a:noFill/>
          <a:ln w="31750"/>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nvSpPr>
        <p:spPr>
          <a:xfrm>
            <a:off x="1127760" y="4255770"/>
            <a:ext cx="762635" cy="502920"/>
          </a:xfrm>
          <a:prstGeom prst="roundRect">
            <a:avLst/>
          </a:prstGeom>
          <a:noFill/>
          <a:ln w="31750"/>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6098540" y="4255770"/>
            <a:ext cx="2345055" cy="502920"/>
          </a:xfrm>
          <a:prstGeom prst="roundRect">
            <a:avLst/>
          </a:prstGeom>
          <a:noFill/>
          <a:ln w="31750">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2260600" y="629920"/>
            <a:ext cx="2740660" cy="509905"/>
          </a:xfrm>
          <a:prstGeom prst="rect">
            <a:avLst/>
          </a:prstGeom>
          <a:solidFill>
            <a:schemeClr val="accent1">
              <a:lumMod val="40000"/>
              <a:lumOff val="60000"/>
            </a:schemeClr>
          </a:solidFill>
          <a:ln>
            <a:solidFill>
              <a:schemeClr val="accent1"/>
            </a:solidFill>
          </a:ln>
        </p:spPr>
        <p:txBody>
          <a:bodyPr wrap="square" rtlCol="0">
            <a:noAutofit/>
          </a:bodyPr>
          <a:p>
            <a:r>
              <a:rPr lang="en-US" altLang="zh-CN" sz="2800"/>
              <a:t>two</a:t>
            </a:r>
            <a:r>
              <a:rPr lang="en-US" altLang="zh-CN" sz="2800">
                <a:cs typeface="+mn-lt"/>
              </a:rPr>
              <a:t> destinations</a:t>
            </a:r>
            <a:endParaRPr lang="en-US" altLang="zh-CN" sz="2800">
              <a:cs typeface="+mn-lt"/>
            </a:endParaRPr>
          </a:p>
        </p:txBody>
      </p:sp>
      <p:sp>
        <p:nvSpPr>
          <p:cNvPr id="12" name="文本框 11"/>
          <p:cNvSpPr txBox="1"/>
          <p:nvPr/>
        </p:nvSpPr>
        <p:spPr>
          <a:xfrm>
            <a:off x="460375" y="2161540"/>
            <a:ext cx="2213610" cy="527685"/>
          </a:xfrm>
          <a:prstGeom prst="rect">
            <a:avLst/>
          </a:prstGeom>
          <a:solidFill>
            <a:schemeClr val="accent1">
              <a:lumMod val="40000"/>
              <a:lumOff val="60000"/>
            </a:schemeClr>
          </a:solidFill>
          <a:ln>
            <a:solidFill>
              <a:schemeClr val="accent1"/>
            </a:solidFill>
          </a:ln>
        </p:spPr>
        <p:txBody>
          <a:bodyPr wrap="square" rtlCol="0">
            <a:noAutofit/>
          </a:bodyPr>
          <a:p>
            <a:r>
              <a:rPr lang="en-US" altLang="zh-CN" sz="2800"/>
              <a:t>t</a:t>
            </a:r>
            <a:r>
              <a:rPr lang="en-US" altLang="zh-CN" sz="2800">
                <a:cs typeface="+mn-lt"/>
              </a:rPr>
              <a:t>he transport</a:t>
            </a:r>
            <a:endParaRPr lang="en-US" altLang="zh-CN" sz="2800">
              <a:cs typeface="+mn-lt"/>
            </a:endParaRPr>
          </a:p>
        </p:txBody>
      </p:sp>
      <p:sp>
        <p:nvSpPr>
          <p:cNvPr id="13" name="文本框 12"/>
          <p:cNvSpPr txBox="1"/>
          <p:nvPr/>
        </p:nvSpPr>
        <p:spPr>
          <a:xfrm>
            <a:off x="460375" y="3700145"/>
            <a:ext cx="2213610" cy="485140"/>
          </a:xfrm>
          <a:prstGeom prst="rect">
            <a:avLst/>
          </a:prstGeom>
          <a:solidFill>
            <a:schemeClr val="accent1">
              <a:lumMod val="40000"/>
              <a:lumOff val="60000"/>
            </a:schemeClr>
          </a:solidFill>
          <a:ln>
            <a:solidFill>
              <a:schemeClr val="accent1"/>
            </a:solidFill>
          </a:ln>
        </p:spPr>
        <p:txBody>
          <a:bodyPr wrap="square" rtlCol="0">
            <a:noAutofit/>
          </a:bodyPr>
          <a:p>
            <a:r>
              <a:rPr lang="en-US" altLang="zh-CN" sz="2800"/>
              <a:t>t</a:t>
            </a:r>
            <a:r>
              <a:rPr lang="en-US" altLang="zh-CN" sz="2800">
                <a:cs typeface="+mn-lt"/>
              </a:rPr>
              <a:t>he transport</a:t>
            </a:r>
            <a:endParaRPr lang="en-US" altLang="zh-CN" sz="2800">
              <a:cs typeface="+mn-lt"/>
            </a:endParaRPr>
          </a:p>
        </p:txBody>
      </p:sp>
      <p:sp>
        <p:nvSpPr>
          <p:cNvPr id="15" name="文本框 14"/>
          <p:cNvSpPr txBox="1"/>
          <p:nvPr/>
        </p:nvSpPr>
        <p:spPr>
          <a:xfrm>
            <a:off x="6556375" y="3718560"/>
            <a:ext cx="1428750" cy="487045"/>
          </a:xfrm>
          <a:prstGeom prst="rect">
            <a:avLst/>
          </a:prstGeom>
          <a:solidFill>
            <a:schemeClr val="accent2">
              <a:lumMod val="40000"/>
              <a:lumOff val="60000"/>
            </a:schemeClr>
          </a:solidFill>
          <a:ln>
            <a:solidFill>
              <a:schemeClr val="accent2">
                <a:lumMod val="40000"/>
                <a:lumOff val="60000"/>
              </a:schemeClr>
            </a:solidFill>
          </a:ln>
        </p:spPr>
        <p:txBody>
          <a:bodyPr wrap="square" rtlCol="0">
            <a:noAutofit/>
          </a:bodyPr>
          <a:p>
            <a:r>
              <a:rPr lang="en-US" altLang="zh-CN" sz="2800"/>
              <a:t>t</a:t>
            </a:r>
            <a:r>
              <a:rPr lang="en-US" altLang="zh-CN" sz="2800">
                <a:cs typeface="+mn-lt"/>
              </a:rPr>
              <a:t>he time</a:t>
            </a:r>
            <a:endParaRPr lang="en-US" altLang="zh-CN" sz="2800">
              <a:cs typeface="+mn-lt"/>
            </a:endParaRPr>
          </a:p>
        </p:txBody>
      </p:sp>
      <p:sp>
        <p:nvSpPr>
          <p:cNvPr id="16" name="椭圆 15"/>
          <p:cNvSpPr/>
          <p:nvPr/>
        </p:nvSpPr>
        <p:spPr>
          <a:xfrm>
            <a:off x="821055" y="1786890"/>
            <a:ext cx="395605" cy="395605"/>
          </a:xfrm>
          <a:prstGeom prst="ellipse">
            <a:avLst/>
          </a:prstGeom>
          <a:noFill/>
          <a:ln w="38100">
            <a:solidFill>
              <a:schemeClr val="accent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椭圆 16"/>
          <p:cNvSpPr/>
          <p:nvPr/>
        </p:nvSpPr>
        <p:spPr>
          <a:xfrm>
            <a:off x="7388860" y="1765935"/>
            <a:ext cx="395605" cy="395605"/>
          </a:xfrm>
          <a:prstGeom prst="ellipse">
            <a:avLst/>
          </a:prstGeom>
          <a:noFill/>
          <a:ln w="38100">
            <a:solidFill>
              <a:schemeClr val="accent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椭圆 17"/>
          <p:cNvSpPr/>
          <p:nvPr/>
        </p:nvSpPr>
        <p:spPr>
          <a:xfrm>
            <a:off x="2996565" y="3303270"/>
            <a:ext cx="395605" cy="395605"/>
          </a:xfrm>
          <a:prstGeom prst="ellipse">
            <a:avLst/>
          </a:prstGeom>
          <a:noFill/>
          <a:ln w="38100">
            <a:solidFill>
              <a:schemeClr val="accent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a:off x="821055" y="4875530"/>
            <a:ext cx="395605" cy="395605"/>
          </a:xfrm>
          <a:prstGeom prst="ellipse">
            <a:avLst/>
          </a:prstGeom>
          <a:noFill/>
          <a:ln w="38100">
            <a:solidFill>
              <a:schemeClr val="accent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descr="7b0a202020202274657874626f78223a2022220a7d0a"/>
          <p:cNvGrpSpPr/>
          <p:nvPr/>
        </p:nvGrpSpPr>
        <p:grpSpPr>
          <a:xfrm rot="780000">
            <a:off x="6663690" y="513080"/>
            <a:ext cx="5516880" cy="2827020"/>
            <a:chOff x="5867" y="3702"/>
            <a:chExt cx="7444" cy="3439"/>
          </a:xfrm>
        </p:grpSpPr>
        <p:grpSp>
          <p:nvGrpSpPr>
            <p:cNvPr id="140" name="图形 138"/>
            <p:cNvGrpSpPr/>
            <p:nvPr/>
          </p:nvGrpSpPr>
          <p:grpSpPr>
            <a:xfrm>
              <a:off x="5867" y="3702"/>
              <a:ext cx="7444" cy="3439"/>
              <a:chOff x="3725805" y="2350723"/>
              <a:chExt cx="4726878" cy="2184056"/>
            </a:xfrm>
          </p:grpSpPr>
          <p:sp>
            <p:nvSpPr>
              <p:cNvPr id="142" name="任意多边形: 形状 141"/>
              <p:cNvSpPr/>
              <p:nvPr>
                <p:custDataLst>
                  <p:tags r:id="rId1"/>
                </p:custDataLst>
              </p:nvPr>
            </p:nvSpPr>
            <p:spPr>
              <a:xfrm>
                <a:off x="3849765" y="2608334"/>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47" name="图形 138"/>
              <p:cNvGrpSpPr/>
              <p:nvPr/>
            </p:nvGrpSpPr>
            <p:grpSpPr>
              <a:xfrm>
                <a:off x="3726473" y="2479904"/>
                <a:ext cx="4641447" cy="1964974"/>
                <a:chOff x="3726473" y="2479904"/>
                <a:chExt cx="4641447" cy="1964974"/>
              </a:xfrm>
            </p:grpSpPr>
            <p:sp>
              <p:nvSpPr>
                <p:cNvPr id="148" name="任意多边形: 形状 147"/>
                <p:cNvSpPr/>
                <p:nvPr>
                  <p:custDataLst>
                    <p:tags r:id="rId2"/>
                  </p:custDataLst>
                </p:nvPr>
              </p:nvSpPr>
              <p:spPr>
                <a:xfrm>
                  <a:off x="3745737" y="2499168"/>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任意多边形: 形状 148"/>
                <p:cNvSpPr/>
                <p:nvPr>
                  <p:custDataLst>
                    <p:tags r:id="rId3"/>
                  </p:custDataLst>
                </p:nvPr>
              </p:nvSpPr>
              <p:spPr>
                <a:xfrm>
                  <a:off x="3726473" y="2479904"/>
                  <a:ext cx="4641447" cy="1964974"/>
                </a:xfrm>
                <a:custGeom>
                  <a:avLst/>
                  <a:gdLst>
                    <a:gd name="connsiteX0" fmla="*/ 4641448 w 4641447"/>
                    <a:gd name="connsiteY0" fmla="*/ 1964975 h 1964974"/>
                    <a:gd name="connsiteX1" fmla="*/ 0 w 4641447"/>
                    <a:gd name="connsiteY1" fmla="*/ 1964975 h 1964974"/>
                    <a:gd name="connsiteX2" fmla="*/ 0 w 4641447"/>
                    <a:gd name="connsiteY2" fmla="*/ 0 h 1964974"/>
                    <a:gd name="connsiteX3" fmla="*/ 4641448 w 4641447"/>
                    <a:gd name="connsiteY3" fmla="*/ 0 h 1964974"/>
                    <a:gd name="connsiteX4" fmla="*/ 4641448 w 4641447"/>
                    <a:gd name="connsiteY4" fmla="*/ 1964975 h 1964974"/>
                    <a:gd name="connsiteX5" fmla="*/ 38529 w 4641447"/>
                    <a:gd name="connsiteY5" fmla="*/ 1926446 h 1964974"/>
                    <a:gd name="connsiteX6" fmla="*/ 4602919 w 4641447"/>
                    <a:gd name="connsiteY6" fmla="*/ 1926446 h 1964974"/>
                    <a:gd name="connsiteX7" fmla="*/ 4602919 w 4641447"/>
                    <a:gd name="connsiteY7" fmla="*/ 38529 h 1964974"/>
                    <a:gd name="connsiteX8" fmla="*/ 38529 w 4641447"/>
                    <a:gd name="connsiteY8" fmla="*/ 38529 h 1964974"/>
                    <a:gd name="connsiteX9" fmla="*/ 38529 w 4641447"/>
                    <a:gd name="connsiteY9" fmla="*/ 1926446 h 19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1447" h="1964974">
                      <a:moveTo>
                        <a:pt x="4641448" y="1964975"/>
                      </a:moveTo>
                      <a:lnTo>
                        <a:pt x="0" y="1964975"/>
                      </a:lnTo>
                      <a:lnTo>
                        <a:pt x="0" y="0"/>
                      </a:lnTo>
                      <a:lnTo>
                        <a:pt x="4641448" y="0"/>
                      </a:lnTo>
                      <a:lnTo>
                        <a:pt x="4641448" y="1964975"/>
                      </a:lnTo>
                      <a:close/>
                      <a:moveTo>
                        <a:pt x="38529" y="1926446"/>
                      </a:moveTo>
                      <a:lnTo>
                        <a:pt x="4602919" y="1926446"/>
                      </a:lnTo>
                      <a:lnTo>
                        <a:pt x="4602919" y="38529"/>
                      </a:lnTo>
                      <a:lnTo>
                        <a:pt x="38529" y="38529"/>
                      </a:lnTo>
                      <a:lnTo>
                        <a:pt x="38529" y="1926446"/>
                      </a:lnTo>
                      <a:close/>
                    </a:path>
                  </a:pathLst>
                </a:custGeom>
                <a:solidFill>
                  <a:srgbClr val="231815"/>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50" name="图形 138"/>
              <p:cNvGrpSpPr/>
              <p:nvPr/>
            </p:nvGrpSpPr>
            <p:grpSpPr>
              <a:xfrm>
                <a:off x="3725805" y="2350723"/>
                <a:ext cx="415557" cy="653420"/>
                <a:chOff x="3725805" y="2350723"/>
                <a:chExt cx="415557" cy="653420"/>
              </a:xfrm>
              <a:solidFill>
                <a:srgbClr val="007BD4"/>
              </a:solidFill>
            </p:grpSpPr>
            <p:sp>
              <p:nvSpPr>
                <p:cNvPr id="151" name="任意多边形: 形状 150"/>
                <p:cNvSpPr/>
                <p:nvPr>
                  <p:custDataLst>
                    <p:tags r:id="rId4"/>
                  </p:custDataLst>
                </p:nvPr>
              </p:nvSpPr>
              <p:spPr>
                <a:xfrm>
                  <a:off x="3839491" y="2424679"/>
                  <a:ext cx="51371" cy="55224"/>
                </a:xfrm>
                <a:custGeom>
                  <a:avLst/>
                  <a:gdLst>
                    <a:gd name="connsiteX0" fmla="*/ 17980 w 51371"/>
                    <a:gd name="connsiteY0" fmla="*/ 55225 h 55224"/>
                    <a:gd name="connsiteX1" fmla="*/ 0 w 51371"/>
                    <a:gd name="connsiteY1" fmla="*/ 11559 h 55224"/>
                    <a:gd name="connsiteX2" fmla="*/ 30823 w 51371"/>
                    <a:gd name="connsiteY2" fmla="*/ 0 h 55224"/>
                    <a:gd name="connsiteX3" fmla="*/ 51372 w 51371"/>
                    <a:gd name="connsiteY3" fmla="*/ 55225 h 55224"/>
                  </a:gdLst>
                  <a:ahLst/>
                  <a:cxnLst>
                    <a:cxn ang="0">
                      <a:pos x="connsiteX0" y="connsiteY0"/>
                    </a:cxn>
                    <a:cxn ang="0">
                      <a:pos x="connsiteX1" y="connsiteY1"/>
                    </a:cxn>
                    <a:cxn ang="0">
                      <a:pos x="connsiteX2" y="connsiteY2"/>
                    </a:cxn>
                    <a:cxn ang="0">
                      <a:pos x="connsiteX3" y="connsiteY3"/>
                    </a:cxn>
                  </a:cxnLst>
                  <a:rect l="l" t="t" r="r" b="b"/>
                  <a:pathLst>
                    <a:path w="51371" h="55224">
                      <a:moveTo>
                        <a:pt x="17980" y="55225"/>
                      </a:moveTo>
                      <a:lnTo>
                        <a:pt x="0" y="11559"/>
                      </a:lnTo>
                      <a:lnTo>
                        <a:pt x="30823" y="0"/>
                      </a:lnTo>
                      <a:lnTo>
                        <a:pt x="51372" y="55225"/>
                      </a:lnTo>
                      <a:close/>
                    </a:path>
                  </a:pathLst>
                </a:custGeom>
                <a:solidFill>
                  <a:srgbClr val="007BD4"/>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任意多边形: 形状 151"/>
                <p:cNvSpPr/>
                <p:nvPr>
                  <p:custDataLst>
                    <p:tags r:id="rId5"/>
                  </p:custDataLst>
                </p:nvPr>
              </p:nvSpPr>
              <p:spPr>
                <a:xfrm>
                  <a:off x="3725805" y="2350723"/>
                  <a:ext cx="415557" cy="653420"/>
                </a:xfrm>
                <a:custGeom>
                  <a:avLst/>
                  <a:gdLst>
                    <a:gd name="connsiteX0" fmla="*/ 287487 w 415557"/>
                    <a:gd name="connsiteY0" fmla="*/ 653420 h 653420"/>
                    <a:gd name="connsiteX1" fmla="*/ 184744 w 415557"/>
                    <a:gd name="connsiteY1" fmla="*/ 587921 h 653420"/>
                    <a:gd name="connsiteX2" fmla="*/ 4942 w 415557"/>
                    <a:gd name="connsiteY2" fmla="*/ 123006 h 653420"/>
                    <a:gd name="connsiteX3" fmla="*/ 65304 w 415557"/>
                    <a:gd name="connsiteY3" fmla="*/ 7419 h 653420"/>
                    <a:gd name="connsiteX4" fmla="*/ 137225 w 415557"/>
                    <a:gd name="connsiteY4" fmla="*/ 6135 h 653420"/>
                    <a:gd name="connsiteX5" fmla="*/ 187312 w 415557"/>
                    <a:gd name="connsiteY5" fmla="*/ 53654 h 653420"/>
                    <a:gd name="connsiteX6" fmla="*/ 228410 w 415557"/>
                    <a:gd name="connsiteY6" fmla="*/ 162819 h 653420"/>
                    <a:gd name="connsiteX7" fmla="*/ 193734 w 415557"/>
                    <a:gd name="connsiteY7" fmla="*/ 162819 h 653420"/>
                    <a:gd name="connsiteX8" fmla="*/ 157773 w 415557"/>
                    <a:gd name="connsiteY8" fmla="*/ 63928 h 653420"/>
                    <a:gd name="connsiteX9" fmla="*/ 126950 w 415557"/>
                    <a:gd name="connsiteY9" fmla="*/ 35674 h 653420"/>
                    <a:gd name="connsiteX10" fmla="*/ 76863 w 415557"/>
                    <a:gd name="connsiteY10" fmla="*/ 36958 h 653420"/>
                    <a:gd name="connsiteX11" fmla="*/ 35765 w 415557"/>
                    <a:gd name="connsiteY11" fmla="*/ 111447 h 653420"/>
                    <a:gd name="connsiteX12" fmla="*/ 214282 w 415557"/>
                    <a:gd name="connsiteY12" fmla="*/ 577647 h 653420"/>
                    <a:gd name="connsiteX13" fmla="*/ 323448 w 415557"/>
                    <a:gd name="connsiteY13" fmla="*/ 616176 h 653420"/>
                    <a:gd name="connsiteX14" fmla="*/ 379957 w 415557"/>
                    <a:gd name="connsiteY14" fmla="*/ 514716 h 653420"/>
                    <a:gd name="connsiteX15" fmla="*/ 205292 w 415557"/>
                    <a:gd name="connsiteY15" fmla="*/ 57507 h 653420"/>
                    <a:gd name="connsiteX16" fmla="*/ 234831 w 415557"/>
                    <a:gd name="connsiteY16" fmla="*/ 45948 h 653420"/>
                    <a:gd name="connsiteX17" fmla="*/ 409495 w 415557"/>
                    <a:gd name="connsiteY17" fmla="*/ 501873 h 653420"/>
                    <a:gd name="connsiteX18" fmla="*/ 335006 w 415557"/>
                    <a:gd name="connsiteY18" fmla="*/ 644430 h 653420"/>
                    <a:gd name="connsiteX19" fmla="*/ 287487 w 415557"/>
                    <a:gd name="connsiteY19" fmla="*/ 653420 h 65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557" h="653420">
                      <a:moveTo>
                        <a:pt x="287487" y="653420"/>
                      </a:moveTo>
                      <a:cubicBezTo>
                        <a:pt x="241253" y="653420"/>
                        <a:pt x="200155" y="629019"/>
                        <a:pt x="184744" y="587921"/>
                      </a:cubicBezTo>
                      <a:lnTo>
                        <a:pt x="4942" y="123006"/>
                      </a:lnTo>
                      <a:cubicBezTo>
                        <a:pt x="-11754" y="78055"/>
                        <a:pt x="15216" y="26683"/>
                        <a:pt x="65304" y="7419"/>
                      </a:cubicBezTo>
                      <a:cubicBezTo>
                        <a:pt x="89706" y="-1571"/>
                        <a:pt x="115392" y="-2855"/>
                        <a:pt x="137225" y="6135"/>
                      </a:cubicBezTo>
                      <a:cubicBezTo>
                        <a:pt x="160342" y="15125"/>
                        <a:pt x="178322" y="31821"/>
                        <a:pt x="187312" y="53654"/>
                      </a:cubicBezTo>
                      <a:lnTo>
                        <a:pt x="228410" y="162819"/>
                      </a:lnTo>
                      <a:lnTo>
                        <a:pt x="193734" y="162819"/>
                      </a:lnTo>
                      <a:lnTo>
                        <a:pt x="157773" y="63928"/>
                      </a:lnTo>
                      <a:cubicBezTo>
                        <a:pt x="152636" y="51085"/>
                        <a:pt x="141077" y="40811"/>
                        <a:pt x="126950" y="35674"/>
                      </a:cubicBezTo>
                      <a:cubicBezTo>
                        <a:pt x="111539" y="30536"/>
                        <a:pt x="93558" y="30536"/>
                        <a:pt x="76863" y="36958"/>
                      </a:cubicBezTo>
                      <a:cubicBezTo>
                        <a:pt x="43471" y="49801"/>
                        <a:pt x="24206" y="83193"/>
                        <a:pt x="35765" y="111447"/>
                      </a:cubicBezTo>
                      <a:lnTo>
                        <a:pt x="214282" y="577647"/>
                      </a:lnTo>
                      <a:cubicBezTo>
                        <a:pt x="228410" y="616176"/>
                        <a:pt x="278497" y="632872"/>
                        <a:pt x="323448" y="616176"/>
                      </a:cubicBezTo>
                      <a:cubicBezTo>
                        <a:pt x="369682" y="598196"/>
                        <a:pt x="394084" y="553245"/>
                        <a:pt x="379957" y="514716"/>
                      </a:cubicBezTo>
                      <a:lnTo>
                        <a:pt x="205292" y="57507"/>
                      </a:lnTo>
                      <a:lnTo>
                        <a:pt x="234831" y="45948"/>
                      </a:lnTo>
                      <a:lnTo>
                        <a:pt x="409495" y="501873"/>
                      </a:lnTo>
                      <a:cubicBezTo>
                        <a:pt x="430044" y="557098"/>
                        <a:pt x="396652" y="621313"/>
                        <a:pt x="335006" y="644430"/>
                      </a:cubicBezTo>
                      <a:cubicBezTo>
                        <a:pt x="318310" y="650852"/>
                        <a:pt x="302899" y="653420"/>
                        <a:pt x="287487" y="653420"/>
                      </a:cubicBezTo>
                      <a:close/>
                    </a:path>
                  </a:pathLst>
                </a:custGeom>
                <a:solidFill>
                  <a:srgbClr val="007BD4"/>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5" name="文本框 4"/>
            <p:cNvSpPr txBox="1"/>
            <p:nvPr>
              <p:custDataLst>
                <p:tags r:id="rId6"/>
              </p:custDataLst>
            </p:nvPr>
          </p:nvSpPr>
          <p:spPr>
            <a:xfrm>
              <a:off x="5897" y="3959"/>
              <a:ext cx="7277" cy="3005"/>
            </a:xfrm>
            <a:prstGeom prst="rect">
              <a:avLst/>
            </a:prstGeom>
            <a:solidFill>
              <a:schemeClr val="accent3">
                <a:lumMod val="20000"/>
                <a:lumOff val="80000"/>
              </a:schemeClr>
            </a:solid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0"/>
                </a:spcBef>
                <a:spcAft>
                  <a:spcPts val="0"/>
                </a:spcAft>
              </a:pPr>
              <a:r>
                <a:rPr lang="en-US" altLang="zh-CN" sz="1400" spc="200">
                  <a:solidFill>
                    <a:schemeClr val="tx1"/>
                  </a:solidFill>
                  <a:uFillTx/>
                  <a:latin typeface="微软雅黑" panose="020B0503020204020204" charset="-122"/>
                  <a:ea typeface="微软雅黑" panose="020B0503020204020204" charset="-122"/>
                  <a:cs typeface="微软雅黑" panose="020B0503020204020204" charset="-122"/>
                </a:rPr>
                <a:t>  </a:t>
              </a:r>
              <a:r>
                <a:rPr lang="en-US" altLang="zh-CN" sz="1600" spc="200">
                  <a:solidFill>
                    <a:schemeClr val="tx1"/>
                  </a:solidFill>
                  <a:uFillTx/>
                  <a:ea typeface="微软雅黑" panose="020B0503020204020204" charset="-122"/>
                  <a:cs typeface="+mn-lt"/>
                </a:rPr>
                <a:t> </a:t>
              </a:r>
              <a:r>
                <a:rPr lang="en-US" sz="2800" b="1" spc="200">
                  <a:solidFill>
                    <a:schemeClr val="tx1"/>
                  </a:solidFill>
                  <a:uFillTx/>
                  <a:ea typeface="微软雅黑" panose="020B0503020204020204" charset="-122"/>
                  <a:cs typeface="+mn-lt"/>
                </a:rPr>
                <a:t>Focus on key words</a:t>
              </a:r>
              <a:endParaRPr lang="en-US" sz="2800" b="1" spc="200">
                <a:solidFill>
                  <a:schemeClr val="tx1"/>
                </a:solidFill>
                <a:uFillTx/>
                <a:ea typeface="微软雅黑" panose="020B0503020204020204" charset="-122"/>
                <a:cs typeface="+mn-lt"/>
              </a:endParaRPr>
            </a:p>
            <a:p>
              <a:pPr algn="just">
                <a:lnSpc>
                  <a:spcPct val="100000"/>
                </a:lnSpc>
                <a:spcBef>
                  <a:spcPts val="0"/>
                </a:spcBef>
                <a:spcAft>
                  <a:spcPts val="0"/>
                </a:spcAft>
              </a:pPr>
              <a:r>
                <a:rPr lang="en-US" sz="2800" spc="200">
                  <a:solidFill>
                    <a:schemeClr val="tx1"/>
                  </a:solidFill>
                  <a:uFillTx/>
                  <a:ea typeface="微软雅黑" panose="020B0503020204020204" charset="-122"/>
                  <a:cs typeface="+mn-lt"/>
                </a:rPr>
                <a:t> </a:t>
              </a:r>
              <a:r>
                <a:rPr lang="en-US" sz="2800" spc="200">
                  <a:solidFill>
                    <a:srgbClr val="FF0000"/>
                  </a:solidFill>
                  <a:uFillTx/>
                  <a:ea typeface="微软雅黑" panose="020B0503020204020204" charset="-122"/>
                  <a:cs typeface="+mn-lt"/>
                </a:rPr>
                <a:t>L</a:t>
              </a:r>
              <a:r>
                <a:rPr lang="en-US" sz="2800" b="1" spc="200">
                  <a:solidFill>
                    <a:srgbClr val="FF0000"/>
                  </a:solidFill>
                  <a:uFillTx/>
                  <a:ea typeface="微软雅黑" panose="020B0503020204020204" charset="-122"/>
                  <a:cs typeface="+mn-lt"/>
                </a:rPr>
                <a:t>isten for key words and phrases</a:t>
              </a:r>
              <a:r>
                <a:rPr lang="en-US" sz="2800" spc="200">
                  <a:solidFill>
                    <a:schemeClr val="tx1"/>
                  </a:solidFill>
                  <a:uFillTx/>
                  <a:ea typeface="微软雅黑" panose="020B0503020204020204" charset="-122"/>
                  <a:cs typeface="+mn-lt"/>
                </a:rPr>
                <a:t>. Focus on getting the </a:t>
              </a:r>
              <a:r>
                <a:rPr lang="en-US" sz="2800" b="1" spc="200">
                  <a:solidFill>
                    <a:srgbClr val="FF0000"/>
                  </a:solidFill>
                  <a:uFillTx/>
                  <a:ea typeface="微软雅黑" panose="020B0503020204020204" charset="-122"/>
                  <a:cs typeface="+mn-lt"/>
                </a:rPr>
                <a:t>main idea</a:t>
              </a:r>
              <a:r>
                <a:rPr lang="en-US" sz="2800" spc="200">
                  <a:solidFill>
                    <a:schemeClr val="tx1"/>
                  </a:solidFill>
                  <a:uFillTx/>
                  <a:ea typeface="微软雅黑" panose="020B0503020204020204" charset="-122"/>
                  <a:cs typeface="+mn-lt"/>
                </a:rPr>
                <a:t>, not on single words or grammar. </a:t>
              </a:r>
              <a:endParaRPr lang="en-US" sz="2800" spc="200">
                <a:solidFill>
                  <a:schemeClr val="tx1"/>
                </a:solidFill>
                <a:uFillTx/>
                <a:ea typeface="微软雅黑" panose="020B0503020204020204" charset="-122"/>
                <a:cs typeface="+mn-lt"/>
              </a:endParaRPr>
            </a:p>
          </p:txBody>
        </p:sp>
      </p:grpSp>
      <p:pic>
        <p:nvPicPr>
          <p:cNvPr id="20" name="图片 19"/>
          <p:cNvPicPr>
            <a:picLocks noChangeAspect="1"/>
          </p:cNvPicPr>
          <p:nvPr userDrawn="1">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0" y="4650746"/>
            <a:ext cx="12192000" cy="2207254"/>
          </a:xfrm>
          <a:prstGeom prst="rect">
            <a:avLst/>
          </a:prstGeom>
        </p:spPr>
      </p:pic>
      <p:pic>
        <p:nvPicPr>
          <p:cNvPr id="21" name="Unit 2 Page24 Listening and Speaking-2">
            <a:hlinkClick r:id="" action="ppaction://media"/>
          </p:cNvPr>
          <p:cNvPicPr/>
          <p:nvPr>
            <a:audioFile r:link="rId9"/>
            <p:extLst>
              <p:ext uri="{DAA4B4D4-6D71-4841-9C94-3DE7FCFB9230}">
                <p14:media xmlns:p14="http://schemas.microsoft.com/office/powerpoint/2010/main" r:embed="rId10">
                  <p14:trim st="16548.000000"/>
                </p14:media>
              </p:ext>
            </p:extLst>
          </p:nvPr>
        </p:nvPicPr>
        <p:blipFill>
          <a:blip r:embed="rId11"/>
          <a:stretch>
            <a:fillRect/>
          </a:stretch>
        </p:blipFill>
        <p:spPr>
          <a:xfrm>
            <a:off x="10372090" y="5140960"/>
            <a:ext cx="981710" cy="749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xit" presetSubtype="4" fill="hold" nodeType="clickEffect">
                                  <p:stCondLst>
                                    <p:cond delay="0"/>
                                  </p:stCondLst>
                                  <p:childTnLst>
                                    <p:anim calcmode="lin" valueType="num">
                                      <p:cBhvr additive="base">
                                        <p:cTn id="10" dur="500"/>
                                        <p:tgtEl>
                                          <p:spTgt spid="4"/>
                                        </p:tgtEl>
                                        <p:attrNameLst>
                                          <p:attrName>ppt_y</p:attrName>
                                        </p:attrNameLst>
                                      </p:cBhvr>
                                      <p:tavLst>
                                        <p:tav tm="0">
                                          <p:val>
                                            <p:strVal val="#ppt_y"/>
                                          </p:val>
                                        </p:tav>
                                        <p:tav tm="100000">
                                          <p:val>
                                            <p:strVal val="#ppt_y+#ppt_h*1.125000"/>
                                          </p:val>
                                        </p:tav>
                                      </p:tavLst>
                                    </p:anim>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additive="base">
                                        <p:cTn id="48" dur="60382" fill="hold"/>
                                        <p:tgtEl>
                                          <p:spTgt spid="21"/>
                                        </p:tgtEl>
                                      </p:cBhvr>
                                    </p:cmd>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63" fill="hold" display="1">
                  <p:stCondLst>
                    <p:cond delay="indefinite"/>
                  </p:stCondLst>
                  <p:endCondLst>
                    <p:cond evt="onStopAudio">
                      <p:tgtEl>
                        <p:sldTgt/>
                      </p:tgtEl>
                    </p:cond>
                  </p:endCondLst>
                </p:cTn>
                <p:tgtEl>
                  <p:spTgt spid="21"/>
                </p:tgtEl>
              </p:cMediaNode>
            </p:audio>
          </p:childTnLst>
        </p:cTn>
      </p:par>
    </p:tnLst>
    <p:bldLst>
      <p:bldP spid="6" grpId="0" bldLvl="0" animBg="1"/>
      <p:bldP spid="11" grpId="0" bldLvl="0" animBg="1"/>
      <p:bldP spid="7" grpId="0" bldLvl="0" animBg="1"/>
      <p:bldP spid="12" grpId="0" bldLvl="0" animBg="1"/>
      <p:bldP spid="13" grpId="0" bldLvl="0" animBg="1"/>
      <p:bldP spid="9" grpId="0" bldLvl="0" animBg="1"/>
      <p:bldP spid="10" grpId="0" bldLvl="0" animBg="1"/>
      <p:bldP spid="15" grpId="0" bldLvl="0" animBg="1"/>
      <p:bldP spid="16" grpId="0" bldLvl="0" animBg="1"/>
      <p:bldP spid="17" grpId="0" bldLvl="0" animBg="1"/>
      <p:bldP spid="18" grpId="0" bldLvl="0" animBg="1"/>
      <p:bldP spid="1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620" y="770890"/>
            <a:ext cx="12015470" cy="5892800"/>
          </a:xfrm>
        </p:spPr>
        <p:txBody>
          <a:bodyPr/>
          <a:p>
            <a:r>
              <a:rPr lang="zh-CN" altLang="en-US" b="1">
                <a:latin typeface="Times New Roman" panose="02020603050405020304" charset="0"/>
                <a:cs typeface="Times New Roman" panose="02020603050405020304" charset="0"/>
              </a:rPr>
              <a:t>Listen to the second part of the conversation and answer the questions.</a:t>
            </a:r>
            <a:endParaRPr lang="zh-CN" altLang="en-US" b="1">
              <a:latin typeface="Times New Roman" panose="02020603050405020304" charset="0"/>
              <a:cs typeface="Times New Roman" panose="02020603050405020304" charset="0"/>
            </a:endParaRPr>
          </a:p>
          <a:p>
            <a:endParaRPr lang="zh-CN" altLang="en-US" b="1">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1.Where is Paul</a:t>
            </a:r>
            <a:r>
              <a:rPr lang="en-US" altLang="zh-CN">
                <a:latin typeface="Times New Roman" panose="02020603050405020304" charset="0"/>
                <a:cs typeface="Times New Roman" panose="02020603050405020304" charset="0"/>
              </a:rPr>
              <a:t>’</a:t>
            </a:r>
            <a:r>
              <a:rPr lang="zh-CN" altLang="en-US">
                <a:latin typeface="Times New Roman" panose="02020603050405020304" charset="0"/>
                <a:cs typeface="Times New Roman" panose="02020603050405020304" charset="0"/>
              </a:rPr>
              <a:t>s family going over the holiday?</a:t>
            </a:r>
            <a:endParaRPr lang="zh-CN" altLang="en-US">
              <a:latin typeface="Times New Roman" panose="02020603050405020304" charset="0"/>
              <a:cs typeface="Times New Roman" panose="02020603050405020304" charset="0"/>
            </a:endParaRPr>
          </a:p>
          <a:p>
            <a:endParaRPr lang="zh-CN" altLang="en-US">
              <a:latin typeface="Times New Roman" panose="02020603050405020304" charset="0"/>
              <a:cs typeface="Times New Roman" panose="02020603050405020304" charset="0"/>
            </a:endParaRPr>
          </a:p>
          <a:p>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2.Why are they going there?</a:t>
            </a:r>
            <a:endParaRPr lang="zh-CN" altLang="en-US">
              <a:latin typeface="Times New Roman" panose="02020603050405020304" charset="0"/>
              <a:cs typeface="Times New Roman" panose="02020603050405020304" charset="0"/>
            </a:endParaRPr>
          </a:p>
          <a:p>
            <a:endParaRPr lang="zh-CN" altLang="en-US">
              <a:latin typeface="Times New Roman" panose="02020603050405020304" charset="0"/>
              <a:cs typeface="Times New Roman" panose="02020603050405020304" charset="0"/>
            </a:endParaRPr>
          </a:p>
          <a:p>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3.What is Paul planning to see there?</a:t>
            </a:r>
            <a:endParaRPr lang="zh-CN" altLang="en-US">
              <a:latin typeface="Times New Roman" panose="02020603050405020304" charset="0"/>
              <a:cs typeface="Times New Roman" panose="02020603050405020304" charset="0"/>
            </a:endParaRPr>
          </a:p>
        </p:txBody>
      </p:sp>
      <p:sp>
        <p:nvSpPr>
          <p:cNvPr id="4" name="标题 3"/>
          <p:cNvSpPr>
            <a:spLocks noGrp="1"/>
          </p:cNvSpPr>
          <p:nvPr>
            <p:ph type="title"/>
            <p:custDataLst>
              <p:tags r:id="rId1"/>
            </p:custDataLst>
          </p:nvPr>
        </p:nvSpPr>
        <p:spPr>
          <a:xfrm>
            <a:off x="7620" y="3810"/>
            <a:ext cx="5464810" cy="573405"/>
          </a:xfrm>
          <a:solidFill>
            <a:schemeClr val="accent4">
              <a:lumMod val="40000"/>
              <a:lumOff val="60000"/>
            </a:schemeClr>
          </a:solidFill>
        </p:spPr>
        <p:txBody>
          <a:bodyPr>
            <a:normAutofit fontScale="90000"/>
          </a:bodyPr>
          <a:p>
            <a:r>
              <a:rPr lang="zh-CN" altLang="en-US"/>
              <a:t>Listening for the content</a:t>
            </a:r>
            <a:endParaRPr lang="zh-CN" altLang="en-US"/>
          </a:p>
        </p:txBody>
      </p:sp>
      <p:sp>
        <p:nvSpPr>
          <p:cNvPr id="6" name="圆角矩形 5"/>
          <p:cNvSpPr/>
          <p:nvPr>
            <p:custDataLst>
              <p:tags r:id="rId2"/>
            </p:custDataLst>
          </p:nvPr>
        </p:nvSpPr>
        <p:spPr>
          <a:xfrm>
            <a:off x="555625" y="1784985"/>
            <a:ext cx="1059180" cy="485775"/>
          </a:xfrm>
          <a:prstGeom prst="roundRect">
            <a:avLst/>
          </a:prstGeom>
          <a:noFill/>
          <a:ln w="31750"/>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222250" y="1207135"/>
            <a:ext cx="2443480" cy="547370"/>
          </a:xfrm>
          <a:prstGeom prst="rect">
            <a:avLst/>
          </a:prstGeom>
          <a:solidFill>
            <a:schemeClr val="accent1">
              <a:lumMod val="40000"/>
              <a:lumOff val="60000"/>
            </a:schemeClr>
          </a:solidFill>
          <a:ln>
            <a:solidFill>
              <a:schemeClr val="accent1"/>
            </a:solidFill>
          </a:ln>
        </p:spPr>
        <p:txBody>
          <a:bodyPr wrap="square" rtlCol="0">
            <a:noAutofit/>
          </a:bodyPr>
          <a:p>
            <a:r>
              <a:rPr lang="en-US" altLang="zh-CN" sz="2800"/>
              <a:t>t</a:t>
            </a:r>
            <a:r>
              <a:rPr lang="en-US" altLang="zh-CN" sz="2800">
                <a:cs typeface="+mn-lt"/>
              </a:rPr>
              <a:t>he destination</a:t>
            </a:r>
            <a:endParaRPr lang="en-US" altLang="zh-CN" sz="2800">
              <a:cs typeface="+mn-lt"/>
            </a:endParaRPr>
          </a:p>
        </p:txBody>
      </p:sp>
      <p:sp>
        <p:nvSpPr>
          <p:cNvPr id="8" name="圆角矩形 7"/>
          <p:cNvSpPr/>
          <p:nvPr>
            <p:custDataLst>
              <p:tags r:id="rId3"/>
            </p:custDataLst>
          </p:nvPr>
        </p:nvSpPr>
        <p:spPr>
          <a:xfrm>
            <a:off x="555625" y="3326130"/>
            <a:ext cx="792480" cy="474345"/>
          </a:xfrm>
          <a:prstGeom prst="roundRect">
            <a:avLst/>
          </a:prstGeom>
          <a:noFill/>
          <a:ln w="31750">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nvSpPr>
        <p:spPr>
          <a:xfrm>
            <a:off x="222250" y="2750185"/>
            <a:ext cx="1730375" cy="468630"/>
          </a:xfrm>
          <a:prstGeom prst="rect">
            <a:avLst/>
          </a:prstGeom>
          <a:solidFill>
            <a:schemeClr val="accent2">
              <a:lumMod val="40000"/>
              <a:lumOff val="60000"/>
            </a:schemeClr>
          </a:solidFill>
          <a:ln>
            <a:solidFill>
              <a:schemeClr val="accent2">
                <a:lumMod val="40000"/>
                <a:lumOff val="60000"/>
              </a:schemeClr>
            </a:solidFill>
          </a:ln>
        </p:spPr>
        <p:txBody>
          <a:bodyPr wrap="square" rtlCol="0">
            <a:noAutofit/>
          </a:bodyPr>
          <a:p>
            <a:r>
              <a:rPr lang="en-US" altLang="zh-CN" sz="2800"/>
              <a:t>t</a:t>
            </a:r>
            <a:r>
              <a:rPr lang="en-US" altLang="zh-CN" sz="2800">
                <a:cs typeface="+mn-lt"/>
              </a:rPr>
              <a:t>he reason</a:t>
            </a:r>
            <a:endParaRPr lang="en-US" altLang="zh-CN" sz="2800">
              <a:cs typeface="+mn-lt"/>
            </a:endParaRPr>
          </a:p>
        </p:txBody>
      </p:sp>
      <p:sp>
        <p:nvSpPr>
          <p:cNvPr id="7" name="圆角矩形 6"/>
          <p:cNvSpPr/>
          <p:nvPr>
            <p:custDataLst>
              <p:tags r:id="rId4"/>
            </p:custDataLst>
          </p:nvPr>
        </p:nvSpPr>
        <p:spPr>
          <a:xfrm>
            <a:off x="555625" y="4855845"/>
            <a:ext cx="873760" cy="474345"/>
          </a:xfrm>
          <a:prstGeom prst="roundRect">
            <a:avLst/>
          </a:prstGeom>
          <a:noFill/>
          <a:ln w="31750">
            <a:solidFill>
              <a:schemeClr val="accent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222250" y="4297680"/>
            <a:ext cx="4053840" cy="478155"/>
          </a:xfrm>
          <a:prstGeom prst="rect">
            <a:avLst/>
          </a:prstGeom>
          <a:solidFill>
            <a:schemeClr val="accent6">
              <a:lumMod val="40000"/>
              <a:lumOff val="60000"/>
            </a:schemeClr>
          </a:solidFill>
          <a:ln>
            <a:solidFill>
              <a:schemeClr val="accent2">
                <a:lumMod val="40000"/>
                <a:lumOff val="60000"/>
              </a:schemeClr>
            </a:solidFill>
          </a:ln>
        </p:spPr>
        <p:txBody>
          <a:bodyPr wrap="square" rtlCol="0">
            <a:noAutofit/>
          </a:bodyPr>
          <a:p>
            <a:r>
              <a:rPr lang="en-US" altLang="zh-CN" sz="2800"/>
              <a:t>t</a:t>
            </a:r>
            <a:r>
              <a:rPr lang="en-US" altLang="zh-CN" sz="2800">
                <a:cs typeface="+mn-lt"/>
              </a:rPr>
              <a:t>he detailed information </a:t>
            </a:r>
            <a:endParaRPr lang="en-US" altLang="zh-CN" sz="2800">
              <a:cs typeface="+mn-lt"/>
            </a:endParaRPr>
          </a:p>
        </p:txBody>
      </p:sp>
      <p:pic>
        <p:nvPicPr>
          <p:cNvPr id="12" name="图片 11"/>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5020310"/>
            <a:ext cx="12192000" cy="18376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1" grpId="0" bldLvl="0" animBg="1"/>
      <p:bldP spid="8" grpId="0" bldLvl="0" animBg="1"/>
      <p:bldP spid="14" grpId="0" bldLvl="0" animBg="1"/>
      <p:bldP spid="7" grpId="0" bldLvl="0" animBg="1"/>
      <p:bldP spid="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620" y="770890"/>
            <a:ext cx="12087860" cy="6087110"/>
          </a:xfrm>
        </p:spPr>
        <p:txBody>
          <a:bodyPr/>
          <a:p>
            <a:r>
              <a:rPr lang="zh-CN" altLang="en-US">
                <a:latin typeface="Times New Roman" panose="02020603050405020304" charset="0"/>
                <a:cs typeface="Times New Roman" panose="02020603050405020304" charset="0"/>
              </a:rPr>
              <a:t>Listen to the second part of the conversation and answer the questions.</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1.Where is Paul</a:t>
            </a:r>
            <a:r>
              <a:rPr lang="en-US" altLang="zh-CN">
                <a:latin typeface="Times New Roman" panose="02020603050405020304" charset="0"/>
                <a:cs typeface="Times New Roman" panose="02020603050405020304" charset="0"/>
              </a:rPr>
              <a:t>’</a:t>
            </a:r>
            <a:r>
              <a:rPr lang="zh-CN" altLang="en-US">
                <a:latin typeface="Times New Roman" panose="02020603050405020304" charset="0"/>
                <a:cs typeface="Times New Roman" panose="02020603050405020304" charset="0"/>
              </a:rPr>
              <a:t>s family going over the holiday?</a:t>
            </a:r>
            <a:endParaRPr lang="zh-CN" altLang="en-US">
              <a:latin typeface="Times New Roman" panose="02020603050405020304" charset="0"/>
              <a:cs typeface="Times New Roman" panose="02020603050405020304" charset="0"/>
            </a:endParaRPr>
          </a:p>
          <a:p>
            <a:endParaRPr lang="zh-CN" altLang="en-US">
              <a:latin typeface="Times New Roman" panose="02020603050405020304" charset="0"/>
              <a:cs typeface="Times New Roman" panose="02020603050405020304" charset="0"/>
            </a:endParaRPr>
          </a:p>
          <a:p>
            <a:endParaRPr lang="zh-CN" altLang="en-US">
              <a:latin typeface="Times New Roman" panose="02020603050405020304" charset="0"/>
              <a:cs typeface="Times New Roman" panose="02020603050405020304" charset="0"/>
            </a:endParaRPr>
          </a:p>
          <a:p>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2.Why are they going there?</a:t>
            </a:r>
            <a:endParaRPr lang="zh-CN" altLang="en-US">
              <a:latin typeface="Times New Roman" panose="02020603050405020304" charset="0"/>
              <a:cs typeface="Times New Roman" panose="02020603050405020304" charset="0"/>
            </a:endParaRPr>
          </a:p>
          <a:p>
            <a:endParaRPr lang="zh-CN" altLang="en-US">
              <a:latin typeface="Times New Roman" panose="02020603050405020304" charset="0"/>
              <a:cs typeface="Times New Roman" panose="02020603050405020304" charset="0"/>
            </a:endParaRPr>
          </a:p>
          <a:p>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3.What is Paul planning to see there?</a:t>
            </a:r>
            <a:endParaRPr lang="zh-CN" altLang="en-US">
              <a:latin typeface="Times New Roman" panose="02020603050405020304" charset="0"/>
              <a:cs typeface="Times New Roman" panose="02020603050405020304" charset="0"/>
            </a:endParaRPr>
          </a:p>
        </p:txBody>
      </p:sp>
      <p:sp>
        <p:nvSpPr>
          <p:cNvPr id="4" name="标题 3"/>
          <p:cNvSpPr>
            <a:spLocks noGrp="1"/>
          </p:cNvSpPr>
          <p:nvPr>
            <p:ph type="title"/>
            <p:custDataLst>
              <p:tags r:id="rId1"/>
            </p:custDataLst>
          </p:nvPr>
        </p:nvSpPr>
        <p:spPr>
          <a:xfrm>
            <a:off x="7620" y="3810"/>
            <a:ext cx="5464810" cy="573405"/>
          </a:xfrm>
          <a:solidFill>
            <a:schemeClr val="accent4">
              <a:lumMod val="40000"/>
              <a:lumOff val="60000"/>
            </a:schemeClr>
          </a:solidFill>
        </p:spPr>
        <p:txBody>
          <a:bodyPr>
            <a:normAutofit fontScale="90000"/>
          </a:bodyPr>
          <a:p>
            <a:r>
              <a:rPr lang="zh-CN" altLang="en-US"/>
              <a:t>Listening for the content</a:t>
            </a:r>
            <a:endParaRPr lang="zh-CN" altLang="en-US"/>
          </a:p>
        </p:txBody>
      </p:sp>
      <p:sp>
        <p:nvSpPr>
          <p:cNvPr id="6" name="圆角矩形 5"/>
          <p:cNvSpPr/>
          <p:nvPr>
            <p:custDataLst>
              <p:tags r:id="rId2"/>
            </p:custDataLst>
          </p:nvPr>
        </p:nvSpPr>
        <p:spPr>
          <a:xfrm>
            <a:off x="555625" y="1299210"/>
            <a:ext cx="1059180" cy="485775"/>
          </a:xfrm>
          <a:prstGeom prst="roundRect">
            <a:avLst/>
          </a:prstGeom>
          <a:noFill/>
          <a:ln w="31750"/>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7708265" y="1260475"/>
            <a:ext cx="2443480" cy="547370"/>
          </a:xfrm>
          <a:prstGeom prst="rect">
            <a:avLst/>
          </a:prstGeom>
          <a:solidFill>
            <a:schemeClr val="accent1">
              <a:lumMod val="40000"/>
              <a:lumOff val="60000"/>
            </a:schemeClr>
          </a:solidFill>
          <a:ln>
            <a:solidFill>
              <a:schemeClr val="accent1"/>
            </a:solidFill>
          </a:ln>
        </p:spPr>
        <p:txBody>
          <a:bodyPr wrap="square" rtlCol="0">
            <a:noAutofit/>
          </a:bodyPr>
          <a:p>
            <a:r>
              <a:rPr lang="en-US" altLang="zh-CN" sz="2800"/>
              <a:t>t</a:t>
            </a:r>
            <a:r>
              <a:rPr lang="en-US" altLang="zh-CN" sz="2800">
                <a:cs typeface="+mn-lt"/>
              </a:rPr>
              <a:t>he destination</a:t>
            </a:r>
            <a:endParaRPr lang="en-US" altLang="zh-CN" sz="2800">
              <a:cs typeface="+mn-lt"/>
            </a:endParaRPr>
          </a:p>
        </p:txBody>
      </p:sp>
      <p:sp>
        <p:nvSpPr>
          <p:cNvPr id="8" name="圆角矩形 7"/>
          <p:cNvSpPr/>
          <p:nvPr>
            <p:custDataLst>
              <p:tags r:id="rId3"/>
            </p:custDataLst>
          </p:nvPr>
        </p:nvSpPr>
        <p:spPr>
          <a:xfrm>
            <a:off x="555625" y="3326765"/>
            <a:ext cx="792480" cy="474345"/>
          </a:xfrm>
          <a:prstGeom prst="roundRect">
            <a:avLst/>
          </a:prstGeom>
          <a:noFill/>
          <a:ln w="31750">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nvSpPr>
        <p:spPr>
          <a:xfrm>
            <a:off x="4573270" y="3293745"/>
            <a:ext cx="1730375" cy="468630"/>
          </a:xfrm>
          <a:prstGeom prst="rect">
            <a:avLst/>
          </a:prstGeom>
          <a:solidFill>
            <a:schemeClr val="accent2">
              <a:lumMod val="40000"/>
              <a:lumOff val="60000"/>
            </a:schemeClr>
          </a:solidFill>
          <a:ln>
            <a:solidFill>
              <a:schemeClr val="accent2">
                <a:lumMod val="40000"/>
                <a:lumOff val="60000"/>
              </a:schemeClr>
            </a:solidFill>
          </a:ln>
        </p:spPr>
        <p:txBody>
          <a:bodyPr wrap="square" rtlCol="0">
            <a:noAutofit/>
          </a:bodyPr>
          <a:p>
            <a:r>
              <a:rPr lang="en-US" altLang="zh-CN" sz="2800"/>
              <a:t>t</a:t>
            </a:r>
            <a:r>
              <a:rPr lang="en-US" altLang="zh-CN" sz="2800">
                <a:cs typeface="+mn-lt"/>
              </a:rPr>
              <a:t>he reason</a:t>
            </a:r>
            <a:endParaRPr lang="en-US" altLang="zh-CN" sz="2800">
              <a:cs typeface="+mn-lt"/>
            </a:endParaRPr>
          </a:p>
        </p:txBody>
      </p:sp>
      <p:sp>
        <p:nvSpPr>
          <p:cNvPr id="7" name="圆角矩形 6"/>
          <p:cNvSpPr/>
          <p:nvPr>
            <p:custDataLst>
              <p:tags r:id="rId4"/>
            </p:custDataLst>
          </p:nvPr>
        </p:nvSpPr>
        <p:spPr>
          <a:xfrm>
            <a:off x="555625" y="4849495"/>
            <a:ext cx="873760" cy="474345"/>
          </a:xfrm>
          <a:prstGeom prst="roundRect">
            <a:avLst/>
          </a:prstGeom>
          <a:noFill/>
          <a:ln w="31750">
            <a:solidFill>
              <a:schemeClr val="accent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789295" y="4862195"/>
            <a:ext cx="3888105" cy="455930"/>
          </a:xfrm>
          <a:prstGeom prst="rect">
            <a:avLst/>
          </a:prstGeom>
          <a:solidFill>
            <a:schemeClr val="accent6">
              <a:lumMod val="40000"/>
              <a:lumOff val="60000"/>
            </a:schemeClr>
          </a:solidFill>
          <a:ln>
            <a:solidFill>
              <a:schemeClr val="accent2">
                <a:lumMod val="40000"/>
                <a:lumOff val="60000"/>
              </a:schemeClr>
            </a:solidFill>
          </a:ln>
        </p:spPr>
        <p:txBody>
          <a:bodyPr wrap="square" rtlCol="0">
            <a:noAutofit/>
          </a:bodyPr>
          <a:p>
            <a:r>
              <a:rPr lang="en-US" altLang="zh-CN" sz="2800"/>
              <a:t>t</a:t>
            </a:r>
            <a:r>
              <a:rPr lang="en-US" altLang="zh-CN" sz="2800">
                <a:cs typeface="+mn-lt"/>
              </a:rPr>
              <a:t>he detailed information </a:t>
            </a:r>
            <a:endParaRPr lang="en-US" altLang="zh-CN" sz="2800">
              <a:cs typeface="+mn-lt"/>
            </a:endParaRPr>
          </a:p>
        </p:txBody>
      </p:sp>
      <p:sp>
        <p:nvSpPr>
          <p:cNvPr id="10" name="文本框 9"/>
          <p:cNvSpPr txBox="1"/>
          <p:nvPr/>
        </p:nvSpPr>
        <p:spPr>
          <a:xfrm>
            <a:off x="142875" y="1887855"/>
            <a:ext cx="11880215" cy="1358900"/>
          </a:xfrm>
          <a:prstGeom prst="rect">
            <a:avLst/>
          </a:prstGeom>
          <a:solidFill>
            <a:schemeClr val="accent1">
              <a:lumMod val="20000"/>
              <a:lumOff val="80000"/>
            </a:schemeClr>
          </a:solidFill>
        </p:spPr>
        <p:txBody>
          <a:bodyPr wrap="square" rtlCol="0">
            <a:noAutofit/>
          </a:bodyPr>
          <a:p>
            <a:r>
              <a:rPr lang="zh-CN" altLang="en-US" sz="2800">
                <a:cs typeface="+mn-lt"/>
              </a:rPr>
              <a:t>Meilin: So what about you, Paul? Do you have any travel plans?</a:t>
            </a:r>
            <a:endParaRPr lang="zh-CN" altLang="en-US" sz="2800">
              <a:cs typeface="+mn-lt"/>
            </a:endParaRPr>
          </a:p>
          <a:p>
            <a:r>
              <a:rPr lang="zh-CN" altLang="en-US" sz="2800">
                <a:cs typeface="+mn-lt"/>
              </a:rPr>
              <a:t>Paul: Yes, actually! My parents are taking me to ____________ in China to visit ___________!</a:t>
            </a:r>
            <a:endParaRPr lang="zh-CN" altLang="en-US" sz="2800">
              <a:cs typeface="+mn-lt"/>
            </a:endParaRPr>
          </a:p>
        </p:txBody>
      </p:sp>
      <p:sp>
        <p:nvSpPr>
          <p:cNvPr id="2" name="文本框 1"/>
          <p:cNvSpPr txBox="1"/>
          <p:nvPr/>
        </p:nvSpPr>
        <p:spPr>
          <a:xfrm>
            <a:off x="142875" y="3830320"/>
            <a:ext cx="11880215" cy="941705"/>
          </a:xfrm>
          <a:prstGeom prst="rect">
            <a:avLst/>
          </a:prstGeom>
          <a:solidFill>
            <a:schemeClr val="accent3">
              <a:lumMod val="20000"/>
              <a:lumOff val="80000"/>
            </a:schemeClr>
          </a:solidFill>
        </p:spPr>
        <p:txBody>
          <a:bodyPr wrap="square" rtlCol="0">
            <a:noAutofit/>
          </a:bodyPr>
          <a:p>
            <a:r>
              <a:rPr lang="zh-CN" altLang="en-US" sz="2800">
                <a:cs typeface="+mn-lt"/>
              </a:rPr>
              <a:t>Paul:Yes. One of my ______________ lives there. ________________ to visit.</a:t>
            </a:r>
            <a:endParaRPr lang="zh-CN" altLang="en-US" sz="2800">
              <a:cs typeface="+mn-lt"/>
            </a:endParaRPr>
          </a:p>
          <a:p>
            <a:r>
              <a:rPr lang="zh-CN" altLang="en-US" sz="2800">
                <a:cs typeface="+mn-lt"/>
              </a:rPr>
              <a:t>Meilin:Oh, that's nice!</a:t>
            </a:r>
            <a:endParaRPr lang="zh-CN" altLang="en-US" sz="2800">
              <a:cs typeface="+mn-lt"/>
            </a:endParaRPr>
          </a:p>
        </p:txBody>
      </p:sp>
      <p:sp>
        <p:nvSpPr>
          <p:cNvPr id="5" name="文本框 4"/>
          <p:cNvSpPr txBox="1"/>
          <p:nvPr/>
        </p:nvSpPr>
        <p:spPr>
          <a:xfrm>
            <a:off x="142875" y="5472430"/>
            <a:ext cx="11952605" cy="1343660"/>
          </a:xfrm>
          <a:prstGeom prst="rect">
            <a:avLst/>
          </a:prstGeom>
          <a:solidFill>
            <a:schemeClr val="accent6">
              <a:lumMod val="20000"/>
              <a:lumOff val="80000"/>
            </a:schemeClr>
          </a:solidFill>
        </p:spPr>
        <p:txBody>
          <a:bodyPr wrap="square" rtlCol="0">
            <a:noAutofit/>
          </a:bodyPr>
          <a:p>
            <a:r>
              <a:rPr lang="zh-CN" altLang="en-US" sz="2800">
                <a:cs typeface="+mn-lt"/>
              </a:rPr>
              <a:t>Meilin: What're you planning to see there?</a:t>
            </a:r>
            <a:endParaRPr lang="zh-CN" altLang="en-US" sz="2800">
              <a:cs typeface="+mn-lt"/>
            </a:endParaRPr>
          </a:p>
          <a:p>
            <a:r>
              <a:rPr lang="zh-CN" altLang="en-US" sz="2800">
                <a:cs typeface="+mn-lt"/>
              </a:rPr>
              <a:t>Paul: Well, I know I'm definitely going to see the ___________</a:t>
            </a:r>
            <a:r>
              <a:rPr lang="en-US" altLang="zh-CN" sz="2800">
                <a:cs typeface="+mn-lt"/>
              </a:rPr>
              <a:t>_ </a:t>
            </a:r>
            <a:r>
              <a:rPr lang="zh-CN" altLang="en-US" sz="2800">
                <a:cs typeface="+mn-lt"/>
              </a:rPr>
              <a:t>and _____</a:t>
            </a:r>
            <a:r>
              <a:rPr lang="en-US" altLang="zh-CN" sz="2800">
                <a:cs typeface="+mn-lt"/>
              </a:rPr>
              <a:t>_______</a:t>
            </a:r>
            <a:r>
              <a:rPr lang="zh-CN" altLang="en-US" sz="2800">
                <a:cs typeface="+mn-lt"/>
              </a:rPr>
              <a:t>_______.</a:t>
            </a:r>
            <a:r>
              <a:rPr lang="zh-CN" altLang="en-US"/>
              <a:t> </a:t>
            </a:r>
            <a:endParaRPr lang="zh-CN" altLang="en-US"/>
          </a:p>
        </p:txBody>
      </p:sp>
      <p:sp>
        <p:nvSpPr>
          <p:cNvPr id="12" name="文本框 11"/>
          <p:cNvSpPr txBox="1"/>
          <p:nvPr/>
        </p:nvSpPr>
        <p:spPr>
          <a:xfrm>
            <a:off x="7222490" y="2306320"/>
            <a:ext cx="1974850" cy="521970"/>
          </a:xfrm>
          <a:prstGeom prst="rect">
            <a:avLst/>
          </a:prstGeom>
          <a:noFill/>
        </p:spPr>
        <p:txBody>
          <a:bodyPr wrap="square" rtlCol="0">
            <a:spAutoFit/>
          </a:bodyPr>
          <a:p>
            <a:r>
              <a:rPr lang="en-US" altLang="zh-CN" sz="2800">
                <a:solidFill>
                  <a:srgbClr val="FF0000"/>
                </a:solidFill>
              </a:rPr>
              <a:t>YN Province</a:t>
            </a:r>
            <a:endParaRPr lang="en-US" altLang="zh-CN" sz="2800">
              <a:solidFill>
                <a:srgbClr val="FF0000"/>
              </a:solidFill>
            </a:endParaRPr>
          </a:p>
        </p:txBody>
      </p:sp>
      <p:sp>
        <p:nvSpPr>
          <p:cNvPr id="13" name="文本框 12"/>
          <p:cNvSpPr txBox="1"/>
          <p:nvPr>
            <p:custDataLst>
              <p:tags r:id="rId5"/>
            </p:custDataLst>
          </p:nvPr>
        </p:nvSpPr>
        <p:spPr>
          <a:xfrm>
            <a:off x="671830" y="2714625"/>
            <a:ext cx="1283335" cy="521970"/>
          </a:xfrm>
          <a:prstGeom prst="rect">
            <a:avLst/>
          </a:prstGeom>
          <a:noFill/>
        </p:spPr>
        <p:txBody>
          <a:bodyPr wrap="square" rtlCol="0">
            <a:spAutoFit/>
          </a:bodyPr>
          <a:p>
            <a:r>
              <a:rPr lang="en-US" altLang="zh-CN" sz="2800">
                <a:solidFill>
                  <a:srgbClr val="FF0000"/>
                </a:solidFill>
              </a:rPr>
              <a:t>Lijiang</a:t>
            </a:r>
            <a:endParaRPr lang="en-US" altLang="zh-CN" sz="2800">
              <a:solidFill>
                <a:srgbClr val="FF0000"/>
              </a:solidFill>
            </a:endParaRPr>
          </a:p>
        </p:txBody>
      </p:sp>
      <p:sp>
        <p:nvSpPr>
          <p:cNvPr id="15" name="文本框 14"/>
          <p:cNvSpPr txBox="1"/>
          <p:nvPr>
            <p:custDataLst>
              <p:tags r:id="rId6"/>
            </p:custDataLst>
          </p:nvPr>
        </p:nvSpPr>
        <p:spPr>
          <a:xfrm>
            <a:off x="3213100" y="3762375"/>
            <a:ext cx="2576195" cy="553085"/>
          </a:xfrm>
          <a:prstGeom prst="rect">
            <a:avLst/>
          </a:prstGeom>
          <a:noFill/>
        </p:spPr>
        <p:txBody>
          <a:bodyPr wrap="square" rtlCol="0">
            <a:noAutofit/>
          </a:bodyPr>
          <a:p>
            <a:r>
              <a:rPr lang="en-US" altLang="zh-CN" sz="2800">
                <a:solidFill>
                  <a:srgbClr val="FF0000"/>
                </a:solidFill>
              </a:rPr>
              <a:t>father’s friend</a:t>
            </a:r>
            <a:endParaRPr lang="en-US" altLang="zh-CN" sz="2800">
              <a:solidFill>
                <a:srgbClr val="FF0000"/>
              </a:solidFill>
            </a:endParaRPr>
          </a:p>
        </p:txBody>
      </p:sp>
      <p:sp>
        <p:nvSpPr>
          <p:cNvPr id="16" name="文本框 15"/>
          <p:cNvSpPr txBox="1"/>
          <p:nvPr>
            <p:custDataLst>
              <p:tags r:id="rId7"/>
            </p:custDataLst>
          </p:nvPr>
        </p:nvSpPr>
        <p:spPr>
          <a:xfrm>
            <a:off x="7654290" y="3778250"/>
            <a:ext cx="2370455" cy="461010"/>
          </a:xfrm>
          <a:prstGeom prst="rect">
            <a:avLst/>
          </a:prstGeom>
          <a:noFill/>
        </p:spPr>
        <p:txBody>
          <a:bodyPr wrap="square" rtlCol="0">
            <a:noAutofit/>
          </a:bodyPr>
          <a:p>
            <a:r>
              <a:rPr lang="en-US" altLang="zh-CN" sz="2800">
                <a:solidFill>
                  <a:srgbClr val="FF0000"/>
                </a:solidFill>
              </a:rPr>
              <a:t>He invited us</a:t>
            </a:r>
            <a:endParaRPr lang="en-US" altLang="zh-CN" sz="2800">
              <a:solidFill>
                <a:srgbClr val="FF0000"/>
              </a:solidFill>
            </a:endParaRPr>
          </a:p>
        </p:txBody>
      </p:sp>
      <p:sp>
        <p:nvSpPr>
          <p:cNvPr id="17" name="文本框 16"/>
          <p:cNvSpPr txBox="1"/>
          <p:nvPr>
            <p:custDataLst>
              <p:tags r:id="rId8"/>
            </p:custDataLst>
          </p:nvPr>
        </p:nvSpPr>
        <p:spPr>
          <a:xfrm>
            <a:off x="7222490" y="5876925"/>
            <a:ext cx="2315210" cy="481965"/>
          </a:xfrm>
          <a:prstGeom prst="rect">
            <a:avLst/>
          </a:prstGeom>
          <a:noFill/>
        </p:spPr>
        <p:txBody>
          <a:bodyPr wrap="square" rtlCol="0">
            <a:noAutofit/>
          </a:bodyPr>
          <a:p>
            <a:r>
              <a:rPr lang="en-US" altLang="zh-CN" sz="2800">
                <a:solidFill>
                  <a:srgbClr val="FF0000"/>
                </a:solidFill>
              </a:rPr>
              <a:t>Old Town of lj  </a:t>
            </a:r>
            <a:endParaRPr lang="en-US" altLang="zh-CN" sz="2800">
              <a:solidFill>
                <a:srgbClr val="FF0000"/>
              </a:solidFill>
            </a:endParaRPr>
          </a:p>
        </p:txBody>
      </p:sp>
      <p:sp>
        <p:nvSpPr>
          <p:cNvPr id="18" name="文本框 17"/>
          <p:cNvSpPr txBox="1"/>
          <p:nvPr>
            <p:custDataLst>
              <p:tags r:id="rId9"/>
            </p:custDataLst>
          </p:nvPr>
        </p:nvSpPr>
        <p:spPr>
          <a:xfrm>
            <a:off x="225425" y="6312535"/>
            <a:ext cx="3537585" cy="492125"/>
          </a:xfrm>
          <a:prstGeom prst="rect">
            <a:avLst/>
          </a:prstGeom>
          <a:noFill/>
        </p:spPr>
        <p:txBody>
          <a:bodyPr wrap="square" rtlCol="0">
            <a:noAutofit/>
          </a:bodyPr>
          <a:p>
            <a:r>
              <a:rPr lang="en-US" altLang="zh-CN" sz="2800">
                <a:solidFill>
                  <a:srgbClr val="FF0000"/>
                </a:solidFill>
              </a:rPr>
              <a:t>Yulong Snow Mountain</a:t>
            </a:r>
            <a:endParaRPr lang="en-US" altLang="zh-CN" sz="2800">
              <a:solidFill>
                <a:srgbClr val="FF0000"/>
              </a:solidFill>
            </a:endParaRPr>
          </a:p>
        </p:txBody>
      </p:sp>
      <p:pic>
        <p:nvPicPr>
          <p:cNvPr id="19" name="Unit 2 Page24 Listening and Speaking-3">
            <a:hlinkClick r:id="" action="ppaction://media"/>
          </p:cNvPr>
          <p:cNvPicPr/>
          <p:nvPr>
            <a:audioFile r:link="rId10"/>
            <p:extLst>
              <p:ext uri="{DAA4B4D4-6D71-4841-9C94-3DE7FCFB9230}">
                <p14:media xmlns:p14="http://schemas.microsoft.com/office/powerpoint/2010/main" r:embed="rId11"/>
              </p:ext>
            </p:extLst>
          </p:nvPr>
        </p:nvPicPr>
        <p:blipFill>
          <a:blip r:embed="rId12"/>
          <a:stretch>
            <a:fillRect/>
          </a:stretch>
        </p:blipFill>
        <p:spPr>
          <a:xfrm>
            <a:off x="10489565" y="151765"/>
            <a:ext cx="1022350" cy="749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7182"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1">
                  <p:stCondLst>
                    <p:cond delay="indefinite"/>
                  </p:stCondLst>
                  <p:endCondLst>
                    <p:cond evt="onStopAudio">
                      <p:tgtEl>
                        <p:sldTgt/>
                      </p:tgtEl>
                    </p:cond>
                  </p:endCondLst>
                </p:cTn>
                <p:tgtEl>
                  <p:spTgt spid="19"/>
                </p:tgtEl>
              </p:cMediaNode>
            </p:audio>
          </p:childTnLst>
        </p:cTn>
      </p:par>
    </p:tnLst>
    <p:bldLst>
      <p:bldP spid="10" grpId="0" animBg="1"/>
      <p:bldP spid="2" grpId="0" animBg="1"/>
      <p:bldP spid="5" grpId="0" animBg="1"/>
      <p:bldP spid="12" grpId="0"/>
      <p:bldP spid="13"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620" y="735330"/>
            <a:ext cx="12096750" cy="5884545"/>
          </a:xfrm>
        </p:spPr>
        <p:txBody>
          <a:bodyPr/>
          <a:p>
            <a:r>
              <a:rPr lang="zh-CN" altLang="en-US"/>
              <a:t>Listen to the whole conversation again and fill in the table below.</a:t>
            </a:r>
            <a:endParaRPr lang="zh-CN" altLang="en-US"/>
          </a:p>
          <a:p>
            <a:endParaRPr lang="zh-CN" altLang="en-US"/>
          </a:p>
        </p:txBody>
      </p:sp>
      <p:sp>
        <p:nvSpPr>
          <p:cNvPr id="4" name="标题 3"/>
          <p:cNvSpPr>
            <a:spLocks noGrp="1"/>
          </p:cNvSpPr>
          <p:nvPr>
            <p:ph type="title"/>
            <p:custDataLst>
              <p:tags r:id="rId1"/>
            </p:custDataLst>
          </p:nvPr>
        </p:nvSpPr>
        <p:spPr>
          <a:xfrm>
            <a:off x="7620" y="3810"/>
            <a:ext cx="5671185" cy="539750"/>
          </a:xfrm>
          <a:solidFill>
            <a:schemeClr val="accent4">
              <a:lumMod val="40000"/>
              <a:lumOff val="60000"/>
            </a:schemeClr>
          </a:solidFill>
        </p:spPr>
        <p:txBody>
          <a:bodyPr>
            <a:normAutofit fontScale="90000"/>
          </a:bodyPr>
          <a:p>
            <a:r>
              <a:rPr lang="zh-CN" altLang="en-US"/>
              <a:t>Listening for the </a:t>
            </a:r>
            <a:r>
              <a:rPr lang="en-US" altLang="zh-CN"/>
              <a:t>language</a:t>
            </a:r>
            <a:endParaRPr lang="zh-CN" altLang="en-US"/>
          </a:p>
        </p:txBody>
      </p:sp>
      <p:graphicFrame>
        <p:nvGraphicFramePr>
          <p:cNvPr id="6" name="表格 5"/>
          <p:cNvGraphicFramePr/>
          <p:nvPr>
            <p:custDataLst>
              <p:tags r:id="rId2"/>
            </p:custDataLst>
          </p:nvPr>
        </p:nvGraphicFramePr>
        <p:xfrm>
          <a:off x="93980" y="2301240"/>
          <a:ext cx="12098020" cy="3785870"/>
        </p:xfrm>
        <a:graphic>
          <a:graphicData uri="http://schemas.openxmlformats.org/drawingml/2006/table">
            <a:tbl>
              <a:tblPr firstRow="1" bandRow="1">
                <a:tableStyleId>{5C22544A-7EE6-4342-B048-85BDC9FD1C3A}</a:tableStyleId>
              </a:tblPr>
              <a:tblGrid>
                <a:gridCol w="1007745"/>
                <a:gridCol w="4105910"/>
                <a:gridCol w="2233295"/>
                <a:gridCol w="4751070"/>
              </a:tblGrid>
              <a:tr h="497840">
                <a:tc gridSpan="4">
                  <a:txBody>
                    <a:bodyPr/>
                    <a:p>
                      <a:pPr algn="ctr">
                        <a:buNone/>
                      </a:pPr>
                      <a:r>
                        <a:rPr lang="zh-CN" altLang="en-US" sz="2800">
                          <a:latin typeface="Times New Roman" panose="02020603050405020304" charset="0"/>
                          <a:cs typeface="Times New Roman" panose="02020603050405020304" charset="0"/>
                        </a:rPr>
                        <a:t>Travel Plan</a:t>
                      </a:r>
                      <a:endParaRPr lang="zh-CN" altLang="en-US" sz="2800">
                        <a:latin typeface="Times New Roman" panose="02020603050405020304" charset="0"/>
                        <a:cs typeface="Times New Roman" panose="02020603050405020304" charset="0"/>
                      </a:endParaRPr>
                    </a:p>
                  </a:txBody>
                  <a:tcPr/>
                </a:tc>
                <a:tc hMerge="1">
                  <a:tcPr/>
                </a:tc>
                <a:tc hMerge="1">
                  <a:tcPr/>
                </a:tc>
                <a:tc hMerge="1">
                  <a:tcPr/>
                </a:tc>
              </a:tr>
              <a:tr h="365760">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2028825">
                <a:tc>
                  <a:txBody>
                    <a:bodyPr/>
                    <a:p>
                      <a:pPr>
                        <a:buNone/>
                      </a:pPr>
                      <a:r>
                        <a:rPr lang="zh-CN" altLang="en-US" sz="2400">
                          <a:latin typeface="Times New Roman" panose="02020603050405020304" charset="0"/>
                          <a:cs typeface="Times New Roman" panose="02020603050405020304" charset="0"/>
                        </a:rPr>
                        <a:t>Meilin</a:t>
                      </a:r>
                      <a:endParaRPr lang="zh-CN" altLang="en-US" sz="2400">
                        <a:latin typeface="Times New Roman" panose="02020603050405020304" charset="0"/>
                        <a:cs typeface="Times New Roman" panose="02020603050405020304" charset="0"/>
                      </a:endParaRPr>
                    </a:p>
                  </a:txBody>
                  <a:tcPr/>
                </a:tc>
                <a:tc>
                  <a:txBody>
                    <a:bodyPr/>
                    <a:p>
                      <a:pPr>
                        <a:buNone/>
                      </a:pPr>
                      <a:r>
                        <a:rPr lang="zh-CN" altLang="en-US" sz="2400">
                          <a:solidFill>
                            <a:schemeClr val="accent4">
                              <a:lumMod val="50000"/>
                            </a:schemeClr>
                          </a:solidFill>
                          <a:latin typeface="Times New Roman" panose="02020603050405020304" charset="0"/>
                          <a:cs typeface="Times New Roman" panose="02020603050405020304" charset="0"/>
                        </a:rPr>
                        <a:t>She _______________ around Europe for two weeks with his aunt and uncle.</a:t>
                      </a:r>
                      <a:endParaRPr lang="zh-CN" altLang="en-US" sz="2400">
                        <a:solidFill>
                          <a:schemeClr val="accent4">
                            <a:lumMod val="50000"/>
                          </a:schemeClr>
                        </a:solidFill>
                        <a:latin typeface="Times New Roman" panose="02020603050405020304" charset="0"/>
                        <a:cs typeface="Times New Roman" panose="02020603050405020304" charset="0"/>
                      </a:endParaRPr>
                    </a:p>
                    <a:p>
                      <a:pPr>
                        <a:buNone/>
                      </a:pPr>
                      <a:r>
                        <a:rPr lang="zh-CN" altLang="en-US" sz="2400">
                          <a:solidFill>
                            <a:schemeClr val="accent4">
                              <a:lumMod val="50000"/>
                            </a:schemeClr>
                          </a:solidFill>
                          <a:latin typeface="Times New Roman" panose="02020603050405020304" charset="0"/>
                          <a:cs typeface="Times New Roman" panose="02020603050405020304" charset="0"/>
                        </a:rPr>
                        <a:t>She __________ to visit France and Germany.</a:t>
                      </a:r>
                      <a:endParaRPr lang="zh-CN" altLang="en-US" sz="2400">
                        <a:solidFill>
                          <a:schemeClr val="accent4">
                            <a:lumMod val="50000"/>
                          </a:schemeClr>
                        </a:solidFill>
                        <a:latin typeface="Times New Roman" panose="02020603050405020304" charset="0"/>
                        <a:cs typeface="Times New Roman" panose="02020603050405020304" charset="0"/>
                      </a:endParaRPr>
                    </a:p>
                  </a:txBody>
                  <a:tcPr/>
                </a:tc>
                <a:tc>
                  <a:txBody>
                    <a:bodyPr/>
                    <a:p>
                      <a:pPr>
                        <a:buNone/>
                      </a:pPr>
                      <a:endParaRPr lang="zh-CN" altLang="en-US" sz="2400">
                        <a:latin typeface="Times New Roman" panose="02020603050405020304" charset="0"/>
                        <a:cs typeface="Times New Roman" panose="02020603050405020304" charset="0"/>
                      </a:endParaRPr>
                    </a:p>
                  </a:txBody>
                  <a:tcPr/>
                </a:tc>
                <a:tc>
                  <a:txBody>
                    <a:bodyPr/>
                    <a:p>
                      <a:pPr>
                        <a:buNone/>
                      </a:pPr>
                      <a:r>
                        <a:rPr lang="zh-CN" altLang="en-US" sz="2400">
                          <a:solidFill>
                            <a:schemeClr val="accent6">
                              <a:lumMod val="50000"/>
                            </a:schemeClr>
                          </a:solidFill>
                          <a:latin typeface="Times New Roman" panose="02020603050405020304" charset="0"/>
                          <a:cs typeface="Times New Roman" panose="02020603050405020304" charset="0"/>
                        </a:rPr>
                        <a:t>She already has her passport.</a:t>
                      </a:r>
                      <a:endParaRPr lang="zh-CN" altLang="en-US" sz="2400">
                        <a:solidFill>
                          <a:schemeClr val="accent6">
                            <a:lumMod val="50000"/>
                          </a:schemeClr>
                        </a:solidFill>
                        <a:latin typeface="Times New Roman" panose="02020603050405020304" charset="0"/>
                        <a:cs typeface="Times New Roman" panose="02020603050405020304" charset="0"/>
                      </a:endParaRPr>
                    </a:p>
                    <a:p>
                      <a:pPr>
                        <a:buNone/>
                      </a:pPr>
                      <a:r>
                        <a:rPr lang="zh-CN" altLang="en-US" sz="2400">
                          <a:solidFill>
                            <a:schemeClr val="accent6">
                              <a:lumMod val="50000"/>
                            </a:schemeClr>
                          </a:solidFill>
                          <a:latin typeface="Times New Roman" panose="02020603050405020304" charset="0"/>
                          <a:cs typeface="Times New Roman" panose="02020603050405020304" charset="0"/>
                        </a:rPr>
                        <a:t>She ___________ for her visa.</a:t>
                      </a:r>
                      <a:endParaRPr lang="zh-CN" altLang="en-US" sz="2400">
                        <a:solidFill>
                          <a:schemeClr val="accent6">
                            <a:lumMod val="50000"/>
                          </a:schemeClr>
                        </a:solidFill>
                        <a:latin typeface="Times New Roman" panose="02020603050405020304" charset="0"/>
                        <a:cs typeface="Times New Roman" panose="02020603050405020304" charset="0"/>
                      </a:endParaRPr>
                    </a:p>
                    <a:p>
                      <a:pPr>
                        <a:buNone/>
                      </a:pPr>
                      <a:r>
                        <a:rPr lang="zh-CN" altLang="en-US" sz="2400">
                          <a:solidFill>
                            <a:schemeClr val="accent6">
                              <a:lumMod val="50000"/>
                            </a:schemeClr>
                          </a:solidFill>
                          <a:latin typeface="Times New Roman" panose="02020603050405020304" charset="0"/>
                          <a:cs typeface="Times New Roman" panose="02020603050405020304" charset="0"/>
                        </a:rPr>
                        <a:t>They ___________ air tickets online.</a:t>
                      </a:r>
                      <a:endParaRPr lang="zh-CN" altLang="en-US" sz="2400">
                        <a:solidFill>
                          <a:schemeClr val="accent6">
                            <a:lumMod val="50000"/>
                          </a:schemeClr>
                        </a:solidFill>
                        <a:latin typeface="Times New Roman" panose="02020603050405020304" charset="0"/>
                        <a:cs typeface="Times New Roman" panose="02020603050405020304" charset="0"/>
                      </a:endParaRPr>
                    </a:p>
                    <a:p>
                      <a:pPr>
                        <a:buNone/>
                      </a:pPr>
                      <a:r>
                        <a:rPr lang="zh-CN" altLang="en-US" sz="2400">
                          <a:solidFill>
                            <a:schemeClr val="accent6">
                              <a:lumMod val="50000"/>
                            </a:schemeClr>
                          </a:solidFill>
                          <a:latin typeface="Times New Roman" panose="02020603050405020304" charset="0"/>
                          <a:cs typeface="Times New Roman" panose="02020603050405020304" charset="0"/>
                        </a:rPr>
                        <a:t>They______________a car and driving.</a:t>
                      </a:r>
                      <a:endParaRPr lang="zh-CN" altLang="en-US" sz="2400">
                        <a:solidFill>
                          <a:schemeClr val="accent6">
                            <a:lumMod val="50000"/>
                          </a:schemeClr>
                        </a:solidFill>
                        <a:latin typeface="Times New Roman" panose="02020603050405020304" charset="0"/>
                        <a:cs typeface="Times New Roman" panose="02020603050405020304" charset="0"/>
                      </a:endParaRPr>
                    </a:p>
                  </a:txBody>
                  <a:tcPr/>
                </a:tc>
              </a:tr>
              <a:tr h="873125">
                <a:tc>
                  <a:txBody>
                    <a:bodyPr/>
                    <a:p>
                      <a:pPr>
                        <a:buNone/>
                      </a:pPr>
                      <a:r>
                        <a:rPr lang="zh-CN" altLang="en-US" sz="2400">
                          <a:latin typeface="Times New Roman" panose="02020603050405020304" charset="0"/>
                          <a:cs typeface="Times New Roman" panose="02020603050405020304" charset="0"/>
                        </a:rPr>
                        <a:t>Paul</a:t>
                      </a:r>
                      <a:endParaRPr lang="zh-CN" altLang="en-US" sz="2400">
                        <a:latin typeface="Times New Roman" panose="02020603050405020304" charset="0"/>
                        <a:cs typeface="Times New Roman" panose="02020603050405020304" charset="0"/>
                      </a:endParaRPr>
                    </a:p>
                  </a:txBody>
                  <a:tcPr/>
                </a:tc>
                <a:tc>
                  <a:txBody>
                    <a:bodyPr/>
                    <a:p>
                      <a:pPr>
                        <a:buNone/>
                      </a:pPr>
                      <a:r>
                        <a:rPr lang="zh-CN" altLang="en-US" sz="2400">
                          <a:solidFill>
                            <a:schemeClr val="accent4">
                              <a:lumMod val="50000"/>
                            </a:schemeClr>
                          </a:solidFill>
                          <a:latin typeface="Times New Roman" panose="02020603050405020304" charset="0"/>
                          <a:cs typeface="Times New Roman" panose="02020603050405020304" charset="0"/>
                        </a:rPr>
                        <a:t>His parents _________ him to visit Lijiang.</a:t>
                      </a:r>
                      <a:endParaRPr lang="zh-CN" altLang="en-US" sz="2400">
                        <a:solidFill>
                          <a:schemeClr val="accent4">
                            <a:lumMod val="50000"/>
                          </a:schemeClr>
                        </a:solidFill>
                        <a:latin typeface="Times New Roman" panose="02020603050405020304" charset="0"/>
                        <a:cs typeface="Times New Roman" panose="02020603050405020304" charset="0"/>
                      </a:endParaRPr>
                    </a:p>
                  </a:txBody>
                  <a:tcPr/>
                </a:tc>
                <a:tc>
                  <a:txBody>
                    <a:bodyPr/>
                    <a:p>
                      <a:pPr>
                        <a:buNone/>
                      </a:pPr>
                      <a:r>
                        <a:rPr lang="zh-CN" altLang="en-US" sz="2400">
                          <a:solidFill>
                            <a:schemeClr val="accent3">
                              <a:lumMod val="75000"/>
                            </a:schemeClr>
                          </a:solidFill>
                          <a:latin typeface="Times New Roman" panose="02020603050405020304" charset="0"/>
                          <a:cs typeface="Times New Roman" panose="02020603050405020304" charset="0"/>
                        </a:rPr>
                        <a:t>He_________ a guidebook.</a:t>
                      </a:r>
                      <a:endParaRPr lang="zh-CN" altLang="en-US" sz="2400">
                        <a:solidFill>
                          <a:schemeClr val="accent3">
                            <a:lumMod val="75000"/>
                          </a:schemeClr>
                        </a:solidFill>
                        <a:latin typeface="Times New Roman" panose="02020603050405020304" charset="0"/>
                        <a:cs typeface="Times New Roman" panose="02020603050405020304" charset="0"/>
                      </a:endParaRPr>
                    </a:p>
                  </a:txBody>
                  <a:tcPr/>
                </a:tc>
                <a:tc>
                  <a:txBody>
                    <a:bodyPr/>
                    <a:p>
                      <a:pPr>
                        <a:buNone/>
                      </a:pPr>
                      <a:r>
                        <a:rPr lang="zh-CN" altLang="en-US" sz="2400">
                          <a:solidFill>
                            <a:schemeClr val="accent6">
                              <a:lumMod val="50000"/>
                            </a:schemeClr>
                          </a:solidFill>
                          <a:latin typeface="Times New Roman" panose="02020603050405020304" charset="0"/>
                          <a:cs typeface="Times New Roman" panose="02020603050405020304" charset="0"/>
                        </a:rPr>
                        <a:t>He ___________ a few light sweaters and a coat.</a:t>
                      </a:r>
                      <a:endParaRPr lang="zh-CN" altLang="en-US" sz="2400">
                        <a:solidFill>
                          <a:schemeClr val="accent6">
                            <a:lumMod val="50000"/>
                          </a:schemeClr>
                        </a:solidFill>
                        <a:latin typeface="Times New Roman" panose="02020603050405020304" charset="0"/>
                        <a:cs typeface="Times New Roman" panose="02020603050405020304" charset="0"/>
                      </a:endParaRPr>
                    </a:p>
                  </a:txBody>
                  <a:tcPr/>
                </a:tc>
              </a:tr>
            </a:tbl>
          </a:graphicData>
        </a:graphic>
      </p:graphicFrame>
      <p:sp>
        <p:nvSpPr>
          <p:cNvPr id="7" name="文本框 6"/>
          <p:cNvSpPr txBox="1"/>
          <p:nvPr/>
        </p:nvSpPr>
        <p:spPr>
          <a:xfrm>
            <a:off x="1952625" y="3203575"/>
            <a:ext cx="1780540" cy="450215"/>
          </a:xfrm>
          <a:prstGeom prst="rect">
            <a:avLst/>
          </a:prstGeom>
          <a:noFill/>
        </p:spPr>
        <p:txBody>
          <a:bodyPr wrap="square" rtlCol="0">
            <a:noAutofit/>
          </a:bodyPr>
          <a:p>
            <a:r>
              <a:rPr lang="en-US" altLang="zh-CN" sz="2400" b="1">
                <a:solidFill>
                  <a:srgbClr val="FF0000"/>
                </a:solidFill>
                <a:latin typeface="Times New Roman" panose="02020603050405020304" charset="0"/>
                <a:cs typeface="Times New Roman" panose="02020603050405020304" charset="0"/>
              </a:rPr>
              <a:t>is travelling</a:t>
            </a:r>
            <a:endParaRPr lang="en-US" altLang="zh-CN" sz="2400" b="1">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1668145" y="4266565"/>
            <a:ext cx="1780540" cy="450215"/>
          </a:xfrm>
          <a:prstGeom prst="rect">
            <a:avLst/>
          </a:prstGeom>
          <a:noFill/>
        </p:spPr>
        <p:txBody>
          <a:bodyPr wrap="square" rtlCol="0">
            <a:noAutofit/>
          </a:bodyPr>
          <a:p>
            <a:r>
              <a:rPr lang="en-US" altLang="zh-CN" sz="2400" b="1">
                <a:solidFill>
                  <a:srgbClr val="FF0000"/>
                </a:solidFill>
                <a:latin typeface="Times New Roman" panose="02020603050405020304" charset="0"/>
                <a:cs typeface="Times New Roman" panose="02020603050405020304" charset="0"/>
              </a:rPr>
              <a:t>is planning</a:t>
            </a:r>
            <a:endParaRPr lang="en-US" altLang="zh-CN" sz="2400" b="1">
              <a:solidFill>
                <a:srgbClr val="FF0000"/>
              </a:solidFill>
              <a:latin typeface="Times New Roman" panose="02020603050405020304" charset="0"/>
              <a:cs typeface="Times New Roman" panose="02020603050405020304" charset="0"/>
            </a:endParaRPr>
          </a:p>
        </p:txBody>
      </p:sp>
      <p:sp>
        <p:nvSpPr>
          <p:cNvPr id="9" name="文本框 8"/>
          <p:cNvSpPr txBox="1"/>
          <p:nvPr>
            <p:custDataLst>
              <p:tags r:id="rId3"/>
            </p:custDataLst>
          </p:nvPr>
        </p:nvSpPr>
        <p:spPr>
          <a:xfrm>
            <a:off x="2597785" y="5175250"/>
            <a:ext cx="1780540" cy="450215"/>
          </a:xfrm>
          <a:prstGeom prst="rect">
            <a:avLst/>
          </a:prstGeom>
          <a:noFill/>
        </p:spPr>
        <p:txBody>
          <a:bodyPr wrap="square" rtlCol="0">
            <a:noAutofit/>
          </a:bodyPr>
          <a:p>
            <a:r>
              <a:rPr lang="en-US" altLang="zh-CN" sz="2400" b="1">
                <a:solidFill>
                  <a:srgbClr val="FF0000"/>
                </a:solidFill>
                <a:latin typeface="Times New Roman" panose="02020603050405020304" charset="0"/>
                <a:cs typeface="Times New Roman" panose="02020603050405020304" charset="0"/>
              </a:rPr>
              <a:t>are taking</a:t>
            </a:r>
            <a:endParaRPr lang="en-US" altLang="zh-CN" sz="2400" b="1">
              <a:solidFill>
                <a:srgbClr val="FF0000"/>
              </a:solidFill>
              <a:latin typeface="Times New Roman" panose="02020603050405020304" charset="0"/>
              <a:cs typeface="Times New Roman" panose="02020603050405020304" charset="0"/>
            </a:endParaRPr>
          </a:p>
        </p:txBody>
      </p:sp>
      <p:sp>
        <p:nvSpPr>
          <p:cNvPr id="10" name="文本框 9"/>
          <p:cNvSpPr txBox="1"/>
          <p:nvPr>
            <p:custDataLst>
              <p:tags r:id="rId4"/>
            </p:custDataLst>
          </p:nvPr>
        </p:nvSpPr>
        <p:spPr>
          <a:xfrm>
            <a:off x="5678805" y="5175250"/>
            <a:ext cx="1780540" cy="450215"/>
          </a:xfrm>
          <a:prstGeom prst="rect">
            <a:avLst/>
          </a:prstGeom>
          <a:noFill/>
        </p:spPr>
        <p:txBody>
          <a:bodyPr wrap="square" rtlCol="0">
            <a:noAutofit/>
          </a:bodyPr>
          <a:p>
            <a:r>
              <a:rPr lang="en-US" altLang="zh-CN" sz="2400" b="1">
                <a:solidFill>
                  <a:srgbClr val="FF0000"/>
                </a:solidFill>
                <a:latin typeface="Times New Roman" panose="02020603050405020304" charset="0"/>
                <a:cs typeface="Times New Roman" panose="02020603050405020304" charset="0"/>
              </a:rPr>
              <a:t>is buying</a:t>
            </a:r>
            <a:endParaRPr lang="en-US" altLang="zh-CN" sz="2400" b="1">
              <a:solidFill>
                <a:srgbClr val="FF0000"/>
              </a:solidFill>
              <a:latin typeface="Times New Roman" panose="02020603050405020304" charset="0"/>
              <a:cs typeface="Times New Roman" panose="02020603050405020304" charset="0"/>
            </a:endParaRPr>
          </a:p>
        </p:txBody>
      </p:sp>
      <p:sp>
        <p:nvSpPr>
          <p:cNvPr id="11" name="文本框 10"/>
          <p:cNvSpPr txBox="1"/>
          <p:nvPr>
            <p:custDataLst>
              <p:tags r:id="rId5"/>
            </p:custDataLst>
          </p:nvPr>
        </p:nvSpPr>
        <p:spPr>
          <a:xfrm>
            <a:off x="8030210" y="3519170"/>
            <a:ext cx="1780540" cy="450215"/>
          </a:xfrm>
          <a:prstGeom prst="rect">
            <a:avLst/>
          </a:prstGeom>
          <a:noFill/>
        </p:spPr>
        <p:txBody>
          <a:bodyPr wrap="square" rtlCol="0">
            <a:noAutofit/>
          </a:bodyPr>
          <a:p>
            <a:r>
              <a:rPr lang="en-US" altLang="zh-CN" sz="2400" b="1">
                <a:solidFill>
                  <a:srgbClr val="FF0000"/>
                </a:solidFill>
                <a:latin typeface="Times New Roman" panose="02020603050405020304" charset="0"/>
                <a:cs typeface="Times New Roman" panose="02020603050405020304" charset="0"/>
              </a:rPr>
              <a:t>is applying</a:t>
            </a:r>
            <a:endParaRPr lang="en-US" altLang="zh-CN" sz="2400" b="1">
              <a:solidFill>
                <a:srgbClr val="FF0000"/>
              </a:solidFill>
              <a:latin typeface="Times New Roman" panose="02020603050405020304" charset="0"/>
              <a:cs typeface="Times New Roman" panose="02020603050405020304" charset="0"/>
            </a:endParaRPr>
          </a:p>
        </p:txBody>
      </p:sp>
      <p:sp>
        <p:nvSpPr>
          <p:cNvPr id="12" name="文本框 11"/>
          <p:cNvSpPr txBox="1"/>
          <p:nvPr>
            <p:custDataLst>
              <p:tags r:id="rId6"/>
            </p:custDataLst>
          </p:nvPr>
        </p:nvSpPr>
        <p:spPr>
          <a:xfrm>
            <a:off x="8157210" y="3898265"/>
            <a:ext cx="1780540" cy="450215"/>
          </a:xfrm>
          <a:prstGeom prst="rect">
            <a:avLst/>
          </a:prstGeom>
          <a:noFill/>
        </p:spPr>
        <p:txBody>
          <a:bodyPr wrap="square" rtlCol="0">
            <a:noAutofit/>
          </a:bodyPr>
          <a:p>
            <a:r>
              <a:rPr lang="en-US" altLang="zh-CN" sz="2400" b="1">
                <a:solidFill>
                  <a:srgbClr val="FF0000"/>
                </a:solidFill>
                <a:latin typeface="Times New Roman" panose="02020603050405020304" charset="0"/>
                <a:cs typeface="Times New Roman" panose="02020603050405020304" charset="0"/>
              </a:rPr>
              <a:t>are booking</a:t>
            </a:r>
            <a:endParaRPr lang="en-US" altLang="zh-CN" sz="2400" b="1">
              <a:solidFill>
                <a:srgbClr val="FF0000"/>
              </a:solidFill>
              <a:latin typeface="Times New Roman" panose="02020603050405020304" charset="0"/>
              <a:cs typeface="Times New Roman" panose="02020603050405020304" charset="0"/>
            </a:endParaRPr>
          </a:p>
        </p:txBody>
      </p:sp>
      <p:sp>
        <p:nvSpPr>
          <p:cNvPr id="13" name="文本框 12"/>
          <p:cNvSpPr txBox="1"/>
          <p:nvPr>
            <p:custDataLst>
              <p:tags r:id="rId7"/>
            </p:custDataLst>
          </p:nvPr>
        </p:nvSpPr>
        <p:spPr>
          <a:xfrm>
            <a:off x="8507095" y="4266565"/>
            <a:ext cx="1780540" cy="450215"/>
          </a:xfrm>
          <a:prstGeom prst="rect">
            <a:avLst/>
          </a:prstGeom>
          <a:noFill/>
        </p:spPr>
        <p:txBody>
          <a:bodyPr wrap="square" rtlCol="0">
            <a:noAutofit/>
          </a:bodyPr>
          <a:p>
            <a:r>
              <a:rPr lang="en-US" altLang="zh-CN" sz="2400" b="1">
                <a:solidFill>
                  <a:srgbClr val="FF0000"/>
                </a:solidFill>
                <a:latin typeface="Times New Roman" panose="02020603050405020304" charset="0"/>
                <a:cs typeface="Times New Roman" panose="02020603050405020304" charset="0"/>
              </a:rPr>
              <a:t>are renting</a:t>
            </a:r>
            <a:endParaRPr lang="en-US" altLang="zh-CN" sz="2400" b="1">
              <a:solidFill>
                <a:srgbClr val="FF0000"/>
              </a:solidFill>
              <a:latin typeface="Times New Roman" panose="02020603050405020304" charset="0"/>
              <a:cs typeface="Times New Roman" panose="02020603050405020304" charset="0"/>
            </a:endParaRPr>
          </a:p>
        </p:txBody>
      </p:sp>
      <p:sp>
        <p:nvSpPr>
          <p:cNvPr id="14" name="文本框 13"/>
          <p:cNvSpPr txBox="1"/>
          <p:nvPr>
            <p:custDataLst>
              <p:tags r:id="rId8"/>
            </p:custDataLst>
          </p:nvPr>
        </p:nvSpPr>
        <p:spPr>
          <a:xfrm>
            <a:off x="8157210" y="5175885"/>
            <a:ext cx="1503680" cy="449580"/>
          </a:xfrm>
          <a:prstGeom prst="rect">
            <a:avLst/>
          </a:prstGeom>
          <a:noFill/>
        </p:spPr>
        <p:txBody>
          <a:bodyPr wrap="square" rtlCol="0">
            <a:noAutofit/>
          </a:bodyPr>
          <a:p>
            <a:r>
              <a:rPr lang="en-US" altLang="zh-CN" sz="2400" b="1">
                <a:solidFill>
                  <a:srgbClr val="FF0000"/>
                </a:solidFill>
                <a:latin typeface="Times New Roman" panose="02020603050405020304" charset="0"/>
                <a:cs typeface="Times New Roman" panose="02020603050405020304" charset="0"/>
              </a:rPr>
              <a:t>is taking</a:t>
            </a:r>
            <a:endParaRPr lang="en-US" altLang="zh-CN" sz="2400" b="1">
              <a:solidFill>
                <a:srgbClr val="FF0000"/>
              </a:solidFill>
              <a:latin typeface="Times New Roman" panose="02020603050405020304" charset="0"/>
              <a:cs typeface="Times New Roman" panose="02020603050405020304" charset="0"/>
            </a:endParaRPr>
          </a:p>
        </p:txBody>
      </p:sp>
      <p:sp>
        <p:nvSpPr>
          <p:cNvPr id="15" name="文本框 14"/>
          <p:cNvSpPr txBox="1"/>
          <p:nvPr/>
        </p:nvSpPr>
        <p:spPr>
          <a:xfrm>
            <a:off x="101600" y="1195705"/>
            <a:ext cx="9836150" cy="1035685"/>
          </a:xfrm>
          <a:prstGeom prst="rect">
            <a:avLst/>
          </a:prstGeom>
          <a:solidFill>
            <a:schemeClr val="accent5">
              <a:lumMod val="40000"/>
              <a:lumOff val="60000"/>
            </a:schemeClr>
          </a:solidFill>
        </p:spPr>
        <p:txBody>
          <a:bodyPr wrap="square" rtlCol="0">
            <a:noAutofit/>
          </a:bodyPr>
          <a:p>
            <a:r>
              <a:rPr lang="en-US" altLang="zh-CN" sz="2800" b="1"/>
              <a:t>am\is\are+doing...</a:t>
            </a:r>
            <a:endParaRPr lang="en-US" altLang="zh-CN" sz="2800" b="1"/>
          </a:p>
          <a:p>
            <a:r>
              <a:rPr lang="en-US" altLang="zh-CN" sz="2800"/>
              <a:t>(Present Continuous Tense)</a:t>
            </a:r>
            <a:endParaRPr lang="en-US" altLang="zh-CN" sz="2800"/>
          </a:p>
        </p:txBody>
      </p:sp>
      <p:sp>
        <p:nvSpPr>
          <p:cNvPr id="16" name="右箭头 15"/>
          <p:cNvSpPr/>
          <p:nvPr/>
        </p:nvSpPr>
        <p:spPr>
          <a:xfrm>
            <a:off x="4557395" y="1497965"/>
            <a:ext cx="1008380" cy="431800"/>
          </a:xfrm>
          <a:prstGeom prst="rightArrow">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文本框 16"/>
          <p:cNvSpPr txBox="1"/>
          <p:nvPr/>
        </p:nvSpPr>
        <p:spPr>
          <a:xfrm>
            <a:off x="6012815" y="1413510"/>
            <a:ext cx="3648710" cy="600075"/>
          </a:xfrm>
          <a:prstGeom prst="rect">
            <a:avLst/>
          </a:prstGeom>
          <a:noFill/>
        </p:spPr>
        <p:txBody>
          <a:bodyPr wrap="square" rtlCol="0">
            <a:noAutofit/>
          </a:bodyPr>
          <a:p>
            <a:r>
              <a:rPr lang="en-US" altLang="zh-CN" sz="2800" b="1"/>
              <a:t>To show future plans</a:t>
            </a:r>
            <a:endParaRPr lang="en-US" altLang="zh-CN" sz="2800" b="1"/>
          </a:p>
        </p:txBody>
      </p:sp>
      <p:sp>
        <p:nvSpPr>
          <p:cNvPr id="18" name="文本框 17"/>
          <p:cNvSpPr txBox="1"/>
          <p:nvPr/>
        </p:nvSpPr>
        <p:spPr>
          <a:xfrm>
            <a:off x="1131570" y="2743200"/>
            <a:ext cx="3468370" cy="419735"/>
          </a:xfrm>
          <a:prstGeom prst="rect">
            <a:avLst/>
          </a:prstGeom>
          <a:solidFill>
            <a:schemeClr val="accent4"/>
          </a:solidFill>
        </p:spPr>
        <p:txBody>
          <a:bodyPr wrap="square" rtlCol="0">
            <a:noAutofit/>
          </a:bodyPr>
          <a:p>
            <a:r>
              <a:rPr lang="en-US" altLang="zh-CN" sz="2800" b="1">
                <a:solidFill>
                  <a:schemeClr val="bg1"/>
                </a:solidFill>
                <a:latin typeface="Times New Roman" panose="02020603050405020304" charset="0"/>
                <a:cs typeface="Times New Roman" panose="02020603050405020304" charset="0"/>
              </a:rPr>
              <a:t>Choose a destination</a:t>
            </a:r>
            <a:endParaRPr lang="en-US" altLang="zh-CN" sz="2800" b="1">
              <a:solidFill>
                <a:schemeClr val="bg1"/>
              </a:solidFill>
              <a:latin typeface="Times New Roman" panose="02020603050405020304" charset="0"/>
              <a:cs typeface="Times New Roman" panose="02020603050405020304" charset="0"/>
            </a:endParaRPr>
          </a:p>
        </p:txBody>
      </p:sp>
      <p:sp>
        <p:nvSpPr>
          <p:cNvPr id="19" name="文本框 18"/>
          <p:cNvSpPr txBox="1"/>
          <p:nvPr/>
        </p:nvSpPr>
        <p:spPr>
          <a:xfrm>
            <a:off x="4724400" y="2771775"/>
            <a:ext cx="3199765" cy="429260"/>
          </a:xfrm>
          <a:prstGeom prst="rect">
            <a:avLst/>
          </a:prstGeom>
          <a:solidFill>
            <a:schemeClr val="accent3"/>
          </a:solidFill>
        </p:spPr>
        <p:txBody>
          <a:bodyPr wrap="square" rtlCol="0">
            <a:noAutofit/>
          </a:bodyPr>
          <a:p>
            <a:r>
              <a:rPr lang="en-US" altLang="zh-CN" sz="2800" b="1">
                <a:solidFill>
                  <a:schemeClr val="bg1"/>
                </a:solidFill>
                <a:latin typeface="Times New Roman" panose="02020603050405020304" charset="0"/>
                <a:cs typeface="Times New Roman" panose="02020603050405020304" charset="0"/>
              </a:rPr>
              <a:t>Collect information</a:t>
            </a:r>
            <a:endParaRPr lang="en-US" altLang="zh-CN" sz="2800" b="1">
              <a:solidFill>
                <a:schemeClr val="bg1"/>
              </a:solidFill>
              <a:latin typeface="Times New Roman" panose="02020603050405020304" charset="0"/>
              <a:cs typeface="Times New Roman" panose="02020603050405020304" charset="0"/>
            </a:endParaRPr>
          </a:p>
        </p:txBody>
      </p:sp>
      <p:sp>
        <p:nvSpPr>
          <p:cNvPr id="20" name="文本框 19"/>
          <p:cNvSpPr txBox="1"/>
          <p:nvPr/>
        </p:nvSpPr>
        <p:spPr>
          <a:xfrm>
            <a:off x="8157210" y="2761615"/>
            <a:ext cx="3647440" cy="439420"/>
          </a:xfrm>
          <a:prstGeom prst="rect">
            <a:avLst/>
          </a:prstGeom>
          <a:solidFill>
            <a:schemeClr val="accent6"/>
          </a:solidFill>
        </p:spPr>
        <p:txBody>
          <a:bodyPr wrap="square" rtlCol="0">
            <a:noAutofit/>
          </a:bodyPr>
          <a:p>
            <a:r>
              <a:rPr lang="en-US" altLang="zh-CN" sz="2800" b="1">
                <a:solidFill>
                  <a:schemeClr val="bg1"/>
                </a:solidFill>
                <a:latin typeface="Times New Roman" panose="02020603050405020304" charset="0"/>
                <a:cs typeface="Times New Roman" panose="02020603050405020304" charset="0"/>
              </a:rPr>
              <a:t>Make arrangements</a:t>
            </a:r>
            <a:endParaRPr lang="en-US" altLang="zh-CN" sz="2800" b="1">
              <a:solidFill>
                <a:schemeClr val="bg1"/>
              </a:solidFill>
              <a:latin typeface="Times New Roman" panose="02020603050405020304" charset="0"/>
              <a:cs typeface="Times New Roman" panose="02020603050405020304" charset="0"/>
            </a:endParaRPr>
          </a:p>
        </p:txBody>
      </p:sp>
      <p:pic>
        <p:nvPicPr>
          <p:cNvPr id="2" name="Unit 2 Page24 Listening and Speaking-4">
            <a:hlinkClick r:id="" action="ppaction://media"/>
          </p:cNvPr>
          <p:cNvPicPr/>
          <p:nvPr>
            <a:audioFile r:link="rId9"/>
            <p:extLst>
              <p:ext uri="{DAA4B4D4-6D71-4841-9C94-3DE7FCFB9230}">
                <p14:media xmlns:p14="http://schemas.microsoft.com/office/powerpoint/2010/main" r:embed="rId10"/>
              </p:ext>
            </p:extLst>
          </p:nvPr>
        </p:nvPicPr>
        <p:blipFill>
          <a:blip r:embed="rId11"/>
          <a:stretch>
            <a:fillRect/>
          </a:stretch>
        </p:blipFill>
        <p:spPr>
          <a:xfrm>
            <a:off x="10288270" y="167640"/>
            <a:ext cx="92138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249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61" fill="hold" display="1">
                  <p:stCondLst>
                    <p:cond delay="indefinite"/>
                  </p:stCondLst>
                  <p:endCondLst>
                    <p:cond evt="onStopAudio">
                      <p:tgtEl>
                        <p:sldTgt/>
                      </p:tgtEl>
                    </p:cond>
                  </p:endCondLst>
                </p:cTn>
                <p:tgtEl>
                  <p:spTgt spid="2"/>
                </p:tgtEl>
              </p:cMediaNode>
            </p:audio>
          </p:childTnLst>
        </p:cTn>
      </p:par>
    </p:tnLst>
    <p:bldLst>
      <p:bldP spid="7" grpId="0"/>
      <p:bldP spid="8" grpId="0"/>
      <p:bldP spid="9" grpId="0"/>
      <p:bldP spid="10" grpId="0"/>
      <p:bldP spid="11" grpId="0"/>
      <p:bldP spid="12" grpId="0"/>
      <p:bldP spid="13" grpId="0"/>
      <p:bldP spid="14" grpId="0"/>
      <p:bldP spid="15" grpId="0" animBg="1"/>
      <p:bldP spid="16" grpId="0" animBg="1"/>
      <p:bldP spid="17" grpId="0"/>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custDataLst>
              <p:tags r:id="rId1"/>
            </p:custDataLst>
          </p:nvPr>
        </p:nvSpPr>
        <p:spPr>
          <a:xfrm>
            <a:off x="7620" y="3810"/>
            <a:ext cx="5671185" cy="539750"/>
          </a:xfrm>
          <a:solidFill>
            <a:schemeClr val="accent4">
              <a:lumMod val="40000"/>
              <a:lumOff val="60000"/>
            </a:schemeClr>
          </a:solidFill>
        </p:spPr>
        <p:txBody>
          <a:bodyPr>
            <a:normAutofit fontScale="90000"/>
          </a:bodyPr>
          <a:p>
            <a:r>
              <a:rPr lang="en-US" altLang="zh-CN"/>
              <a:t>Talking</a:t>
            </a:r>
            <a:r>
              <a:rPr lang="zh-CN" altLang="en-US"/>
              <a:t> for the </a:t>
            </a:r>
            <a:r>
              <a:rPr lang="en-US" altLang="zh-CN"/>
              <a:t>structure</a:t>
            </a:r>
            <a:endParaRPr lang="zh-CN" altLang="en-US"/>
          </a:p>
        </p:txBody>
      </p:sp>
      <p:graphicFrame>
        <p:nvGraphicFramePr>
          <p:cNvPr id="5" name="表格 4"/>
          <p:cNvGraphicFramePr/>
          <p:nvPr>
            <p:custDataLst>
              <p:tags r:id="rId2"/>
            </p:custDataLst>
          </p:nvPr>
        </p:nvGraphicFramePr>
        <p:xfrm>
          <a:off x="79375" y="744855"/>
          <a:ext cx="11681460" cy="5676265"/>
        </p:xfrm>
        <a:graphic>
          <a:graphicData uri="http://schemas.openxmlformats.org/drawingml/2006/table">
            <a:tbl>
              <a:tblPr firstRow="1" bandRow="1">
                <a:tableStyleId>{5C22544A-7EE6-4342-B048-85BDC9FD1C3A}</a:tableStyleId>
              </a:tblPr>
              <a:tblGrid>
                <a:gridCol w="5840730"/>
                <a:gridCol w="5840730"/>
              </a:tblGrid>
              <a:tr h="810895">
                <a:tc>
                  <a:txBody>
                    <a:bodyPr/>
                    <a:p>
                      <a:pPr indent="0" algn="ctr">
                        <a:buNone/>
                      </a:pPr>
                      <a:r>
                        <a:rPr lang="en-US" sz="2800" b="1">
                          <a:latin typeface="Times New Roman" panose="02020603050405020304" charset="0"/>
                          <a:cs typeface="Times New Roman" panose="02020603050405020304" charset="0"/>
                        </a:rPr>
                        <a:t>An example</a:t>
                      </a:r>
                      <a:endParaRPr lang="en-US" altLang="en-US" sz="28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tc>
                <a:tc>
                  <a:txBody>
                    <a:bodyPr/>
                    <a:p>
                      <a:pPr indent="0" algn="ctr">
                        <a:buNone/>
                      </a:pPr>
                      <a:r>
                        <a:rPr lang="en-US" sz="2800" b="1">
                          <a:latin typeface="Times New Roman" panose="02020603050405020304" charset="0"/>
                          <a:cs typeface="Times New Roman" panose="02020603050405020304" charset="0"/>
                        </a:rPr>
                        <a:t>Structure of a travel plan</a:t>
                      </a:r>
                      <a:endParaRPr lang="en-US" altLang="en-US" sz="28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tc>
              </a:tr>
              <a:tr h="810895">
                <a:tc>
                  <a:txBody>
                    <a:bodyPr/>
                    <a:p>
                      <a:pPr indent="0">
                        <a:buNone/>
                      </a:pPr>
                      <a:r>
                        <a:rPr lang="en-US" sz="2400" b="0">
                          <a:latin typeface="Times New Roman" panose="02020603050405020304" charset="0"/>
                          <a:cs typeface="Times New Roman" panose="02020603050405020304" charset="0"/>
                        </a:rPr>
                        <a:t>A: Hi, Julie! Do you have any plans for the holiday?</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tc>
                <a:tc>
                  <a:txBody>
                    <a:bodyPr/>
                    <a:p>
                      <a:pPr indent="0">
                        <a:buNone/>
                      </a:pPr>
                      <a:endParaRPr lang="en-US" altLang="en-US" sz="28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tc>
              </a:tr>
              <a:tr h="810895">
                <a:tc>
                  <a:txBody>
                    <a:bodyPr/>
                    <a:p>
                      <a:pPr indent="0">
                        <a:buNone/>
                      </a:pPr>
                      <a:r>
                        <a:rPr lang="en-US" sz="2400" b="0">
                          <a:latin typeface="Times New Roman" panose="02020603050405020304" charset="0"/>
                          <a:cs typeface="Times New Roman" panose="02020603050405020304" charset="0"/>
                        </a:rPr>
                        <a:t>B: Hi, Wang Lei!Yes</a:t>
                      </a:r>
                      <a:r>
                        <a:rPr lang="en-US" sz="2400" b="0">
                          <a:latin typeface="Times New Roman" panose="02020603050405020304" charset="0"/>
                          <a:ea typeface="宋体" panose="02010600030101010101" pitchFamily="2" charset="-122"/>
                          <a:cs typeface="Times New Roman" panose="02020603050405020304" charset="0"/>
                        </a:rPr>
                        <a:t>, I'm </a:t>
                      </a:r>
                      <a:r>
                        <a:rPr lang="en-US" sz="2400" b="0">
                          <a:latin typeface="Times New Roman" panose="02020603050405020304" charset="0"/>
                          <a:cs typeface="Times New Roman" panose="02020603050405020304" charset="0"/>
                        </a:rPr>
                        <a:t>planning to travel to Jiuzhaigou.Actually</a:t>
                      </a:r>
                      <a:r>
                        <a:rPr lang="en-US" sz="2400" b="0">
                          <a:latin typeface="Times New Roman" panose="02020603050405020304" charset="0"/>
                          <a:ea typeface="宋体" panose="02010600030101010101" pitchFamily="2" charset="-122"/>
                          <a:cs typeface="Times New Roman" panose="02020603050405020304" charset="0"/>
                        </a:rPr>
                        <a:t>,I've </a:t>
                      </a:r>
                      <a:r>
                        <a:rPr lang="en-US" sz="2400" b="0">
                          <a:latin typeface="Times New Roman" panose="02020603050405020304" charset="0"/>
                          <a:cs typeface="Times New Roman" panose="02020603050405020304" charset="0"/>
                        </a:rPr>
                        <a:t>just finished the travel arrangements!</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tc>
                <a:tc>
                  <a:txBody>
                    <a:bodyPr/>
                    <a:p>
                      <a:pPr indent="0">
                        <a:buNone/>
                      </a:pPr>
                      <a:endParaRPr lang="en-US" altLang="en-US" sz="28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tc>
              </a:tr>
              <a:tr h="810895">
                <a:tc>
                  <a:txBody>
                    <a:bodyPr/>
                    <a:p>
                      <a:pPr indent="0">
                        <a:buNone/>
                      </a:pPr>
                      <a:r>
                        <a:rPr lang="en-US" sz="2400" b="0">
                          <a:latin typeface="Times New Roman" panose="02020603050405020304" charset="0"/>
                          <a:cs typeface="Times New Roman" panose="02020603050405020304" charset="0"/>
                        </a:rPr>
                        <a:t>A:Oh,</a:t>
                      </a:r>
                      <a:r>
                        <a:rPr lang="en-US" sz="2400" b="0">
                          <a:latin typeface="Times New Roman" panose="02020603050405020304" charset="0"/>
                          <a:ea typeface="宋体" panose="02010600030101010101" pitchFamily="2" charset="-122"/>
                          <a:cs typeface="Times New Roman" panose="02020603050405020304" charset="0"/>
                        </a:rPr>
                        <a:t>good </a:t>
                      </a:r>
                      <a:r>
                        <a:rPr lang="en-US" sz="2400" b="0">
                          <a:latin typeface="Times New Roman" panose="02020603050405020304" charset="0"/>
                          <a:cs typeface="Times New Roman" panose="02020603050405020304" charset="0"/>
                        </a:rPr>
                        <a:t>idea! Jiuzhaigou is an extremely beautiful place.</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tc>
                <a:tc>
                  <a:txBody>
                    <a:bodyPr/>
                    <a:p>
                      <a:pPr indent="0">
                        <a:buNone/>
                      </a:pPr>
                      <a:endParaRPr lang="en-US" altLang="en-US" sz="28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tc>
              </a:tr>
              <a:tr h="810895">
                <a:tc>
                  <a:txBody>
                    <a:bodyPr/>
                    <a:p>
                      <a:pPr indent="0">
                        <a:buNone/>
                      </a:pPr>
                      <a:r>
                        <a:rPr lang="en-US" sz="2400" b="0">
                          <a:latin typeface="Times New Roman" panose="02020603050405020304" charset="0"/>
                          <a:cs typeface="Times New Roman" panose="02020603050405020304" charset="0"/>
                        </a:rPr>
                        <a:t>B:Yes, I'm looking </a:t>
                      </a:r>
                      <a:r>
                        <a:rPr lang="en-US" sz="2400" b="0">
                          <a:latin typeface="Times New Roman" panose="02020603050405020304" charset="0"/>
                          <a:ea typeface="宋体" panose="02010600030101010101" pitchFamily="2" charset="-122"/>
                          <a:cs typeface="Times New Roman" panose="02020603050405020304" charset="0"/>
                        </a:rPr>
                        <a:t>forward </a:t>
                      </a:r>
                      <a:r>
                        <a:rPr lang="en-US" sz="2400" b="0">
                          <a:latin typeface="Times New Roman" panose="02020603050405020304" charset="0"/>
                          <a:cs typeface="Times New Roman" panose="02020603050405020304" charset="0"/>
                        </a:rPr>
                        <a:t>to seeing the colourful lakes, amazing waterfalls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tc>
                <a:tc>
                  <a:txBody>
                    <a:bodyPr/>
                    <a:p>
                      <a:pPr indent="0">
                        <a:buNone/>
                      </a:pPr>
                      <a:endParaRPr lang="en-US" altLang="en-US" sz="28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tc>
              </a:tr>
              <a:tr h="810895">
                <a:tc>
                  <a:txBody>
                    <a:bodyPr/>
                    <a:p>
                      <a:pPr indent="0">
                        <a:buNone/>
                      </a:pPr>
                      <a:r>
                        <a:rPr lang="en-US" sz="2400" b="0">
                          <a:latin typeface="Times New Roman" panose="02020603050405020304" charset="0"/>
                          <a:cs typeface="Times New Roman" panose="02020603050405020304" charset="0"/>
                        </a:rPr>
                        <a:t>A:How are you getting ready for your trip?</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tc>
                <a:tc>
                  <a:txBody>
                    <a:bodyPr/>
                    <a:p>
                      <a:pPr indent="0">
                        <a:buNone/>
                      </a:pPr>
                      <a:endParaRPr lang="en-US" altLang="en-US" sz="28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tc>
              </a:tr>
              <a:tr h="810895">
                <a:tc>
                  <a:txBody>
                    <a:bodyPr/>
                    <a:p>
                      <a:pPr indent="0">
                        <a:buNone/>
                      </a:pPr>
                      <a:r>
                        <a:rPr lang="en-US" sz="2400" b="0">
                          <a:latin typeface="Times New Roman" panose="02020603050405020304" charset="0"/>
                          <a:cs typeface="Times New Roman" panose="02020603050405020304" charset="0"/>
                        </a:rPr>
                        <a:t>B:</a:t>
                      </a:r>
                      <a:r>
                        <a:rPr lang="en-US" sz="2400" b="0">
                          <a:latin typeface="Times New Roman" panose="02020603050405020304" charset="0"/>
                          <a:ea typeface="宋体" panose="02010600030101010101" pitchFamily="2" charset="-122"/>
                          <a:cs typeface="Times New Roman" panose="02020603050405020304" charset="0"/>
                        </a:rPr>
                        <a:t>I'm...</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tc>
                <a:tc>
                  <a:txBody>
                    <a:bodyPr/>
                    <a:p>
                      <a:pPr indent="0">
                        <a:buNone/>
                      </a:pPr>
                      <a:endParaRPr lang="en-US" altLang="en-US" sz="28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tc>
              </a:tr>
            </a:tbl>
          </a:graphicData>
        </a:graphic>
      </p:graphicFrame>
      <p:sp>
        <p:nvSpPr>
          <p:cNvPr id="8" name="文本框 7"/>
          <p:cNvSpPr txBox="1"/>
          <p:nvPr/>
        </p:nvSpPr>
        <p:spPr>
          <a:xfrm>
            <a:off x="5967095" y="1663065"/>
            <a:ext cx="5793105" cy="604520"/>
          </a:xfrm>
          <a:prstGeom prst="rect">
            <a:avLst/>
          </a:prstGeom>
          <a:solidFill>
            <a:schemeClr val="accent5">
              <a:lumMod val="75000"/>
            </a:schemeClr>
          </a:solidFill>
        </p:spPr>
        <p:txBody>
          <a:bodyPr wrap="square" rtlCol="0">
            <a:noAutofit/>
          </a:bodyPr>
          <a:p>
            <a:pPr indent="0">
              <a:buNone/>
            </a:pPr>
            <a:r>
              <a:rPr lang="en-US" sz="2800" b="1">
                <a:solidFill>
                  <a:schemeClr val="bg1"/>
                </a:solidFill>
                <a:latin typeface="Times New Roman" panose="02020603050405020304" charset="0"/>
                <a:cs typeface="Times New Roman" panose="02020603050405020304" charset="0"/>
                <a:sym typeface="+mn-ea"/>
              </a:rPr>
              <a:t>Greetings and ask for the travel plan</a:t>
            </a:r>
            <a:r>
              <a:rPr lang="en-US" b="1">
                <a:solidFill>
                  <a:schemeClr val="bg1"/>
                </a:solidFill>
                <a:latin typeface="Times New Roman" panose="02020603050405020304" charset="0"/>
                <a:cs typeface="Times New Roman" panose="02020603050405020304" charset="0"/>
                <a:sym typeface="+mn-ea"/>
              </a:rPr>
              <a:t>.</a:t>
            </a:r>
            <a:endParaRPr lang="en-US" altLang="en-US" b="1">
              <a:solidFill>
                <a:schemeClr val="bg1"/>
              </a:solidFill>
              <a:latin typeface="Times New Roman" panose="02020603050405020304" charset="0"/>
              <a:cs typeface="Times New Roman" panose="02020603050405020304" charset="0"/>
              <a:sym typeface="+mn-ea"/>
            </a:endParaRPr>
          </a:p>
        </p:txBody>
      </p:sp>
      <p:sp>
        <p:nvSpPr>
          <p:cNvPr id="9" name="文本框 8"/>
          <p:cNvSpPr txBox="1"/>
          <p:nvPr/>
        </p:nvSpPr>
        <p:spPr>
          <a:xfrm>
            <a:off x="5967095" y="2592705"/>
            <a:ext cx="5793105" cy="604520"/>
          </a:xfrm>
          <a:prstGeom prst="rect">
            <a:avLst/>
          </a:prstGeom>
          <a:solidFill>
            <a:schemeClr val="accent5">
              <a:lumMod val="75000"/>
            </a:schemeClr>
          </a:solidFill>
        </p:spPr>
        <p:txBody>
          <a:bodyPr wrap="square" rtlCol="0">
            <a:noAutofit/>
          </a:bodyPr>
          <a:p>
            <a:pPr indent="0">
              <a:buNone/>
            </a:pPr>
            <a:r>
              <a:rPr lang="en-US" sz="2800" b="1">
                <a:solidFill>
                  <a:schemeClr val="bg1"/>
                </a:solidFill>
                <a:latin typeface="Times New Roman" panose="02020603050405020304" charset="0"/>
                <a:ea typeface="宋体" panose="02010600030101010101" pitchFamily="2" charset="-122"/>
                <a:cs typeface="Times New Roman" panose="02020603050405020304" charset="0"/>
                <a:sym typeface="+mn-ea"/>
              </a:rPr>
              <a:t>Choose a </a:t>
            </a:r>
            <a:r>
              <a:rPr lang="en-US" sz="2800" b="1">
                <a:solidFill>
                  <a:schemeClr val="bg1"/>
                </a:solidFill>
                <a:latin typeface="Times New Roman" panose="02020603050405020304" charset="0"/>
                <a:cs typeface="Times New Roman" panose="02020603050405020304" charset="0"/>
                <a:sym typeface="+mn-ea"/>
              </a:rPr>
              <a:t>destination.</a:t>
            </a:r>
            <a:endParaRPr lang="en-US" altLang="en-US" sz="2800" b="1">
              <a:solidFill>
                <a:schemeClr val="bg1"/>
              </a:solidFill>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5967730" y="3584575"/>
            <a:ext cx="5793105" cy="604520"/>
          </a:xfrm>
          <a:prstGeom prst="rect">
            <a:avLst/>
          </a:prstGeom>
          <a:solidFill>
            <a:schemeClr val="accent5">
              <a:lumMod val="75000"/>
            </a:schemeClr>
          </a:solidFill>
        </p:spPr>
        <p:txBody>
          <a:bodyPr wrap="square" rtlCol="0">
            <a:noAutofit/>
          </a:bodyPr>
          <a:p>
            <a:pPr indent="0">
              <a:buNone/>
            </a:pPr>
            <a:r>
              <a:rPr lang="en-US" sz="2800" b="1">
                <a:solidFill>
                  <a:schemeClr val="bg1"/>
                </a:solidFill>
                <a:latin typeface="Times New Roman" panose="02020603050405020304" charset="0"/>
                <a:cs typeface="Times New Roman" panose="02020603050405020304" charset="0"/>
                <a:sym typeface="+mn-ea"/>
              </a:rPr>
              <a:t>Show your agreement.</a:t>
            </a:r>
            <a:endParaRPr lang="en-US" sz="2800" b="1">
              <a:solidFill>
                <a:schemeClr val="bg1"/>
              </a:solidFill>
              <a:latin typeface="Times New Roman" panose="02020603050405020304" charset="0"/>
              <a:cs typeface="Times New Roman" panose="02020603050405020304" charset="0"/>
              <a:sym typeface="+mn-ea"/>
            </a:endParaRPr>
          </a:p>
        </p:txBody>
      </p:sp>
      <p:sp>
        <p:nvSpPr>
          <p:cNvPr id="11" name="文本框 10"/>
          <p:cNvSpPr txBox="1"/>
          <p:nvPr>
            <p:custDataLst>
              <p:tags r:id="rId4"/>
            </p:custDataLst>
          </p:nvPr>
        </p:nvSpPr>
        <p:spPr>
          <a:xfrm>
            <a:off x="5967730" y="4380230"/>
            <a:ext cx="5793105" cy="604520"/>
          </a:xfrm>
          <a:prstGeom prst="rect">
            <a:avLst/>
          </a:prstGeom>
          <a:solidFill>
            <a:schemeClr val="accent5">
              <a:lumMod val="75000"/>
            </a:schemeClr>
          </a:solidFill>
        </p:spPr>
        <p:txBody>
          <a:bodyPr wrap="square" rtlCol="0">
            <a:noAutofit/>
          </a:bodyPr>
          <a:p>
            <a:pPr indent="0">
              <a:buNone/>
            </a:pPr>
            <a:r>
              <a:rPr lang="en-US" sz="2800" b="1">
                <a:solidFill>
                  <a:schemeClr val="bg1"/>
                </a:solidFill>
                <a:latin typeface="Times New Roman" panose="02020603050405020304" charset="0"/>
                <a:cs typeface="Times New Roman" panose="02020603050405020304" charset="0"/>
                <a:sym typeface="+mn-ea"/>
              </a:rPr>
              <a:t>List reasons and collect information.</a:t>
            </a:r>
            <a:endParaRPr lang="en-US" sz="2800" b="1">
              <a:solidFill>
                <a:schemeClr val="bg1"/>
              </a:solidFill>
              <a:latin typeface="Times New Roman" panose="02020603050405020304" charset="0"/>
              <a:cs typeface="Times New Roman" panose="02020603050405020304" charset="0"/>
              <a:sym typeface="+mn-ea"/>
            </a:endParaRPr>
          </a:p>
        </p:txBody>
      </p:sp>
      <p:sp>
        <p:nvSpPr>
          <p:cNvPr id="12" name="文本框 11"/>
          <p:cNvSpPr txBox="1"/>
          <p:nvPr>
            <p:custDataLst>
              <p:tags r:id="rId5"/>
            </p:custDataLst>
          </p:nvPr>
        </p:nvSpPr>
        <p:spPr>
          <a:xfrm>
            <a:off x="5952490" y="5198110"/>
            <a:ext cx="5793105" cy="604520"/>
          </a:xfrm>
          <a:prstGeom prst="rect">
            <a:avLst/>
          </a:prstGeom>
          <a:solidFill>
            <a:schemeClr val="accent5">
              <a:lumMod val="75000"/>
            </a:schemeClr>
          </a:solidFill>
        </p:spPr>
        <p:txBody>
          <a:bodyPr wrap="square" rtlCol="0">
            <a:noAutofit/>
          </a:bodyPr>
          <a:p>
            <a:pPr indent="0">
              <a:buNone/>
            </a:pPr>
            <a:r>
              <a:rPr lang="en-US" sz="2800" b="1">
                <a:solidFill>
                  <a:schemeClr val="bg1"/>
                </a:solidFill>
                <a:latin typeface="Times New Roman" panose="02020603050405020304" charset="0"/>
                <a:cs typeface="Times New Roman" panose="02020603050405020304" charset="0"/>
                <a:sym typeface="+mn-ea"/>
              </a:rPr>
              <a:t>Ask the arrangements in detail.</a:t>
            </a:r>
            <a:endParaRPr lang="en-US" sz="2800" b="1">
              <a:solidFill>
                <a:schemeClr val="bg1"/>
              </a:solidFill>
              <a:latin typeface="Times New Roman" panose="02020603050405020304" charset="0"/>
              <a:cs typeface="Times New Roman" panose="02020603050405020304" charset="0"/>
              <a:sym typeface="+mn-ea"/>
            </a:endParaRPr>
          </a:p>
        </p:txBody>
      </p:sp>
      <p:sp>
        <p:nvSpPr>
          <p:cNvPr id="13" name="文本框 12"/>
          <p:cNvSpPr txBox="1"/>
          <p:nvPr>
            <p:custDataLst>
              <p:tags r:id="rId6"/>
            </p:custDataLst>
          </p:nvPr>
        </p:nvSpPr>
        <p:spPr>
          <a:xfrm>
            <a:off x="5967730" y="5928995"/>
            <a:ext cx="5777865" cy="929640"/>
          </a:xfrm>
          <a:prstGeom prst="rect">
            <a:avLst/>
          </a:prstGeom>
          <a:solidFill>
            <a:schemeClr val="accent5">
              <a:lumMod val="75000"/>
            </a:schemeClr>
          </a:solidFill>
        </p:spPr>
        <p:txBody>
          <a:bodyPr wrap="square" rtlCol="0">
            <a:noAutofit/>
          </a:bodyPr>
          <a:p>
            <a:pPr indent="0">
              <a:buNone/>
            </a:pPr>
            <a:r>
              <a:rPr lang="en-US" sz="2800" b="1">
                <a:solidFill>
                  <a:schemeClr val="bg1"/>
                </a:solidFill>
                <a:latin typeface="Times New Roman" panose="02020603050405020304" charset="0"/>
                <a:cs typeface="Times New Roman" panose="02020603050405020304" charset="0"/>
                <a:sym typeface="+mn-ea"/>
              </a:rPr>
              <a:t>Share your travel plan and arrangements.</a:t>
            </a:r>
            <a:endParaRPr lang="en-US" sz="2800" b="1">
              <a:solidFill>
                <a:schemeClr val="bg1"/>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ldLvl="0" animBg="1"/>
      <p:bldP spid="11" grpId="0" bldLvl="0" animBg="1"/>
      <p:bldP spid="12" grpId="0" bldLvl="0" animBg="1"/>
      <p:bldP spid="13"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0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3.xml><?xml version="1.0" encoding="utf-8"?>
<p:tagLst xmlns:p="http://schemas.openxmlformats.org/presentationml/2006/main">
  <p:tag name="KSO_WM_TAG_VERSION" val="1.0"/>
  <p:tag name="KSO_WM_BEAUTIFY_FLAG" val="#wm#"/>
  <p:tag name="MH" val="20150409143211"/>
  <p:tag name="MH_LIBRARY" val="CONTENTS"/>
  <p:tag name="MH_TYPE" val="OTHERS"/>
  <p:tag name="KSO_WM_UNIT_TYPE" val="l_i"/>
  <p:tag name="KSO_WM_UNIT_INDEX" val="1_1"/>
  <p:tag name="KSO_WM_UNIT_ID" val="_12*l_i*1_1"/>
  <p:tag name="KSO_WM_UNIT_LAYERLEVEL" val="1_1"/>
  <p:tag name="KSO_WM_UNIT_HIGHLIGHT" val="0"/>
  <p:tag name="KSO_WM_UNIT_COMPATIBLE" val="0"/>
  <p:tag name="KSO_WM_UNIT_DIAGRAM_ISNUMVISUAL" val="0"/>
  <p:tag name="KSO_WM_UNIT_DIAGRAM_ISREFERUNIT" val="0"/>
  <p:tag name="KSO_WM_SLIDE_BACKGROUND_TYPE" val="general"/>
</p:tagLst>
</file>

<file path=ppt/tags/tag104.xml><?xml version="1.0" encoding="utf-8"?>
<p:tagLst xmlns:p="http://schemas.openxmlformats.org/presentationml/2006/main">
  <p:tag name="KSO_WM_TAG_VERSION" val="1.0"/>
  <p:tag name="KSO_WM_BEAUTIFY_FLAG" val="#wm#"/>
  <p:tag name="MH" val="20150409143211"/>
  <p:tag name="MH_LIBRARY" val="CONTENTS"/>
  <p:tag name="MH_TYPE" val="OTHERS"/>
  <p:tag name="KSO_WM_UNIT_TYPE" val="l_i"/>
  <p:tag name="KSO_WM_UNIT_INDEX" val="1_2"/>
  <p:tag name="KSO_WM_UNIT_ID" val="_12*l_i*1_2"/>
  <p:tag name="KSO_WM_UNIT_LAYERLEVEL" val="1_1"/>
  <p:tag name="KSO_WM_UNIT_HIGHLIGHT" val="0"/>
  <p:tag name="KSO_WM_UNIT_COMPATIBLE" val="0"/>
  <p:tag name="KSO_WM_UNIT_DIAGRAM_ISNUMVISUAL" val="0"/>
  <p:tag name="KSO_WM_UNIT_DIAGRAM_ISREFERUNIT" val="0"/>
  <p:tag name="KSO_WM_SLIDE_BACKGROUND_TYPE" val="general"/>
</p:tagLst>
</file>

<file path=ppt/tags/tag10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6.xml><?xml version="1.0" encoding="utf-8"?>
<p:tagLst xmlns:p="http://schemas.openxmlformats.org/presentationml/2006/main">
  <p:tag name="KSO_WM_TAG_VERSION" val="1.0"/>
  <p:tag name="KSO_WM_BEAUTIFY_FLAG" val="#wm#"/>
  <p:tag name="MH" val="20150409143211"/>
  <p:tag name="MH_LIBRARY" val="CONTENTS"/>
  <p:tag name="MH_TYPE" val="OTHERS"/>
  <p:tag name="KSO_WM_UNIT_TYPE" val="l_i"/>
  <p:tag name="KSO_WM_UNIT_INDEX" val="1_1"/>
  <p:tag name="KSO_WM_UNIT_ID" val="_12*l_i*1_1"/>
  <p:tag name="KSO_WM_UNIT_LAYERLEVEL" val="1_1"/>
  <p:tag name="KSO_WM_UNIT_HIGHLIGHT" val="0"/>
  <p:tag name="KSO_WM_UNIT_COMPATIBLE" val="0"/>
  <p:tag name="KSO_WM_UNIT_DIAGRAM_ISNUMVISUAL" val="0"/>
  <p:tag name="KSO_WM_UNIT_DIAGRAM_ISREFERUNIT" val="0"/>
  <p:tag name="KSO_WM_SLIDE_BACKGROUND_TYPE" val="general"/>
</p:tagLst>
</file>

<file path=ppt/tags/tag107.xml><?xml version="1.0" encoding="utf-8"?>
<p:tagLst xmlns:p="http://schemas.openxmlformats.org/presentationml/2006/main">
  <p:tag name="KSO_WM_TAG_VERSION" val="1.0"/>
  <p:tag name="KSO_WM_BEAUTIFY_FLAG" val="#wm#"/>
  <p:tag name="MH" val="20150409143211"/>
  <p:tag name="MH_LIBRARY" val="CONTENTS"/>
  <p:tag name="MH_TYPE" val="OTHERS"/>
  <p:tag name="KSO_WM_UNIT_TYPE" val="l_i"/>
  <p:tag name="KSO_WM_UNIT_INDEX" val="1_2"/>
  <p:tag name="KSO_WM_UNIT_ID" val="_12*l_i*1_2"/>
  <p:tag name="KSO_WM_UNIT_LAYERLEVEL" val="1_1"/>
  <p:tag name="KSO_WM_UNIT_HIGHLIGHT" val="0"/>
  <p:tag name="KSO_WM_UNIT_COMPATIBLE" val="0"/>
  <p:tag name="KSO_WM_UNIT_DIAGRAM_ISNUMVISUAL" val="0"/>
  <p:tag name="KSO_WM_UNIT_DIAGRAM_ISREFERUNIT" val="0"/>
  <p:tag name="KSO_WM_SLIDE_BACKGROUND_TYPE" val="general"/>
</p:tagLst>
</file>

<file path=ppt/tags/tag10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1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2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6.xml><?xml version="1.0" encoding="utf-8"?>
<p:tagLst xmlns:p="http://schemas.openxmlformats.org/presentationml/2006/main">
  <p:tag name="KSO_WM_TAG_VERSION" val="1.0"/>
  <p:tag name="KSO_WM_BEAUTIFY_FLAG" val="#wm#"/>
  <p:tag name="MH" val="20150409143211"/>
  <p:tag name="MH_LIBRARY" val="CONTENTS"/>
  <p:tag name="MH_TYPE" val="OTHERS"/>
  <p:tag name="KSO_WM_UNIT_TYPE" val="l_i"/>
  <p:tag name="KSO_WM_UNIT_INDEX" val="1_1"/>
  <p:tag name="KSO_WM_UNIT_ID" val="_12*l_i*1_1"/>
  <p:tag name="KSO_WM_UNIT_LAYERLEVEL" val="1_1"/>
  <p:tag name="KSO_WM_UNIT_HIGHLIGHT" val="0"/>
  <p:tag name="KSO_WM_UNIT_COMPATIBLE" val="0"/>
  <p:tag name="KSO_WM_UNIT_DIAGRAM_ISNUMVISUAL" val="0"/>
  <p:tag name="KSO_WM_UNIT_DIAGRAM_ISREFERUNIT" val="0"/>
  <p:tag name="KSO_WM_SLIDE_BACKGROUND_TYPE" val="general"/>
</p:tagLst>
</file>

<file path=ppt/tags/tag127.xml><?xml version="1.0" encoding="utf-8"?>
<p:tagLst xmlns:p="http://schemas.openxmlformats.org/presentationml/2006/main">
  <p:tag name="KSO_WM_TAG_VERSION" val="1.0"/>
  <p:tag name="KSO_WM_BEAUTIFY_FLAG" val="#wm#"/>
  <p:tag name="MH" val="20150409143211"/>
  <p:tag name="MH_LIBRARY" val="CONTENTS"/>
  <p:tag name="MH_TYPE" val="OTHERS"/>
  <p:tag name="KSO_WM_UNIT_TYPE" val="l_i"/>
  <p:tag name="KSO_WM_UNIT_INDEX" val="1_2"/>
  <p:tag name="KSO_WM_UNIT_ID" val="_12*l_i*1_2"/>
  <p:tag name="KSO_WM_UNIT_LAYERLEVEL" val="1_1"/>
  <p:tag name="KSO_WM_UNIT_HIGHLIGHT" val="0"/>
  <p:tag name="KSO_WM_UNIT_COMPATIBLE" val="0"/>
  <p:tag name="KSO_WM_UNIT_DIAGRAM_ISNUMVISUAL" val="0"/>
  <p:tag name="KSO_WM_UNIT_DIAGRAM_ISREFERUNIT" val="0"/>
  <p:tag name="KSO_WM_SLIDE_BACKGROUND_TYPE" val="general"/>
</p:tagLst>
</file>

<file path=ppt/tags/tag12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4.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160428"/>
</p:tagLst>
</file>

<file path=ppt/tags/tag135.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160428"/>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9.xml><?xml version="1.0" encoding="utf-8"?>
<p:tagLst xmlns:p="http://schemas.openxmlformats.org/presentationml/2006/main">
  <p:tag name="KSO_WM_TEMPLATE_THUMBS_INDEX" val="1、9、12、16、20、26、28、29"/>
  <p:tag name="KSO_WM_TEMPLATE_CATEGORY" val="custom"/>
  <p:tag name="KSO_WM_TEMPLATE_INDEX" val="160428"/>
  <p:tag name="KSO_WM_TAG_VERSION" val="1.0"/>
  <p:tag name="KSO_WM_BEAUTIFY_FLAG" val="#wm#"/>
  <p:tag name="KSO_WM_TEMPLATE_MASTER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diagram"/>
  <p:tag name="KSO_WM_TEMPLATE_INDEX" val="20217073"/>
</p:tagLst>
</file>

<file path=ppt/tags/tag141.xml><?xml version="1.0" encoding="utf-8"?>
<p:tagLst xmlns:p="http://schemas.openxmlformats.org/presentationml/2006/main">
  <p:tag name="KSO_WM_UNIT_PICTURE_TOWARD" val="1"/>
  <p:tag name="KSO_WM_UNIT_PICTURE_DOCKSIDE" val="cb,rm,ct"/>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6617_1*ζ_h_i*1_1_1"/>
  <p:tag name="KSO_WM_TEMPLATE_CATEGORY" val="diagram"/>
  <p:tag name="KSO_WM_TEMPLATE_INDEX" val="20216617"/>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42.xml><?xml version="1.0" encoding="utf-8"?>
<p:tagLst xmlns:p="http://schemas.openxmlformats.org/presentationml/2006/main">
  <p:tag name="KSO_WM_UNIT_PICTURE_TOWARD" val="1"/>
  <p:tag name="KSO_WM_UNIT_PICTURE_DOCKSIDE" val="cb,rm,ct"/>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6617_1*ζ_h_i*1_1_2"/>
  <p:tag name="KSO_WM_TEMPLATE_CATEGORY" val="diagram"/>
  <p:tag name="KSO_WM_TEMPLATE_INDEX" val="20216617"/>
  <p:tag name="KSO_WM_UNIT_LAYERLEVEL" val="1_1_1"/>
  <p:tag name="KSO_WM_TAG_VERSION" val="1.0"/>
  <p:tag name="KSO_WM_BEAUTIFY_FLAG" val="#wm#"/>
  <p:tag name="KSO_WM_UNIT_DIAGRAM_MODELTYPE" val="creativePicture"/>
  <p:tag name="KSO_WM_UNIT_USESOURCEFORMAT_APPLY"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143.xml><?xml version="1.0" encoding="utf-8"?>
<p:tagLst xmlns:p="http://schemas.openxmlformats.org/presentationml/2006/main">
  <p:tag name="KSO_WM_UNIT_PICTURE_TOWARD" val="1"/>
  <p:tag name="KSO_WM_UNIT_PICTURE_DOCKSIDE" val="cb,rm,ct"/>
  <p:tag name="KSO_WM_UNIT_HIGHLIGHT" val="0"/>
  <p:tag name="KSO_WM_UNIT_COMPATIBLE" val="0"/>
  <p:tag name="KSO_WM_UNIT_DIAGRAM_ISNUMVISUAL" val="0"/>
  <p:tag name="KSO_WM_UNIT_DIAGRAM_ISREFERUNIT" val="0"/>
  <p:tag name="KSO_WM_DIAGRAM_GROUP_CODE" val="ζ1-1"/>
  <p:tag name="KSO_WM_UNIT_TYPE" val="ζ_h_i"/>
  <p:tag name="KSO_WM_UNIT_INDEX" val="1_1_3"/>
  <p:tag name="KSO_WM_UNIT_ID" val="diagram20216617_1*ζ_h_i*1_1_3"/>
  <p:tag name="KSO_WM_TEMPLATE_CATEGORY" val="diagram"/>
  <p:tag name="KSO_WM_TEMPLATE_INDEX" val="20216617"/>
  <p:tag name="KSO_WM_UNIT_LAYERLEVEL" val="1_1_1"/>
  <p:tag name="KSO_WM_TAG_VERSION" val="1.0"/>
  <p:tag name="KSO_WM_BEAUTIFY_FLAG" val="#wm#"/>
  <p:tag name="KSO_WM_UNIT_DIAGRAM_MODELTYPE" val="creativePicture"/>
  <p:tag name="KSO_WM_UNIT_USESOURCEFORMAT_APPLY" val="1"/>
</p:tagLst>
</file>

<file path=ppt/tags/tag144.xml><?xml version="1.0" encoding="utf-8"?>
<p:tagLst xmlns:p="http://schemas.openxmlformats.org/presentationml/2006/main">
  <p:tag name="KSO_WM_UNIT_PICTURE_TOWARD" val="1"/>
  <p:tag name="KSO_WM_UNIT_PICTURE_DOCKSIDE" val="cb,rm,ct"/>
  <p:tag name="KSO_WM_UNIT_VALUE" val="1054*1054"/>
  <p:tag name="KSO_WM_UNIT_HIGHLIGHT" val="0"/>
  <p:tag name="KSO_WM_UNIT_COMPATIBLE" val="0"/>
  <p:tag name="KSO_WM_UNIT_DIAGRAM_ISNUMVISUAL" val="0"/>
  <p:tag name="KSO_WM_UNIT_DIAGRAM_ISREFERUNIT" val="0"/>
  <p:tag name="KSO_WM_DIAGRAM_GROUP_CODE" val="ζ1-1"/>
  <p:tag name="KSO_WM_UNIT_TYPE" val="ζ_h_d"/>
  <p:tag name="KSO_WM_UNIT_INDEX" val="1_1_2"/>
  <p:tag name="KSO_WM_UNIT_ID" val="diagram20216617_1*ζ_h_d*1_1_2"/>
  <p:tag name="KSO_WM_TEMPLATE_CATEGORY" val="diagram"/>
  <p:tag name="KSO_WM_TEMPLATE_INDEX" val="20216617"/>
  <p:tag name="KSO_WM_UNIT_LAYERLEVEL" val="1_1_1"/>
  <p:tag name="KSO_WM_TAG_VERSION" val="1.0"/>
  <p:tag name="KSO_WM_BEAUTIFY_FLAG" val="#wm#"/>
  <p:tag name="KSO_WM_UNIT_DIAGRAM_MODELTYPE" val="creativePicture"/>
  <p:tag name="KSO_WM_UNIT_USESOURCEFORMAT_APPLY" val="1"/>
</p:tagLst>
</file>

<file path=ppt/tags/tag145.xml><?xml version="1.0" encoding="utf-8"?>
<p:tagLst xmlns:p="http://schemas.openxmlformats.org/presentationml/2006/main">
  <p:tag name="KSO_WM_UNIT_PICTURE_TOWARD" val="1"/>
  <p:tag name="KSO_WM_UNIT_PICTURE_DOCKSIDE" val="cb,rm,ct"/>
  <p:tag name="KSO_WM_UNIT_VALUE" val="1054*1054"/>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6617_1*ζ_h_d*1_1_1"/>
  <p:tag name="KSO_WM_TEMPLATE_CATEGORY" val="diagram"/>
  <p:tag name="KSO_WM_TEMPLATE_INDEX" val="20216617"/>
  <p:tag name="KSO_WM_UNIT_LAYERLEVEL" val="1_1_1"/>
  <p:tag name="KSO_WM_TAG_VERSION" val="1.0"/>
  <p:tag name="KSO_WM_BEAUTIFY_FLAG" val="#wm#"/>
  <p:tag name="KSO_WM_UNIT_DIAGRAM_MODELTYPE" val="creativePicture"/>
  <p:tag name="KSO_WM_UNIT_USESOURCEFORMAT_APPLY" val="1"/>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073_1*i*1"/>
  <p:tag name="KSO_WM_TEMPLATE_CATEGORY" val="diagram"/>
  <p:tag name="KSO_WM_TEMPLATE_INDEX" val="20217073"/>
  <p:tag name="KSO_WM_UNIT_LAYERLEVEL" val="1"/>
  <p:tag name="KSO_WM_TAG_VERSION" val="1.0"/>
  <p:tag name="KSO_WM_BEAUTIFY_FLAG" val="#wm#"/>
  <p:tag name="KSO_WM_UNIT_BLOCK" val="0"/>
  <p:tag name="KSO_WM_UNIT_SM_LIMIT_TYPE" val="1"/>
  <p:tag name="KSO_WM_UNIT_DEC_AREA_ID" val="1d32bf7c27d74b4b815cbeff08c6612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de49c998712faa657a97f"/>
  <p:tag name="KSO_WM_CHIP_XID" val="5fade49c998712faa657a98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606570534054ed1e2fb814c7"/>
  <p:tag name="KSO_WM_TEMPLATE_ASSEMBLE_GROUPID" val="606570534054ed1e2fb814c7"/>
</p:tagLst>
</file>

<file path=ppt/tags/tag147.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ID" val="diagram20217073_1*a*1"/>
  <p:tag name="KSO_WM_TEMPLATE_CATEGORY" val="diagram"/>
  <p:tag name="KSO_WM_TEMPLATE_INDEX" val="20217073"/>
  <p:tag name="KSO_WM_UNIT_LAYERLEVEL" val="1"/>
  <p:tag name="KSO_WM_TAG_VERSION" val="1.0"/>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7a3f221064241ce926b5da93464cd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0187e0d46fa40efbf5cb96029111a26"/>
  <p:tag name="KSO_WM_UNIT_TEXT_FILL_FORE_SCHEMECOLOR_INDEX_BRIGHTNESS" val="0"/>
  <p:tag name="KSO_WM_UNIT_TEXT_FILL_FORE_SCHEMECOLOR_INDEX" val="13"/>
  <p:tag name="KSO_WM_UNIT_TEXT_FILL_TYPE" val="1"/>
  <p:tag name="KSO_WM_TEMPLATE_ASSEMBLE_XID" val="606570534054ed1e2fb814c7"/>
  <p:tag name="KSO_WM_TEMPLATE_ASSEMBLE_GROUPID" val="606570534054ed1e2fb814c7"/>
</p:tagLst>
</file>

<file path=ppt/tags/tag14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ID" val="diagram20217073_1*f*1"/>
  <p:tag name="KSO_WM_TEMPLATE_CATEGORY" val="diagram"/>
  <p:tag name="KSO_WM_TEMPLATE_INDEX" val="20217073"/>
  <p:tag name="KSO_WM_UNIT_LAYERLEVEL" val="1"/>
  <p:tag name="KSO_WM_TAG_VERSION" val="1.0"/>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ce82e2753746471daed8748529970ba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ba28c40bb95945a5a4e748a293b73aa4"/>
  <p:tag name="KSO_WM_UNIT_TEXT_FILL_FORE_SCHEMECOLOR_INDEX_BRIGHTNESS" val="0.25"/>
  <p:tag name="KSO_WM_UNIT_TEXT_FILL_FORE_SCHEMECOLOR_INDEX" val="13"/>
  <p:tag name="KSO_WM_UNIT_TEXT_FILL_TYPE" val="1"/>
  <p:tag name="KSO_WM_TEMPLATE_ASSEMBLE_XID" val="606570534054ed1e2fb814c7"/>
  <p:tag name="KSO_WM_TEMPLATE_ASSEMBLE_GROUPID" val="606570534054ed1e2fb814c7"/>
</p:tagLst>
</file>

<file path=ppt/tags/tag149.xml><?xml version="1.0" encoding="utf-8"?>
<p:tagLst xmlns:p="http://schemas.openxmlformats.org/presentationml/2006/main">
  <p:tag name="KSO_WM_BEAUTIFY_FLAG" val="#wm#"/>
  <p:tag name="KSO_WM_TEMPLATE_CATEGORY" val="diagram"/>
  <p:tag name="KSO_WM_TEMPLATE_INDEX" val="20217073"/>
  <p:tag name="KSO_WM_SLIDE_ID" val="diagram20217073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LAYOUT_INFO" val="{&quot;direction&quot;:1,&quot;id&quot;:&quot;2021-04-01T16:16:09&quot;,&quot;maxSize&quot;:{&quot;size1&quot;:57.5},&quot;minSize&quot;:{&quot;size1&quot;:32.6},&quot;normalSize&quot;:{&quot;size1&quot;:32.6},&quot;subLayout&quot;:[{&quot;id&quot;:&quot;2021-04-01T16:16:09&quot;,&quot;maxSize&quot;:{&quot;size1&quot;:35.6},&quot;minSize&quot;:{&quot;size1&quot;:17.8},&quot;normalSize&quot;:{&quot;size1&quot;:34.966666666666676},&quot;subLayout&quot;:[{&quot;id&quot;:&quot;2021-04-01T16:16:09&quot;,&quot;margin&quot;:{&quot;bottom&quot;:0,&quot;left&quot;:2.117000102996826,&quot;right&quot;:0.02600000612437725,&quot;top&quot;:1.6929999589920044},&quot;type&quot;:0},{&quot;id&quot;:&quot;2021-04-01T16:16:09&quot;,&quot;margin&quot;:{&quot;bottom&quot;:1.6929999589920044,&quot;left&quot;:2.117000102996826,&quot;right&quot;:0.02600000612437725,&quot;top&quot;:1.720000147819519},&quot;type&quot;:0}],&quot;type&quot;:0},{&quot;id&quot;:&quot;2021-04-01T16:16:09&quot;,&quot;margin&quot;:{&quot;bottom&quot;:0,&quot;left&quot;:1.6670000553131104,&quot;right&quot;:0,&quot;top&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e49c998712faa657a980"/>
  <p:tag name="KSO_WM_CHIP_FILLPROP" val="[[{&quot;text_align&quot;:&quot;cm&quot;,&quot;text_direction&quot;:&quot;horizontal&quot;,&quot;support_features&quot;:[&quot;creativepic&quot;],&quot;support_big_font&quot;:false,&quot;picture_toward&quot;:1,&quot;picture_dockside&quot;:[&quot;cb&quot;,&quot;rm&quot;,&quot;ct&quot;],&quot;fill_id&quot;:&quot;3ff8b7e9ece344528a0d0bda437c3435&quot;,&quot;fill_align&quot;:&quot;cm&quot;,&quot;chip_types&quot;:[&quot;picture&quot;]},{&quot;text_align&quot;:&quot;lt&quot;,&quot;text_direction&quot;:&quot;horizontal&quot;,&quot;support_big_font&quot;:false,&quot;picture_toward&quot;:0,&quot;picture_dockside&quot;:[],&quot;fill_id&quot;:&quot;8730a6765360444782bef596a7b527c4&quot;,&quot;fill_align&quot;:&quot;lt&quot;,&quot;chip_types&quot;:[&quot;header&quot;]},{&quot;text_align&quot;:&quot;lt&quot;,&quot;text_direction&quot;:&quot;horizontal&quot;,&quot;support_big_font&quot;:false,&quot;picture_toward&quot;:0,&quot;picture_dockside&quot;:[],&quot;fill_id&quot;:&quot;13ab5cb2370249159930a241f720671f&quot;,&quot;fill_align&quot;:&quot;lt&quot;,&quot;chip_types&quot;:[&quot;text&quot;]}]]"/>
  <p:tag name="KSO_WM_CHIP_DECFILLPROP" val="[]"/>
  <p:tag name="KSO_WM_SLIDE_TYPE" val="text"/>
  <p:tag name="KSO_WM_SLIDE_SIZE" val="960*540"/>
  <p:tag name="KSO_WM_SLIDE_POSITION" val="0*0"/>
  <p:tag name="KSO_WM_CHIP_GROUPID" val="5fade49c998712faa657a97f"/>
  <p:tag name="KSO_WM_SLIDE_BK_DARK_LIGHT" val="2"/>
  <p:tag name="KSO_WM_SLIDE_BACKGROUND_TYPE" val="general"/>
  <p:tag name="KSO_WM_SLIDE_SUPPORT_FEATURE_TYPE" val="8"/>
  <p:tag name="KSO_WM_SLIDE_SUBTYPE" val="picTxt"/>
  <p:tag name="KSO_WM_TEMPLATE_ASSEMBLE_XID" val="606570534054ed1e2fb814c7"/>
  <p:tag name="KSO_WM_TEMPLATE_ASSEMBLE_GROUPID" val="606570534054ed1e2fb814c7"/>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0.xml><?xml version="1.0" encoding="utf-8"?>
<p:tagLst xmlns:p="http://schemas.openxmlformats.org/presentationml/2006/main">
  <p:tag name="KSO_WM_MEDIACOVER_FLAG" val="1"/>
  <p:tag name="KSO_WM_UNIT_MEDIACOVER_BTN_STATE" val="1"/>
  <p:tag name="KSO_WM_UNIT_MEDIACOVER_BTNRECT" val="0*0*0*0"/>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153.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 name="KSO_WM_DIAGRAM_VIRTUALLY_FRAME" val="{&quot;height&quot;:127.87904160532476,&quot;left&quot;:840.7499212598425,&quot;top&quot;:-26.310065227372,&quot;width&quot;:135.73928116721927}"/>
</p:tagLst>
</file>

<file path=ppt/tags/tag154.xml><?xml version="1.0" encoding="utf-8"?>
<p:tagLst xmlns:p="http://schemas.openxmlformats.org/presentationml/2006/main">
  <p:tag name="KSO_WM_TAG_VERSION" val="1.0"/>
  <p:tag name="KSO_WM_BEAUTIFY_FLAG" val="#wm#"/>
  <p:tag name="MH" val="20150409143211"/>
  <p:tag name="MH_LIBRARY" val="CONTENTS"/>
  <p:tag name="MH_TYPE" val="OTHERS"/>
  <p:tag name="KSO_WM_UNIT_TYPE" val="l_i"/>
  <p:tag name="KSO_WM_UNIT_INDEX" val="1_1"/>
  <p:tag name="KSO_WM_UNIT_ID" val="_12*l_i*1_1"/>
  <p:tag name="KSO_WM_UNIT_LAYERLEVEL" val="1_1"/>
  <p:tag name="KSO_WM_UNIT_HIGHLIGHT" val="0"/>
  <p:tag name="KSO_WM_UNIT_COMPATIBLE" val="0"/>
  <p:tag name="KSO_WM_UNIT_DIAGRAM_ISNUMVISUAL" val="0"/>
  <p:tag name="KSO_WM_UNIT_DIAGRAM_ISREFERUNIT" val="0"/>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DIAGRAM_VIRTUALLY_FRAME" val="{&quot;height&quot;:127.87904160532476,&quot;left&quot;:840.7499212598425,&quot;top&quot;:-26.310065227372,&quot;width&quot;:135.73928116721927}"/>
</p:tagLst>
</file>

<file path=ppt/tags/tag155.xml><?xml version="1.0" encoding="utf-8"?>
<p:tagLst xmlns:p="http://schemas.openxmlformats.org/presentationml/2006/main">
  <p:tag name="KSO_WM_TAG_VERSION" val="1.0"/>
  <p:tag name="KSO_WM_BEAUTIFY_FLAG" val="#wm#"/>
  <p:tag name="MH" val="20150409143211"/>
  <p:tag name="MH_LIBRARY" val="CONTENTS"/>
  <p:tag name="MH_TYPE" val="OTHERS"/>
  <p:tag name="KSO_WM_UNIT_TYPE" val="l_i"/>
  <p:tag name="KSO_WM_UNIT_INDEX" val="1_2"/>
  <p:tag name="KSO_WM_UNIT_ID" val="_12*l_i*1_2"/>
  <p:tag name="KSO_WM_UNIT_LAYERLEVEL" val="1_1"/>
  <p:tag name="KSO_WM_UNIT_HIGHLIGHT" val="0"/>
  <p:tag name="KSO_WM_UNIT_COMPATIBLE" val="0"/>
  <p:tag name="KSO_WM_UNIT_DIAGRAM_ISNUMVISUAL" val="0"/>
  <p:tag name="KSO_WM_UNIT_DIAGRAM_ISREFERUNIT" val="0"/>
  <p:tag name="KSO_WM_SLIDE_BACKGROUND_TYPE" val="general"/>
  <p:tag name="KSO_WM_UNIT_FILL_FORE_SCHEMECOLOR_INDEX_BRIGHTNESS" val="0"/>
  <p:tag name="KSO_WM_UNIT_FILL_FORE_SCHEMECOLOR_INDEX" val="14"/>
  <p:tag name="KSO_WM_UNIT_FILL_TYPE" val="1"/>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7"/>
  <p:tag name="KSO_WM_UNIT_TEXT_FILL_TYPE" val="1"/>
  <p:tag name="KSO_WM_DIAGRAM_VIRTUALLY_FRAME" val="{&quot;height&quot;:127.87904160532476,&quot;left&quot;:840.7499212598425,&quot;top&quot;:-26.310065227372,&quot;width&quot;:135.73928116721927}"/>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SLIDE_BACKGROUND_TYPE" val="gener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
  <p:tag name="KSO_WM_UNIT_TYPE" val="i"/>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
  <p:tag name="KSO_WM_UNIT_TYPE" val="i"/>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TABLE_ENDDRAG_ORIGIN_RECT" val="952*312"/>
  <p:tag name="TABLE_ENDDRAG_RECT" val="7*114*952*312"/>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TABLE_ENDDRAG_ORIGIN_RECT" val="919*446"/>
  <p:tag name="TABLE_ENDDRAG_RECT" val="14*64*919*446"/>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UNIT_TABLE_BEAUTIFY" val="smartTable{6bc485ed-32c0-40de-b986-ff2e3f28c894}"/>
  <p:tag name="TABLE_SKINIDX" val="2"/>
  <p:tag name="TABLE_ENCOLOR" val="#FFFFFF"/>
  <p:tag name="KSO_WM_UNIT_HIGHLIGHT" val="0"/>
  <p:tag name="KSO_WM_UNIT_COMPATIBLE" val="0"/>
  <p:tag name="KSO_WM_UNIT_DIAGRAM_ISNUMVISUAL" val="0"/>
  <p:tag name="KSO_WM_UNIT_DIAGRAM_ISREFERUNIT" val="0"/>
  <p:tag name="KSO_WM_UNIT_ID" val="mixed20203806_1*i*1"/>
  <p:tag name="KSO_WM_TEMPLATE_CATEGORY" val="mixed"/>
  <p:tag name="KSO_WM_TEMPLATE_INDEX" val="20203806"/>
  <p:tag name="KSO_WM_UNIT_LAYERLEVEL" val="1"/>
  <p:tag name="KSO_WM_TAG_VERSION" val="1.0"/>
  <p:tag name="TABLE_ENDDRAG_ORIGIN_RECT" val="483*365"/>
  <p:tag name="TABLE_ENDDRAG_RECT" val="469*62*483*365"/>
</p:tagLst>
</file>

<file path=ppt/tags/tag203.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
  <p:tag name="KSO_WM_UNIT_TYPE" val="i"/>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TAG_VERSION" val="1.0"/>
  <p:tag name="KSO_WM_BEAUTIFY_FLAG" val="#wm#"/>
  <p:tag name="KSO_WM_UNIT_TYPE" val="i"/>
  <p:tag name="KSO_WM_UNIT_ID" val="_11*i*1"/>
  <p:tag name="KSO_WM_UNIT_INDEX" val="1"/>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TAG_VERSION" val="1.0"/>
  <p:tag name="KSO_WM_BEAUTIFY_FLAG" val="#wm#"/>
  <p:tag name="KSO_WM_UNIT_TYPE" val="i"/>
  <p:tag name="KSO_WM_UNIT_ID" val="_11*i*12"/>
  <p:tag name="KSO_WM_UNIT_INDEX" val="12"/>
  <p:tag name="KSO_WM_UNIT_HIGHLIGHT" val="0"/>
  <p:tag name="KSO_WM_UNIT_COMPATIBLE" val="0"/>
  <p:tag name="KSO_WM_UNIT_DIAGRAM_ISNUMVISUAL" val="0"/>
  <p:tag name="KSO_WM_UNIT_DIAGRAM_ISREFERUNIT" val="0"/>
  <p:tag name="KSO_WM_UNIT_LAYERLEVEL" val="1"/>
</p:tagLst>
</file>

<file path=ppt/tags/tag57.xml><?xml version="1.0" encoding="utf-8"?>
<p:tagLst xmlns:p="http://schemas.openxmlformats.org/presentationml/2006/main">
  <p:tag name="KSO_WM_TAG_VERSION" val="1.0"/>
  <p:tag name="KSO_WM_BEAUTIFY_FLAG" val="#wm#"/>
  <p:tag name="KSO_WM_UNIT_TYPE" val="i"/>
  <p:tag name="KSO_WM_UNIT_ID" val="_11*i*4"/>
  <p:tag name="KSO_WM_UNIT_INDEX" val="4"/>
  <p:tag name="KSO_WM_UNIT_HIGHLIGHT" val="0"/>
  <p:tag name="KSO_WM_UNIT_COMPATIBLE" val="0"/>
  <p:tag name="KSO_WM_UNIT_DIAGRAM_ISNUMVISUAL" val="0"/>
  <p:tag name="KSO_WM_UNIT_DIAGRAM_ISREFERUNIT" val="0"/>
  <p:tag name="KSO_WM_UNIT_LAYERLEVEL" val="1"/>
</p:tagLst>
</file>

<file path=ppt/tags/tag58.xml><?xml version="1.0" encoding="utf-8"?>
<p:tagLst xmlns:p="http://schemas.openxmlformats.org/presentationml/2006/main">
  <p:tag name="KSO_WM_TAG_VERSION" val="1.0"/>
  <p:tag name="KSO_WM_BEAUTIFY_FLAG" val="#wm#"/>
  <p:tag name="KSO_WM_UNIT_TYPE" val="i"/>
  <p:tag name="KSO_WM_UNIT_ID" val="_11*i*5"/>
  <p:tag name="KSO_WM_UNIT_INDEX" val="5"/>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p="http://schemas.openxmlformats.org/presentationml/2006/main">
  <p:tag name="KSO_WM_TAG_VERSION" val="1.0"/>
  <p:tag name="KSO_WM_BEAUTIFY_FLAG" val="#wm#"/>
  <p:tag name="KSO_WM_UNIT_TYPE" val="i"/>
  <p:tag name="KSO_WM_UNIT_ID" val="_11*i*6"/>
  <p:tag name="KSO_WM_UNIT_INDEX" val="6"/>
  <p:tag name="KSO_WM_UNIT_HIGHLIGHT" val="0"/>
  <p:tag name="KSO_WM_UNIT_COMPATIBLE" val="0"/>
  <p:tag name="KSO_WM_UNIT_DIAGRAM_ISNUMVISUAL" val="0"/>
  <p:tag name="KSO_WM_UNIT_DIAGRAM_ISREFERUNIT" val="0"/>
  <p:tag name="KSO_WM_UNIT_LAYERLEVEL"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TAG_VERSION" val="1.0"/>
  <p:tag name="KSO_WM_BEAUTIFY_FLAG" val="#wm#"/>
  <p:tag name="KSO_WM_UNIT_TYPE" val="i"/>
  <p:tag name="KSO_WM_UNIT_ID" val="_11*i*7"/>
  <p:tag name="KSO_WM_UNIT_INDEX" val="7"/>
  <p:tag name="KSO_WM_UNIT_HIGHLIGHT" val="0"/>
  <p:tag name="KSO_WM_UNIT_COMPATIBLE" val="0"/>
  <p:tag name="KSO_WM_UNIT_DIAGRAM_ISNUMVISUAL" val="0"/>
  <p:tag name="KSO_WM_UNIT_DIAGRAM_ISREFERUNIT" val="0"/>
  <p:tag name="KSO_WM_UNIT_LAYERLEVEL" val="1"/>
</p:tagLst>
</file>

<file path=ppt/tags/tag61.xml><?xml version="1.0" encoding="utf-8"?>
<p:tagLst xmlns:p="http://schemas.openxmlformats.org/presentationml/2006/main">
  <p:tag name="KSO_WM_TAG_VERSION" val="1.0"/>
  <p:tag name="KSO_WM_BEAUTIFY_FLAG" val="#wm#"/>
  <p:tag name="KSO_WM_UNIT_TYPE" val="i"/>
  <p:tag name="KSO_WM_UNIT_ID" val="_11*i*8"/>
  <p:tag name="KSO_WM_UNIT_INDEX" val="8"/>
  <p:tag name="KSO_WM_UNIT_HIGHLIGHT" val="0"/>
  <p:tag name="KSO_WM_UNIT_COMPATIBLE" val="0"/>
  <p:tag name="KSO_WM_UNIT_DIAGRAM_ISNUMVISUAL" val="0"/>
  <p:tag name="KSO_WM_UNIT_DIAGRAM_ISREFERUNIT" val="0"/>
  <p:tag name="KSO_WM_UNIT_LAYERLEVEL" val="1"/>
</p:tagLst>
</file>

<file path=ppt/tags/tag62.xml><?xml version="1.0" encoding="utf-8"?>
<p:tagLst xmlns:p="http://schemas.openxmlformats.org/presentationml/2006/main">
  <p:tag name="KSO_WM_TAG_VERSION" val="1.0"/>
  <p:tag name="KSO_WM_BEAUTIFY_FLAG" val="#wm#"/>
  <p:tag name="KSO_WM_UNIT_TYPE" val="i"/>
  <p:tag name="KSO_WM_UNIT_ID" val="_11*i*9"/>
  <p:tag name="KSO_WM_UNIT_INDEX" val="9"/>
  <p:tag name="KSO_WM_UNIT_HIGHLIGHT" val="0"/>
  <p:tag name="KSO_WM_UNIT_COMPATIBLE" val="0"/>
  <p:tag name="KSO_WM_UNIT_DIAGRAM_ISNUMVISUAL" val="0"/>
  <p:tag name="KSO_WM_UNIT_DIAGRAM_ISREFERUNIT" val="0"/>
  <p:tag name="KSO_WM_UNIT_LAYERLEVEL" val="1"/>
</p:tagLst>
</file>

<file path=ppt/tags/tag63.xml><?xml version="1.0" encoding="utf-8"?>
<p:tagLst xmlns:p="http://schemas.openxmlformats.org/presentationml/2006/main">
  <p:tag name="KSO_WM_TAG_VERSION" val="1.0"/>
  <p:tag name="KSO_WM_BEAUTIFY_FLAG" val="#wm#"/>
  <p:tag name="KSO_WM_UNIT_TYPE" val="i"/>
  <p:tag name="KSO_WM_UNIT_ID" val="_11*i*10"/>
  <p:tag name="KSO_WM_UNIT_INDEX" val="1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TAG_VERSION" val="1.0"/>
  <p:tag name="KSO_WM_BEAUTIFY_FLAG" val="#wm#"/>
  <p:tag name="KSO_WM_UNIT_TYPE" val="i"/>
  <p:tag name="KSO_WM_UNIT_ID" val="_11*i*11"/>
  <p:tag name="KSO_WM_UNIT_INDEX" val="11"/>
  <p:tag name="KSO_WM_UNIT_HIGHLIGHT" val="0"/>
  <p:tag name="KSO_WM_UNIT_COMPATIBLE" val="0"/>
  <p:tag name="KSO_WM_UNIT_DIAGRAM_ISNUMVISUAL" val="0"/>
  <p:tag name="KSO_WM_UNIT_DIAGRAM_ISREFERUNIT" val="0"/>
  <p:tag name="KSO_WM_UNIT_LAYERLEVEL" val="1"/>
</p:tagLst>
</file>

<file path=ppt/tags/tag65.xml><?xml version="1.0" encoding="utf-8"?>
<p:tagLst xmlns:p="http://schemas.openxmlformats.org/presentationml/2006/main">
  <p:tag name="KSO_WM_TAG_VERSION" val="1.0"/>
  <p:tag name="KSO_WM_BEAUTIFY_FLAG" val="#wm#"/>
  <p:tag name="KSO_WM_UNIT_TYPE" val="i"/>
  <p:tag name="KSO_WM_UNIT_ID" val="_11*i*2"/>
  <p:tag name="KSO_WM_UNIT_INDEX" val="2"/>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p="http://schemas.openxmlformats.org/presentationml/2006/main">
  <p:tag name="KSO_WM_TAG_VERSION" val="1.0"/>
  <p:tag name="KSO_WM_BEAUTIFY_FLAG" val="#wm#"/>
  <p:tag name="KSO_WM_UNIT_TYPE" val="i"/>
  <p:tag name="KSO_WM_UNIT_ID" val="_11*i*3"/>
  <p:tag name="KSO_WM_UNIT_INDEX" val="3"/>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9.xml><?xml version="1.0" encoding="utf-8"?>
<p:tagLst xmlns:p="http://schemas.openxmlformats.org/presentationml/2006/main">
  <p:tag name="KSO_WM_TAG_VERSION" val="1.0"/>
  <p:tag name="KSO_WM_BEAUTIFY_FLAG" val="#wm#"/>
  <p:tag name="MH" val="20150409143211"/>
  <p:tag name="MH_LIBRARY" val="CONTENTS"/>
  <p:tag name="MH_TYPE" val="OTHERS"/>
  <p:tag name="KSO_WM_UNIT_TYPE" val="l_i"/>
  <p:tag name="KSO_WM_UNIT_INDEX" val="1_1"/>
  <p:tag name="KSO_WM_UNIT_ID" val="_12*l_i*1_1"/>
  <p:tag name="KSO_WM_UNIT_LAYERLEVEL" val="1_1"/>
  <p:tag name="KSO_WM_UNIT_HIGHLIGHT" val="0"/>
  <p:tag name="KSO_WM_UNIT_COMPATIBLE" val="0"/>
  <p:tag name="KSO_WM_UNIT_DIAGRAM_ISNUMVISUAL" val="0"/>
  <p:tag name="KSO_WM_UNIT_DIAGRAM_ISREFERUNIT" val="0"/>
  <p:tag name="KSO_WM_SLIDE_BACKGROUND_TYPE" val="gener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TAG_VERSION" val="1.0"/>
  <p:tag name="KSO_WM_BEAUTIFY_FLAG" val="#wm#"/>
  <p:tag name="MH" val="20150409143211"/>
  <p:tag name="MH_LIBRARY" val="CONTENTS"/>
  <p:tag name="MH_TYPE" val="OTHERS"/>
  <p:tag name="KSO_WM_UNIT_TYPE" val="l_i"/>
  <p:tag name="KSO_WM_UNIT_INDEX" val="1_2"/>
  <p:tag name="KSO_WM_UNIT_ID" val="_12*l_i*1_2"/>
  <p:tag name="KSO_WM_UNIT_LAYERLEVEL" val="1_1"/>
  <p:tag name="KSO_WM_UNIT_HIGHLIGHT" val="0"/>
  <p:tag name="KSO_WM_UNIT_COMPATIBLE" val="0"/>
  <p:tag name="KSO_WM_UNIT_DIAGRAM_ISNUMVISUAL" val="0"/>
  <p:tag name="KSO_WM_UNIT_DIAGRAM_ISREFERUNIT" val="0"/>
  <p:tag name="KSO_WM_SLIDE_BACKGROUND_TYPE" val="general"/>
</p:tagLst>
</file>

<file path=ppt/tags/tag7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7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8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9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2.xml><?xml version="1.0" encoding="utf-8"?>
<p:tagLst xmlns:p="http://schemas.openxmlformats.org/presentationml/2006/main">
  <p:tag name="KSO_WM_TAG_VERSION" val="1.0"/>
  <p:tag name="KSO_WM_BEAUTIFY_FLAG" val="#wm#"/>
  <p:tag name="MH" val="20150409143211"/>
  <p:tag name="MH_LIBRARY" val="CONTENTS"/>
  <p:tag name="MH_TYPE" val="OTHERS"/>
  <p:tag name="KSO_WM_UNIT_TYPE" val="l_i"/>
  <p:tag name="KSO_WM_UNIT_INDEX" val="1_1"/>
  <p:tag name="KSO_WM_UNIT_ID" val="_12*l_i*1_1"/>
  <p:tag name="KSO_WM_UNIT_LAYERLEVEL" val="1_1"/>
  <p:tag name="KSO_WM_UNIT_HIGHLIGHT" val="0"/>
  <p:tag name="KSO_WM_UNIT_COMPATIBLE" val="0"/>
  <p:tag name="KSO_WM_UNIT_DIAGRAM_ISNUMVISUAL" val="0"/>
  <p:tag name="KSO_WM_UNIT_DIAGRAM_ISREFERUNIT" val="0"/>
  <p:tag name="KSO_WM_SLIDE_BACKGROUND_TYPE" val="general"/>
</p:tagLst>
</file>

<file path=ppt/tags/tag93.xml><?xml version="1.0" encoding="utf-8"?>
<p:tagLst xmlns:p="http://schemas.openxmlformats.org/presentationml/2006/main">
  <p:tag name="KSO_WM_TAG_VERSION" val="1.0"/>
  <p:tag name="KSO_WM_BEAUTIFY_FLAG" val="#wm#"/>
  <p:tag name="MH" val="20150409143211"/>
  <p:tag name="MH_LIBRARY" val="CONTENTS"/>
  <p:tag name="MH_TYPE" val="OTHERS"/>
  <p:tag name="KSO_WM_UNIT_TYPE" val="l_i"/>
  <p:tag name="KSO_WM_UNIT_INDEX" val="1_2"/>
  <p:tag name="KSO_WM_UNIT_ID" val="_12*l_i*1_2"/>
  <p:tag name="KSO_WM_UNIT_LAYERLEVEL" val="1_1"/>
  <p:tag name="KSO_WM_UNIT_HIGHLIGHT" val="0"/>
  <p:tag name="KSO_WM_UNIT_COMPATIBLE" val="0"/>
  <p:tag name="KSO_WM_UNIT_DIAGRAM_ISNUMVISUAL" val="0"/>
  <p:tag name="KSO_WM_UNIT_DIAGRAM_ISREFERUNIT" val="0"/>
  <p:tag name="KSO_WM_SLIDE_BACKGROUND_TYPE" val="general"/>
</p:tagLst>
</file>

<file path=ppt/tags/tag9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F5F8E1"/>
      </a:dk2>
      <a:lt2>
        <a:srgbClr val="FFFFFF"/>
      </a:lt2>
      <a:accent1>
        <a:srgbClr val="87A452"/>
      </a:accent1>
      <a:accent2>
        <a:srgbClr val="76AC73"/>
      </a:accent2>
      <a:accent3>
        <a:srgbClr val="63B48D"/>
      </a:accent3>
      <a:accent4>
        <a:srgbClr val="80C39E"/>
      </a:accent4>
      <a:accent5>
        <a:srgbClr val="B8D6AA"/>
      </a:accent5>
      <a:accent6>
        <a:srgbClr val="E2E8B5"/>
      </a:accent6>
      <a:hlink>
        <a:srgbClr val="009999"/>
      </a:hlink>
      <a:folHlink>
        <a:srgbClr val="99CC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4522</Words>
  <Application>WPS 演示</Application>
  <PresentationFormat>宽屏</PresentationFormat>
  <Paragraphs>270</Paragraphs>
  <Slides>13</Slides>
  <Notes>0</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13</vt:i4>
      </vt:variant>
    </vt:vector>
  </HeadingPairs>
  <TitlesOfParts>
    <vt:vector size="31" baseType="lpstr">
      <vt:lpstr>Arial</vt:lpstr>
      <vt:lpstr>宋体</vt:lpstr>
      <vt:lpstr>Wingdings</vt:lpstr>
      <vt:lpstr>黑体</vt:lpstr>
      <vt:lpstr>Wingdings 2</vt:lpstr>
      <vt:lpstr>微软雅黑</vt:lpstr>
      <vt:lpstr>Segoe UI</vt:lpstr>
      <vt:lpstr>Times New Roman</vt:lpstr>
      <vt:lpstr>Algerian</vt:lpstr>
      <vt:lpstr>Calibri</vt:lpstr>
      <vt:lpstr>Gabriola</vt:lpstr>
      <vt:lpstr>Arial Unicode MS</vt:lpstr>
      <vt:lpstr>HelveticaNeue</vt:lpstr>
      <vt:lpstr>华文新魏</vt:lpstr>
      <vt:lpstr>Segoe Print</vt:lpstr>
      <vt:lpstr>Wingdings</vt:lpstr>
      <vt:lpstr>WPS</vt:lpstr>
      <vt:lpstr>1_Office 主题​​</vt:lpstr>
      <vt:lpstr>PowerPoint 演示文稿</vt:lpstr>
      <vt:lpstr>PowerPoint 演示文稿</vt:lpstr>
      <vt:lpstr>Warming up</vt:lpstr>
      <vt:lpstr>PowerPoint 演示文稿</vt:lpstr>
      <vt:lpstr>Listening for the content</vt:lpstr>
      <vt:lpstr>Listening for the content</vt:lpstr>
      <vt:lpstr>Listening for the content</vt:lpstr>
      <vt:lpstr>Listening for the language</vt:lpstr>
      <vt:lpstr>Talking for the structure</vt:lpstr>
      <vt:lpstr>Share your travel plan</vt:lpstr>
      <vt:lpstr>Critical Thinking</vt:lpstr>
      <vt:lpstr>PowerPoint 演示文稿</vt:lpstr>
      <vt:lpstr>Homework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Lenovo</dc:creator>
  <cp:lastModifiedBy>Administrator</cp:lastModifiedBy>
  <cp:revision>17</cp:revision>
  <dcterms:created xsi:type="dcterms:W3CDTF">2023-08-09T12:44:00Z</dcterms:created>
  <dcterms:modified xsi:type="dcterms:W3CDTF">2025-09-01T05:47:37Z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D5D98B7A264B44B7B02DAF04BDC825D7_13</vt:lpwstr>
  </property>
  <property fmtid="{D5CDD505-2E9C-101B-9397-08002B2CF9AE}" pid="3" name="KSOProductBuildVer">
    <vt:lpwstr>2052-11.8.2.7978</vt:lpwstr>
  </property>
</Properties>
</file>