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484" r:id="rId3"/>
    <p:sldId id="415" r:id="rId4"/>
    <p:sldId id="409" r:id="rId5"/>
    <p:sldId id="416" r:id="rId6"/>
    <p:sldId id="439" r:id="rId7"/>
    <p:sldId id="414" r:id="rId8"/>
    <p:sldId id="462" r:id="rId9"/>
    <p:sldId id="461" r:id="rId10"/>
    <p:sldId id="417" r:id="rId11"/>
    <p:sldId id="436" r:id="rId12"/>
    <p:sldId id="437" r:id="rId13"/>
    <p:sldId id="438" r:id="rId14"/>
    <p:sldId id="425" r:id="rId15"/>
    <p:sldId id="452" r:id="rId16"/>
    <p:sldId id="464" r:id="rId17"/>
    <p:sldId id="435" r:id="rId18"/>
    <p:sldId id="481" r:id="rId19"/>
    <p:sldId id="480" r:id="rId20"/>
    <p:sldId id="482"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dministrator" initials="A" lastIdx="1" clrIdx="4"/>
  <p:cmAuthor id="1" name="Windows 用户" initials="W用" lastIdx="1" clrIdx="0"/>
  <p:cmAuthor id="8" name="lenovo" initials="l" lastIdx="4" clrIdx="0"/>
  <p:cmAuthor id="2" name="PPTer_Tang" initials="P" lastIdx="1" clrIdx="0"/>
  <p:cmAuthor id="3" name="kp l" initials="k" lastIdx="0" clrIdx="0"/>
  <p:cmAuthor id="4" name="赵秀丽" initials="赵" lastIdx="1" clrIdx="0"/>
  <p:cmAuthor id="5" name="admin" initials="a" lastIdx="1" clrIdx="0"/>
  <p:cmAuthor id="6" name="dell" initials="d"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25"/>
        <p:guide pos="392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0" Type="http://schemas.openxmlformats.org/officeDocument/2006/relationships/tags" Target="../tags/tag6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tx2"/>
        </a:solidFill>
        <a:effectLst/>
      </p:bgPr>
    </p:bg>
    <p:spTree>
      <p:nvGrpSpPr>
        <p:cNvPr id="1" name=""/>
        <p:cNvGrpSpPr/>
        <p:nvPr/>
      </p:nvGrpSpPr>
      <p:grpSpPr>
        <a:xfrm>
          <a:off x="0" y="0"/>
          <a:ext cx="0" cy="0"/>
          <a:chOff x="0" y="0"/>
          <a:chExt cx="0" cy="0"/>
        </a:xfrm>
      </p:grpSpPr>
      <p:sp>
        <p:nvSpPr>
          <p:cNvPr id="25" name="Freeform 19"/>
          <p:cNvSpPr/>
          <p:nvPr>
            <p:custDataLst>
              <p:tags r:id="rId2"/>
            </p:custDataLst>
          </p:nvPr>
        </p:nvSpPr>
        <p:spPr bwMode="auto">
          <a:xfrm>
            <a:off x="3403600" y="1225550"/>
            <a:ext cx="4783138" cy="4745038"/>
          </a:xfrm>
          <a:custGeom>
            <a:avLst/>
            <a:gdLst>
              <a:gd name="T0" fmla="*/ 1670 w 2447"/>
              <a:gd name="T1" fmla="*/ 936 h 2431"/>
              <a:gd name="T2" fmla="*/ 1589 w 2447"/>
              <a:gd name="T3" fmla="*/ 956 h 2431"/>
              <a:gd name="T4" fmla="*/ 1552 w 2447"/>
              <a:gd name="T5" fmla="*/ 929 h 2431"/>
              <a:gd name="T6" fmla="*/ 1551 w 2447"/>
              <a:gd name="T7" fmla="*/ 928 h 2431"/>
              <a:gd name="T8" fmla="*/ 1423 w 2447"/>
              <a:gd name="T9" fmla="*/ 928 h 2431"/>
              <a:gd name="T10" fmla="*/ 1311 w 2447"/>
              <a:gd name="T11" fmla="*/ 1040 h 2431"/>
              <a:gd name="T12" fmla="*/ 1184 w 2447"/>
              <a:gd name="T13" fmla="*/ 1040 h 2431"/>
              <a:gd name="T14" fmla="*/ 1184 w 2447"/>
              <a:gd name="T15" fmla="*/ 912 h 2431"/>
              <a:gd name="T16" fmla="*/ 1551 w 2447"/>
              <a:gd name="T17" fmla="*/ 546 h 2431"/>
              <a:gd name="T18" fmla="*/ 1555 w 2447"/>
              <a:gd name="T19" fmla="*/ 423 h 2431"/>
              <a:gd name="T20" fmla="*/ 1555 w 2447"/>
              <a:gd name="T21" fmla="*/ 423 h 2431"/>
              <a:gd name="T22" fmla="*/ 1524 w 2447"/>
              <a:gd name="T23" fmla="*/ 380 h 2431"/>
              <a:gd name="T24" fmla="*/ 1543 w 2447"/>
              <a:gd name="T25" fmla="*/ 298 h 2431"/>
              <a:gd name="T26" fmla="*/ 1678 w 2447"/>
              <a:gd name="T27" fmla="*/ 163 h 2431"/>
              <a:gd name="T28" fmla="*/ 1678 w 2447"/>
              <a:gd name="T29" fmla="*/ 35 h 2431"/>
              <a:gd name="T30" fmla="*/ 1551 w 2447"/>
              <a:gd name="T31" fmla="*/ 35 h 2431"/>
              <a:gd name="T32" fmla="*/ 1463 w 2447"/>
              <a:gd name="T33" fmla="*/ 123 h 2431"/>
              <a:gd name="T34" fmla="*/ 1381 w 2447"/>
              <a:gd name="T35" fmla="*/ 143 h 2431"/>
              <a:gd name="T36" fmla="*/ 1348 w 2447"/>
              <a:gd name="T37" fmla="*/ 120 h 2431"/>
              <a:gd name="T38" fmla="*/ 1343 w 2447"/>
              <a:gd name="T39" fmla="*/ 115 h 2431"/>
              <a:gd name="T40" fmla="*/ 1216 w 2447"/>
              <a:gd name="T41" fmla="*/ 115 h 2431"/>
              <a:gd name="T42" fmla="*/ 35 w 2447"/>
              <a:gd name="T43" fmla="*/ 1295 h 2431"/>
              <a:gd name="T44" fmla="*/ 35 w 2447"/>
              <a:gd name="T45" fmla="*/ 1423 h 2431"/>
              <a:gd name="T46" fmla="*/ 163 w 2447"/>
              <a:gd name="T47" fmla="*/ 1423 h 2431"/>
              <a:gd name="T48" fmla="*/ 267 w 2447"/>
              <a:gd name="T49" fmla="*/ 1319 h 2431"/>
              <a:gd name="T50" fmla="*/ 394 w 2447"/>
              <a:gd name="T51" fmla="*/ 1319 h 2431"/>
              <a:gd name="T52" fmla="*/ 394 w 2447"/>
              <a:gd name="T53" fmla="*/ 1447 h 2431"/>
              <a:gd name="T54" fmla="*/ 179 w 2447"/>
              <a:gd name="T55" fmla="*/ 1662 h 2431"/>
              <a:gd name="T56" fmla="*/ 179 w 2447"/>
              <a:gd name="T57" fmla="*/ 1790 h 2431"/>
              <a:gd name="T58" fmla="*/ 306 w 2447"/>
              <a:gd name="T59" fmla="*/ 1790 h 2431"/>
              <a:gd name="T60" fmla="*/ 498 w 2447"/>
              <a:gd name="T61" fmla="*/ 1598 h 2431"/>
              <a:gd name="T62" fmla="*/ 625 w 2447"/>
              <a:gd name="T63" fmla="*/ 1598 h 2431"/>
              <a:gd name="T64" fmla="*/ 625 w 2447"/>
              <a:gd name="T65" fmla="*/ 1726 h 2431"/>
              <a:gd name="T66" fmla="*/ 179 w 2447"/>
              <a:gd name="T67" fmla="*/ 2173 h 2431"/>
              <a:gd name="T68" fmla="*/ 179 w 2447"/>
              <a:gd name="T69" fmla="*/ 2300 h 2431"/>
              <a:gd name="T70" fmla="*/ 306 w 2447"/>
              <a:gd name="T71" fmla="*/ 2300 h 2431"/>
              <a:gd name="T72" fmla="*/ 673 w 2447"/>
              <a:gd name="T73" fmla="*/ 1933 h 2431"/>
              <a:gd name="T74" fmla="*/ 801 w 2447"/>
              <a:gd name="T75" fmla="*/ 1933 h 2431"/>
              <a:gd name="T76" fmla="*/ 801 w 2447"/>
              <a:gd name="T77" fmla="*/ 2061 h 2431"/>
              <a:gd name="T78" fmla="*/ 815 w 2447"/>
              <a:gd name="T79" fmla="*/ 2047 h 2431"/>
              <a:gd name="T80" fmla="*/ 815 w 2447"/>
              <a:gd name="T81" fmla="*/ 2174 h 2431"/>
              <a:gd name="T82" fmla="*/ 943 w 2447"/>
              <a:gd name="T83" fmla="*/ 2174 h 2431"/>
              <a:gd name="T84" fmla="*/ 968 w 2447"/>
              <a:gd name="T85" fmla="*/ 2149 h 2431"/>
              <a:gd name="T86" fmla="*/ 1096 w 2447"/>
              <a:gd name="T87" fmla="*/ 2149 h 2431"/>
              <a:gd name="T88" fmla="*/ 1096 w 2447"/>
              <a:gd name="T89" fmla="*/ 2276 h 2431"/>
              <a:gd name="T90" fmla="*/ 1104 w 2447"/>
              <a:gd name="T91" fmla="*/ 2268 h 2431"/>
              <a:gd name="T92" fmla="*/ 1104 w 2447"/>
              <a:gd name="T93" fmla="*/ 2396 h 2431"/>
              <a:gd name="T94" fmla="*/ 1232 w 2447"/>
              <a:gd name="T95" fmla="*/ 2396 h 2431"/>
              <a:gd name="T96" fmla="*/ 2412 w 2447"/>
              <a:gd name="T97" fmla="*/ 1216 h 2431"/>
              <a:gd name="T98" fmla="*/ 2412 w 2447"/>
              <a:gd name="T99" fmla="*/ 1088 h 2431"/>
              <a:gd name="T100" fmla="*/ 2285 w 2447"/>
              <a:gd name="T101" fmla="*/ 1088 h 2431"/>
              <a:gd name="T102" fmla="*/ 2253 w 2447"/>
              <a:gd name="T103" fmla="*/ 1120 h 2431"/>
              <a:gd name="T104" fmla="*/ 2125 w 2447"/>
              <a:gd name="T105" fmla="*/ 1120 h 2431"/>
              <a:gd name="T106" fmla="*/ 2125 w 2447"/>
              <a:gd name="T107" fmla="*/ 992 h 2431"/>
              <a:gd name="T108" fmla="*/ 2334 w 2447"/>
              <a:gd name="T109" fmla="*/ 783 h 2431"/>
              <a:gd name="T110" fmla="*/ 2334 w 2447"/>
              <a:gd name="T111" fmla="*/ 655 h 2431"/>
              <a:gd name="T112" fmla="*/ 2207 w 2447"/>
              <a:gd name="T113" fmla="*/ 655 h 2431"/>
              <a:gd name="T114" fmla="*/ 2196 w 2447"/>
              <a:gd name="T115" fmla="*/ 666 h 2431"/>
              <a:gd name="T116" fmla="*/ 2124 w 2447"/>
              <a:gd name="T117" fmla="*/ 678 h 2431"/>
              <a:gd name="T118" fmla="*/ 2088 w 2447"/>
              <a:gd name="T119" fmla="*/ 653 h 2431"/>
              <a:gd name="T120" fmla="*/ 2085 w 2447"/>
              <a:gd name="T121" fmla="*/ 649 h 2431"/>
              <a:gd name="T122" fmla="*/ 1957 w 2447"/>
              <a:gd name="T123" fmla="*/ 649 h 2431"/>
              <a:gd name="T124" fmla="*/ 1670 w 2447"/>
              <a:gd name="T125" fmla="*/ 936 h 2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7" h="2431">
                <a:moveTo>
                  <a:pt x="1670" y="936"/>
                </a:moveTo>
                <a:cubicBezTo>
                  <a:pt x="1635" y="969"/>
                  <a:pt x="1604" y="963"/>
                  <a:pt x="1589" y="956"/>
                </a:cubicBezTo>
                <a:cubicBezTo>
                  <a:pt x="1570" y="947"/>
                  <a:pt x="1565" y="941"/>
                  <a:pt x="1552" y="929"/>
                </a:cubicBezTo>
                <a:cubicBezTo>
                  <a:pt x="1551" y="929"/>
                  <a:pt x="1551" y="929"/>
                  <a:pt x="1551" y="928"/>
                </a:cubicBezTo>
                <a:cubicBezTo>
                  <a:pt x="1515" y="893"/>
                  <a:pt x="1458" y="893"/>
                  <a:pt x="1423" y="928"/>
                </a:cubicBezTo>
                <a:cubicBezTo>
                  <a:pt x="1311" y="1040"/>
                  <a:pt x="1311" y="1040"/>
                  <a:pt x="1311" y="1040"/>
                </a:cubicBezTo>
                <a:cubicBezTo>
                  <a:pt x="1276" y="1075"/>
                  <a:pt x="1219" y="1075"/>
                  <a:pt x="1184" y="1040"/>
                </a:cubicBezTo>
                <a:cubicBezTo>
                  <a:pt x="1149" y="1005"/>
                  <a:pt x="1149" y="948"/>
                  <a:pt x="1184" y="912"/>
                </a:cubicBezTo>
                <a:cubicBezTo>
                  <a:pt x="1551" y="546"/>
                  <a:pt x="1551" y="546"/>
                  <a:pt x="1551" y="546"/>
                </a:cubicBezTo>
                <a:cubicBezTo>
                  <a:pt x="1584" y="512"/>
                  <a:pt x="1586" y="458"/>
                  <a:pt x="1555" y="423"/>
                </a:cubicBezTo>
                <a:cubicBezTo>
                  <a:pt x="1555" y="423"/>
                  <a:pt x="1555" y="423"/>
                  <a:pt x="1555" y="423"/>
                </a:cubicBezTo>
                <a:cubicBezTo>
                  <a:pt x="1539" y="405"/>
                  <a:pt x="1533" y="401"/>
                  <a:pt x="1524" y="380"/>
                </a:cubicBezTo>
                <a:cubicBezTo>
                  <a:pt x="1517" y="364"/>
                  <a:pt x="1510" y="333"/>
                  <a:pt x="1543" y="298"/>
                </a:cubicBezTo>
                <a:cubicBezTo>
                  <a:pt x="1678" y="163"/>
                  <a:pt x="1678" y="163"/>
                  <a:pt x="1678" y="163"/>
                </a:cubicBezTo>
                <a:cubicBezTo>
                  <a:pt x="1714" y="127"/>
                  <a:pt x="1714" y="70"/>
                  <a:pt x="1678" y="35"/>
                </a:cubicBezTo>
                <a:cubicBezTo>
                  <a:pt x="1643" y="0"/>
                  <a:pt x="1586" y="0"/>
                  <a:pt x="1551" y="35"/>
                </a:cubicBezTo>
                <a:cubicBezTo>
                  <a:pt x="1463" y="123"/>
                  <a:pt x="1463" y="123"/>
                  <a:pt x="1463" y="123"/>
                </a:cubicBezTo>
                <a:cubicBezTo>
                  <a:pt x="1427" y="156"/>
                  <a:pt x="1396" y="149"/>
                  <a:pt x="1381" y="143"/>
                </a:cubicBezTo>
                <a:cubicBezTo>
                  <a:pt x="1364" y="135"/>
                  <a:pt x="1358" y="130"/>
                  <a:pt x="1348" y="120"/>
                </a:cubicBezTo>
                <a:cubicBezTo>
                  <a:pt x="1347" y="118"/>
                  <a:pt x="1345" y="117"/>
                  <a:pt x="1343" y="115"/>
                </a:cubicBezTo>
                <a:cubicBezTo>
                  <a:pt x="1308" y="80"/>
                  <a:pt x="1251" y="80"/>
                  <a:pt x="1216" y="115"/>
                </a:cubicBezTo>
                <a:cubicBezTo>
                  <a:pt x="35" y="1295"/>
                  <a:pt x="35" y="1295"/>
                  <a:pt x="35" y="1295"/>
                </a:cubicBezTo>
                <a:cubicBezTo>
                  <a:pt x="0" y="1331"/>
                  <a:pt x="0" y="1388"/>
                  <a:pt x="35" y="1423"/>
                </a:cubicBezTo>
                <a:cubicBezTo>
                  <a:pt x="70" y="1458"/>
                  <a:pt x="128" y="1458"/>
                  <a:pt x="163" y="1423"/>
                </a:cubicBezTo>
                <a:cubicBezTo>
                  <a:pt x="267" y="1319"/>
                  <a:pt x="267" y="1319"/>
                  <a:pt x="267" y="1319"/>
                </a:cubicBezTo>
                <a:cubicBezTo>
                  <a:pt x="302" y="1284"/>
                  <a:pt x="359" y="1284"/>
                  <a:pt x="394" y="1319"/>
                </a:cubicBezTo>
                <a:cubicBezTo>
                  <a:pt x="429" y="1354"/>
                  <a:pt x="429" y="1412"/>
                  <a:pt x="394" y="1447"/>
                </a:cubicBezTo>
                <a:cubicBezTo>
                  <a:pt x="179" y="1662"/>
                  <a:pt x="179" y="1662"/>
                  <a:pt x="179" y="1662"/>
                </a:cubicBezTo>
                <a:cubicBezTo>
                  <a:pt x="144" y="1697"/>
                  <a:pt x="144" y="1755"/>
                  <a:pt x="179" y="1790"/>
                </a:cubicBezTo>
                <a:cubicBezTo>
                  <a:pt x="214" y="1825"/>
                  <a:pt x="271" y="1825"/>
                  <a:pt x="306" y="1790"/>
                </a:cubicBezTo>
                <a:cubicBezTo>
                  <a:pt x="498" y="1598"/>
                  <a:pt x="498" y="1598"/>
                  <a:pt x="498" y="1598"/>
                </a:cubicBezTo>
                <a:cubicBezTo>
                  <a:pt x="533" y="1563"/>
                  <a:pt x="590" y="1563"/>
                  <a:pt x="625" y="1598"/>
                </a:cubicBezTo>
                <a:cubicBezTo>
                  <a:pt x="661" y="1634"/>
                  <a:pt x="661" y="1691"/>
                  <a:pt x="625" y="1726"/>
                </a:cubicBezTo>
                <a:cubicBezTo>
                  <a:pt x="179" y="2173"/>
                  <a:pt x="179" y="2173"/>
                  <a:pt x="179" y="2173"/>
                </a:cubicBezTo>
                <a:cubicBezTo>
                  <a:pt x="144" y="2208"/>
                  <a:pt x="144" y="2265"/>
                  <a:pt x="179" y="2300"/>
                </a:cubicBezTo>
                <a:cubicBezTo>
                  <a:pt x="214" y="2336"/>
                  <a:pt x="271" y="2336"/>
                  <a:pt x="306" y="2300"/>
                </a:cubicBezTo>
                <a:cubicBezTo>
                  <a:pt x="673" y="1933"/>
                  <a:pt x="673" y="1933"/>
                  <a:pt x="673" y="1933"/>
                </a:cubicBezTo>
                <a:cubicBezTo>
                  <a:pt x="709" y="1898"/>
                  <a:pt x="766" y="1898"/>
                  <a:pt x="801" y="1933"/>
                </a:cubicBezTo>
                <a:cubicBezTo>
                  <a:pt x="836" y="1969"/>
                  <a:pt x="836" y="2026"/>
                  <a:pt x="801" y="2061"/>
                </a:cubicBezTo>
                <a:cubicBezTo>
                  <a:pt x="815" y="2047"/>
                  <a:pt x="815" y="2047"/>
                  <a:pt x="815" y="2047"/>
                </a:cubicBezTo>
                <a:cubicBezTo>
                  <a:pt x="780" y="2082"/>
                  <a:pt x="780" y="2139"/>
                  <a:pt x="815" y="2174"/>
                </a:cubicBezTo>
                <a:cubicBezTo>
                  <a:pt x="850" y="2210"/>
                  <a:pt x="907" y="2210"/>
                  <a:pt x="943" y="2174"/>
                </a:cubicBezTo>
                <a:cubicBezTo>
                  <a:pt x="968" y="2149"/>
                  <a:pt x="968" y="2149"/>
                  <a:pt x="968" y="2149"/>
                </a:cubicBezTo>
                <a:cubicBezTo>
                  <a:pt x="1004" y="2113"/>
                  <a:pt x="1061" y="2113"/>
                  <a:pt x="1096" y="2149"/>
                </a:cubicBezTo>
                <a:cubicBezTo>
                  <a:pt x="1131" y="2184"/>
                  <a:pt x="1131" y="2241"/>
                  <a:pt x="1096" y="2276"/>
                </a:cubicBezTo>
                <a:cubicBezTo>
                  <a:pt x="1104" y="2268"/>
                  <a:pt x="1104" y="2268"/>
                  <a:pt x="1104" y="2268"/>
                </a:cubicBezTo>
                <a:cubicBezTo>
                  <a:pt x="1069" y="2304"/>
                  <a:pt x="1069" y="2361"/>
                  <a:pt x="1104" y="2396"/>
                </a:cubicBezTo>
                <a:cubicBezTo>
                  <a:pt x="1139" y="2431"/>
                  <a:pt x="1196" y="2431"/>
                  <a:pt x="1232" y="2396"/>
                </a:cubicBezTo>
                <a:cubicBezTo>
                  <a:pt x="2412" y="1216"/>
                  <a:pt x="2412" y="1216"/>
                  <a:pt x="2412" y="1216"/>
                </a:cubicBezTo>
                <a:cubicBezTo>
                  <a:pt x="2447" y="1180"/>
                  <a:pt x="2447" y="1123"/>
                  <a:pt x="2412" y="1088"/>
                </a:cubicBezTo>
                <a:cubicBezTo>
                  <a:pt x="2377" y="1053"/>
                  <a:pt x="2320" y="1053"/>
                  <a:pt x="2285" y="1088"/>
                </a:cubicBezTo>
                <a:cubicBezTo>
                  <a:pt x="2253" y="1120"/>
                  <a:pt x="2253" y="1120"/>
                  <a:pt x="2253" y="1120"/>
                </a:cubicBezTo>
                <a:cubicBezTo>
                  <a:pt x="2217" y="1155"/>
                  <a:pt x="2160" y="1155"/>
                  <a:pt x="2125" y="1120"/>
                </a:cubicBezTo>
                <a:cubicBezTo>
                  <a:pt x="2090" y="1085"/>
                  <a:pt x="2090" y="1027"/>
                  <a:pt x="2125" y="992"/>
                </a:cubicBezTo>
                <a:cubicBezTo>
                  <a:pt x="2334" y="783"/>
                  <a:pt x="2334" y="783"/>
                  <a:pt x="2334" y="783"/>
                </a:cubicBezTo>
                <a:cubicBezTo>
                  <a:pt x="2369" y="748"/>
                  <a:pt x="2369" y="691"/>
                  <a:pt x="2334" y="655"/>
                </a:cubicBezTo>
                <a:cubicBezTo>
                  <a:pt x="2299" y="620"/>
                  <a:pt x="2242" y="620"/>
                  <a:pt x="2207" y="655"/>
                </a:cubicBezTo>
                <a:cubicBezTo>
                  <a:pt x="2196" y="666"/>
                  <a:pt x="2196" y="666"/>
                  <a:pt x="2196" y="666"/>
                </a:cubicBezTo>
                <a:cubicBezTo>
                  <a:pt x="2165" y="690"/>
                  <a:pt x="2138" y="684"/>
                  <a:pt x="2124" y="678"/>
                </a:cubicBezTo>
                <a:cubicBezTo>
                  <a:pt x="2106" y="669"/>
                  <a:pt x="2100" y="664"/>
                  <a:pt x="2088" y="653"/>
                </a:cubicBezTo>
                <a:cubicBezTo>
                  <a:pt x="2087" y="651"/>
                  <a:pt x="2086" y="650"/>
                  <a:pt x="2085" y="649"/>
                </a:cubicBezTo>
                <a:cubicBezTo>
                  <a:pt x="2050" y="614"/>
                  <a:pt x="1993" y="614"/>
                  <a:pt x="1957" y="649"/>
                </a:cubicBezTo>
                <a:lnTo>
                  <a:pt x="1670" y="936"/>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26" name="Rectangle 20"/>
          <p:cNvSpPr>
            <a:spLocks noChangeArrowheads="1"/>
          </p:cNvSpPr>
          <p:nvPr>
            <p:custDataLst>
              <p:tags r:id="rId3"/>
            </p:custDataLst>
          </p:nvPr>
        </p:nvSpPr>
        <p:spPr bwMode="auto">
          <a:xfrm>
            <a:off x="1675722" y="1947863"/>
            <a:ext cx="8808806" cy="2857500"/>
          </a:xfrm>
          <a:prstGeom prst="rect">
            <a:avLst/>
          </a:prstGeom>
          <a:solidFill>
            <a:schemeClr val="accent5"/>
          </a:solidFill>
          <a:ln>
            <a:noFill/>
          </a:ln>
        </p:spPr>
        <p:txBody>
          <a:bodyPr vert="horz" wrap="square" lIns="91440" tIns="45720" rIns="91440" bIns="45720" numCol="1" anchor="t" anchorCtr="0" compatLnSpc="1"/>
          <a:lstStyle/>
          <a:p>
            <a:endParaRPr lang="zh-CN" altLang="en-US"/>
          </a:p>
        </p:txBody>
      </p:sp>
      <p:sp>
        <p:nvSpPr>
          <p:cNvPr id="28" name="Freeform 21"/>
          <p:cNvSpPr/>
          <p:nvPr>
            <p:custDataLst>
              <p:tags r:id="rId4"/>
            </p:custDataLst>
          </p:nvPr>
        </p:nvSpPr>
        <p:spPr bwMode="auto">
          <a:xfrm>
            <a:off x="8924925" y="1189038"/>
            <a:ext cx="654050" cy="654050"/>
          </a:xfrm>
          <a:custGeom>
            <a:avLst/>
            <a:gdLst>
              <a:gd name="T0" fmla="*/ 328 w 335"/>
              <a:gd name="T1" fmla="*/ 56 h 335"/>
              <a:gd name="T2" fmla="*/ 299 w 335"/>
              <a:gd name="T3" fmla="*/ 57 h 335"/>
              <a:gd name="T4" fmla="*/ 274 w 335"/>
              <a:gd name="T5" fmla="*/ 57 h 335"/>
              <a:gd name="T6" fmla="*/ 274 w 335"/>
              <a:gd name="T7" fmla="*/ 82 h 335"/>
              <a:gd name="T8" fmla="*/ 273 w 335"/>
              <a:gd name="T9" fmla="*/ 110 h 335"/>
              <a:gd name="T10" fmla="*/ 245 w 335"/>
              <a:gd name="T11" fmla="*/ 111 h 335"/>
              <a:gd name="T12" fmla="*/ 220 w 335"/>
              <a:gd name="T13" fmla="*/ 111 h 335"/>
              <a:gd name="T14" fmla="*/ 220 w 335"/>
              <a:gd name="T15" fmla="*/ 136 h 335"/>
              <a:gd name="T16" fmla="*/ 219 w 335"/>
              <a:gd name="T17" fmla="*/ 165 h 335"/>
              <a:gd name="T18" fmla="*/ 190 w 335"/>
              <a:gd name="T19" fmla="*/ 166 h 335"/>
              <a:gd name="T20" fmla="*/ 166 w 335"/>
              <a:gd name="T21" fmla="*/ 166 h 335"/>
              <a:gd name="T22" fmla="*/ 166 w 335"/>
              <a:gd name="T23" fmla="*/ 190 h 335"/>
              <a:gd name="T24" fmla="*/ 165 w 335"/>
              <a:gd name="T25" fmla="*/ 219 h 335"/>
              <a:gd name="T26" fmla="*/ 136 w 335"/>
              <a:gd name="T27" fmla="*/ 220 h 335"/>
              <a:gd name="T28" fmla="*/ 111 w 335"/>
              <a:gd name="T29" fmla="*/ 220 h 335"/>
              <a:gd name="T30" fmla="*/ 111 w 335"/>
              <a:gd name="T31" fmla="*/ 245 h 335"/>
              <a:gd name="T32" fmla="*/ 110 w 335"/>
              <a:gd name="T33" fmla="*/ 273 h 335"/>
              <a:gd name="T34" fmla="*/ 82 w 335"/>
              <a:gd name="T35" fmla="*/ 274 h 335"/>
              <a:gd name="T36" fmla="*/ 57 w 335"/>
              <a:gd name="T37" fmla="*/ 274 h 335"/>
              <a:gd name="T38" fmla="*/ 57 w 335"/>
              <a:gd name="T39" fmla="*/ 299 h 335"/>
              <a:gd name="T40" fmla="*/ 56 w 335"/>
              <a:gd name="T41" fmla="*/ 328 h 335"/>
              <a:gd name="T42" fmla="*/ 27 w 335"/>
              <a:gd name="T43" fmla="*/ 329 h 335"/>
              <a:gd name="T44" fmla="*/ 3 w 335"/>
              <a:gd name="T45" fmla="*/ 329 h 335"/>
              <a:gd name="T46" fmla="*/ 0 w 335"/>
              <a:gd name="T47" fmla="*/ 326 h 335"/>
              <a:gd name="T48" fmla="*/ 28 w 335"/>
              <a:gd name="T49" fmla="*/ 325 h 335"/>
              <a:gd name="T50" fmla="*/ 53 w 335"/>
              <a:gd name="T51" fmla="*/ 325 h 335"/>
              <a:gd name="T52" fmla="*/ 53 w 335"/>
              <a:gd name="T53" fmla="*/ 300 h 335"/>
              <a:gd name="T54" fmla="*/ 54 w 335"/>
              <a:gd name="T55" fmla="*/ 272 h 335"/>
              <a:gd name="T56" fmla="*/ 83 w 335"/>
              <a:gd name="T57" fmla="*/ 271 h 335"/>
              <a:gd name="T58" fmla="*/ 107 w 335"/>
              <a:gd name="T59" fmla="*/ 271 h 335"/>
              <a:gd name="T60" fmla="*/ 108 w 335"/>
              <a:gd name="T61" fmla="*/ 246 h 335"/>
              <a:gd name="T62" fmla="*/ 109 w 335"/>
              <a:gd name="T63" fmla="*/ 217 h 335"/>
              <a:gd name="T64" fmla="*/ 137 w 335"/>
              <a:gd name="T65" fmla="*/ 216 h 335"/>
              <a:gd name="T66" fmla="*/ 162 w 335"/>
              <a:gd name="T67" fmla="*/ 216 h 335"/>
              <a:gd name="T68" fmla="*/ 162 w 335"/>
              <a:gd name="T69" fmla="*/ 192 h 335"/>
              <a:gd name="T70" fmla="*/ 163 w 335"/>
              <a:gd name="T71" fmla="*/ 163 h 335"/>
              <a:gd name="T72" fmla="*/ 192 w 335"/>
              <a:gd name="T73" fmla="*/ 162 h 335"/>
              <a:gd name="T74" fmla="*/ 216 w 335"/>
              <a:gd name="T75" fmla="*/ 162 h 335"/>
              <a:gd name="T76" fmla="*/ 216 w 335"/>
              <a:gd name="T77" fmla="*/ 137 h 335"/>
              <a:gd name="T78" fmla="*/ 217 w 335"/>
              <a:gd name="T79" fmla="*/ 109 h 335"/>
              <a:gd name="T80" fmla="*/ 246 w 335"/>
              <a:gd name="T81" fmla="*/ 107 h 335"/>
              <a:gd name="T82" fmla="*/ 271 w 335"/>
              <a:gd name="T83" fmla="*/ 107 h 335"/>
              <a:gd name="T84" fmla="*/ 271 w 335"/>
              <a:gd name="T85" fmla="*/ 83 h 335"/>
              <a:gd name="T86" fmla="*/ 272 w 335"/>
              <a:gd name="T87" fmla="*/ 54 h 335"/>
              <a:gd name="T88" fmla="*/ 300 w 335"/>
              <a:gd name="T89" fmla="*/ 53 h 335"/>
              <a:gd name="T90" fmla="*/ 325 w 335"/>
              <a:gd name="T91" fmla="*/ 53 h 335"/>
              <a:gd name="T92" fmla="*/ 325 w 335"/>
              <a:gd name="T93" fmla="*/ 28 h 335"/>
              <a:gd name="T94" fmla="*/ 326 w 335"/>
              <a:gd name="T95" fmla="*/ 0 h 335"/>
              <a:gd name="T96" fmla="*/ 329 w 335"/>
              <a:gd name="T97" fmla="*/ 3 h 335"/>
              <a:gd name="T98" fmla="*/ 329 w 335"/>
              <a:gd name="T99" fmla="*/ 27 h 335"/>
              <a:gd name="T100" fmla="*/ 328 w 335"/>
              <a:gd name="T101"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5" h="335">
                <a:moveTo>
                  <a:pt x="328" y="56"/>
                </a:moveTo>
                <a:cubicBezTo>
                  <a:pt x="320" y="63"/>
                  <a:pt x="309" y="60"/>
                  <a:pt x="299" y="57"/>
                </a:cubicBezTo>
                <a:cubicBezTo>
                  <a:pt x="290" y="54"/>
                  <a:pt x="280" y="51"/>
                  <a:pt x="274" y="57"/>
                </a:cubicBezTo>
                <a:cubicBezTo>
                  <a:pt x="269" y="63"/>
                  <a:pt x="271" y="72"/>
                  <a:pt x="274" y="82"/>
                </a:cubicBezTo>
                <a:cubicBezTo>
                  <a:pt x="278" y="92"/>
                  <a:pt x="281" y="103"/>
                  <a:pt x="273" y="110"/>
                </a:cubicBezTo>
                <a:cubicBezTo>
                  <a:pt x="266" y="118"/>
                  <a:pt x="255" y="114"/>
                  <a:pt x="245" y="111"/>
                </a:cubicBezTo>
                <a:cubicBezTo>
                  <a:pt x="235" y="108"/>
                  <a:pt x="226" y="105"/>
                  <a:pt x="220" y="111"/>
                </a:cubicBezTo>
                <a:cubicBezTo>
                  <a:pt x="214" y="117"/>
                  <a:pt x="217" y="126"/>
                  <a:pt x="220" y="136"/>
                </a:cubicBezTo>
                <a:cubicBezTo>
                  <a:pt x="223" y="146"/>
                  <a:pt x="227" y="157"/>
                  <a:pt x="219" y="165"/>
                </a:cubicBezTo>
                <a:cubicBezTo>
                  <a:pt x="211" y="172"/>
                  <a:pt x="201" y="169"/>
                  <a:pt x="190" y="166"/>
                </a:cubicBezTo>
                <a:cubicBezTo>
                  <a:pt x="181" y="163"/>
                  <a:pt x="172" y="160"/>
                  <a:pt x="166" y="166"/>
                </a:cubicBezTo>
                <a:cubicBezTo>
                  <a:pt x="160" y="172"/>
                  <a:pt x="163" y="181"/>
                  <a:pt x="166" y="190"/>
                </a:cubicBezTo>
                <a:cubicBezTo>
                  <a:pt x="169" y="201"/>
                  <a:pt x="172" y="211"/>
                  <a:pt x="165" y="219"/>
                </a:cubicBezTo>
                <a:cubicBezTo>
                  <a:pt x="157" y="227"/>
                  <a:pt x="146" y="223"/>
                  <a:pt x="136" y="220"/>
                </a:cubicBezTo>
                <a:cubicBezTo>
                  <a:pt x="126" y="217"/>
                  <a:pt x="117" y="214"/>
                  <a:pt x="111" y="220"/>
                </a:cubicBezTo>
                <a:cubicBezTo>
                  <a:pt x="105" y="226"/>
                  <a:pt x="108" y="235"/>
                  <a:pt x="111" y="245"/>
                </a:cubicBezTo>
                <a:cubicBezTo>
                  <a:pt x="115" y="255"/>
                  <a:pt x="118" y="266"/>
                  <a:pt x="110" y="273"/>
                </a:cubicBezTo>
                <a:cubicBezTo>
                  <a:pt x="103" y="281"/>
                  <a:pt x="92" y="278"/>
                  <a:pt x="82" y="274"/>
                </a:cubicBezTo>
                <a:cubicBezTo>
                  <a:pt x="72" y="271"/>
                  <a:pt x="63" y="268"/>
                  <a:pt x="57" y="274"/>
                </a:cubicBezTo>
                <a:cubicBezTo>
                  <a:pt x="51" y="280"/>
                  <a:pt x="54" y="289"/>
                  <a:pt x="57" y="299"/>
                </a:cubicBezTo>
                <a:cubicBezTo>
                  <a:pt x="60" y="309"/>
                  <a:pt x="64" y="320"/>
                  <a:pt x="56" y="328"/>
                </a:cubicBezTo>
                <a:cubicBezTo>
                  <a:pt x="48" y="335"/>
                  <a:pt x="38" y="332"/>
                  <a:pt x="27" y="329"/>
                </a:cubicBezTo>
                <a:cubicBezTo>
                  <a:pt x="18" y="326"/>
                  <a:pt x="9" y="323"/>
                  <a:pt x="3" y="329"/>
                </a:cubicBezTo>
                <a:cubicBezTo>
                  <a:pt x="0" y="326"/>
                  <a:pt x="0" y="326"/>
                  <a:pt x="0" y="326"/>
                </a:cubicBezTo>
                <a:cubicBezTo>
                  <a:pt x="7" y="318"/>
                  <a:pt x="18" y="322"/>
                  <a:pt x="28" y="325"/>
                </a:cubicBezTo>
                <a:cubicBezTo>
                  <a:pt x="38" y="328"/>
                  <a:pt x="47" y="331"/>
                  <a:pt x="53" y="325"/>
                </a:cubicBezTo>
                <a:cubicBezTo>
                  <a:pt x="59" y="319"/>
                  <a:pt x="56" y="310"/>
                  <a:pt x="53" y="300"/>
                </a:cubicBezTo>
                <a:cubicBezTo>
                  <a:pt x="50" y="290"/>
                  <a:pt x="47" y="279"/>
                  <a:pt x="54" y="272"/>
                </a:cubicBezTo>
                <a:cubicBezTo>
                  <a:pt x="62" y="264"/>
                  <a:pt x="73" y="267"/>
                  <a:pt x="83" y="271"/>
                </a:cubicBezTo>
                <a:cubicBezTo>
                  <a:pt x="92" y="274"/>
                  <a:pt x="101" y="276"/>
                  <a:pt x="107" y="271"/>
                </a:cubicBezTo>
                <a:cubicBezTo>
                  <a:pt x="113" y="265"/>
                  <a:pt x="111" y="255"/>
                  <a:pt x="108" y="246"/>
                </a:cubicBezTo>
                <a:cubicBezTo>
                  <a:pt x="104" y="236"/>
                  <a:pt x="101" y="225"/>
                  <a:pt x="109" y="217"/>
                </a:cubicBezTo>
                <a:cubicBezTo>
                  <a:pt x="116" y="210"/>
                  <a:pt x="127" y="213"/>
                  <a:pt x="137" y="216"/>
                </a:cubicBezTo>
                <a:cubicBezTo>
                  <a:pt x="147" y="219"/>
                  <a:pt x="156" y="222"/>
                  <a:pt x="162" y="216"/>
                </a:cubicBezTo>
                <a:cubicBezTo>
                  <a:pt x="168" y="210"/>
                  <a:pt x="165" y="201"/>
                  <a:pt x="162" y="192"/>
                </a:cubicBezTo>
                <a:cubicBezTo>
                  <a:pt x="159" y="181"/>
                  <a:pt x="155" y="171"/>
                  <a:pt x="163" y="163"/>
                </a:cubicBezTo>
                <a:cubicBezTo>
                  <a:pt x="171" y="155"/>
                  <a:pt x="181" y="159"/>
                  <a:pt x="192" y="162"/>
                </a:cubicBezTo>
                <a:cubicBezTo>
                  <a:pt x="201" y="165"/>
                  <a:pt x="210" y="168"/>
                  <a:pt x="216" y="162"/>
                </a:cubicBezTo>
                <a:cubicBezTo>
                  <a:pt x="222" y="156"/>
                  <a:pt x="219" y="147"/>
                  <a:pt x="216" y="137"/>
                </a:cubicBezTo>
                <a:cubicBezTo>
                  <a:pt x="213" y="127"/>
                  <a:pt x="210" y="116"/>
                  <a:pt x="217" y="109"/>
                </a:cubicBezTo>
                <a:cubicBezTo>
                  <a:pt x="225" y="101"/>
                  <a:pt x="236" y="104"/>
                  <a:pt x="246" y="107"/>
                </a:cubicBezTo>
                <a:cubicBezTo>
                  <a:pt x="256" y="110"/>
                  <a:pt x="265" y="113"/>
                  <a:pt x="271" y="107"/>
                </a:cubicBezTo>
                <a:cubicBezTo>
                  <a:pt x="277" y="101"/>
                  <a:pt x="274" y="92"/>
                  <a:pt x="271" y="83"/>
                </a:cubicBezTo>
                <a:cubicBezTo>
                  <a:pt x="267" y="72"/>
                  <a:pt x="264" y="62"/>
                  <a:pt x="272" y="54"/>
                </a:cubicBezTo>
                <a:cubicBezTo>
                  <a:pt x="279" y="47"/>
                  <a:pt x="290" y="50"/>
                  <a:pt x="300" y="53"/>
                </a:cubicBezTo>
                <a:cubicBezTo>
                  <a:pt x="310" y="56"/>
                  <a:pt x="319" y="59"/>
                  <a:pt x="325" y="53"/>
                </a:cubicBezTo>
                <a:cubicBezTo>
                  <a:pt x="331" y="47"/>
                  <a:pt x="328" y="38"/>
                  <a:pt x="325" y="28"/>
                </a:cubicBezTo>
                <a:cubicBezTo>
                  <a:pt x="322" y="18"/>
                  <a:pt x="318" y="7"/>
                  <a:pt x="326" y="0"/>
                </a:cubicBezTo>
                <a:cubicBezTo>
                  <a:pt x="329" y="3"/>
                  <a:pt x="329" y="3"/>
                  <a:pt x="329" y="3"/>
                </a:cubicBezTo>
                <a:cubicBezTo>
                  <a:pt x="323" y="9"/>
                  <a:pt x="326" y="18"/>
                  <a:pt x="329" y="27"/>
                </a:cubicBezTo>
                <a:cubicBezTo>
                  <a:pt x="332" y="38"/>
                  <a:pt x="335" y="48"/>
                  <a:pt x="328" y="5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zh-CN" altLang="en-US"/>
          </a:p>
        </p:txBody>
      </p:sp>
      <p:sp>
        <p:nvSpPr>
          <p:cNvPr id="29" name="Freeform 22"/>
          <p:cNvSpPr/>
          <p:nvPr>
            <p:custDataLst>
              <p:tags r:id="rId5"/>
            </p:custDataLst>
          </p:nvPr>
        </p:nvSpPr>
        <p:spPr bwMode="auto">
          <a:xfrm>
            <a:off x="4156075" y="5248275"/>
            <a:ext cx="657225" cy="654050"/>
          </a:xfrm>
          <a:custGeom>
            <a:avLst/>
            <a:gdLst>
              <a:gd name="T0" fmla="*/ 8 w 336"/>
              <a:gd name="T1" fmla="*/ 279 h 335"/>
              <a:gd name="T2" fmla="*/ 37 w 336"/>
              <a:gd name="T3" fmla="*/ 278 h 335"/>
              <a:gd name="T4" fmla="*/ 61 w 336"/>
              <a:gd name="T5" fmla="*/ 278 h 335"/>
              <a:gd name="T6" fmla="*/ 61 w 336"/>
              <a:gd name="T7" fmla="*/ 253 h 335"/>
              <a:gd name="T8" fmla="*/ 63 w 336"/>
              <a:gd name="T9" fmla="*/ 225 h 335"/>
              <a:gd name="T10" fmla="*/ 91 w 336"/>
              <a:gd name="T11" fmla="*/ 224 h 335"/>
              <a:gd name="T12" fmla="*/ 116 w 336"/>
              <a:gd name="T13" fmla="*/ 224 h 335"/>
              <a:gd name="T14" fmla="*/ 116 w 336"/>
              <a:gd name="T15" fmla="*/ 199 h 335"/>
              <a:gd name="T16" fmla="*/ 117 w 336"/>
              <a:gd name="T17" fmla="*/ 170 h 335"/>
              <a:gd name="T18" fmla="*/ 146 w 336"/>
              <a:gd name="T19" fmla="*/ 169 h 335"/>
              <a:gd name="T20" fmla="*/ 170 w 336"/>
              <a:gd name="T21" fmla="*/ 169 h 335"/>
              <a:gd name="T22" fmla="*/ 170 w 336"/>
              <a:gd name="T23" fmla="*/ 145 h 335"/>
              <a:gd name="T24" fmla="*/ 171 w 336"/>
              <a:gd name="T25" fmla="*/ 116 h 335"/>
              <a:gd name="T26" fmla="*/ 200 w 336"/>
              <a:gd name="T27" fmla="*/ 115 h 335"/>
              <a:gd name="T28" fmla="*/ 225 w 336"/>
              <a:gd name="T29" fmla="*/ 115 h 335"/>
              <a:gd name="T30" fmla="*/ 225 w 336"/>
              <a:gd name="T31" fmla="*/ 90 h 335"/>
              <a:gd name="T32" fmla="*/ 226 w 336"/>
              <a:gd name="T33" fmla="*/ 62 h 335"/>
              <a:gd name="T34" fmla="*/ 254 w 336"/>
              <a:gd name="T35" fmla="*/ 61 h 335"/>
              <a:gd name="T36" fmla="*/ 279 w 336"/>
              <a:gd name="T37" fmla="*/ 60 h 335"/>
              <a:gd name="T38" fmla="*/ 279 w 336"/>
              <a:gd name="T39" fmla="*/ 36 h 335"/>
              <a:gd name="T40" fmla="*/ 280 w 336"/>
              <a:gd name="T41" fmla="*/ 7 h 335"/>
              <a:gd name="T42" fmla="*/ 309 w 336"/>
              <a:gd name="T43" fmla="*/ 6 h 335"/>
              <a:gd name="T44" fmla="*/ 333 w 336"/>
              <a:gd name="T45" fmla="*/ 6 h 335"/>
              <a:gd name="T46" fmla="*/ 336 w 336"/>
              <a:gd name="T47" fmla="*/ 9 h 335"/>
              <a:gd name="T48" fmla="*/ 307 w 336"/>
              <a:gd name="T49" fmla="*/ 10 h 335"/>
              <a:gd name="T50" fmla="*/ 283 w 336"/>
              <a:gd name="T51" fmla="*/ 10 h 335"/>
              <a:gd name="T52" fmla="*/ 283 w 336"/>
              <a:gd name="T53" fmla="*/ 35 h 335"/>
              <a:gd name="T54" fmla="*/ 282 w 336"/>
              <a:gd name="T55" fmla="*/ 63 h 335"/>
              <a:gd name="T56" fmla="*/ 253 w 336"/>
              <a:gd name="T57" fmla="*/ 64 h 335"/>
              <a:gd name="T58" fmla="*/ 228 w 336"/>
              <a:gd name="T59" fmla="*/ 64 h 335"/>
              <a:gd name="T60" fmla="*/ 228 w 336"/>
              <a:gd name="T61" fmla="*/ 89 h 335"/>
              <a:gd name="T62" fmla="*/ 227 w 336"/>
              <a:gd name="T63" fmla="*/ 118 h 335"/>
              <a:gd name="T64" fmla="*/ 199 w 336"/>
              <a:gd name="T65" fmla="*/ 119 h 335"/>
              <a:gd name="T66" fmla="*/ 174 w 336"/>
              <a:gd name="T67" fmla="*/ 119 h 335"/>
              <a:gd name="T68" fmla="*/ 174 w 336"/>
              <a:gd name="T69" fmla="*/ 143 h 335"/>
              <a:gd name="T70" fmla="*/ 173 w 336"/>
              <a:gd name="T71" fmla="*/ 172 h 335"/>
              <a:gd name="T72" fmla="*/ 144 w 336"/>
              <a:gd name="T73" fmla="*/ 173 h 335"/>
              <a:gd name="T74" fmla="*/ 120 w 336"/>
              <a:gd name="T75" fmla="*/ 173 h 335"/>
              <a:gd name="T76" fmla="*/ 120 w 336"/>
              <a:gd name="T77" fmla="*/ 198 h 335"/>
              <a:gd name="T78" fmla="*/ 119 w 336"/>
              <a:gd name="T79" fmla="*/ 226 h 335"/>
              <a:gd name="T80" fmla="*/ 90 w 336"/>
              <a:gd name="T81" fmla="*/ 227 h 335"/>
              <a:gd name="T82" fmla="*/ 65 w 336"/>
              <a:gd name="T83" fmla="*/ 228 h 335"/>
              <a:gd name="T84" fmla="*/ 65 w 336"/>
              <a:gd name="T85" fmla="*/ 252 h 335"/>
              <a:gd name="T86" fmla="*/ 64 w 336"/>
              <a:gd name="T87" fmla="*/ 281 h 335"/>
              <a:gd name="T88" fmla="*/ 36 w 336"/>
              <a:gd name="T89" fmla="*/ 282 h 335"/>
              <a:gd name="T90" fmla="*/ 11 w 336"/>
              <a:gd name="T91" fmla="*/ 282 h 335"/>
              <a:gd name="T92" fmla="*/ 11 w 336"/>
              <a:gd name="T93" fmla="*/ 307 h 335"/>
              <a:gd name="T94" fmla="*/ 10 w 336"/>
              <a:gd name="T95" fmla="*/ 335 h 335"/>
              <a:gd name="T96" fmla="*/ 7 w 336"/>
              <a:gd name="T97" fmla="*/ 332 h 335"/>
              <a:gd name="T98" fmla="*/ 7 w 336"/>
              <a:gd name="T99" fmla="*/ 308 h 335"/>
              <a:gd name="T100" fmla="*/ 8 w 336"/>
              <a:gd name="T101" fmla="*/ 27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6" h="335">
                <a:moveTo>
                  <a:pt x="8" y="279"/>
                </a:moveTo>
                <a:cubicBezTo>
                  <a:pt x="16" y="271"/>
                  <a:pt x="26" y="275"/>
                  <a:pt x="37" y="278"/>
                </a:cubicBezTo>
                <a:cubicBezTo>
                  <a:pt x="46" y="281"/>
                  <a:pt x="55" y="284"/>
                  <a:pt x="61" y="278"/>
                </a:cubicBezTo>
                <a:cubicBezTo>
                  <a:pt x="67" y="272"/>
                  <a:pt x="64" y="263"/>
                  <a:pt x="61" y="253"/>
                </a:cubicBezTo>
                <a:cubicBezTo>
                  <a:pt x="58" y="243"/>
                  <a:pt x="55" y="232"/>
                  <a:pt x="63" y="225"/>
                </a:cubicBezTo>
                <a:cubicBezTo>
                  <a:pt x="70" y="217"/>
                  <a:pt x="81" y="220"/>
                  <a:pt x="91" y="224"/>
                </a:cubicBezTo>
                <a:cubicBezTo>
                  <a:pt x="101" y="227"/>
                  <a:pt x="110" y="230"/>
                  <a:pt x="116" y="224"/>
                </a:cubicBezTo>
                <a:cubicBezTo>
                  <a:pt x="122" y="218"/>
                  <a:pt x="119" y="209"/>
                  <a:pt x="116" y="199"/>
                </a:cubicBezTo>
                <a:cubicBezTo>
                  <a:pt x="113" y="189"/>
                  <a:pt x="109" y="178"/>
                  <a:pt x="117" y="170"/>
                </a:cubicBezTo>
                <a:cubicBezTo>
                  <a:pt x="125" y="163"/>
                  <a:pt x="135" y="166"/>
                  <a:pt x="146" y="169"/>
                </a:cubicBezTo>
                <a:cubicBezTo>
                  <a:pt x="155" y="172"/>
                  <a:pt x="164" y="175"/>
                  <a:pt x="170" y="169"/>
                </a:cubicBezTo>
                <a:cubicBezTo>
                  <a:pt x="176" y="163"/>
                  <a:pt x="173" y="154"/>
                  <a:pt x="170" y="145"/>
                </a:cubicBezTo>
                <a:cubicBezTo>
                  <a:pt x="167" y="134"/>
                  <a:pt x="164" y="124"/>
                  <a:pt x="171" y="116"/>
                </a:cubicBezTo>
                <a:cubicBezTo>
                  <a:pt x="179" y="108"/>
                  <a:pt x="190" y="112"/>
                  <a:pt x="200" y="115"/>
                </a:cubicBezTo>
                <a:cubicBezTo>
                  <a:pt x="209" y="118"/>
                  <a:pt x="219" y="121"/>
                  <a:pt x="225" y="115"/>
                </a:cubicBezTo>
                <a:cubicBezTo>
                  <a:pt x="230" y="109"/>
                  <a:pt x="228" y="100"/>
                  <a:pt x="225" y="90"/>
                </a:cubicBezTo>
                <a:cubicBezTo>
                  <a:pt x="221" y="80"/>
                  <a:pt x="218" y="69"/>
                  <a:pt x="226" y="62"/>
                </a:cubicBezTo>
                <a:cubicBezTo>
                  <a:pt x="233" y="54"/>
                  <a:pt x="244" y="57"/>
                  <a:pt x="254" y="61"/>
                </a:cubicBezTo>
                <a:cubicBezTo>
                  <a:pt x="264" y="64"/>
                  <a:pt x="273" y="66"/>
                  <a:pt x="279" y="60"/>
                </a:cubicBezTo>
                <a:cubicBezTo>
                  <a:pt x="285" y="55"/>
                  <a:pt x="282" y="45"/>
                  <a:pt x="279" y="36"/>
                </a:cubicBezTo>
                <a:cubicBezTo>
                  <a:pt x="276" y="26"/>
                  <a:pt x="272" y="15"/>
                  <a:pt x="280" y="7"/>
                </a:cubicBezTo>
                <a:cubicBezTo>
                  <a:pt x="288" y="0"/>
                  <a:pt x="298" y="3"/>
                  <a:pt x="309" y="6"/>
                </a:cubicBezTo>
                <a:cubicBezTo>
                  <a:pt x="318" y="9"/>
                  <a:pt x="327" y="12"/>
                  <a:pt x="333" y="6"/>
                </a:cubicBezTo>
                <a:cubicBezTo>
                  <a:pt x="336" y="9"/>
                  <a:pt x="336" y="9"/>
                  <a:pt x="336" y="9"/>
                </a:cubicBezTo>
                <a:cubicBezTo>
                  <a:pt x="328" y="17"/>
                  <a:pt x="318" y="13"/>
                  <a:pt x="307" y="10"/>
                </a:cubicBezTo>
                <a:cubicBezTo>
                  <a:pt x="298" y="7"/>
                  <a:pt x="289" y="4"/>
                  <a:pt x="283" y="10"/>
                </a:cubicBezTo>
                <a:cubicBezTo>
                  <a:pt x="277" y="16"/>
                  <a:pt x="280" y="25"/>
                  <a:pt x="283" y="35"/>
                </a:cubicBezTo>
                <a:cubicBezTo>
                  <a:pt x="286" y="45"/>
                  <a:pt x="289" y="56"/>
                  <a:pt x="282" y="63"/>
                </a:cubicBezTo>
                <a:cubicBezTo>
                  <a:pt x="274" y="71"/>
                  <a:pt x="263" y="68"/>
                  <a:pt x="253" y="64"/>
                </a:cubicBezTo>
                <a:cubicBezTo>
                  <a:pt x="243" y="61"/>
                  <a:pt x="234" y="58"/>
                  <a:pt x="228" y="64"/>
                </a:cubicBezTo>
                <a:cubicBezTo>
                  <a:pt x="222" y="70"/>
                  <a:pt x="225" y="79"/>
                  <a:pt x="228" y="89"/>
                </a:cubicBezTo>
                <a:cubicBezTo>
                  <a:pt x="232" y="99"/>
                  <a:pt x="235" y="110"/>
                  <a:pt x="227" y="118"/>
                </a:cubicBezTo>
                <a:cubicBezTo>
                  <a:pt x="220" y="125"/>
                  <a:pt x="209" y="122"/>
                  <a:pt x="199" y="119"/>
                </a:cubicBezTo>
                <a:cubicBezTo>
                  <a:pt x="189" y="116"/>
                  <a:pt x="180" y="113"/>
                  <a:pt x="174" y="119"/>
                </a:cubicBezTo>
                <a:cubicBezTo>
                  <a:pt x="168" y="125"/>
                  <a:pt x="171" y="134"/>
                  <a:pt x="174" y="143"/>
                </a:cubicBezTo>
                <a:cubicBezTo>
                  <a:pt x="177" y="154"/>
                  <a:pt x="181" y="164"/>
                  <a:pt x="173" y="172"/>
                </a:cubicBezTo>
                <a:cubicBezTo>
                  <a:pt x="165" y="180"/>
                  <a:pt x="155" y="176"/>
                  <a:pt x="144" y="173"/>
                </a:cubicBezTo>
                <a:cubicBezTo>
                  <a:pt x="135" y="170"/>
                  <a:pt x="126" y="167"/>
                  <a:pt x="120" y="173"/>
                </a:cubicBezTo>
                <a:cubicBezTo>
                  <a:pt x="114" y="179"/>
                  <a:pt x="117" y="188"/>
                  <a:pt x="120" y="198"/>
                </a:cubicBezTo>
                <a:cubicBezTo>
                  <a:pt x="123" y="208"/>
                  <a:pt x="126" y="219"/>
                  <a:pt x="119" y="226"/>
                </a:cubicBezTo>
                <a:cubicBezTo>
                  <a:pt x="111" y="234"/>
                  <a:pt x="100" y="231"/>
                  <a:pt x="90" y="227"/>
                </a:cubicBezTo>
                <a:cubicBezTo>
                  <a:pt x="80" y="224"/>
                  <a:pt x="71" y="222"/>
                  <a:pt x="65" y="228"/>
                </a:cubicBezTo>
                <a:cubicBezTo>
                  <a:pt x="59" y="233"/>
                  <a:pt x="62" y="243"/>
                  <a:pt x="65" y="252"/>
                </a:cubicBezTo>
                <a:cubicBezTo>
                  <a:pt x="68" y="262"/>
                  <a:pt x="72" y="273"/>
                  <a:pt x="64" y="281"/>
                </a:cubicBezTo>
                <a:cubicBezTo>
                  <a:pt x="57" y="288"/>
                  <a:pt x="46" y="285"/>
                  <a:pt x="36" y="282"/>
                </a:cubicBezTo>
                <a:cubicBezTo>
                  <a:pt x="26" y="279"/>
                  <a:pt x="17" y="276"/>
                  <a:pt x="11" y="282"/>
                </a:cubicBezTo>
                <a:cubicBezTo>
                  <a:pt x="5" y="288"/>
                  <a:pt x="8" y="297"/>
                  <a:pt x="11" y="307"/>
                </a:cubicBezTo>
                <a:cubicBezTo>
                  <a:pt x="14" y="317"/>
                  <a:pt x="17" y="328"/>
                  <a:pt x="10" y="335"/>
                </a:cubicBezTo>
                <a:cubicBezTo>
                  <a:pt x="7" y="332"/>
                  <a:pt x="7" y="332"/>
                  <a:pt x="7" y="332"/>
                </a:cubicBezTo>
                <a:cubicBezTo>
                  <a:pt x="13" y="326"/>
                  <a:pt x="10" y="317"/>
                  <a:pt x="7" y="308"/>
                </a:cubicBezTo>
                <a:cubicBezTo>
                  <a:pt x="4" y="297"/>
                  <a:pt x="0" y="287"/>
                  <a:pt x="8" y="279"/>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zh-CN" altLang="en-US"/>
          </a:p>
        </p:txBody>
      </p:sp>
      <p:sp>
        <p:nvSpPr>
          <p:cNvPr id="30" name="Freeform 23"/>
          <p:cNvSpPr/>
          <p:nvPr>
            <p:custDataLst>
              <p:tags r:id="rId6"/>
            </p:custDataLst>
          </p:nvPr>
        </p:nvSpPr>
        <p:spPr bwMode="auto">
          <a:xfrm>
            <a:off x="6489700" y="1217613"/>
            <a:ext cx="1489075" cy="1487488"/>
          </a:xfrm>
          <a:custGeom>
            <a:avLst/>
            <a:gdLst>
              <a:gd name="T0" fmla="*/ 726 w 762"/>
              <a:gd name="T1" fmla="*/ 36 h 762"/>
              <a:gd name="T2" fmla="*/ 726 w 762"/>
              <a:gd name="T3" fmla="*/ 163 h 762"/>
              <a:gd name="T4" fmla="*/ 163 w 762"/>
              <a:gd name="T5" fmla="*/ 727 h 762"/>
              <a:gd name="T6" fmla="*/ 35 w 762"/>
              <a:gd name="T7" fmla="*/ 727 h 762"/>
              <a:gd name="T8" fmla="*/ 35 w 762"/>
              <a:gd name="T9" fmla="*/ 727 h 762"/>
              <a:gd name="T10" fmla="*/ 35 w 762"/>
              <a:gd name="T11" fmla="*/ 599 h 762"/>
              <a:gd name="T12" fmla="*/ 599 w 762"/>
              <a:gd name="T13" fmla="*/ 36 h 762"/>
              <a:gd name="T14" fmla="*/ 726 w 762"/>
              <a:gd name="T15" fmla="*/ 36 h 7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2" h="762">
                <a:moveTo>
                  <a:pt x="726" y="36"/>
                </a:moveTo>
                <a:cubicBezTo>
                  <a:pt x="762" y="71"/>
                  <a:pt x="762" y="128"/>
                  <a:pt x="726" y="163"/>
                </a:cubicBezTo>
                <a:cubicBezTo>
                  <a:pt x="163" y="727"/>
                  <a:pt x="163" y="727"/>
                  <a:pt x="163" y="727"/>
                </a:cubicBezTo>
                <a:cubicBezTo>
                  <a:pt x="127" y="762"/>
                  <a:pt x="70" y="762"/>
                  <a:pt x="35" y="727"/>
                </a:cubicBezTo>
                <a:cubicBezTo>
                  <a:pt x="35" y="727"/>
                  <a:pt x="35" y="727"/>
                  <a:pt x="35" y="727"/>
                </a:cubicBezTo>
                <a:cubicBezTo>
                  <a:pt x="0" y="692"/>
                  <a:pt x="0" y="635"/>
                  <a:pt x="35" y="599"/>
                </a:cubicBezTo>
                <a:cubicBezTo>
                  <a:pt x="599" y="36"/>
                  <a:pt x="599" y="36"/>
                  <a:pt x="599" y="36"/>
                </a:cubicBezTo>
                <a:cubicBezTo>
                  <a:pt x="634" y="0"/>
                  <a:pt x="691" y="0"/>
                  <a:pt x="726" y="36"/>
                </a:cubicBez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sp>
        <p:nvSpPr>
          <p:cNvPr id="34" name="Freeform 24"/>
          <p:cNvSpPr/>
          <p:nvPr>
            <p:custDataLst>
              <p:tags r:id="rId7"/>
            </p:custDataLst>
          </p:nvPr>
        </p:nvSpPr>
        <p:spPr bwMode="auto">
          <a:xfrm>
            <a:off x="7683500" y="1422400"/>
            <a:ext cx="893763" cy="890588"/>
          </a:xfrm>
          <a:custGeom>
            <a:avLst/>
            <a:gdLst>
              <a:gd name="T0" fmla="*/ 422 w 457"/>
              <a:gd name="T1" fmla="*/ 35 h 456"/>
              <a:gd name="T2" fmla="*/ 422 w 457"/>
              <a:gd name="T3" fmla="*/ 162 h 456"/>
              <a:gd name="T4" fmla="*/ 163 w 457"/>
              <a:gd name="T5" fmla="*/ 421 h 456"/>
              <a:gd name="T6" fmla="*/ 35 w 457"/>
              <a:gd name="T7" fmla="*/ 421 h 456"/>
              <a:gd name="T8" fmla="*/ 35 w 457"/>
              <a:gd name="T9" fmla="*/ 421 h 456"/>
              <a:gd name="T10" fmla="*/ 35 w 457"/>
              <a:gd name="T11" fmla="*/ 294 h 456"/>
              <a:gd name="T12" fmla="*/ 294 w 457"/>
              <a:gd name="T13" fmla="*/ 35 h 456"/>
              <a:gd name="T14" fmla="*/ 422 w 457"/>
              <a:gd name="T15" fmla="*/ 35 h 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56">
                <a:moveTo>
                  <a:pt x="422" y="35"/>
                </a:moveTo>
                <a:cubicBezTo>
                  <a:pt x="457" y="70"/>
                  <a:pt x="457" y="127"/>
                  <a:pt x="422" y="162"/>
                </a:cubicBezTo>
                <a:cubicBezTo>
                  <a:pt x="163" y="421"/>
                  <a:pt x="163" y="421"/>
                  <a:pt x="163" y="421"/>
                </a:cubicBezTo>
                <a:cubicBezTo>
                  <a:pt x="128" y="456"/>
                  <a:pt x="70" y="456"/>
                  <a:pt x="35" y="421"/>
                </a:cubicBezTo>
                <a:cubicBezTo>
                  <a:pt x="35" y="421"/>
                  <a:pt x="35" y="421"/>
                  <a:pt x="35" y="421"/>
                </a:cubicBezTo>
                <a:cubicBezTo>
                  <a:pt x="0" y="386"/>
                  <a:pt x="0" y="329"/>
                  <a:pt x="35" y="294"/>
                </a:cubicBezTo>
                <a:cubicBezTo>
                  <a:pt x="294" y="35"/>
                  <a:pt x="294" y="35"/>
                  <a:pt x="294" y="35"/>
                </a:cubicBezTo>
                <a:cubicBezTo>
                  <a:pt x="329" y="0"/>
                  <a:pt x="386" y="0"/>
                  <a:pt x="422" y="3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35" name="Freeform 25"/>
          <p:cNvSpPr/>
          <p:nvPr>
            <p:custDataLst>
              <p:tags r:id="rId8"/>
            </p:custDataLst>
          </p:nvPr>
        </p:nvSpPr>
        <p:spPr bwMode="auto">
          <a:xfrm>
            <a:off x="4030663" y="1473200"/>
            <a:ext cx="1257300" cy="1257300"/>
          </a:xfrm>
          <a:custGeom>
            <a:avLst/>
            <a:gdLst>
              <a:gd name="T0" fmla="*/ 608 w 643"/>
              <a:gd name="T1" fmla="*/ 35 h 644"/>
              <a:gd name="T2" fmla="*/ 608 w 643"/>
              <a:gd name="T3" fmla="*/ 163 h 644"/>
              <a:gd name="T4" fmla="*/ 163 w 643"/>
              <a:gd name="T5" fmla="*/ 609 h 644"/>
              <a:gd name="T6" fmla="*/ 35 w 643"/>
              <a:gd name="T7" fmla="*/ 609 h 644"/>
              <a:gd name="T8" fmla="*/ 35 w 643"/>
              <a:gd name="T9" fmla="*/ 609 h 644"/>
              <a:gd name="T10" fmla="*/ 35 w 643"/>
              <a:gd name="T11" fmla="*/ 481 h 644"/>
              <a:gd name="T12" fmla="*/ 480 w 643"/>
              <a:gd name="T13" fmla="*/ 35 h 644"/>
              <a:gd name="T14" fmla="*/ 608 w 643"/>
              <a:gd name="T15" fmla="*/ 35 h 6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644">
                <a:moveTo>
                  <a:pt x="608" y="35"/>
                </a:moveTo>
                <a:cubicBezTo>
                  <a:pt x="643" y="71"/>
                  <a:pt x="643" y="128"/>
                  <a:pt x="608" y="163"/>
                </a:cubicBezTo>
                <a:cubicBezTo>
                  <a:pt x="163" y="609"/>
                  <a:pt x="163" y="609"/>
                  <a:pt x="163" y="609"/>
                </a:cubicBezTo>
                <a:cubicBezTo>
                  <a:pt x="127" y="644"/>
                  <a:pt x="70" y="644"/>
                  <a:pt x="35" y="609"/>
                </a:cubicBezTo>
                <a:cubicBezTo>
                  <a:pt x="35" y="609"/>
                  <a:pt x="35" y="609"/>
                  <a:pt x="35" y="609"/>
                </a:cubicBezTo>
                <a:cubicBezTo>
                  <a:pt x="0" y="573"/>
                  <a:pt x="0" y="516"/>
                  <a:pt x="35" y="481"/>
                </a:cubicBezTo>
                <a:cubicBezTo>
                  <a:pt x="480" y="35"/>
                  <a:pt x="480" y="35"/>
                  <a:pt x="480" y="35"/>
                </a:cubicBezTo>
                <a:cubicBezTo>
                  <a:pt x="516" y="0"/>
                  <a:pt x="573" y="0"/>
                  <a:pt x="608" y="3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36" name="Freeform 26"/>
          <p:cNvSpPr/>
          <p:nvPr>
            <p:custDataLst>
              <p:tags r:id="rId9"/>
            </p:custDataLst>
          </p:nvPr>
        </p:nvSpPr>
        <p:spPr bwMode="auto">
          <a:xfrm>
            <a:off x="6821488" y="4119563"/>
            <a:ext cx="1257300" cy="1257300"/>
          </a:xfrm>
          <a:custGeom>
            <a:avLst/>
            <a:gdLst>
              <a:gd name="T0" fmla="*/ 608 w 643"/>
              <a:gd name="T1" fmla="*/ 35 h 644"/>
              <a:gd name="T2" fmla="*/ 608 w 643"/>
              <a:gd name="T3" fmla="*/ 163 h 644"/>
              <a:gd name="T4" fmla="*/ 162 w 643"/>
              <a:gd name="T5" fmla="*/ 609 h 644"/>
              <a:gd name="T6" fmla="*/ 35 w 643"/>
              <a:gd name="T7" fmla="*/ 609 h 644"/>
              <a:gd name="T8" fmla="*/ 35 w 643"/>
              <a:gd name="T9" fmla="*/ 609 h 644"/>
              <a:gd name="T10" fmla="*/ 35 w 643"/>
              <a:gd name="T11" fmla="*/ 481 h 644"/>
              <a:gd name="T12" fmla="*/ 480 w 643"/>
              <a:gd name="T13" fmla="*/ 35 h 644"/>
              <a:gd name="T14" fmla="*/ 608 w 643"/>
              <a:gd name="T15" fmla="*/ 35 h 6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644">
                <a:moveTo>
                  <a:pt x="608" y="35"/>
                </a:moveTo>
                <a:cubicBezTo>
                  <a:pt x="643" y="71"/>
                  <a:pt x="643" y="128"/>
                  <a:pt x="608" y="163"/>
                </a:cubicBezTo>
                <a:cubicBezTo>
                  <a:pt x="162" y="609"/>
                  <a:pt x="162" y="609"/>
                  <a:pt x="162" y="609"/>
                </a:cubicBezTo>
                <a:cubicBezTo>
                  <a:pt x="127" y="644"/>
                  <a:pt x="70" y="644"/>
                  <a:pt x="35" y="609"/>
                </a:cubicBezTo>
                <a:cubicBezTo>
                  <a:pt x="35" y="609"/>
                  <a:pt x="35" y="609"/>
                  <a:pt x="35" y="609"/>
                </a:cubicBezTo>
                <a:cubicBezTo>
                  <a:pt x="0" y="573"/>
                  <a:pt x="0" y="516"/>
                  <a:pt x="35" y="481"/>
                </a:cubicBezTo>
                <a:cubicBezTo>
                  <a:pt x="480" y="35"/>
                  <a:pt x="480" y="35"/>
                  <a:pt x="480" y="35"/>
                </a:cubicBezTo>
                <a:cubicBezTo>
                  <a:pt x="516" y="0"/>
                  <a:pt x="573" y="0"/>
                  <a:pt x="608" y="3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37" name="Freeform 27"/>
          <p:cNvSpPr/>
          <p:nvPr>
            <p:custDataLst>
              <p:tags r:id="rId10"/>
            </p:custDataLst>
          </p:nvPr>
        </p:nvSpPr>
        <p:spPr bwMode="auto">
          <a:xfrm>
            <a:off x="6689725" y="898525"/>
            <a:ext cx="401638" cy="403225"/>
          </a:xfrm>
          <a:custGeom>
            <a:avLst/>
            <a:gdLst>
              <a:gd name="T0" fmla="*/ 169 w 206"/>
              <a:gd name="T1" fmla="*/ 36 h 206"/>
              <a:gd name="T2" fmla="*/ 169 w 206"/>
              <a:gd name="T3" fmla="*/ 169 h 206"/>
              <a:gd name="T4" fmla="*/ 36 w 206"/>
              <a:gd name="T5" fmla="*/ 169 h 206"/>
              <a:gd name="T6" fmla="*/ 36 w 206"/>
              <a:gd name="T7" fmla="*/ 36 h 206"/>
              <a:gd name="T8" fmla="*/ 169 w 206"/>
              <a:gd name="T9" fmla="*/ 36 h 206"/>
            </a:gdLst>
            <a:ahLst/>
            <a:cxnLst>
              <a:cxn ang="0">
                <a:pos x="T0" y="T1"/>
              </a:cxn>
              <a:cxn ang="0">
                <a:pos x="T2" y="T3"/>
              </a:cxn>
              <a:cxn ang="0">
                <a:pos x="T4" y="T5"/>
              </a:cxn>
              <a:cxn ang="0">
                <a:pos x="T6" y="T7"/>
              </a:cxn>
              <a:cxn ang="0">
                <a:pos x="T8" y="T9"/>
              </a:cxn>
            </a:cxnLst>
            <a:rect l="0" t="0" r="r" b="b"/>
            <a:pathLst>
              <a:path w="206" h="206">
                <a:moveTo>
                  <a:pt x="169" y="36"/>
                </a:moveTo>
                <a:cubicBezTo>
                  <a:pt x="206" y="73"/>
                  <a:pt x="206" y="132"/>
                  <a:pt x="169" y="169"/>
                </a:cubicBezTo>
                <a:cubicBezTo>
                  <a:pt x="132" y="206"/>
                  <a:pt x="73" y="206"/>
                  <a:pt x="36" y="169"/>
                </a:cubicBezTo>
                <a:cubicBezTo>
                  <a:pt x="0" y="132"/>
                  <a:pt x="0" y="73"/>
                  <a:pt x="36" y="36"/>
                </a:cubicBezTo>
                <a:cubicBezTo>
                  <a:pt x="73" y="0"/>
                  <a:pt x="132" y="0"/>
                  <a:pt x="169" y="36"/>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38" name="Freeform 28"/>
          <p:cNvSpPr/>
          <p:nvPr>
            <p:custDataLst>
              <p:tags r:id="rId11"/>
            </p:custDataLst>
          </p:nvPr>
        </p:nvSpPr>
        <p:spPr bwMode="auto">
          <a:xfrm>
            <a:off x="7896225" y="887413"/>
            <a:ext cx="401638" cy="401638"/>
          </a:xfrm>
          <a:custGeom>
            <a:avLst/>
            <a:gdLst>
              <a:gd name="T0" fmla="*/ 169 w 205"/>
              <a:gd name="T1" fmla="*/ 36 h 206"/>
              <a:gd name="T2" fmla="*/ 169 w 205"/>
              <a:gd name="T3" fmla="*/ 169 h 206"/>
              <a:gd name="T4" fmla="*/ 36 w 205"/>
              <a:gd name="T5" fmla="*/ 169 h 206"/>
              <a:gd name="T6" fmla="*/ 36 w 205"/>
              <a:gd name="T7" fmla="*/ 36 h 206"/>
              <a:gd name="T8" fmla="*/ 169 w 205"/>
              <a:gd name="T9" fmla="*/ 36 h 206"/>
            </a:gdLst>
            <a:ahLst/>
            <a:cxnLst>
              <a:cxn ang="0">
                <a:pos x="T0" y="T1"/>
              </a:cxn>
              <a:cxn ang="0">
                <a:pos x="T2" y="T3"/>
              </a:cxn>
              <a:cxn ang="0">
                <a:pos x="T4" y="T5"/>
              </a:cxn>
              <a:cxn ang="0">
                <a:pos x="T6" y="T7"/>
              </a:cxn>
              <a:cxn ang="0">
                <a:pos x="T8" y="T9"/>
              </a:cxn>
            </a:cxnLst>
            <a:rect l="0" t="0" r="r" b="b"/>
            <a:pathLst>
              <a:path w="205" h="206">
                <a:moveTo>
                  <a:pt x="169" y="36"/>
                </a:moveTo>
                <a:cubicBezTo>
                  <a:pt x="205" y="73"/>
                  <a:pt x="205" y="132"/>
                  <a:pt x="169" y="169"/>
                </a:cubicBezTo>
                <a:cubicBezTo>
                  <a:pt x="132" y="206"/>
                  <a:pt x="73" y="206"/>
                  <a:pt x="36" y="169"/>
                </a:cubicBezTo>
                <a:cubicBezTo>
                  <a:pt x="0" y="132"/>
                  <a:pt x="0" y="73"/>
                  <a:pt x="36" y="36"/>
                </a:cubicBezTo>
                <a:cubicBezTo>
                  <a:pt x="73" y="0"/>
                  <a:pt x="132" y="0"/>
                  <a:pt x="169" y="36"/>
                </a:cubicBez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sp>
        <p:nvSpPr>
          <p:cNvPr id="39" name="Freeform 29"/>
          <p:cNvSpPr/>
          <p:nvPr>
            <p:custDataLst>
              <p:tags r:id="rId12"/>
            </p:custDataLst>
          </p:nvPr>
        </p:nvSpPr>
        <p:spPr bwMode="auto">
          <a:xfrm>
            <a:off x="6465888" y="5314950"/>
            <a:ext cx="403225" cy="401638"/>
          </a:xfrm>
          <a:custGeom>
            <a:avLst/>
            <a:gdLst>
              <a:gd name="T0" fmla="*/ 169 w 206"/>
              <a:gd name="T1" fmla="*/ 36 h 206"/>
              <a:gd name="T2" fmla="*/ 169 w 206"/>
              <a:gd name="T3" fmla="*/ 169 h 206"/>
              <a:gd name="T4" fmla="*/ 36 w 206"/>
              <a:gd name="T5" fmla="*/ 169 h 206"/>
              <a:gd name="T6" fmla="*/ 36 w 206"/>
              <a:gd name="T7" fmla="*/ 36 h 206"/>
              <a:gd name="T8" fmla="*/ 169 w 206"/>
              <a:gd name="T9" fmla="*/ 36 h 206"/>
            </a:gdLst>
            <a:ahLst/>
            <a:cxnLst>
              <a:cxn ang="0">
                <a:pos x="T0" y="T1"/>
              </a:cxn>
              <a:cxn ang="0">
                <a:pos x="T2" y="T3"/>
              </a:cxn>
              <a:cxn ang="0">
                <a:pos x="T4" y="T5"/>
              </a:cxn>
              <a:cxn ang="0">
                <a:pos x="T6" y="T7"/>
              </a:cxn>
              <a:cxn ang="0">
                <a:pos x="T8" y="T9"/>
              </a:cxn>
            </a:cxnLst>
            <a:rect l="0" t="0" r="r" b="b"/>
            <a:pathLst>
              <a:path w="206" h="206">
                <a:moveTo>
                  <a:pt x="169" y="36"/>
                </a:moveTo>
                <a:cubicBezTo>
                  <a:pt x="206" y="73"/>
                  <a:pt x="206" y="132"/>
                  <a:pt x="169" y="169"/>
                </a:cubicBezTo>
                <a:cubicBezTo>
                  <a:pt x="132" y="206"/>
                  <a:pt x="73" y="206"/>
                  <a:pt x="36" y="169"/>
                </a:cubicBezTo>
                <a:cubicBezTo>
                  <a:pt x="0" y="132"/>
                  <a:pt x="0" y="73"/>
                  <a:pt x="36" y="36"/>
                </a:cubicBezTo>
                <a:cubicBezTo>
                  <a:pt x="73" y="0"/>
                  <a:pt x="132" y="0"/>
                  <a:pt x="169" y="36"/>
                </a:cubicBez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sp>
        <p:nvSpPr>
          <p:cNvPr id="16" name="Freeform 14"/>
          <p:cNvSpPr>
            <a:spLocks noEditPoints="1"/>
          </p:cNvSpPr>
          <p:nvPr>
            <p:custDataLst>
              <p:tags r:id="rId13"/>
            </p:custDataLst>
          </p:nvPr>
        </p:nvSpPr>
        <p:spPr bwMode="auto">
          <a:xfrm>
            <a:off x="0" y="-1038226"/>
            <a:ext cx="6738938" cy="3730625"/>
          </a:xfrm>
          <a:custGeom>
            <a:avLst/>
            <a:gdLst>
              <a:gd name="T0" fmla="*/ 0 w 4245"/>
              <a:gd name="T1" fmla="*/ 1381 h 2350"/>
              <a:gd name="T2" fmla="*/ 0 w 4245"/>
              <a:gd name="T3" fmla="*/ 1399 h 2350"/>
              <a:gd name="T4" fmla="*/ 846 w 4245"/>
              <a:gd name="T5" fmla="*/ 2245 h 2350"/>
              <a:gd name="T6" fmla="*/ 855 w 4245"/>
              <a:gd name="T7" fmla="*/ 2236 h 2350"/>
              <a:gd name="T8" fmla="*/ 0 w 4245"/>
              <a:gd name="T9" fmla="*/ 1381 h 2350"/>
              <a:gd name="T10" fmla="*/ 3763 w 4245"/>
              <a:gd name="T11" fmla="*/ 0 h 2350"/>
              <a:gd name="T12" fmla="*/ 3745 w 4245"/>
              <a:gd name="T13" fmla="*/ 0 h 2350"/>
              <a:gd name="T14" fmla="*/ 4227 w 4245"/>
              <a:gd name="T15" fmla="*/ 482 h 2350"/>
              <a:gd name="T16" fmla="*/ 2367 w 4245"/>
              <a:gd name="T17" fmla="*/ 2342 h 2350"/>
              <a:gd name="T18" fmla="*/ 2376 w 4245"/>
              <a:gd name="T19" fmla="*/ 2350 h 2350"/>
              <a:gd name="T20" fmla="*/ 4245 w 4245"/>
              <a:gd name="T21" fmla="*/ 482 h 2350"/>
              <a:gd name="T22" fmla="*/ 3763 w 4245"/>
              <a:gd name="T23" fmla="*/ 0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45" h="2350">
                <a:moveTo>
                  <a:pt x="0" y="1381"/>
                </a:moveTo>
                <a:lnTo>
                  <a:pt x="0" y="1399"/>
                </a:lnTo>
                <a:lnTo>
                  <a:pt x="846" y="2245"/>
                </a:lnTo>
                <a:lnTo>
                  <a:pt x="855" y="2236"/>
                </a:lnTo>
                <a:lnTo>
                  <a:pt x="0" y="1381"/>
                </a:lnTo>
                <a:moveTo>
                  <a:pt x="3763" y="0"/>
                </a:moveTo>
                <a:lnTo>
                  <a:pt x="3745" y="0"/>
                </a:lnTo>
                <a:lnTo>
                  <a:pt x="4227" y="482"/>
                </a:lnTo>
                <a:lnTo>
                  <a:pt x="2367" y="2342"/>
                </a:lnTo>
                <a:lnTo>
                  <a:pt x="2376" y="2350"/>
                </a:lnTo>
                <a:lnTo>
                  <a:pt x="4245" y="482"/>
                </a:lnTo>
                <a:lnTo>
                  <a:pt x="37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标题 1"/>
          <p:cNvSpPr>
            <a:spLocks noGrp="1"/>
          </p:cNvSpPr>
          <p:nvPr>
            <p:ph type="ctrTitle" hasCustomPrompt="1"/>
            <p:custDataLst>
              <p:tags r:id="rId14"/>
            </p:custDataLst>
          </p:nvPr>
        </p:nvSpPr>
        <p:spPr>
          <a:xfrm>
            <a:off x="2879325" y="3428021"/>
            <a:ext cx="6433352" cy="590931"/>
          </a:xfrm>
        </p:spPr>
        <p:txBody>
          <a:bodyPr anchor="t" anchorCtr="0">
            <a:normAutofit/>
          </a:bodyPr>
          <a:lstStyle>
            <a:lvl1pPr algn="ctr">
              <a:lnSpc>
                <a:spcPct val="90000"/>
              </a:lnSpc>
              <a:defRPr sz="3600" b="1" spc="0">
                <a:solidFill>
                  <a:schemeClr val="tx1">
                    <a:lumMod val="85000"/>
                    <a:lumOff val="15000"/>
                  </a:schemeClr>
                </a:solidFill>
              </a:defRPr>
            </a:lvl1pPr>
          </a:lstStyle>
          <a:p>
            <a:r>
              <a:rPr lang="zh-CN" altLang="en-US" dirty="0"/>
              <a:t>单击此处编辑标题</a:t>
            </a:r>
            <a:endParaRPr lang="zh-CN" altLang="en-US" dirty="0"/>
          </a:p>
        </p:txBody>
      </p:sp>
      <p:sp>
        <p:nvSpPr>
          <p:cNvPr id="6" name="副标题 2"/>
          <p:cNvSpPr>
            <a:spLocks noGrp="1"/>
          </p:cNvSpPr>
          <p:nvPr>
            <p:ph type="subTitle" idx="1" hasCustomPrompt="1"/>
            <p:custDataLst>
              <p:tags r:id="rId15"/>
            </p:custDataLst>
          </p:nvPr>
        </p:nvSpPr>
        <p:spPr>
          <a:xfrm>
            <a:off x="2879324" y="2937559"/>
            <a:ext cx="6433352" cy="369332"/>
          </a:xfrm>
        </p:spPr>
        <p:txBody>
          <a:bodyPr anchor="b" anchorCtr="0">
            <a:normAutofit/>
          </a:bodyPr>
          <a:lstStyle>
            <a:lvl1pPr marL="0" indent="0" algn="ctr">
              <a:lnSpc>
                <a:spcPct val="90000"/>
              </a:lnSpc>
              <a:buNone/>
              <a:defRPr sz="2000" spc="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2" name="日期占位符 1"/>
          <p:cNvSpPr>
            <a:spLocks noGrp="1"/>
          </p:cNvSpPr>
          <p:nvPr>
            <p:ph type="dt" sz="half" idx="10"/>
            <p:custDataLst>
              <p:tags r:id="rId1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7"/>
            </p:custDataLst>
          </p:nvPr>
        </p:nvSpPr>
        <p:spPr/>
        <p:txBody>
          <a:bodyPr/>
          <a:lstStyle/>
          <a:p>
            <a:endParaRPr lang="zh-CN" altLang="en-US" dirty="0"/>
          </a:p>
        </p:txBody>
      </p:sp>
      <p:sp>
        <p:nvSpPr>
          <p:cNvPr id="5" name="灯片编号占位符 4"/>
          <p:cNvSpPr>
            <a:spLocks noGrp="1"/>
          </p:cNvSpPr>
          <p:nvPr>
            <p:ph type="sldNum" sz="quarter" idx="12"/>
            <p:custDataLst>
              <p:tags r:id="rId18"/>
            </p:custDataLst>
          </p:nvPr>
        </p:nvSpPr>
        <p:spPr/>
        <p:txBody>
          <a:bodyPr/>
          <a:lstStyle/>
          <a:p>
            <a:fld id="{49AE70B2-8BF9-45C0-BB95-33D1B9D3A854}" type="slidenum">
              <a:rPr lang="zh-CN" altLang="en-US" smtClean="0"/>
            </a:fld>
            <a:endParaRPr lang="zh-CN" altLang="en-US" dirty="0"/>
          </a:p>
        </p:txBody>
      </p:sp>
      <p:sp>
        <p:nvSpPr>
          <p:cNvPr id="3" name="KSO_TEMPLATE" hidden="1"/>
          <p:cNvSpPr/>
          <p:nvPr>
            <p:custDataLst>
              <p:tags r:id="rId1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a:solidFill>
                  <a:schemeClr val="tx1">
                    <a:lumMod val="85000"/>
                    <a:lumOff val="15000"/>
                  </a:schemeClr>
                </a:solidFill>
                <a:latin typeface="微软雅黑" panose="020B0503020204020204" pitchFamily="34" charset="-122"/>
                <a:ea typeface="微软雅黑" panose="020B0503020204020204" pitchFamily="34" charset="-122"/>
              </a:defRPr>
            </a:lvl1pPr>
            <a:lvl2pPr>
              <a:defRPr>
                <a:solidFill>
                  <a:schemeClr val="tx1">
                    <a:lumMod val="85000"/>
                    <a:lumOff val="15000"/>
                  </a:schemeClr>
                </a:solidFill>
                <a:latin typeface="微软雅黑" panose="020B0503020204020204" pitchFamily="34" charset="-122"/>
                <a:ea typeface="微软雅黑" panose="020B0503020204020204" pitchFamily="34" charset="-122"/>
              </a:defRPr>
            </a:lvl2pPr>
            <a:lvl3pPr>
              <a:defRPr>
                <a:solidFill>
                  <a:schemeClr val="tx1">
                    <a:lumMod val="85000"/>
                    <a:lumOff val="15000"/>
                  </a:schemeClr>
                </a:solidFill>
                <a:latin typeface="微软雅黑" panose="020B0503020204020204" pitchFamily="34" charset="-122"/>
                <a:ea typeface="微软雅黑" panose="020B0503020204020204" pitchFamily="34" charset="-122"/>
              </a:defRPr>
            </a:lvl3pPr>
            <a:lvl4pPr>
              <a:defRPr>
                <a:solidFill>
                  <a:schemeClr val="tx1">
                    <a:lumMod val="85000"/>
                    <a:lumOff val="15000"/>
                  </a:schemeClr>
                </a:solidFill>
                <a:latin typeface="微软雅黑" panose="020B0503020204020204" pitchFamily="34" charset="-122"/>
                <a:ea typeface="微软雅黑" panose="020B0503020204020204" pitchFamily="34" charset="-122"/>
              </a:defRPr>
            </a:lvl4pPr>
            <a:lvl5pPr>
              <a:defRPr>
                <a:solidFill>
                  <a:schemeClr val="tx1">
                    <a:lumMod val="85000"/>
                    <a:lumOff val="15000"/>
                  </a:schemeClr>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sp>
        <p:nvSpPr>
          <p:cNvPr id="11" name="Freeform 25"/>
          <p:cNvSpPr/>
          <p:nvPr>
            <p:custDataLst>
              <p:tags r:id="rId2"/>
            </p:custDataLst>
          </p:nvPr>
        </p:nvSpPr>
        <p:spPr bwMode="auto">
          <a:xfrm>
            <a:off x="630692" y="1649412"/>
            <a:ext cx="1257300" cy="1257300"/>
          </a:xfrm>
          <a:custGeom>
            <a:avLst/>
            <a:gdLst>
              <a:gd name="T0" fmla="*/ 608 w 643"/>
              <a:gd name="T1" fmla="*/ 35 h 644"/>
              <a:gd name="T2" fmla="*/ 608 w 643"/>
              <a:gd name="T3" fmla="*/ 163 h 644"/>
              <a:gd name="T4" fmla="*/ 163 w 643"/>
              <a:gd name="T5" fmla="*/ 609 h 644"/>
              <a:gd name="T6" fmla="*/ 35 w 643"/>
              <a:gd name="T7" fmla="*/ 609 h 644"/>
              <a:gd name="T8" fmla="*/ 35 w 643"/>
              <a:gd name="T9" fmla="*/ 609 h 644"/>
              <a:gd name="T10" fmla="*/ 35 w 643"/>
              <a:gd name="T11" fmla="*/ 481 h 644"/>
              <a:gd name="T12" fmla="*/ 480 w 643"/>
              <a:gd name="T13" fmla="*/ 35 h 644"/>
              <a:gd name="T14" fmla="*/ 608 w 643"/>
              <a:gd name="T15" fmla="*/ 35 h 6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644">
                <a:moveTo>
                  <a:pt x="608" y="35"/>
                </a:moveTo>
                <a:cubicBezTo>
                  <a:pt x="643" y="71"/>
                  <a:pt x="643" y="128"/>
                  <a:pt x="608" y="163"/>
                </a:cubicBezTo>
                <a:cubicBezTo>
                  <a:pt x="163" y="609"/>
                  <a:pt x="163" y="609"/>
                  <a:pt x="163" y="609"/>
                </a:cubicBezTo>
                <a:cubicBezTo>
                  <a:pt x="127" y="644"/>
                  <a:pt x="70" y="644"/>
                  <a:pt x="35" y="609"/>
                </a:cubicBezTo>
                <a:cubicBezTo>
                  <a:pt x="35" y="609"/>
                  <a:pt x="35" y="609"/>
                  <a:pt x="35" y="609"/>
                </a:cubicBezTo>
                <a:cubicBezTo>
                  <a:pt x="0" y="573"/>
                  <a:pt x="0" y="516"/>
                  <a:pt x="35" y="481"/>
                </a:cubicBezTo>
                <a:cubicBezTo>
                  <a:pt x="480" y="35"/>
                  <a:pt x="480" y="35"/>
                  <a:pt x="480" y="35"/>
                </a:cubicBezTo>
                <a:cubicBezTo>
                  <a:pt x="516" y="0"/>
                  <a:pt x="573" y="0"/>
                  <a:pt x="608" y="3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2" name="Rectangle 20"/>
          <p:cNvSpPr>
            <a:spLocks noChangeArrowheads="1"/>
          </p:cNvSpPr>
          <p:nvPr>
            <p:custDataLst>
              <p:tags r:id="rId3"/>
            </p:custDataLst>
          </p:nvPr>
        </p:nvSpPr>
        <p:spPr bwMode="auto">
          <a:xfrm>
            <a:off x="1760738" y="2124075"/>
            <a:ext cx="8670524" cy="2857500"/>
          </a:xfrm>
          <a:prstGeom prst="rect">
            <a:avLst/>
          </a:prstGeom>
          <a:solidFill>
            <a:schemeClr val="accent5"/>
          </a:solidFill>
          <a:ln>
            <a:noFill/>
          </a:ln>
        </p:spPr>
        <p:txBody>
          <a:bodyPr vert="horz" wrap="square" lIns="91440" tIns="45720" rIns="91440" bIns="45720" numCol="1" anchor="t" anchorCtr="0" compatLnSpc="1"/>
          <a:lstStyle/>
          <a:p>
            <a:endParaRPr lang="zh-CN" altLang="en-US"/>
          </a:p>
        </p:txBody>
      </p:sp>
      <p:sp>
        <p:nvSpPr>
          <p:cNvPr id="16" name="Freeform 21"/>
          <p:cNvSpPr/>
          <p:nvPr>
            <p:custDataLst>
              <p:tags r:id="rId4"/>
            </p:custDataLst>
          </p:nvPr>
        </p:nvSpPr>
        <p:spPr bwMode="auto">
          <a:xfrm>
            <a:off x="1997982" y="1797050"/>
            <a:ext cx="654050" cy="654050"/>
          </a:xfrm>
          <a:custGeom>
            <a:avLst/>
            <a:gdLst>
              <a:gd name="T0" fmla="*/ 328 w 335"/>
              <a:gd name="T1" fmla="*/ 56 h 335"/>
              <a:gd name="T2" fmla="*/ 299 w 335"/>
              <a:gd name="T3" fmla="*/ 57 h 335"/>
              <a:gd name="T4" fmla="*/ 274 w 335"/>
              <a:gd name="T5" fmla="*/ 57 h 335"/>
              <a:gd name="T6" fmla="*/ 274 w 335"/>
              <a:gd name="T7" fmla="*/ 82 h 335"/>
              <a:gd name="T8" fmla="*/ 273 w 335"/>
              <a:gd name="T9" fmla="*/ 110 h 335"/>
              <a:gd name="T10" fmla="*/ 245 w 335"/>
              <a:gd name="T11" fmla="*/ 111 h 335"/>
              <a:gd name="T12" fmla="*/ 220 w 335"/>
              <a:gd name="T13" fmla="*/ 111 h 335"/>
              <a:gd name="T14" fmla="*/ 220 w 335"/>
              <a:gd name="T15" fmla="*/ 136 h 335"/>
              <a:gd name="T16" fmla="*/ 219 w 335"/>
              <a:gd name="T17" fmla="*/ 165 h 335"/>
              <a:gd name="T18" fmla="*/ 190 w 335"/>
              <a:gd name="T19" fmla="*/ 166 h 335"/>
              <a:gd name="T20" fmla="*/ 166 w 335"/>
              <a:gd name="T21" fmla="*/ 166 h 335"/>
              <a:gd name="T22" fmla="*/ 166 w 335"/>
              <a:gd name="T23" fmla="*/ 190 h 335"/>
              <a:gd name="T24" fmla="*/ 165 w 335"/>
              <a:gd name="T25" fmla="*/ 219 h 335"/>
              <a:gd name="T26" fmla="*/ 136 w 335"/>
              <a:gd name="T27" fmla="*/ 220 h 335"/>
              <a:gd name="T28" fmla="*/ 111 w 335"/>
              <a:gd name="T29" fmla="*/ 220 h 335"/>
              <a:gd name="T30" fmla="*/ 111 w 335"/>
              <a:gd name="T31" fmla="*/ 245 h 335"/>
              <a:gd name="T32" fmla="*/ 110 w 335"/>
              <a:gd name="T33" fmla="*/ 273 h 335"/>
              <a:gd name="T34" fmla="*/ 82 w 335"/>
              <a:gd name="T35" fmla="*/ 274 h 335"/>
              <a:gd name="T36" fmla="*/ 57 w 335"/>
              <a:gd name="T37" fmla="*/ 274 h 335"/>
              <a:gd name="T38" fmla="*/ 57 w 335"/>
              <a:gd name="T39" fmla="*/ 299 h 335"/>
              <a:gd name="T40" fmla="*/ 56 w 335"/>
              <a:gd name="T41" fmla="*/ 328 h 335"/>
              <a:gd name="T42" fmla="*/ 27 w 335"/>
              <a:gd name="T43" fmla="*/ 329 h 335"/>
              <a:gd name="T44" fmla="*/ 3 w 335"/>
              <a:gd name="T45" fmla="*/ 329 h 335"/>
              <a:gd name="T46" fmla="*/ 0 w 335"/>
              <a:gd name="T47" fmla="*/ 326 h 335"/>
              <a:gd name="T48" fmla="*/ 28 w 335"/>
              <a:gd name="T49" fmla="*/ 325 h 335"/>
              <a:gd name="T50" fmla="*/ 53 w 335"/>
              <a:gd name="T51" fmla="*/ 325 h 335"/>
              <a:gd name="T52" fmla="*/ 53 w 335"/>
              <a:gd name="T53" fmla="*/ 300 h 335"/>
              <a:gd name="T54" fmla="*/ 54 w 335"/>
              <a:gd name="T55" fmla="*/ 272 h 335"/>
              <a:gd name="T56" fmla="*/ 83 w 335"/>
              <a:gd name="T57" fmla="*/ 271 h 335"/>
              <a:gd name="T58" fmla="*/ 107 w 335"/>
              <a:gd name="T59" fmla="*/ 271 h 335"/>
              <a:gd name="T60" fmla="*/ 108 w 335"/>
              <a:gd name="T61" fmla="*/ 246 h 335"/>
              <a:gd name="T62" fmla="*/ 109 w 335"/>
              <a:gd name="T63" fmla="*/ 217 h 335"/>
              <a:gd name="T64" fmla="*/ 137 w 335"/>
              <a:gd name="T65" fmla="*/ 216 h 335"/>
              <a:gd name="T66" fmla="*/ 162 w 335"/>
              <a:gd name="T67" fmla="*/ 216 h 335"/>
              <a:gd name="T68" fmla="*/ 162 w 335"/>
              <a:gd name="T69" fmla="*/ 192 h 335"/>
              <a:gd name="T70" fmla="*/ 163 w 335"/>
              <a:gd name="T71" fmla="*/ 163 h 335"/>
              <a:gd name="T72" fmla="*/ 192 w 335"/>
              <a:gd name="T73" fmla="*/ 162 h 335"/>
              <a:gd name="T74" fmla="*/ 216 w 335"/>
              <a:gd name="T75" fmla="*/ 162 h 335"/>
              <a:gd name="T76" fmla="*/ 216 w 335"/>
              <a:gd name="T77" fmla="*/ 137 h 335"/>
              <a:gd name="T78" fmla="*/ 217 w 335"/>
              <a:gd name="T79" fmla="*/ 109 h 335"/>
              <a:gd name="T80" fmla="*/ 246 w 335"/>
              <a:gd name="T81" fmla="*/ 107 h 335"/>
              <a:gd name="T82" fmla="*/ 271 w 335"/>
              <a:gd name="T83" fmla="*/ 107 h 335"/>
              <a:gd name="T84" fmla="*/ 271 w 335"/>
              <a:gd name="T85" fmla="*/ 83 h 335"/>
              <a:gd name="T86" fmla="*/ 272 w 335"/>
              <a:gd name="T87" fmla="*/ 54 h 335"/>
              <a:gd name="T88" fmla="*/ 300 w 335"/>
              <a:gd name="T89" fmla="*/ 53 h 335"/>
              <a:gd name="T90" fmla="*/ 325 w 335"/>
              <a:gd name="T91" fmla="*/ 53 h 335"/>
              <a:gd name="T92" fmla="*/ 325 w 335"/>
              <a:gd name="T93" fmla="*/ 28 h 335"/>
              <a:gd name="T94" fmla="*/ 326 w 335"/>
              <a:gd name="T95" fmla="*/ 0 h 335"/>
              <a:gd name="T96" fmla="*/ 329 w 335"/>
              <a:gd name="T97" fmla="*/ 3 h 335"/>
              <a:gd name="T98" fmla="*/ 329 w 335"/>
              <a:gd name="T99" fmla="*/ 27 h 335"/>
              <a:gd name="T100" fmla="*/ 328 w 335"/>
              <a:gd name="T101"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5" h="335">
                <a:moveTo>
                  <a:pt x="328" y="56"/>
                </a:moveTo>
                <a:cubicBezTo>
                  <a:pt x="320" y="63"/>
                  <a:pt x="309" y="60"/>
                  <a:pt x="299" y="57"/>
                </a:cubicBezTo>
                <a:cubicBezTo>
                  <a:pt x="290" y="54"/>
                  <a:pt x="280" y="51"/>
                  <a:pt x="274" y="57"/>
                </a:cubicBezTo>
                <a:cubicBezTo>
                  <a:pt x="269" y="63"/>
                  <a:pt x="271" y="72"/>
                  <a:pt x="274" y="82"/>
                </a:cubicBezTo>
                <a:cubicBezTo>
                  <a:pt x="278" y="92"/>
                  <a:pt x="281" y="103"/>
                  <a:pt x="273" y="110"/>
                </a:cubicBezTo>
                <a:cubicBezTo>
                  <a:pt x="266" y="118"/>
                  <a:pt x="255" y="114"/>
                  <a:pt x="245" y="111"/>
                </a:cubicBezTo>
                <a:cubicBezTo>
                  <a:pt x="235" y="108"/>
                  <a:pt x="226" y="105"/>
                  <a:pt x="220" y="111"/>
                </a:cubicBezTo>
                <a:cubicBezTo>
                  <a:pt x="214" y="117"/>
                  <a:pt x="217" y="126"/>
                  <a:pt x="220" y="136"/>
                </a:cubicBezTo>
                <a:cubicBezTo>
                  <a:pt x="223" y="146"/>
                  <a:pt x="227" y="157"/>
                  <a:pt x="219" y="165"/>
                </a:cubicBezTo>
                <a:cubicBezTo>
                  <a:pt x="211" y="172"/>
                  <a:pt x="201" y="169"/>
                  <a:pt x="190" y="166"/>
                </a:cubicBezTo>
                <a:cubicBezTo>
                  <a:pt x="181" y="163"/>
                  <a:pt x="172" y="160"/>
                  <a:pt x="166" y="166"/>
                </a:cubicBezTo>
                <a:cubicBezTo>
                  <a:pt x="160" y="172"/>
                  <a:pt x="163" y="181"/>
                  <a:pt x="166" y="190"/>
                </a:cubicBezTo>
                <a:cubicBezTo>
                  <a:pt x="169" y="201"/>
                  <a:pt x="172" y="211"/>
                  <a:pt x="165" y="219"/>
                </a:cubicBezTo>
                <a:cubicBezTo>
                  <a:pt x="157" y="227"/>
                  <a:pt x="146" y="223"/>
                  <a:pt x="136" y="220"/>
                </a:cubicBezTo>
                <a:cubicBezTo>
                  <a:pt x="126" y="217"/>
                  <a:pt x="117" y="214"/>
                  <a:pt x="111" y="220"/>
                </a:cubicBezTo>
                <a:cubicBezTo>
                  <a:pt x="105" y="226"/>
                  <a:pt x="108" y="235"/>
                  <a:pt x="111" y="245"/>
                </a:cubicBezTo>
                <a:cubicBezTo>
                  <a:pt x="115" y="255"/>
                  <a:pt x="118" y="266"/>
                  <a:pt x="110" y="273"/>
                </a:cubicBezTo>
                <a:cubicBezTo>
                  <a:pt x="103" y="281"/>
                  <a:pt x="92" y="278"/>
                  <a:pt x="82" y="274"/>
                </a:cubicBezTo>
                <a:cubicBezTo>
                  <a:pt x="72" y="271"/>
                  <a:pt x="63" y="268"/>
                  <a:pt x="57" y="274"/>
                </a:cubicBezTo>
                <a:cubicBezTo>
                  <a:pt x="51" y="280"/>
                  <a:pt x="54" y="289"/>
                  <a:pt x="57" y="299"/>
                </a:cubicBezTo>
                <a:cubicBezTo>
                  <a:pt x="60" y="309"/>
                  <a:pt x="64" y="320"/>
                  <a:pt x="56" y="328"/>
                </a:cubicBezTo>
                <a:cubicBezTo>
                  <a:pt x="48" y="335"/>
                  <a:pt x="38" y="332"/>
                  <a:pt x="27" y="329"/>
                </a:cubicBezTo>
                <a:cubicBezTo>
                  <a:pt x="18" y="326"/>
                  <a:pt x="9" y="323"/>
                  <a:pt x="3" y="329"/>
                </a:cubicBezTo>
                <a:cubicBezTo>
                  <a:pt x="0" y="326"/>
                  <a:pt x="0" y="326"/>
                  <a:pt x="0" y="326"/>
                </a:cubicBezTo>
                <a:cubicBezTo>
                  <a:pt x="7" y="318"/>
                  <a:pt x="18" y="322"/>
                  <a:pt x="28" y="325"/>
                </a:cubicBezTo>
                <a:cubicBezTo>
                  <a:pt x="38" y="328"/>
                  <a:pt x="47" y="331"/>
                  <a:pt x="53" y="325"/>
                </a:cubicBezTo>
                <a:cubicBezTo>
                  <a:pt x="59" y="319"/>
                  <a:pt x="56" y="310"/>
                  <a:pt x="53" y="300"/>
                </a:cubicBezTo>
                <a:cubicBezTo>
                  <a:pt x="50" y="290"/>
                  <a:pt x="47" y="279"/>
                  <a:pt x="54" y="272"/>
                </a:cubicBezTo>
                <a:cubicBezTo>
                  <a:pt x="62" y="264"/>
                  <a:pt x="73" y="267"/>
                  <a:pt x="83" y="271"/>
                </a:cubicBezTo>
                <a:cubicBezTo>
                  <a:pt x="92" y="274"/>
                  <a:pt x="101" y="276"/>
                  <a:pt x="107" y="271"/>
                </a:cubicBezTo>
                <a:cubicBezTo>
                  <a:pt x="113" y="265"/>
                  <a:pt x="111" y="255"/>
                  <a:pt x="108" y="246"/>
                </a:cubicBezTo>
                <a:cubicBezTo>
                  <a:pt x="104" y="236"/>
                  <a:pt x="101" y="225"/>
                  <a:pt x="109" y="217"/>
                </a:cubicBezTo>
                <a:cubicBezTo>
                  <a:pt x="116" y="210"/>
                  <a:pt x="127" y="213"/>
                  <a:pt x="137" y="216"/>
                </a:cubicBezTo>
                <a:cubicBezTo>
                  <a:pt x="147" y="219"/>
                  <a:pt x="156" y="222"/>
                  <a:pt x="162" y="216"/>
                </a:cubicBezTo>
                <a:cubicBezTo>
                  <a:pt x="168" y="210"/>
                  <a:pt x="165" y="201"/>
                  <a:pt x="162" y="192"/>
                </a:cubicBezTo>
                <a:cubicBezTo>
                  <a:pt x="159" y="181"/>
                  <a:pt x="155" y="171"/>
                  <a:pt x="163" y="163"/>
                </a:cubicBezTo>
                <a:cubicBezTo>
                  <a:pt x="171" y="155"/>
                  <a:pt x="181" y="159"/>
                  <a:pt x="192" y="162"/>
                </a:cubicBezTo>
                <a:cubicBezTo>
                  <a:pt x="201" y="165"/>
                  <a:pt x="210" y="168"/>
                  <a:pt x="216" y="162"/>
                </a:cubicBezTo>
                <a:cubicBezTo>
                  <a:pt x="222" y="156"/>
                  <a:pt x="219" y="147"/>
                  <a:pt x="216" y="137"/>
                </a:cubicBezTo>
                <a:cubicBezTo>
                  <a:pt x="213" y="127"/>
                  <a:pt x="210" y="116"/>
                  <a:pt x="217" y="109"/>
                </a:cubicBezTo>
                <a:cubicBezTo>
                  <a:pt x="225" y="101"/>
                  <a:pt x="236" y="104"/>
                  <a:pt x="246" y="107"/>
                </a:cubicBezTo>
                <a:cubicBezTo>
                  <a:pt x="256" y="110"/>
                  <a:pt x="265" y="113"/>
                  <a:pt x="271" y="107"/>
                </a:cubicBezTo>
                <a:cubicBezTo>
                  <a:pt x="277" y="101"/>
                  <a:pt x="274" y="92"/>
                  <a:pt x="271" y="83"/>
                </a:cubicBezTo>
                <a:cubicBezTo>
                  <a:pt x="267" y="72"/>
                  <a:pt x="264" y="62"/>
                  <a:pt x="272" y="54"/>
                </a:cubicBezTo>
                <a:cubicBezTo>
                  <a:pt x="279" y="47"/>
                  <a:pt x="290" y="50"/>
                  <a:pt x="300" y="53"/>
                </a:cubicBezTo>
                <a:cubicBezTo>
                  <a:pt x="310" y="56"/>
                  <a:pt x="319" y="59"/>
                  <a:pt x="325" y="53"/>
                </a:cubicBezTo>
                <a:cubicBezTo>
                  <a:pt x="331" y="47"/>
                  <a:pt x="328" y="38"/>
                  <a:pt x="325" y="28"/>
                </a:cubicBezTo>
                <a:cubicBezTo>
                  <a:pt x="322" y="18"/>
                  <a:pt x="318" y="7"/>
                  <a:pt x="326" y="0"/>
                </a:cubicBezTo>
                <a:cubicBezTo>
                  <a:pt x="329" y="3"/>
                  <a:pt x="329" y="3"/>
                  <a:pt x="329" y="3"/>
                </a:cubicBezTo>
                <a:cubicBezTo>
                  <a:pt x="323" y="9"/>
                  <a:pt x="326" y="18"/>
                  <a:pt x="329" y="27"/>
                </a:cubicBezTo>
                <a:cubicBezTo>
                  <a:pt x="332" y="38"/>
                  <a:pt x="335" y="48"/>
                  <a:pt x="328" y="56"/>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Freeform 22"/>
          <p:cNvSpPr/>
          <p:nvPr>
            <p:custDataLst>
              <p:tags r:id="rId5"/>
            </p:custDataLst>
          </p:nvPr>
        </p:nvSpPr>
        <p:spPr bwMode="auto">
          <a:xfrm>
            <a:off x="9072562" y="5445579"/>
            <a:ext cx="657225" cy="654050"/>
          </a:xfrm>
          <a:custGeom>
            <a:avLst/>
            <a:gdLst>
              <a:gd name="T0" fmla="*/ 8 w 336"/>
              <a:gd name="T1" fmla="*/ 279 h 335"/>
              <a:gd name="T2" fmla="*/ 37 w 336"/>
              <a:gd name="T3" fmla="*/ 278 h 335"/>
              <a:gd name="T4" fmla="*/ 61 w 336"/>
              <a:gd name="T5" fmla="*/ 278 h 335"/>
              <a:gd name="T6" fmla="*/ 61 w 336"/>
              <a:gd name="T7" fmla="*/ 253 h 335"/>
              <a:gd name="T8" fmla="*/ 63 w 336"/>
              <a:gd name="T9" fmla="*/ 225 h 335"/>
              <a:gd name="T10" fmla="*/ 91 w 336"/>
              <a:gd name="T11" fmla="*/ 224 h 335"/>
              <a:gd name="T12" fmla="*/ 116 w 336"/>
              <a:gd name="T13" fmla="*/ 224 h 335"/>
              <a:gd name="T14" fmla="*/ 116 w 336"/>
              <a:gd name="T15" fmla="*/ 199 h 335"/>
              <a:gd name="T16" fmla="*/ 117 w 336"/>
              <a:gd name="T17" fmla="*/ 170 h 335"/>
              <a:gd name="T18" fmla="*/ 146 w 336"/>
              <a:gd name="T19" fmla="*/ 169 h 335"/>
              <a:gd name="T20" fmla="*/ 170 w 336"/>
              <a:gd name="T21" fmla="*/ 169 h 335"/>
              <a:gd name="T22" fmla="*/ 170 w 336"/>
              <a:gd name="T23" fmla="*/ 145 h 335"/>
              <a:gd name="T24" fmla="*/ 171 w 336"/>
              <a:gd name="T25" fmla="*/ 116 h 335"/>
              <a:gd name="T26" fmla="*/ 200 w 336"/>
              <a:gd name="T27" fmla="*/ 115 h 335"/>
              <a:gd name="T28" fmla="*/ 225 w 336"/>
              <a:gd name="T29" fmla="*/ 115 h 335"/>
              <a:gd name="T30" fmla="*/ 225 w 336"/>
              <a:gd name="T31" fmla="*/ 90 h 335"/>
              <a:gd name="T32" fmla="*/ 226 w 336"/>
              <a:gd name="T33" fmla="*/ 62 h 335"/>
              <a:gd name="T34" fmla="*/ 254 w 336"/>
              <a:gd name="T35" fmla="*/ 61 h 335"/>
              <a:gd name="T36" fmla="*/ 279 w 336"/>
              <a:gd name="T37" fmla="*/ 60 h 335"/>
              <a:gd name="T38" fmla="*/ 279 w 336"/>
              <a:gd name="T39" fmla="*/ 36 h 335"/>
              <a:gd name="T40" fmla="*/ 280 w 336"/>
              <a:gd name="T41" fmla="*/ 7 h 335"/>
              <a:gd name="T42" fmla="*/ 309 w 336"/>
              <a:gd name="T43" fmla="*/ 6 h 335"/>
              <a:gd name="T44" fmla="*/ 333 w 336"/>
              <a:gd name="T45" fmla="*/ 6 h 335"/>
              <a:gd name="T46" fmla="*/ 336 w 336"/>
              <a:gd name="T47" fmla="*/ 9 h 335"/>
              <a:gd name="T48" fmla="*/ 307 w 336"/>
              <a:gd name="T49" fmla="*/ 10 h 335"/>
              <a:gd name="T50" fmla="*/ 283 w 336"/>
              <a:gd name="T51" fmla="*/ 10 h 335"/>
              <a:gd name="T52" fmla="*/ 283 w 336"/>
              <a:gd name="T53" fmla="*/ 35 h 335"/>
              <a:gd name="T54" fmla="*/ 282 w 336"/>
              <a:gd name="T55" fmla="*/ 63 h 335"/>
              <a:gd name="T56" fmla="*/ 253 w 336"/>
              <a:gd name="T57" fmla="*/ 64 h 335"/>
              <a:gd name="T58" fmla="*/ 228 w 336"/>
              <a:gd name="T59" fmla="*/ 64 h 335"/>
              <a:gd name="T60" fmla="*/ 228 w 336"/>
              <a:gd name="T61" fmla="*/ 89 h 335"/>
              <a:gd name="T62" fmla="*/ 227 w 336"/>
              <a:gd name="T63" fmla="*/ 118 h 335"/>
              <a:gd name="T64" fmla="*/ 199 w 336"/>
              <a:gd name="T65" fmla="*/ 119 h 335"/>
              <a:gd name="T66" fmla="*/ 174 w 336"/>
              <a:gd name="T67" fmla="*/ 119 h 335"/>
              <a:gd name="T68" fmla="*/ 174 w 336"/>
              <a:gd name="T69" fmla="*/ 143 h 335"/>
              <a:gd name="T70" fmla="*/ 173 w 336"/>
              <a:gd name="T71" fmla="*/ 172 h 335"/>
              <a:gd name="T72" fmla="*/ 144 w 336"/>
              <a:gd name="T73" fmla="*/ 173 h 335"/>
              <a:gd name="T74" fmla="*/ 120 w 336"/>
              <a:gd name="T75" fmla="*/ 173 h 335"/>
              <a:gd name="T76" fmla="*/ 120 w 336"/>
              <a:gd name="T77" fmla="*/ 198 h 335"/>
              <a:gd name="T78" fmla="*/ 119 w 336"/>
              <a:gd name="T79" fmla="*/ 226 h 335"/>
              <a:gd name="T80" fmla="*/ 90 w 336"/>
              <a:gd name="T81" fmla="*/ 227 h 335"/>
              <a:gd name="T82" fmla="*/ 65 w 336"/>
              <a:gd name="T83" fmla="*/ 228 h 335"/>
              <a:gd name="T84" fmla="*/ 65 w 336"/>
              <a:gd name="T85" fmla="*/ 252 h 335"/>
              <a:gd name="T86" fmla="*/ 64 w 336"/>
              <a:gd name="T87" fmla="*/ 281 h 335"/>
              <a:gd name="T88" fmla="*/ 36 w 336"/>
              <a:gd name="T89" fmla="*/ 282 h 335"/>
              <a:gd name="T90" fmla="*/ 11 w 336"/>
              <a:gd name="T91" fmla="*/ 282 h 335"/>
              <a:gd name="T92" fmla="*/ 11 w 336"/>
              <a:gd name="T93" fmla="*/ 307 h 335"/>
              <a:gd name="T94" fmla="*/ 10 w 336"/>
              <a:gd name="T95" fmla="*/ 335 h 335"/>
              <a:gd name="T96" fmla="*/ 7 w 336"/>
              <a:gd name="T97" fmla="*/ 332 h 335"/>
              <a:gd name="T98" fmla="*/ 7 w 336"/>
              <a:gd name="T99" fmla="*/ 308 h 335"/>
              <a:gd name="T100" fmla="*/ 8 w 336"/>
              <a:gd name="T101" fmla="*/ 27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6" h="335">
                <a:moveTo>
                  <a:pt x="8" y="279"/>
                </a:moveTo>
                <a:cubicBezTo>
                  <a:pt x="16" y="271"/>
                  <a:pt x="26" y="275"/>
                  <a:pt x="37" y="278"/>
                </a:cubicBezTo>
                <a:cubicBezTo>
                  <a:pt x="46" y="281"/>
                  <a:pt x="55" y="284"/>
                  <a:pt x="61" y="278"/>
                </a:cubicBezTo>
                <a:cubicBezTo>
                  <a:pt x="67" y="272"/>
                  <a:pt x="64" y="263"/>
                  <a:pt x="61" y="253"/>
                </a:cubicBezTo>
                <a:cubicBezTo>
                  <a:pt x="58" y="243"/>
                  <a:pt x="55" y="232"/>
                  <a:pt x="63" y="225"/>
                </a:cubicBezTo>
                <a:cubicBezTo>
                  <a:pt x="70" y="217"/>
                  <a:pt x="81" y="220"/>
                  <a:pt x="91" y="224"/>
                </a:cubicBezTo>
                <a:cubicBezTo>
                  <a:pt x="101" y="227"/>
                  <a:pt x="110" y="230"/>
                  <a:pt x="116" y="224"/>
                </a:cubicBezTo>
                <a:cubicBezTo>
                  <a:pt x="122" y="218"/>
                  <a:pt x="119" y="209"/>
                  <a:pt x="116" y="199"/>
                </a:cubicBezTo>
                <a:cubicBezTo>
                  <a:pt x="113" y="189"/>
                  <a:pt x="109" y="178"/>
                  <a:pt x="117" y="170"/>
                </a:cubicBezTo>
                <a:cubicBezTo>
                  <a:pt x="125" y="163"/>
                  <a:pt x="135" y="166"/>
                  <a:pt x="146" y="169"/>
                </a:cubicBezTo>
                <a:cubicBezTo>
                  <a:pt x="155" y="172"/>
                  <a:pt x="164" y="175"/>
                  <a:pt x="170" y="169"/>
                </a:cubicBezTo>
                <a:cubicBezTo>
                  <a:pt x="176" y="163"/>
                  <a:pt x="173" y="154"/>
                  <a:pt x="170" y="145"/>
                </a:cubicBezTo>
                <a:cubicBezTo>
                  <a:pt x="167" y="134"/>
                  <a:pt x="164" y="124"/>
                  <a:pt x="171" y="116"/>
                </a:cubicBezTo>
                <a:cubicBezTo>
                  <a:pt x="179" y="108"/>
                  <a:pt x="190" y="112"/>
                  <a:pt x="200" y="115"/>
                </a:cubicBezTo>
                <a:cubicBezTo>
                  <a:pt x="209" y="118"/>
                  <a:pt x="219" y="121"/>
                  <a:pt x="225" y="115"/>
                </a:cubicBezTo>
                <a:cubicBezTo>
                  <a:pt x="230" y="109"/>
                  <a:pt x="228" y="100"/>
                  <a:pt x="225" y="90"/>
                </a:cubicBezTo>
                <a:cubicBezTo>
                  <a:pt x="221" y="80"/>
                  <a:pt x="218" y="69"/>
                  <a:pt x="226" y="62"/>
                </a:cubicBezTo>
                <a:cubicBezTo>
                  <a:pt x="233" y="54"/>
                  <a:pt x="244" y="57"/>
                  <a:pt x="254" y="61"/>
                </a:cubicBezTo>
                <a:cubicBezTo>
                  <a:pt x="264" y="64"/>
                  <a:pt x="273" y="66"/>
                  <a:pt x="279" y="60"/>
                </a:cubicBezTo>
                <a:cubicBezTo>
                  <a:pt x="285" y="55"/>
                  <a:pt x="282" y="45"/>
                  <a:pt x="279" y="36"/>
                </a:cubicBezTo>
                <a:cubicBezTo>
                  <a:pt x="276" y="26"/>
                  <a:pt x="272" y="15"/>
                  <a:pt x="280" y="7"/>
                </a:cubicBezTo>
                <a:cubicBezTo>
                  <a:pt x="288" y="0"/>
                  <a:pt x="298" y="3"/>
                  <a:pt x="309" y="6"/>
                </a:cubicBezTo>
                <a:cubicBezTo>
                  <a:pt x="318" y="9"/>
                  <a:pt x="327" y="12"/>
                  <a:pt x="333" y="6"/>
                </a:cubicBezTo>
                <a:cubicBezTo>
                  <a:pt x="336" y="9"/>
                  <a:pt x="336" y="9"/>
                  <a:pt x="336" y="9"/>
                </a:cubicBezTo>
                <a:cubicBezTo>
                  <a:pt x="328" y="17"/>
                  <a:pt x="318" y="13"/>
                  <a:pt x="307" y="10"/>
                </a:cubicBezTo>
                <a:cubicBezTo>
                  <a:pt x="298" y="7"/>
                  <a:pt x="289" y="4"/>
                  <a:pt x="283" y="10"/>
                </a:cubicBezTo>
                <a:cubicBezTo>
                  <a:pt x="277" y="16"/>
                  <a:pt x="280" y="25"/>
                  <a:pt x="283" y="35"/>
                </a:cubicBezTo>
                <a:cubicBezTo>
                  <a:pt x="286" y="45"/>
                  <a:pt x="289" y="56"/>
                  <a:pt x="282" y="63"/>
                </a:cubicBezTo>
                <a:cubicBezTo>
                  <a:pt x="274" y="71"/>
                  <a:pt x="263" y="68"/>
                  <a:pt x="253" y="64"/>
                </a:cubicBezTo>
                <a:cubicBezTo>
                  <a:pt x="243" y="61"/>
                  <a:pt x="234" y="58"/>
                  <a:pt x="228" y="64"/>
                </a:cubicBezTo>
                <a:cubicBezTo>
                  <a:pt x="222" y="70"/>
                  <a:pt x="225" y="79"/>
                  <a:pt x="228" y="89"/>
                </a:cubicBezTo>
                <a:cubicBezTo>
                  <a:pt x="232" y="99"/>
                  <a:pt x="235" y="110"/>
                  <a:pt x="227" y="118"/>
                </a:cubicBezTo>
                <a:cubicBezTo>
                  <a:pt x="220" y="125"/>
                  <a:pt x="209" y="122"/>
                  <a:pt x="199" y="119"/>
                </a:cubicBezTo>
                <a:cubicBezTo>
                  <a:pt x="189" y="116"/>
                  <a:pt x="180" y="113"/>
                  <a:pt x="174" y="119"/>
                </a:cubicBezTo>
                <a:cubicBezTo>
                  <a:pt x="168" y="125"/>
                  <a:pt x="171" y="134"/>
                  <a:pt x="174" y="143"/>
                </a:cubicBezTo>
                <a:cubicBezTo>
                  <a:pt x="177" y="154"/>
                  <a:pt x="181" y="164"/>
                  <a:pt x="173" y="172"/>
                </a:cubicBezTo>
                <a:cubicBezTo>
                  <a:pt x="165" y="180"/>
                  <a:pt x="155" y="176"/>
                  <a:pt x="144" y="173"/>
                </a:cubicBezTo>
                <a:cubicBezTo>
                  <a:pt x="135" y="170"/>
                  <a:pt x="126" y="167"/>
                  <a:pt x="120" y="173"/>
                </a:cubicBezTo>
                <a:cubicBezTo>
                  <a:pt x="114" y="179"/>
                  <a:pt x="117" y="188"/>
                  <a:pt x="120" y="198"/>
                </a:cubicBezTo>
                <a:cubicBezTo>
                  <a:pt x="123" y="208"/>
                  <a:pt x="126" y="219"/>
                  <a:pt x="119" y="226"/>
                </a:cubicBezTo>
                <a:cubicBezTo>
                  <a:pt x="111" y="234"/>
                  <a:pt x="100" y="231"/>
                  <a:pt x="90" y="227"/>
                </a:cubicBezTo>
                <a:cubicBezTo>
                  <a:pt x="80" y="224"/>
                  <a:pt x="71" y="222"/>
                  <a:pt x="65" y="228"/>
                </a:cubicBezTo>
                <a:cubicBezTo>
                  <a:pt x="59" y="233"/>
                  <a:pt x="62" y="243"/>
                  <a:pt x="65" y="252"/>
                </a:cubicBezTo>
                <a:cubicBezTo>
                  <a:pt x="68" y="262"/>
                  <a:pt x="72" y="273"/>
                  <a:pt x="64" y="281"/>
                </a:cubicBezTo>
                <a:cubicBezTo>
                  <a:pt x="57" y="288"/>
                  <a:pt x="46" y="285"/>
                  <a:pt x="36" y="282"/>
                </a:cubicBezTo>
                <a:cubicBezTo>
                  <a:pt x="26" y="279"/>
                  <a:pt x="17" y="276"/>
                  <a:pt x="11" y="282"/>
                </a:cubicBezTo>
                <a:cubicBezTo>
                  <a:pt x="5" y="288"/>
                  <a:pt x="8" y="297"/>
                  <a:pt x="11" y="307"/>
                </a:cubicBezTo>
                <a:cubicBezTo>
                  <a:pt x="14" y="317"/>
                  <a:pt x="17" y="328"/>
                  <a:pt x="10" y="335"/>
                </a:cubicBezTo>
                <a:cubicBezTo>
                  <a:pt x="7" y="332"/>
                  <a:pt x="7" y="332"/>
                  <a:pt x="7" y="332"/>
                </a:cubicBezTo>
                <a:cubicBezTo>
                  <a:pt x="13" y="326"/>
                  <a:pt x="10" y="317"/>
                  <a:pt x="7" y="308"/>
                </a:cubicBezTo>
                <a:cubicBezTo>
                  <a:pt x="4" y="297"/>
                  <a:pt x="0" y="287"/>
                  <a:pt x="8" y="279"/>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8" name="Freeform 23"/>
          <p:cNvSpPr/>
          <p:nvPr>
            <p:custDataLst>
              <p:tags r:id="rId6"/>
            </p:custDataLst>
          </p:nvPr>
        </p:nvSpPr>
        <p:spPr bwMode="auto">
          <a:xfrm>
            <a:off x="1982220" y="1624149"/>
            <a:ext cx="1489075" cy="1487488"/>
          </a:xfrm>
          <a:custGeom>
            <a:avLst/>
            <a:gdLst>
              <a:gd name="T0" fmla="*/ 726 w 762"/>
              <a:gd name="T1" fmla="*/ 36 h 762"/>
              <a:gd name="T2" fmla="*/ 726 w 762"/>
              <a:gd name="T3" fmla="*/ 163 h 762"/>
              <a:gd name="T4" fmla="*/ 163 w 762"/>
              <a:gd name="T5" fmla="*/ 727 h 762"/>
              <a:gd name="T6" fmla="*/ 35 w 762"/>
              <a:gd name="T7" fmla="*/ 727 h 762"/>
              <a:gd name="T8" fmla="*/ 35 w 762"/>
              <a:gd name="T9" fmla="*/ 727 h 762"/>
              <a:gd name="T10" fmla="*/ 35 w 762"/>
              <a:gd name="T11" fmla="*/ 599 h 762"/>
              <a:gd name="T12" fmla="*/ 599 w 762"/>
              <a:gd name="T13" fmla="*/ 36 h 762"/>
              <a:gd name="T14" fmla="*/ 726 w 762"/>
              <a:gd name="T15" fmla="*/ 36 h 7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2" h="762">
                <a:moveTo>
                  <a:pt x="726" y="36"/>
                </a:moveTo>
                <a:cubicBezTo>
                  <a:pt x="762" y="71"/>
                  <a:pt x="762" y="128"/>
                  <a:pt x="726" y="163"/>
                </a:cubicBezTo>
                <a:cubicBezTo>
                  <a:pt x="163" y="727"/>
                  <a:pt x="163" y="727"/>
                  <a:pt x="163" y="727"/>
                </a:cubicBezTo>
                <a:cubicBezTo>
                  <a:pt x="127" y="762"/>
                  <a:pt x="70" y="762"/>
                  <a:pt x="35" y="727"/>
                </a:cubicBezTo>
                <a:cubicBezTo>
                  <a:pt x="35" y="727"/>
                  <a:pt x="35" y="727"/>
                  <a:pt x="35" y="727"/>
                </a:cubicBezTo>
                <a:cubicBezTo>
                  <a:pt x="0" y="692"/>
                  <a:pt x="0" y="635"/>
                  <a:pt x="35" y="599"/>
                </a:cubicBezTo>
                <a:cubicBezTo>
                  <a:pt x="599" y="36"/>
                  <a:pt x="599" y="36"/>
                  <a:pt x="599" y="36"/>
                </a:cubicBezTo>
                <a:cubicBezTo>
                  <a:pt x="634" y="0"/>
                  <a:pt x="691" y="0"/>
                  <a:pt x="726" y="36"/>
                </a:cubicBez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sp>
        <p:nvSpPr>
          <p:cNvPr id="19" name="Freeform 24"/>
          <p:cNvSpPr/>
          <p:nvPr>
            <p:custDataLst>
              <p:tags r:id="rId7"/>
            </p:custDataLst>
          </p:nvPr>
        </p:nvSpPr>
        <p:spPr bwMode="auto">
          <a:xfrm>
            <a:off x="3686403" y="1411607"/>
            <a:ext cx="893763" cy="890588"/>
          </a:xfrm>
          <a:custGeom>
            <a:avLst/>
            <a:gdLst>
              <a:gd name="T0" fmla="*/ 422 w 457"/>
              <a:gd name="T1" fmla="*/ 35 h 456"/>
              <a:gd name="T2" fmla="*/ 422 w 457"/>
              <a:gd name="T3" fmla="*/ 162 h 456"/>
              <a:gd name="T4" fmla="*/ 163 w 457"/>
              <a:gd name="T5" fmla="*/ 421 h 456"/>
              <a:gd name="T6" fmla="*/ 35 w 457"/>
              <a:gd name="T7" fmla="*/ 421 h 456"/>
              <a:gd name="T8" fmla="*/ 35 w 457"/>
              <a:gd name="T9" fmla="*/ 421 h 456"/>
              <a:gd name="T10" fmla="*/ 35 w 457"/>
              <a:gd name="T11" fmla="*/ 294 h 456"/>
              <a:gd name="T12" fmla="*/ 294 w 457"/>
              <a:gd name="T13" fmla="*/ 35 h 456"/>
              <a:gd name="T14" fmla="*/ 422 w 457"/>
              <a:gd name="T15" fmla="*/ 35 h 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56">
                <a:moveTo>
                  <a:pt x="422" y="35"/>
                </a:moveTo>
                <a:cubicBezTo>
                  <a:pt x="457" y="70"/>
                  <a:pt x="457" y="127"/>
                  <a:pt x="422" y="162"/>
                </a:cubicBezTo>
                <a:cubicBezTo>
                  <a:pt x="163" y="421"/>
                  <a:pt x="163" y="421"/>
                  <a:pt x="163" y="421"/>
                </a:cubicBezTo>
                <a:cubicBezTo>
                  <a:pt x="128" y="456"/>
                  <a:pt x="70" y="456"/>
                  <a:pt x="35" y="421"/>
                </a:cubicBezTo>
                <a:cubicBezTo>
                  <a:pt x="35" y="421"/>
                  <a:pt x="35" y="421"/>
                  <a:pt x="35" y="421"/>
                </a:cubicBezTo>
                <a:cubicBezTo>
                  <a:pt x="0" y="386"/>
                  <a:pt x="0" y="329"/>
                  <a:pt x="35" y="294"/>
                </a:cubicBezTo>
                <a:cubicBezTo>
                  <a:pt x="294" y="35"/>
                  <a:pt x="294" y="35"/>
                  <a:pt x="294" y="35"/>
                </a:cubicBezTo>
                <a:cubicBezTo>
                  <a:pt x="329" y="0"/>
                  <a:pt x="386" y="0"/>
                  <a:pt x="422" y="3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20" name="Freeform 26"/>
          <p:cNvSpPr/>
          <p:nvPr>
            <p:custDataLst>
              <p:tags r:id="rId8"/>
            </p:custDataLst>
          </p:nvPr>
        </p:nvSpPr>
        <p:spPr bwMode="auto">
          <a:xfrm>
            <a:off x="10263187" y="4295775"/>
            <a:ext cx="1257300" cy="1257300"/>
          </a:xfrm>
          <a:custGeom>
            <a:avLst/>
            <a:gdLst>
              <a:gd name="T0" fmla="*/ 608 w 643"/>
              <a:gd name="T1" fmla="*/ 35 h 644"/>
              <a:gd name="T2" fmla="*/ 608 w 643"/>
              <a:gd name="T3" fmla="*/ 163 h 644"/>
              <a:gd name="T4" fmla="*/ 162 w 643"/>
              <a:gd name="T5" fmla="*/ 609 h 644"/>
              <a:gd name="T6" fmla="*/ 35 w 643"/>
              <a:gd name="T7" fmla="*/ 609 h 644"/>
              <a:gd name="T8" fmla="*/ 35 w 643"/>
              <a:gd name="T9" fmla="*/ 609 h 644"/>
              <a:gd name="T10" fmla="*/ 35 w 643"/>
              <a:gd name="T11" fmla="*/ 481 h 644"/>
              <a:gd name="T12" fmla="*/ 480 w 643"/>
              <a:gd name="T13" fmla="*/ 35 h 644"/>
              <a:gd name="T14" fmla="*/ 608 w 643"/>
              <a:gd name="T15" fmla="*/ 35 h 6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644">
                <a:moveTo>
                  <a:pt x="608" y="35"/>
                </a:moveTo>
                <a:cubicBezTo>
                  <a:pt x="643" y="71"/>
                  <a:pt x="643" y="128"/>
                  <a:pt x="608" y="163"/>
                </a:cubicBezTo>
                <a:cubicBezTo>
                  <a:pt x="162" y="609"/>
                  <a:pt x="162" y="609"/>
                  <a:pt x="162" y="609"/>
                </a:cubicBezTo>
                <a:cubicBezTo>
                  <a:pt x="127" y="644"/>
                  <a:pt x="70" y="644"/>
                  <a:pt x="35" y="609"/>
                </a:cubicBezTo>
                <a:cubicBezTo>
                  <a:pt x="35" y="609"/>
                  <a:pt x="35" y="609"/>
                  <a:pt x="35" y="609"/>
                </a:cubicBezTo>
                <a:cubicBezTo>
                  <a:pt x="0" y="573"/>
                  <a:pt x="0" y="516"/>
                  <a:pt x="35" y="481"/>
                </a:cubicBezTo>
                <a:cubicBezTo>
                  <a:pt x="480" y="35"/>
                  <a:pt x="480" y="35"/>
                  <a:pt x="480" y="35"/>
                </a:cubicBezTo>
                <a:cubicBezTo>
                  <a:pt x="516" y="0"/>
                  <a:pt x="573" y="0"/>
                  <a:pt x="608" y="3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21" name="Freeform 27"/>
          <p:cNvSpPr/>
          <p:nvPr>
            <p:custDataLst>
              <p:tags r:id="rId9"/>
            </p:custDataLst>
          </p:nvPr>
        </p:nvSpPr>
        <p:spPr bwMode="auto">
          <a:xfrm>
            <a:off x="1878240" y="1219520"/>
            <a:ext cx="401638" cy="403225"/>
          </a:xfrm>
          <a:custGeom>
            <a:avLst/>
            <a:gdLst>
              <a:gd name="T0" fmla="*/ 169 w 206"/>
              <a:gd name="T1" fmla="*/ 36 h 206"/>
              <a:gd name="T2" fmla="*/ 169 w 206"/>
              <a:gd name="T3" fmla="*/ 169 h 206"/>
              <a:gd name="T4" fmla="*/ 36 w 206"/>
              <a:gd name="T5" fmla="*/ 169 h 206"/>
              <a:gd name="T6" fmla="*/ 36 w 206"/>
              <a:gd name="T7" fmla="*/ 36 h 206"/>
              <a:gd name="T8" fmla="*/ 169 w 206"/>
              <a:gd name="T9" fmla="*/ 36 h 206"/>
            </a:gdLst>
            <a:ahLst/>
            <a:cxnLst>
              <a:cxn ang="0">
                <a:pos x="T0" y="T1"/>
              </a:cxn>
              <a:cxn ang="0">
                <a:pos x="T2" y="T3"/>
              </a:cxn>
              <a:cxn ang="0">
                <a:pos x="T4" y="T5"/>
              </a:cxn>
              <a:cxn ang="0">
                <a:pos x="T6" y="T7"/>
              </a:cxn>
              <a:cxn ang="0">
                <a:pos x="T8" y="T9"/>
              </a:cxn>
            </a:cxnLst>
            <a:rect l="0" t="0" r="r" b="b"/>
            <a:pathLst>
              <a:path w="206" h="206">
                <a:moveTo>
                  <a:pt x="169" y="36"/>
                </a:moveTo>
                <a:cubicBezTo>
                  <a:pt x="206" y="73"/>
                  <a:pt x="206" y="132"/>
                  <a:pt x="169" y="169"/>
                </a:cubicBezTo>
                <a:cubicBezTo>
                  <a:pt x="132" y="206"/>
                  <a:pt x="73" y="206"/>
                  <a:pt x="36" y="169"/>
                </a:cubicBezTo>
                <a:cubicBezTo>
                  <a:pt x="0" y="132"/>
                  <a:pt x="0" y="73"/>
                  <a:pt x="36" y="36"/>
                </a:cubicBezTo>
                <a:cubicBezTo>
                  <a:pt x="73" y="0"/>
                  <a:pt x="132" y="0"/>
                  <a:pt x="169" y="36"/>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22" name="Freeform 28"/>
          <p:cNvSpPr/>
          <p:nvPr>
            <p:custDataLst>
              <p:tags r:id="rId10"/>
            </p:custDataLst>
          </p:nvPr>
        </p:nvSpPr>
        <p:spPr bwMode="auto">
          <a:xfrm>
            <a:off x="3388745" y="1293949"/>
            <a:ext cx="401638" cy="401638"/>
          </a:xfrm>
          <a:custGeom>
            <a:avLst/>
            <a:gdLst>
              <a:gd name="T0" fmla="*/ 169 w 205"/>
              <a:gd name="T1" fmla="*/ 36 h 206"/>
              <a:gd name="T2" fmla="*/ 169 w 205"/>
              <a:gd name="T3" fmla="*/ 169 h 206"/>
              <a:gd name="T4" fmla="*/ 36 w 205"/>
              <a:gd name="T5" fmla="*/ 169 h 206"/>
              <a:gd name="T6" fmla="*/ 36 w 205"/>
              <a:gd name="T7" fmla="*/ 36 h 206"/>
              <a:gd name="T8" fmla="*/ 169 w 205"/>
              <a:gd name="T9" fmla="*/ 36 h 206"/>
            </a:gdLst>
            <a:ahLst/>
            <a:cxnLst>
              <a:cxn ang="0">
                <a:pos x="T0" y="T1"/>
              </a:cxn>
              <a:cxn ang="0">
                <a:pos x="T2" y="T3"/>
              </a:cxn>
              <a:cxn ang="0">
                <a:pos x="T4" y="T5"/>
              </a:cxn>
              <a:cxn ang="0">
                <a:pos x="T6" y="T7"/>
              </a:cxn>
              <a:cxn ang="0">
                <a:pos x="T8" y="T9"/>
              </a:cxn>
            </a:cxnLst>
            <a:rect l="0" t="0" r="r" b="b"/>
            <a:pathLst>
              <a:path w="205" h="206">
                <a:moveTo>
                  <a:pt x="169" y="36"/>
                </a:moveTo>
                <a:cubicBezTo>
                  <a:pt x="205" y="73"/>
                  <a:pt x="205" y="132"/>
                  <a:pt x="169" y="169"/>
                </a:cubicBezTo>
                <a:cubicBezTo>
                  <a:pt x="132" y="206"/>
                  <a:pt x="73" y="206"/>
                  <a:pt x="36" y="169"/>
                </a:cubicBezTo>
                <a:cubicBezTo>
                  <a:pt x="0" y="132"/>
                  <a:pt x="0" y="73"/>
                  <a:pt x="36" y="36"/>
                </a:cubicBezTo>
                <a:cubicBezTo>
                  <a:pt x="73" y="0"/>
                  <a:pt x="132" y="0"/>
                  <a:pt x="169" y="36"/>
                </a:cubicBez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sp>
        <p:nvSpPr>
          <p:cNvPr id="23" name="Freeform 29"/>
          <p:cNvSpPr/>
          <p:nvPr>
            <p:custDataLst>
              <p:tags r:id="rId11"/>
            </p:custDataLst>
          </p:nvPr>
        </p:nvSpPr>
        <p:spPr bwMode="auto">
          <a:xfrm>
            <a:off x="9907587" y="5491162"/>
            <a:ext cx="403225" cy="401638"/>
          </a:xfrm>
          <a:custGeom>
            <a:avLst/>
            <a:gdLst>
              <a:gd name="T0" fmla="*/ 169 w 206"/>
              <a:gd name="T1" fmla="*/ 36 h 206"/>
              <a:gd name="T2" fmla="*/ 169 w 206"/>
              <a:gd name="T3" fmla="*/ 169 h 206"/>
              <a:gd name="T4" fmla="*/ 36 w 206"/>
              <a:gd name="T5" fmla="*/ 169 h 206"/>
              <a:gd name="T6" fmla="*/ 36 w 206"/>
              <a:gd name="T7" fmla="*/ 36 h 206"/>
              <a:gd name="T8" fmla="*/ 169 w 206"/>
              <a:gd name="T9" fmla="*/ 36 h 206"/>
            </a:gdLst>
            <a:ahLst/>
            <a:cxnLst>
              <a:cxn ang="0">
                <a:pos x="T0" y="T1"/>
              </a:cxn>
              <a:cxn ang="0">
                <a:pos x="T2" y="T3"/>
              </a:cxn>
              <a:cxn ang="0">
                <a:pos x="T4" y="T5"/>
              </a:cxn>
              <a:cxn ang="0">
                <a:pos x="T6" y="T7"/>
              </a:cxn>
              <a:cxn ang="0">
                <a:pos x="T8" y="T9"/>
              </a:cxn>
            </a:cxnLst>
            <a:rect l="0" t="0" r="r" b="b"/>
            <a:pathLst>
              <a:path w="206" h="206">
                <a:moveTo>
                  <a:pt x="169" y="36"/>
                </a:moveTo>
                <a:cubicBezTo>
                  <a:pt x="206" y="73"/>
                  <a:pt x="206" y="132"/>
                  <a:pt x="169" y="169"/>
                </a:cubicBezTo>
                <a:cubicBezTo>
                  <a:pt x="132" y="206"/>
                  <a:pt x="73" y="206"/>
                  <a:pt x="36" y="169"/>
                </a:cubicBezTo>
                <a:cubicBezTo>
                  <a:pt x="0" y="132"/>
                  <a:pt x="0" y="73"/>
                  <a:pt x="36" y="36"/>
                </a:cubicBezTo>
                <a:cubicBezTo>
                  <a:pt x="73" y="0"/>
                  <a:pt x="132" y="0"/>
                  <a:pt x="169" y="36"/>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3" name="标题 1"/>
          <p:cNvSpPr>
            <a:spLocks noGrp="1"/>
          </p:cNvSpPr>
          <p:nvPr>
            <p:ph type="ctrTitle" hasCustomPrompt="1"/>
            <p:custDataLst>
              <p:tags r:id="rId12"/>
            </p:custDataLst>
          </p:nvPr>
        </p:nvSpPr>
        <p:spPr>
          <a:xfrm>
            <a:off x="3119439" y="3030595"/>
            <a:ext cx="5953122" cy="1044461"/>
          </a:xfrm>
        </p:spPr>
        <p:txBody>
          <a:bodyPr anchor="ctr">
            <a:noAutofit/>
          </a:bodyPr>
          <a:lstStyle>
            <a:lvl1pPr marL="0" indent="0" algn="ctr">
              <a:lnSpc>
                <a:spcPct val="90000"/>
              </a:lnSpc>
              <a:buFont typeface="Arial" panose="020B0604020202020204" pitchFamily="34" charset="0"/>
              <a:buNone/>
              <a:defRPr sz="6600" b="1">
                <a:solidFill>
                  <a:schemeClr val="tx1">
                    <a:lumMod val="85000"/>
                    <a:lumOff val="15000"/>
                  </a:schemeClr>
                </a:solidFill>
              </a:defRPr>
            </a:lvl1pPr>
          </a:lstStyle>
          <a:p>
            <a:r>
              <a:rPr lang="zh-CN" altLang="en-US" dirty="0"/>
              <a:t>编辑标题</a:t>
            </a:r>
            <a:endParaRPr lang="zh-CN" altLang="en-US" dirty="0"/>
          </a:p>
        </p:txBody>
      </p:sp>
      <p:sp>
        <p:nvSpPr>
          <p:cNvPr id="2" name="日期占位符 1"/>
          <p:cNvSpPr>
            <a:spLocks noGrp="1"/>
          </p:cNvSpPr>
          <p:nvPr>
            <p:ph type="dt" sz="half" idx="10"/>
            <p:custDataLst>
              <p:tags r:id="rId13"/>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14"/>
            </p:custDataLst>
          </p:nvPr>
        </p:nvSpPr>
        <p:spPr/>
        <p:txBody>
          <a:bodyPr/>
          <a:lstStyle/>
          <a:p>
            <a:endParaRPr lang="zh-CN" altLang="en-US" dirty="0"/>
          </a:p>
        </p:txBody>
      </p:sp>
      <p:sp>
        <p:nvSpPr>
          <p:cNvPr id="4" name="灯片编号占位符 3"/>
          <p:cNvSpPr>
            <a:spLocks noGrp="1"/>
          </p:cNvSpPr>
          <p:nvPr>
            <p:ph type="sldNum" sz="quarter" idx="12"/>
            <p:custDataLst>
              <p:tags r:id="rId15"/>
            </p:custDataLst>
          </p:nvPr>
        </p:nvSpPr>
        <p:spPr/>
        <p:txBody>
          <a:bodyPr/>
          <a:lstStyle/>
          <a:p>
            <a:fld id="{49AE70B2-8BF9-45C0-BB95-33D1B9D3A854}" type="slidenum">
              <a:rPr lang="zh-CN" altLang="en-US" smtClean="0"/>
            </a:fld>
            <a:endParaRPr lang="zh-CN" altLang="en-US" dirty="0"/>
          </a:p>
        </p:txBody>
      </p:sp>
      <p:sp>
        <p:nvSpPr>
          <p:cNvPr id="5" name="KSO_TEMPLATE" hidden="1"/>
          <p:cNvSpPr/>
          <p:nvPr>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8" name="Rectangle 20"/>
          <p:cNvSpPr>
            <a:spLocks noChangeArrowheads="1"/>
          </p:cNvSpPr>
          <p:nvPr>
            <p:custDataLst>
              <p:tags r:id="rId2"/>
            </p:custDataLst>
          </p:nvPr>
        </p:nvSpPr>
        <p:spPr bwMode="auto">
          <a:xfrm>
            <a:off x="0" y="6524935"/>
            <a:ext cx="12192000" cy="333065"/>
          </a:xfrm>
          <a:prstGeom prst="rect">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20" name="Freeform 21"/>
          <p:cNvSpPr/>
          <p:nvPr>
            <p:custDataLst>
              <p:tags r:id="rId3"/>
            </p:custDataLst>
          </p:nvPr>
        </p:nvSpPr>
        <p:spPr bwMode="auto">
          <a:xfrm>
            <a:off x="59707" y="173571"/>
            <a:ext cx="431567" cy="431567"/>
          </a:xfrm>
          <a:custGeom>
            <a:avLst/>
            <a:gdLst>
              <a:gd name="T0" fmla="*/ 328 w 335"/>
              <a:gd name="T1" fmla="*/ 56 h 335"/>
              <a:gd name="T2" fmla="*/ 299 w 335"/>
              <a:gd name="T3" fmla="*/ 57 h 335"/>
              <a:gd name="T4" fmla="*/ 274 w 335"/>
              <a:gd name="T5" fmla="*/ 57 h 335"/>
              <a:gd name="T6" fmla="*/ 274 w 335"/>
              <a:gd name="T7" fmla="*/ 82 h 335"/>
              <a:gd name="T8" fmla="*/ 273 w 335"/>
              <a:gd name="T9" fmla="*/ 110 h 335"/>
              <a:gd name="T10" fmla="*/ 245 w 335"/>
              <a:gd name="T11" fmla="*/ 111 h 335"/>
              <a:gd name="T12" fmla="*/ 220 w 335"/>
              <a:gd name="T13" fmla="*/ 111 h 335"/>
              <a:gd name="T14" fmla="*/ 220 w 335"/>
              <a:gd name="T15" fmla="*/ 136 h 335"/>
              <a:gd name="T16" fmla="*/ 219 w 335"/>
              <a:gd name="T17" fmla="*/ 165 h 335"/>
              <a:gd name="T18" fmla="*/ 190 w 335"/>
              <a:gd name="T19" fmla="*/ 166 h 335"/>
              <a:gd name="T20" fmla="*/ 166 w 335"/>
              <a:gd name="T21" fmla="*/ 166 h 335"/>
              <a:gd name="T22" fmla="*/ 166 w 335"/>
              <a:gd name="T23" fmla="*/ 190 h 335"/>
              <a:gd name="T24" fmla="*/ 165 w 335"/>
              <a:gd name="T25" fmla="*/ 219 h 335"/>
              <a:gd name="T26" fmla="*/ 136 w 335"/>
              <a:gd name="T27" fmla="*/ 220 h 335"/>
              <a:gd name="T28" fmla="*/ 111 w 335"/>
              <a:gd name="T29" fmla="*/ 220 h 335"/>
              <a:gd name="T30" fmla="*/ 111 w 335"/>
              <a:gd name="T31" fmla="*/ 245 h 335"/>
              <a:gd name="T32" fmla="*/ 110 w 335"/>
              <a:gd name="T33" fmla="*/ 273 h 335"/>
              <a:gd name="T34" fmla="*/ 82 w 335"/>
              <a:gd name="T35" fmla="*/ 274 h 335"/>
              <a:gd name="T36" fmla="*/ 57 w 335"/>
              <a:gd name="T37" fmla="*/ 274 h 335"/>
              <a:gd name="T38" fmla="*/ 57 w 335"/>
              <a:gd name="T39" fmla="*/ 299 h 335"/>
              <a:gd name="T40" fmla="*/ 56 w 335"/>
              <a:gd name="T41" fmla="*/ 328 h 335"/>
              <a:gd name="T42" fmla="*/ 27 w 335"/>
              <a:gd name="T43" fmla="*/ 329 h 335"/>
              <a:gd name="T44" fmla="*/ 3 w 335"/>
              <a:gd name="T45" fmla="*/ 329 h 335"/>
              <a:gd name="T46" fmla="*/ 0 w 335"/>
              <a:gd name="T47" fmla="*/ 326 h 335"/>
              <a:gd name="T48" fmla="*/ 28 w 335"/>
              <a:gd name="T49" fmla="*/ 325 h 335"/>
              <a:gd name="T50" fmla="*/ 53 w 335"/>
              <a:gd name="T51" fmla="*/ 325 h 335"/>
              <a:gd name="T52" fmla="*/ 53 w 335"/>
              <a:gd name="T53" fmla="*/ 300 h 335"/>
              <a:gd name="T54" fmla="*/ 54 w 335"/>
              <a:gd name="T55" fmla="*/ 272 h 335"/>
              <a:gd name="T56" fmla="*/ 83 w 335"/>
              <a:gd name="T57" fmla="*/ 271 h 335"/>
              <a:gd name="T58" fmla="*/ 107 w 335"/>
              <a:gd name="T59" fmla="*/ 271 h 335"/>
              <a:gd name="T60" fmla="*/ 108 w 335"/>
              <a:gd name="T61" fmla="*/ 246 h 335"/>
              <a:gd name="T62" fmla="*/ 109 w 335"/>
              <a:gd name="T63" fmla="*/ 217 h 335"/>
              <a:gd name="T64" fmla="*/ 137 w 335"/>
              <a:gd name="T65" fmla="*/ 216 h 335"/>
              <a:gd name="T66" fmla="*/ 162 w 335"/>
              <a:gd name="T67" fmla="*/ 216 h 335"/>
              <a:gd name="T68" fmla="*/ 162 w 335"/>
              <a:gd name="T69" fmla="*/ 192 h 335"/>
              <a:gd name="T70" fmla="*/ 163 w 335"/>
              <a:gd name="T71" fmla="*/ 163 h 335"/>
              <a:gd name="T72" fmla="*/ 192 w 335"/>
              <a:gd name="T73" fmla="*/ 162 h 335"/>
              <a:gd name="T74" fmla="*/ 216 w 335"/>
              <a:gd name="T75" fmla="*/ 162 h 335"/>
              <a:gd name="T76" fmla="*/ 216 w 335"/>
              <a:gd name="T77" fmla="*/ 137 h 335"/>
              <a:gd name="T78" fmla="*/ 217 w 335"/>
              <a:gd name="T79" fmla="*/ 109 h 335"/>
              <a:gd name="T80" fmla="*/ 246 w 335"/>
              <a:gd name="T81" fmla="*/ 107 h 335"/>
              <a:gd name="T82" fmla="*/ 271 w 335"/>
              <a:gd name="T83" fmla="*/ 107 h 335"/>
              <a:gd name="T84" fmla="*/ 271 w 335"/>
              <a:gd name="T85" fmla="*/ 83 h 335"/>
              <a:gd name="T86" fmla="*/ 272 w 335"/>
              <a:gd name="T87" fmla="*/ 54 h 335"/>
              <a:gd name="T88" fmla="*/ 300 w 335"/>
              <a:gd name="T89" fmla="*/ 53 h 335"/>
              <a:gd name="T90" fmla="*/ 325 w 335"/>
              <a:gd name="T91" fmla="*/ 53 h 335"/>
              <a:gd name="T92" fmla="*/ 325 w 335"/>
              <a:gd name="T93" fmla="*/ 28 h 335"/>
              <a:gd name="T94" fmla="*/ 326 w 335"/>
              <a:gd name="T95" fmla="*/ 0 h 335"/>
              <a:gd name="T96" fmla="*/ 329 w 335"/>
              <a:gd name="T97" fmla="*/ 3 h 335"/>
              <a:gd name="T98" fmla="*/ 329 w 335"/>
              <a:gd name="T99" fmla="*/ 27 h 335"/>
              <a:gd name="T100" fmla="*/ 328 w 335"/>
              <a:gd name="T101"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5" h="335">
                <a:moveTo>
                  <a:pt x="328" y="56"/>
                </a:moveTo>
                <a:cubicBezTo>
                  <a:pt x="320" y="63"/>
                  <a:pt x="309" y="60"/>
                  <a:pt x="299" y="57"/>
                </a:cubicBezTo>
                <a:cubicBezTo>
                  <a:pt x="290" y="54"/>
                  <a:pt x="280" y="51"/>
                  <a:pt x="274" y="57"/>
                </a:cubicBezTo>
                <a:cubicBezTo>
                  <a:pt x="269" y="63"/>
                  <a:pt x="271" y="72"/>
                  <a:pt x="274" y="82"/>
                </a:cubicBezTo>
                <a:cubicBezTo>
                  <a:pt x="278" y="92"/>
                  <a:pt x="281" y="103"/>
                  <a:pt x="273" y="110"/>
                </a:cubicBezTo>
                <a:cubicBezTo>
                  <a:pt x="266" y="118"/>
                  <a:pt x="255" y="114"/>
                  <a:pt x="245" y="111"/>
                </a:cubicBezTo>
                <a:cubicBezTo>
                  <a:pt x="235" y="108"/>
                  <a:pt x="226" y="105"/>
                  <a:pt x="220" y="111"/>
                </a:cubicBezTo>
                <a:cubicBezTo>
                  <a:pt x="214" y="117"/>
                  <a:pt x="217" y="126"/>
                  <a:pt x="220" y="136"/>
                </a:cubicBezTo>
                <a:cubicBezTo>
                  <a:pt x="223" y="146"/>
                  <a:pt x="227" y="157"/>
                  <a:pt x="219" y="165"/>
                </a:cubicBezTo>
                <a:cubicBezTo>
                  <a:pt x="211" y="172"/>
                  <a:pt x="201" y="169"/>
                  <a:pt x="190" y="166"/>
                </a:cubicBezTo>
                <a:cubicBezTo>
                  <a:pt x="181" y="163"/>
                  <a:pt x="172" y="160"/>
                  <a:pt x="166" y="166"/>
                </a:cubicBezTo>
                <a:cubicBezTo>
                  <a:pt x="160" y="172"/>
                  <a:pt x="163" y="181"/>
                  <a:pt x="166" y="190"/>
                </a:cubicBezTo>
                <a:cubicBezTo>
                  <a:pt x="169" y="201"/>
                  <a:pt x="172" y="211"/>
                  <a:pt x="165" y="219"/>
                </a:cubicBezTo>
                <a:cubicBezTo>
                  <a:pt x="157" y="227"/>
                  <a:pt x="146" y="223"/>
                  <a:pt x="136" y="220"/>
                </a:cubicBezTo>
                <a:cubicBezTo>
                  <a:pt x="126" y="217"/>
                  <a:pt x="117" y="214"/>
                  <a:pt x="111" y="220"/>
                </a:cubicBezTo>
                <a:cubicBezTo>
                  <a:pt x="105" y="226"/>
                  <a:pt x="108" y="235"/>
                  <a:pt x="111" y="245"/>
                </a:cubicBezTo>
                <a:cubicBezTo>
                  <a:pt x="115" y="255"/>
                  <a:pt x="118" y="266"/>
                  <a:pt x="110" y="273"/>
                </a:cubicBezTo>
                <a:cubicBezTo>
                  <a:pt x="103" y="281"/>
                  <a:pt x="92" y="278"/>
                  <a:pt x="82" y="274"/>
                </a:cubicBezTo>
                <a:cubicBezTo>
                  <a:pt x="72" y="271"/>
                  <a:pt x="63" y="268"/>
                  <a:pt x="57" y="274"/>
                </a:cubicBezTo>
                <a:cubicBezTo>
                  <a:pt x="51" y="280"/>
                  <a:pt x="54" y="289"/>
                  <a:pt x="57" y="299"/>
                </a:cubicBezTo>
                <a:cubicBezTo>
                  <a:pt x="60" y="309"/>
                  <a:pt x="64" y="320"/>
                  <a:pt x="56" y="328"/>
                </a:cubicBezTo>
                <a:cubicBezTo>
                  <a:pt x="48" y="335"/>
                  <a:pt x="38" y="332"/>
                  <a:pt x="27" y="329"/>
                </a:cubicBezTo>
                <a:cubicBezTo>
                  <a:pt x="18" y="326"/>
                  <a:pt x="9" y="323"/>
                  <a:pt x="3" y="329"/>
                </a:cubicBezTo>
                <a:cubicBezTo>
                  <a:pt x="0" y="326"/>
                  <a:pt x="0" y="326"/>
                  <a:pt x="0" y="326"/>
                </a:cubicBezTo>
                <a:cubicBezTo>
                  <a:pt x="7" y="318"/>
                  <a:pt x="18" y="322"/>
                  <a:pt x="28" y="325"/>
                </a:cubicBezTo>
                <a:cubicBezTo>
                  <a:pt x="38" y="328"/>
                  <a:pt x="47" y="331"/>
                  <a:pt x="53" y="325"/>
                </a:cubicBezTo>
                <a:cubicBezTo>
                  <a:pt x="59" y="319"/>
                  <a:pt x="56" y="310"/>
                  <a:pt x="53" y="300"/>
                </a:cubicBezTo>
                <a:cubicBezTo>
                  <a:pt x="50" y="290"/>
                  <a:pt x="47" y="279"/>
                  <a:pt x="54" y="272"/>
                </a:cubicBezTo>
                <a:cubicBezTo>
                  <a:pt x="62" y="264"/>
                  <a:pt x="73" y="267"/>
                  <a:pt x="83" y="271"/>
                </a:cubicBezTo>
                <a:cubicBezTo>
                  <a:pt x="92" y="274"/>
                  <a:pt x="101" y="276"/>
                  <a:pt x="107" y="271"/>
                </a:cubicBezTo>
                <a:cubicBezTo>
                  <a:pt x="113" y="265"/>
                  <a:pt x="111" y="255"/>
                  <a:pt x="108" y="246"/>
                </a:cubicBezTo>
                <a:cubicBezTo>
                  <a:pt x="104" y="236"/>
                  <a:pt x="101" y="225"/>
                  <a:pt x="109" y="217"/>
                </a:cubicBezTo>
                <a:cubicBezTo>
                  <a:pt x="116" y="210"/>
                  <a:pt x="127" y="213"/>
                  <a:pt x="137" y="216"/>
                </a:cubicBezTo>
                <a:cubicBezTo>
                  <a:pt x="147" y="219"/>
                  <a:pt x="156" y="222"/>
                  <a:pt x="162" y="216"/>
                </a:cubicBezTo>
                <a:cubicBezTo>
                  <a:pt x="168" y="210"/>
                  <a:pt x="165" y="201"/>
                  <a:pt x="162" y="192"/>
                </a:cubicBezTo>
                <a:cubicBezTo>
                  <a:pt x="159" y="181"/>
                  <a:pt x="155" y="171"/>
                  <a:pt x="163" y="163"/>
                </a:cubicBezTo>
                <a:cubicBezTo>
                  <a:pt x="171" y="155"/>
                  <a:pt x="181" y="159"/>
                  <a:pt x="192" y="162"/>
                </a:cubicBezTo>
                <a:cubicBezTo>
                  <a:pt x="201" y="165"/>
                  <a:pt x="210" y="168"/>
                  <a:pt x="216" y="162"/>
                </a:cubicBezTo>
                <a:cubicBezTo>
                  <a:pt x="222" y="156"/>
                  <a:pt x="219" y="147"/>
                  <a:pt x="216" y="137"/>
                </a:cubicBezTo>
                <a:cubicBezTo>
                  <a:pt x="213" y="127"/>
                  <a:pt x="210" y="116"/>
                  <a:pt x="217" y="109"/>
                </a:cubicBezTo>
                <a:cubicBezTo>
                  <a:pt x="225" y="101"/>
                  <a:pt x="236" y="104"/>
                  <a:pt x="246" y="107"/>
                </a:cubicBezTo>
                <a:cubicBezTo>
                  <a:pt x="256" y="110"/>
                  <a:pt x="265" y="113"/>
                  <a:pt x="271" y="107"/>
                </a:cubicBezTo>
                <a:cubicBezTo>
                  <a:pt x="277" y="101"/>
                  <a:pt x="274" y="92"/>
                  <a:pt x="271" y="83"/>
                </a:cubicBezTo>
                <a:cubicBezTo>
                  <a:pt x="267" y="72"/>
                  <a:pt x="264" y="62"/>
                  <a:pt x="272" y="54"/>
                </a:cubicBezTo>
                <a:cubicBezTo>
                  <a:pt x="279" y="47"/>
                  <a:pt x="290" y="50"/>
                  <a:pt x="300" y="53"/>
                </a:cubicBezTo>
                <a:cubicBezTo>
                  <a:pt x="310" y="56"/>
                  <a:pt x="319" y="59"/>
                  <a:pt x="325" y="53"/>
                </a:cubicBezTo>
                <a:cubicBezTo>
                  <a:pt x="331" y="47"/>
                  <a:pt x="328" y="38"/>
                  <a:pt x="325" y="28"/>
                </a:cubicBezTo>
                <a:cubicBezTo>
                  <a:pt x="322" y="18"/>
                  <a:pt x="318" y="7"/>
                  <a:pt x="326" y="0"/>
                </a:cubicBezTo>
                <a:cubicBezTo>
                  <a:pt x="329" y="3"/>
                  <a:pt x="329" y="3"/>
                  <a:pt x="329" y="3"/>
                </a:cubicBezTo>
                <a:cubicBezTo>
                  <a:pt x="323" y="9"/>
                  <a:pt x="326" y="18"/>
                  <a:pt x="329" y="27"/>
                </a:cubicBezTo>
                <a:cubicBezTo>
                  <a:pt x="332" y="38"/>
                  <a:pt x="335" y="48"/>
                  <a:pt x="328" y="56"/>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2" name="Freeform 23"/>
          <p:cNvSpPr/>
          <p:nvPr>
            <p:custDataLst>
              <p:tags r:id="rId4"/>
            </p:custDataLst>
          </p:nvPr>
        </p:nvSpPr>
        <p:spPr bwMode="auto">
          <a:xfrm>
            <a:off x="0" y="229619"/>
            <a:ext cx="982548" cy="981501"/>
          </a:xfrm>
          <a:custGeom>
            <a:avLst/>
            <a:gdLst>
              <a:gd name="T0" fmla="*/ 726 w 762"/>
              <a:gd name="T1" fmla="*/ 36 h 762"/>
              <a:gd name="T2" fmla="*/ 726 w 762"/>
              <a:gd name="T3" fmla="*/ 163 h 762"/>
              <a:gd name="T4" fmla="*/ 163 w 762"/>
              <a:gd name="T5" fmla="*/ 727 h 762"/>
              <a:gd name="T6" fmla="*/ 35 w 762"/>
              <a:gd name="T7" fmla="*/ 727 h 762"/>
              <a:gd name="T8" fmla="*/ 35 w 762"/>
              <a:gd name="T9" fmla="*/ 727 h 762"/>
              <a:gd name="T10" fmla="*/ 35 w 762"/>
              <a:gd name="T11" fmla="*/ 599 h 762"/>
              <a:gd name="T12" fmla="*/ 599 w 762"/>
              <a:gd name="T13" fmla="*/ 36 h 762"/>
              <a:gd name="T14" fmla="*/ 726 w 762"/>
              <a:gd name="T15" fmla="*/ 36 h 7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2" h="762">
                <a:moveTo>
                  <a:pt x="726" y="36"/>
                </a:moveTo>
                <a:cubicBezTo>
                  <a:pt x="762" y="71"/>
                  <a:pt x="762" y="128"/>
                  <a:pt x="726" y="163"/>
                </a:cubicBezTo>
                <a:cubicBezTo>
                  <a:pt x="163" y="727"/>
                  <a:pt x="163" y="727"/>
                  <a:pt x="163" y="727"/>
                </a:cubicBezTo>
                <a:cubicBezTo>
                  <a:pt x="127" y="762"/>
                  <a:pt x="70" y="762"/>
                  <a:pt x="35" y="727"/>
                </a:cubicBezTo>
                <a:cubicBezTo>
                  <a:pt x="35" y="727"/>
                  <a:pt x="35" y="727"/>
                  <a:pt x="35" y="727"/>
                </a:cubicBezTo>
                <a:cubicBezTo>
                  <a:pt x="0" y="692"/>
                  <a:pt x="0" y="635"/>
                  <a:pt x="35" y="599"/>
                </a:cubicBezTo>
                <a:cubicBezTo>
                  <a:pt x="599" y="36"/>
                  <a:pt x="599" y="36"/>
                  <a:pt x="599" y="36"/>
                </a:cubicBezTo>
                <a:cubicBezTo>
                  <a:pt x="634" y="0"/>
                  <a:pt x="691" y="0"/>
                  <a:pt x="726" y="36"/>
                </a:cubicBez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sp>
        <p:nvSpPr>
          <p:cNvPr id="24" name="Freeform 28"/>
          <p:cNvSpPr/>
          <p:nvPr>
            <p:custDataLst>
              <p:tags r:id="rId5"/>
            </p:custDataLst>
          </p:nvPr>
        </p:nvSpPr>
        <p:spPr bwMode="auto">
          <a:xfrm>
            <a:off x="928078" y="11741"/>
            <a:ext cx="265016" cy="265016"/>
          </a:xfrm>
          <a:custGeom>
            <a:avLst/>
            <a:gdLst>
              <a:gd name="T0" fmla="*/ 169 w 205"/>
              <a:gd name="T1" fmla="*/ 36 h 206"/>
              <a:gd name="T2" fmla="*/ 169 w 205"/>
              <a:gd name="T3" fmla="*/ 169 h 206"/>
              <a:gd name="T4" fmla="*/ 36 w 205"/>
              <a:gd name="T5" fmla="*/ 169 h 206"/>
              <a:gd name="T6" fmla="*/ 36 w 205"/>
              <a:gd name="T7" fmla="*/ 36 h 206"/>
              <a:gd name="T8" fmla="*/ 169 w 205"/>
              <a:gd name="T9" fmla="*/ 36 h 206"/>
            </a:gdLst>
            <a:ahLst/>
            <a:cxnLst>
              <a:cxn ang="0">
                <a:pos x="T0" y="T1"/>
              </a:cxn>
              <a:cxn ang="0">
                <a:pos x="T2" y="T3"/>
              </a:cxn>
              <a:cxn ang="0">
                <a:pos x="T4" y="T5"/>
              </a:cxn>
              <a:cxn ang="0">
                <a:pos x="T6" y="T7"/>
              </a:cxn>
              <a:cxn ang="0">
                <a:pos x="T8" y="T9"/>
              </a:cxn>
            </a:cxnLst>
            <a:rect l="0" t="0" r="r" b="b"/>
            <a:pathLst>
              <a:path w="205" h="206">
                <a:moveTo>
                  <a:pt x="169" y="36"/>
                </a:moveTo>
                <a:cubicBezTo>
                  <a:pt x="205" y="73"/>
                  <a:pt x="205" y="132"/>
                  <a:pt x="169" y="169"/>
                </a:cubicBezTo>
                <a:cubicBezTo>
                  <a:pt x="132" y="206"/>
                  <a:pt x="73" y="206"/>
                  <a:pt x="36" y="169"/>
                </a:cubicBezTo>
                <a:cubicBezTo>
                  <a:pt x="0" y="132"/>
                  <a:pt x="0" y="73"/>
                  <a:pt x="36" y="36"/>
                </a:cubicBezTo>
                <a:cubicBezTo>
                  <a:pt x="73" y="0"/>
                  <a:pt x="132" y="0"/>
                  <a:pt x="169" y="36"/>
                </a:cubicBez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grpSp>
        <p:nvGrpSpPr>
          <p:cNvPr id="7" name="组合 6"/>
          <p:cNvGrpSpPr/>
          <p:nvPr>
            <p:custDataLst>
              <p:tags r:id="rId6"/>
            </p:custDataLst>
          </p:nvPr>
        </p:nvGrpSpPr>
        <p:grpSpPr>
          <a:xfrm>
            <a:off x="690562" y="1101582"/>
            <a:ext cx="10810876" cy="109538"/>
            <a:chOff x="628642" y="0"/>
            <a:chExt cx="27229910" cy="6858000"/>
          </a:xfrm>
        </p:grpSpPr>
        <p:sp>
          <p:nvSpPr>
            <p:cNvPr id="8" name="平行四边形 7"/>
            <p:cNvSpPr/>
            <p:nvPr>
              <p:custDataLst>
                <p:tags r:id="rId7"/>
              </p:custDataLst>
            </p:nvPr>
          </p:nvSpPr>
          <p:spPr>
            <a:xfrm flipH="1">
              <a:off x="628642" y="0"/>
              <a:ext cx="27229910" cy="6858000"/>
            </a:xfrm>
            <a:prstGeom prst="parallelogram">
              <a:avLst>
                <a:gd name="adj" fmla="val 42371"/>
              </a:avLst>
            </a:prstGeom>
            <a:solidFill>
              <a:schemeClr val="accent5">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平行四边形 8"/>
            <p:cNvSpPr/>
            <p:nvPr>
              <p:custDataLst>
                <p:tags r:id="rId8"/>
              </p:custDataLst>
            </p:nvPr>
          </p:nvSpPr>
          <p:spPr>
            <a:xfrm flipH="1">
              <a:off x="876300" y="0"/>
              <a:ext cx="7183962" cy="6858000"/>
            </a:xfrm>
            <a:prstGeom prst="parallelogram">
              <a:avLst>
                <a:gd name="adj" fmla="val 3876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0" name="平行四边形 13"/>
            <p:cNvSpPr/>
            <p:nvPr>
              <p:custDataLst>
                <p:tags r:id="rId9"/>
              </p:custDataLst>
            </p:nvPr>
          </p:nvSpPr>
          <p:spPr>
            <a:xfrm flipH="1">
              <a:off x="1507598" y="0"/>
              <a:ext cx="6240990" cy="6858000"/>
            </a:xfrm>
            <a:custGeom>
              <a:avLst/>
              <a:gdLst>
                <a:gd name="connsiteX0" fmla="*/ 0 w 6783916"/>
                <a:gd name="connsiteY0" fmla="*/ 6858000 h 6858000"/>
                <a:gd name="connsiteX1" fmla="*/ 2886624 w 6783916"/>
                <a:gd name="connsiteY1" fmla="*/ 0 h 6858000"/>
                <a:gd name="connsiteX2" fmla="*/ 6783916 w 6783916"/>
                <a:gd name="connsiteY2" fmla="*/ 0 h 6858000"/>
                <a:gd name="connsiteX3" fmla="*/ 3897292 w 6783916"/>
                <a:gd name="connsiteY3" fmla="*/ 6858000 h 6858000"/>
                <a:gd name="connsiteX4" fmla="*/ 0 w 6783916"/>
                <a:gd name="connsiteY4" fmla="*/ 6858000 h 6858000"/>
                <a:gd name="connsiteX0-1" fmla="*/ 0 w 6240991"/>
                <a:gd name="connsiteY0-2" fmla="*/ 6858000 h 6858000"/>
                <a:gd name="connsiteX1-3" fmla="*/ 2886624 w 6240991"/>
                <a:gd name="connsiteY1-4" fmla="*/ 0 h 6858000"/>
                <a:gd name="connsiteX2-5" fmla="*/ 6240991 w 6240991"/>
                <a:gd name="connsiteY2-6" fmla="*/ 9525 h 6858000"/>
                <a:gd name="connsiteX3-7" fmla="*/ 3897292 w 6240991"/>
                <a:gd name="connsiteY3-8" fmla="*/ 6858000 h 6858000"/>
                <a:gd name="connsiteX4-9" fmla="*/ 0 w 6240991"/>
                <a:gd name="connsiteY4-10"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40991" h="6858000">
                  <a:moveTo>
                    <a:pt x="0" y="6858000"/>
                  </a:moveTo>
                  <a:lnTo>
                    <a:pt x="2886624" y="0"/>
                  </a:lnTo>
                  <a:lnTo>
                    <a:pt x="6240991" y="9525"/>
                  </a:lnTo>
                  <a:lnTo>
                    <a:pt x="3897292" y="6858000"/>
                  </a:lnTo>
                  <a:lnTo>
                    <a:pt x="0" y="6858000"/>
                  </a:lnTo>
                  <a:close/>
                </a:path>
              </a:pathLst>
            </a:cu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grpSp>
      <p:sp>
        <p:nvSpPr>
          <p:cNvPr id="4" name="日期占位符 3"/>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p>
            <a:endParaRPr lang="zh-CN" altLang="en-US"/>
          </a:p>
        </p:txBody>
      </p:sp>
      <p:sp>
        <p:nvSpPr>
          <p:cNvPr id="6" name="灯片编号占位符 5"/>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p:custDataLst>
              <p:tags r:id="rId13"/>
            </p:custDataLst>
          </p:nvPr>
        </p:nvSpPr>
        <p:spPr>
          <a:xfrm>
            <a:off x="669882" y="443234"/>
            <a:ext cx="10852237" cy="612168"/>
          </a:xfrm>
        </p:spPr>
        <p:txBody>
          <a:bodyPr vert="horz" lIns="90000" tIns="46800" rIns="90000" bIns="46800" rtlCol="0" anchor="b" anchorCtr="0">
            <a:norm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14"/>
            </p:custDataLst>
          </p:nvPr>
        </p:nvSpPr>
        <p:spPr>
          <a:xfrm>
            <a:off x="669882" y="1257300"/>
            <a:ext cx="10852237" cy="5084115"/>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1" name="KSO_TEMPLATE" hidden="1"/>
          <p:cNvSpPr/>
          <p:nvPr>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Ref idx="1001">
        <a:schemeClr val="bg1"/>
      </p:bgRef>
    </p:bg>
    <p:spTree>
      <p:nvGrpSpPr>
        <p:cNvPr id="1" name=""/>
        <p:cNvGrpSpPr/>
        <p:nvPr/>
      </p:nvGrpSpPr>
      <p:grpSpPr>
        <a:xfrm>
          <a:off x="0" y="0"/>
          <a:ext cx="0" cy="0"/>
          <a:chOff x="0" y="0"/>
          <a:chExt cx="0" cy="0"/>
        </a:xfrm>
      </p:grpSpPr>
      <p:sp>
        <p:nvSpPr>
          <p:cNvPr id="13" name="Freeform 25"/>
          <p:cNvSpPr/>
          <p:nvPr>
            <p:custDataLst>
              <p:tags r:id="rId2"/>
            </p:custDataLst>
          </p:nvPr>
        </p:nvSpPr>
        <p:spPr bwMode="auto">
          <a:xfrm>
            <a:off x="630692" y="1649412"/>
            <a:ext cx="1257300" cy="1257300"/>
          </a:xfrm>
          <a:custGeom>
            <a:avLst/>
            <a:gdLst>
              <a:gd name="T0" fmla="*/ 608 w 643"/>
              <a:gd name="T1" fmla="*/ 35 h 644"/>
              <a:gd name="T2" fmla="*/ 608 w 643"/>
              <a:gd name="T3" fmla="*/ 163 h 644"/>
              <a:gd name="T4" fmla="*/ 163 w 643"/>
              <a:gd name="T5" fmla="*/ 609 h 644"/>
              <a:gd name="T6" fmla="*/ 35 w 643"/>
              <a:gd name="T7" fmla="*/ 609 h 644"/>
              <a:gd name="T8" fmla="*/ 35 w 643"/>
              <a:gd name="T9" fmla="*/ 609 h 644"/>
              <a:gd name="T10" fmla="*/ 35 w 643"/>
              <a:gd name="T11" fmla="*/ 481 h 644"/>
              <a:gd name="T12" fmla="*/ 480 w 643"/>
              <a:gd name="T13" fmla="*/ 35 h 644"/>
              <a:gd name="T14" fmla="*/ 608 w 643"/>
              <a:gd name="T15" fmla="*/ 35 h 6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644">
                <a:moveTo>
                  <a:pt x="608" y="35"/>
                </a:moveTo>
                <a:cubicBezTo>
                  <a:pt x="643" y="71"/>
                  <a:pt x="643" y="128"/>
                  <a:pt x="608" y="163"/>
                </a:cubicBezTo>
                <a:cubicBezTo>
                  <a:pt x="163" y="609"/>
                  <a:pt x="163" y="609"/>
                  <a:pt x="163" y="609"/>
                </a:cubicBezTo>
                <a:cubicBezTo>
                  <a:pt x="127" y="644"/>
                  <a:pt x="70" y="644"/>
                  <a:pt x="35" y="609"/>
                </a:cubicBezTo>
                <a:cubicBezTo>
                  <a:pt x="35" y="609"/>
                  <a:pt x="35" y="609"/>
                  <a:pt x="35" y="609"/>
                </a:cubicBezTo>
                <a:cubicBezTo>
                  <a:pt x="0" y="573"/>
                  <a:pt x="0" y="516"/>
                  <a:pt x="35" y="481"/>
                </a:cubicBezTo>
                <a:cubicBezTo>
                  <a:pt x="480" y="35"/>
                  <a:pt x="480" y="35"/>
                  <a:pt x="480" y="35"/>
                </a:cubicBezTo>
                <a:cubicBezTo>
                  <a:pt x="516" y="0"/>
                  <a:pt x="573" y="0"/>
                  <a:pt x="608" y="3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8" name="Rectangle 20"/>
          <p:cNvSpPr>
            <a:spLocks noChangeArrowheads="1"/>
          </p:cNvSpPr>
          <p:nvPr>
            <p:custDataLst>
              <p:tags r:id="rId3"/>
            </p:custDataLst>
          </p:nvPr>
        </p:nvSpPr>
        <p:spPr bwMode="auto">
          <a:xfrm>
            <a:off x="0" y="2124075"/>
            <a:ext cx="12192000" cy="2857500"/>
          </a:xfrm>
          <a:prstGeom prst="rect">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20" name="标题 1"/>
          <p:cNvSpPr>
            <a:spLocks noGrp="1"/>
          </p:cNvSpPr>
          <p:nvPr>
            <p:ph type="title" hasCustomPrompt="1"/>
            <p:custDataLst>
              <p:tags r:id="rId4"/>
            </p:custDataLst>
          </p:nvPr>
        </p:nvSpPr>
        <p:spPr>
          <a:xfrm>
            <a:off x="3683381" y="2698894"/>
            <a:ext cx="5978116" cy="656792"/>
          </a:xfrm>
        </p:spPr>
        <p:txBody>
          <a:bodyPr anchor="b">
            <a:normAutofit/>
          </a:bodyPr>
          <a:lstStyle>
            <a:lvl1pPr>
              <a:defRPr sz="3600" b="1">
                <a:solidFill>
                  <a:schemeClr val="bg1"/>
                </a:solidFill>
              </a:defRPr>
            </a:lvl1pPr>
          </a:lstStyle>
          <a:p>
            <a:r>
              <a:rPr lang="zh-CN" altLang="en-US" dirty="0"/>
              <a:t>单击此处编辑标题</a:t>
            </a:r>
            <a:endParaRPr lang="zh-CN" altLang="en-US" dirty="0"/>
          </a:p>
        </p:txBody>
      </p:sp>
      <p:sp>
        <p:nvSpPr>
          <p:cNvPr id="21" name="文本占位符 2"/>
          <p:cNvSpPr>
            <a:spLocks noGrp="1"/>
          </p:cNvSpPr>
          <p:nvPr>
            <p:ph type="body" idx="1"/>
            <p:custDataLst>
              <p:tags r:id="rId5"/>
            </p:custDataLst>
          </p:nvPr>
        </p:nvSpPr>
        <p:spPr>
          <a:xfrm>
            <a:off x="3683381" y="3438556"/>
            <a:ext cx="5978116" cy="1257300"/>
          </a:xfrm>
        </p:spPr>
        <p:txBody>
          <a:bodyPr anchor="t">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9" name="Freeform 21"/>
          <p:cNvSpPr/>
          <p:nvPr>
            <p:custDataLst>
              <p:tags r:id="rId6"/>
            </p:custDataLst>
          </p:nvPr>
        </p:nvSpPr>
        <p:spPr bwMode="auto">
          <a:xfrm>
            <a:off x="1997982" y="1797050"/>
            <a:ext cx="654050" cy="654050"/>
          </a:xfrm>
          <a:custGeom>
            <a:avLst/>
            <a:gdLst>
              <a:gd name="T0" fmla="*/ 328 w 335"/>
              <a:gd name="T1" fmla="*/ 56 h 335"/>
              <a:gd name="T2" fmla="*/ 299 w 335"/>
              <a:gd name="T3" fmla="*/ 57 h 335"/>
              <a:gd name="T4" fmla="*/ 274 w 335"/>
              <a:gd name="T5" fmla="*/ 57 h 335"/>
              <a:gd name="T6" fmla="*/ 274 w 335"/>
              <a:gd name="T7" fmla="*/ 82 h 335"/>
              <a:gd name="T8" fmla="*/ 273 w 335"/>
              <a:gd name="T9" fmla="*/ 110 h 335"/>
              <a:gd name="T10" fmla="*/ 245 w 335"/>
              <a:gd name="T11" fmla="*/ 111 h 335"/>
              <a:gd name="T12" fmla="*/ 220 w 335"/>
              <a:gd name="T13" fmla="*/ 111 h 335"/>
              <a:gd name="T14" fmla="*/ 220 w 335"/>
              <a:gd name="T15" fmla="*/ 136 h 335"/>
              <a:gd name="T16" fmla="*/ 219 w 335"/>
              <a:gd name="T17" fmla="*/ 165 h 335"/>
              <a:gd name="T18" fmla="*/ 190 w 335"/>
              <a:gd name="T19" fmla="*/ 166 h 335"/>
              <a:gd name="T20" fmla="*/ 166 w 335"/>
              <a:gd name="T21" fmla="*/ 166 h 335"/>
              <a:gd name="T22" fmla="*/ 166 w 335"/>
              <a:gd name="T23" fmla="*/ 190 h 335"/>
              <a:gd name="T24" fmla="*/ 165 w 335"/>
              <a:gd name="T25" fmla="*/ 219 h 335"/>
              <a:gd name="T26" fmla="*/ 136 w 335"/>
              <a:gd name="T27" fmla="*/ 220 h 335"/>
              <a:gd name="T28" fmla="*/ 111 w 335"/>
              <a:gd name="T29" fmla="*/ 220 h 335"/>
              <a:gd name="T30" fmla="*/ 111 w 335"/>
              <a:gd name="T31" fmla="*/ 245 h 335"/>
              <a:gd name="T32" fmla="*/ 110 w 335"/>
              <a:gd name="T33" fmla="*/ 273 h 335"/>
              <a:gd name="T34" fmla="*/ 82 w 335"/>
              <a:gd name="T35" fmla="*/ 274 h 335"/>
              <a:gd name="T36" fmla="*/ 57 w 335"/>
              <a:gd name="T37" fmla="*/ 274 h 335"/>
              <a:gd name="T38" fmla="*/ 57 w 335"/>
              <a:gd name="T39" fmla="*/ 299 h 335"/>
              <a:gd name="T40" fmla="*/ 56 w 335"/>
              <a:gd name="T41" fmla="*/ 328 h 335"/>
              <a:gd name="T42" fmla="*/ 27 w 335"/>
              <a:gd name="T43" fmla="*/ 329 h 335"/>
              <a:gd name="T44" fmla="*/ 3 w 335"/>
              <a:gd name="T45" fmla="*/ 329 h 335"/>
              <a:gd name="T46" fmla="*/ 0 w 335"/>
              <a:gd name="T47" fmla="*/ 326 h 335"/>
              <a:gd name="T48" fmla="*/ 28 w 335"/>
              <a:gd name="T49" fmla="*/ 325 h 335"/>
              <a:gd name="T50" fmla="*/ 53 w 335"/>
              <a:gd name="T51" fmla="*/ 325 h 335"/>
              <a:gd name="T52" fmla="*/ 53 w 335"/>
              <a:gd name="T53" fmla="*/ 300 h 335"/>
              <a:gd name="T54" fmla="*/ 54 w 335"/>
              <a:gd name="T55" fmla="*/ 272 h 335"/>
              <a:gd name="T56" fmla="*/ 83 w 335"/>
              <a:gd name="T57" fmla="*/ 271 h 335"/>
              <a:gd name="T58" fmla="*/ 107 w 335"/>
              <a:gd name="T59" fmla="*/ 271 h 335"/>
              <a:gd name="T60" fmla="*/ 108 w 335"/>
              <a:gd name="T61" fmla="*/ 246 h 335"/>
              <a:gd name="T62" fmla="*/ 109 w 335"/>
              <a:gd name="T63" fmla="*/ 217 h 335"/>
              <a:gd name="T64" fmla="*/ 137 w 335"/>
              <a:gd name="T65" fmla="*/ 216 h 335"/>
              <a:gd name="T66" fmla="*/ 162 w 335"/>
              <a:gd name="T67" fmla="*/ 216 h 335"/>
              <a:gd name="T68" fmla="*/ 162 w 335"/>
              <a:gd name="T69" fmla="*/ 192 h 335"/>
              <a:gd name="T70" fmla="*/ 163 w 335"/>
              <a:gd name="T71" fmla="*/ 163 h 335"/>
              <a:gd name="T72" fmla="*/ 192 w 335"/>
              <a:gd name="T73" fmla="*/ 162 h 335"/>
              <a:gd name="T74" fmla="*/ 216 w 335"/>
              <a:gd name="T75" fmla="*/ 162 h 335"/>
              <a:gd name="T76" fmla="*/ 216 w 335"/>
              <a:gd name="T77" fmla="*/ 137 h 335"/>
              <a:gd name="T78" fmla="*/ 217 w 335"/>
              <a:gd name="T79" fmla="*/ 109 h 335"/>
              <a:gd name="T80" fmla="*/ 246 w 335"/>
              <a:gd name="T81" fmla="*/ 107 h 335"/>
              <a:gd name="T82" fmla="*/ 271 w 335"/>
              <a:gd name="T83" fmla="*/ 107 h 335"/>
              <a:gd name="T84" fmla="*/ 271 w 335"/>
              <a:gd name="T85" fmla="*/ 83 h 335"/>
              <a:gd name="T86" fmla="*/ 272 w 335"/>
              <a:gd name="T87" fmla="*/ 54 h 335"/>
              <a:gd name="T88" fmla="*/ 300 w 335"/>
              <a:gd name="T89" fmla="*/ 53 h 335"/>
              <a:gd name="T90" fmla="*/ 325 w 335"/>
              <a:gd name="T91" fmla="*/ 53 h 335"/>
              <a:gd name="T92" fmla="*/ 325 w 335"/>
              <a:gd name="T93" fmla="*/ 28 h 335"/>
              <a:gd name="T94" fmla="*/ 326 w 335"/>
              <a:gd name="T95" fmla="*/ 0 h 335"/>
              <a:gd name="T96" fmla="*/ 329 w 335"/>
              <a:gd name="T97" fmla="*/ 3 h 335"/>
              <a:gd name="T98" fmla="*/ 329 w 335"/>
              <a:gd name="T99" fmla="*/ 27 h 335"/>
              <a:gd name="T100" fmla="*/ 328 w 335"/>
              <a:gd name="T101"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5" h="335">
                <a:moveTo>
                  <a:pt x="328" y="56"/>
                </a:moveTo>
                <a:cubicBezTo>
                  <a:pt x="320" y="63"/>
                  <a:pt x="309" y="60"/>
                  <a:pt x="299" y="57"/>
                </a:cubicBezTo>
                <a:cubicBezTo>
                  <a:pt x="290" y="54"/>
                  <a:pt x="280" y="51"/>
                  <a:pt x="274" y="57"/>
                </a:cubicBezTo>
                <a:cubicBezTo>
                  <a:pt x="269" y="63"/>
                  <a:pt x="271" y="72"/>
                  <a:pt x="274" y="82"/>
                </a:cubicBezTo>
                <a:cubicBezTo>
                  <a:pt x="278" y="92"/>
                  <a:pt x="281" y="103"/>
                  <a:pt x="273" y="110"/>
                </a:cubicBezTo>
                <a:cubicBezTo>
                  <a:pt x="266" y="118"/>
                  <a:pt x="255" y="114"/>
                  <a:pt x="245" y="111"/>
                </a:cubicBezTo>
                <a:cubicBezTo>
                  <a:pt x="235" y="108"/>
                  <a:pt x="226" y="105"/>
                  <a:pt x="220" y="111"/>
                </a:cubicBezTo>
                <a:cubicBezTo>
                  <a:pt x="214" y="117"/>
                  <a:pt x="217" y="126"/>
                  <a:pt x="220" y="136"/>
                </a:cubicBezTo>
                <a:cubicBezTo>
                  <a:pt x="223" y="146"/>
                  <a:pt x="227" y="157"/>
                  <a:pt x="219" y="165"/>
                </a:cubicBezTo>
                <a:cubicBezTo>
                  <a:pt x="211" y="172"/>
                  <a:pt x="201" y="169"/>
                  <a:pt x="190" y="166"/>
                </a:cubicBezTo>
                <a:cubicBezTo>
                  <a:pt x="181" y="163"/>
                  <a:pt x="172" y="160"/>
                  <a:pt x="166" y="166"/>
                </a:cubicBezTo>
                <a:cubicBezTo>
                  <a:pt x="160" y="172"/>
                  <a:pt x="163" y="181"/>
                  <a:pt x="166" y="190"/>
                </a:cubicBezTo>
                <a:cubicBezTo>
                  <a:pt x="169" y="201"/>
                  <a:pt x="172" y="211"/>
                  <a:pt x="165" y="219"/>
                </a:cubicBezTo>
                <a:cubicBezTo>
                  <a:pt x="157" y="227"/>
                  <a:pt x="146" y="223"/>
                  <a:pt x="136" y="220"/>
                </a:cubicBezTo>
                <a:cubicBezTo>
                  <a:pt x="126" y="217"/>
                  <a:pt x="117" y="214"/>
                  <a:pt x="111" y="220"/>
                </a:cubicBezTo>
                <a:cubicBezTo>
                  <a:pt x="105" y="226"/>
                  <a:pt x="108" y="235"/>
                  <a:pt x="111" y="245"/>
                </a:cubicBezTo>
                <a:cubicBezTo>
                  <a:pt x="115" y="255"/>
                  <a:pt x="118" y="266"/>
                  <a:pt x="110" y="273"/>
                </a:cubicBezTo>
                <a:cubicBezTo>
                  <a:pt x="103" y="281"/>
                  <a:pt x="92" y="278"/>
                  <a:pt x="82" y="274"/>
                </a:cubicBezTo>
                <a:cubicBezTo>
                  <a:pt x="72" y="271"/>
                  <a:pt x="63" y="268"/>
                  <a:pt x="57" y="274"/>
                </a:cubicBezTo>
                <a:cubicBezTo>
                  <a:pt x="51" y="280"/>
                  <a:pt x="54" y="289"/>
                  <a:pt x="57" y="299"/>
                </a:cubicBezTo>
                <a:cubicBezTo>
                  <a:pt x="60" y="309"/>
                  <a:pt x="64" y="320"/>
                  <a:pt x="56" y="328"/>
                </a:cubicBezTo>
                <a:cubicBezTo>
                  <a:pt x="48" y="335"/>
                  <a:pt x="38" y="332"/>
                  <a:pt x="27" y="329"/>
                </a:cubicBezTo>
                <a:cubicBezTo>
                  <a:pt x="18" y="326"/>
                  <a:pt x="9" y="323"/>
                  <a:pt x="3" y="329"/>
                </a:cubicBezTo>
                <a:cubicBezTo>
                  <a:pt x="0" y="326"/>
                  <a:pt x="0" y="326"/>
                  <a:pt x="0" y="326"/>
                </a:cubicBezTo>
                <a:cubicBezTo>
                  <a:pt x="7" y="318"/>
                  <a:pt x="18" y="322"/>
                  <a:pt x="28" y="325"/>
                </a:cubicBezTo>
                <a:cubicBezTo>
                  <a:pt x="38" y="328"/>
                  <a:pt x="47" y="331"/>
                  <a:pt x="53" y="325"/>
                </a:cubicBezTo>
                <a:cubicBezTo>
                  <a:pt x="59" y="319"/>
                  <a:pt x="56" y="310"/>
                  <a:pt x="53" y="300"/>
                </a:cubicBezTo>
                <a:cubicBezTo>
                  <a:pt x="50" y="290"/>
                  <a:pt x="47" y="279"/>
                  <a:pt x="54" y="272"/>
                </a:cubicBezTo>
                <a:cubicBezTo>
                  <a:pt x="62" y="264"/>
                  <a:pt x="73" y="267"/>
                  <a:pt x="83" y="271"/>
                </a:cubicBezTo>
                <a:cubicBezTo>
                  <a:pt x="92" y="274"/>
                  <a:pt x="101" y="276"/>
                  <a:pt x="107" y="271"/>
                </a:cubicBezTo>
                <a:cubicBezTo>
                  <a:pt x="113" y="265"/>
                  <a:pt x="111" y="255"/>
                  <a:pt x="108" y="246"/>
                </a:cubicBezTo>
                <a:cubicBezTo>
                  <a:pt x="104" y="236"/>
                  <a:pt x="101" y="225"/>
                  <a:pt x="109" y="217"/>
                </a:cubicBezTo>
                <a:cubicBezTo>
                  <a:pt x="116" y="210"/>
                  <a:pt x="127" y="213"/>
                  <a:pt x="137" y="216"/>
                </a:cubicBezTo>
                <a:cubicBezTo>
                  <a:pt x="147" y="219"/>
                  <a:pt x="156" y="222"/>
                  <a:pt x="162" y="216"/>
                </a:cubicBezTo>
                <a:cubicBezTo>
                  <a:pt x="168" y="210"/>
                  <a:pt x="165" y="201"/>
                  <a:pt x="162" y="192"/>
                </a:cubicBezTo>
                <a:cubicBezTo>
                  <a:pt x="159" y="181"/>
                  <a:pt x="155" y="171"/>
                  <a:pt x="163" y="163"/>
                </a:cubicBezTo>
                <a:cubicBezTo>
                  <a:pt x="171" y="155"/>
                  <a:pt x="181" y="159"/>
                  <a:pt x="192" y="162"/>
                </a:cubicBezTo>
                <a:cubicBezTo>
                  <a:pt x="201" y="165"/>
                  <a:pt x="210" y="168"/>
                  <a:pt x="216" y="162"/>
                </a:cubicBezTo>
                <a:cubicBezTo>
                  <a:pt x="222" y="156"/>
                  <a:pt x="219" y="147"/>
                  <a:pt x="216" y="137"/>
                </a:cubicBezTo>
                <a:cubicBezTo>
                  <a:pt x="213" y="127"/>
                  <a:pt x="210" y="116"/>
                  <a:pt x="217" y="109"/>
                </a:cubicBezTo>
                <a:cubicBezTo>
                  <a:pt x="225" y="101"/>
                  <a:pt x="236" y="104"/>
                  <a:pt x="246" y="107"/>
                </a:cubicBezTo>
                <a:cubicBezTo>
                  <a:pt x="256" y="110"/>
                  <a:pt x="265" y="113"/>
                  <a:pt x="271" y="107"/>
                </a:cubicBezTo>
                <a:cubicBezTo>
                  <a:pt x="277" y="101"/>
                  <a:pt x="274" y="92"/>
                  <a:pt x="271" y="83"/>
                </a:cubicBezTo>
                <a:cubicBezTo>
                  <a:pt x="267" y="72"/>
                  <a:pt x="264" y="62"/>
                  <a:pt x="272" y="54"/>
                </a:cubicBezTo>
                <a:cubicBezTo>
                  <a:pt x="279" y="47"/>
                  <a:pt x="290" y="50"/>
                  <a:pt x="300" y="53"/>
                </a:cubicBezTo>
                <a:cubicBezTo>
                  <a:pt x="310" y="56"/>
                  <a:pt x="319" y="59"/>
                  <a:pt x="325" y="53"/>
                </a:cubicBezTo>
                <a:cubicBezTo>
                  <a:pt x="331" y="47"/>
                  <a:pt x="328" y="38"/>
                  <a:pt x="325" y="28"/>
                </a:cubicBezTo>
                <a:cubicBezTo>
                  <a:pt x="322" y="18"/>
                  <a:pt x="318" y="7"/>
                  <a:pt x="326" y="0"/>
                </a:cubicBezTo>
                <a:cubicBezTo>
                  <a:pt x="329" y="3"/>
                  <a:pt x="329" y="3"/>
                  <a:pt x="329" y="3"/>
                </a:cubicBezTo>
                <a:cubicBezTo>
                  <a:pt x="323" y="9"/>
                  <a:pt x="326" y="18"/>
                  <a:pt x="329" y="27"/>
                </a:cubicBezTo>
                <a:cubicBezTo>
                  <a:pt x="332" y="38"/>
                  <a:pt x="335" y="48"/>
                  <a:pt x="328" y="56"/>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 name="Freeform 22"/>
          <p:cNvSpPr/>
          <p:nvPr>
            <p:custDataLst>
              <p:tags r:id="rId7"/>
            </p:custDataLst>
          </p:nvPr>
        </p:nvSpPr>
        <p:spPr bwMode="auto">
          <a:xfrm>
            <a:off x="9072562" y="5445579"/>
            <a:ext cx="657225" cy="654050"/>
          </a:xfrm>
          <a:custGeom>
            <a:avLst/>
            <a:gdLst>
              <a:gd name="T0" fmla="*/ 8 w 336"/>
              <a:gd name="T1" fmla="*/ 279 h 335"/>
              <a:gd name="T2" fmla="*/ 37 w 336"/>
              <a:gd name="T3" fmla="*/ 278 h 335"/>
              <a:gd name="T4" fmla="*/ 61 w 336"/>
              <a:gd name="T5" fmla="*/ 278 h 335"/>
              <a:gd name="T6" fmla="*/ 61 w 336"/>
              <a:gd name="T7" fmla="*/ 253 h 335"/>
              <a:gd name="T8" fmla="*/ 63 w 336"/>
              <a:gd name="T9" fmla="*/ 225 h 335"/>
              <a:gd name="T10" fmla="*/ 91 w 336"/>
              <a:gd name="T11" fmla="*/ 224 h 335"/>
              <a:gd name="T12" fmla="*/ 116 w 336"/>
              <a:gd name="T13" fmla="*/ 224 h 335"/>
              <a:gd name="T14" fmla="*/ 116 w 336"/>
              <a:gd name="T15" fmla="*/ 199 h 335"/>
              <a:gd name="T16" fmla="*/ 117 w 336"/>
              <a:gd name="T17" fmla="*/ 170 h 335"/>
              <a:gd name="T18" fmla="*/ 146 w 336"/>
              <a:gd name="T19" fmla="*/ 169 h 335"/>
              <a:gd name="T20" fmla="*/ 170 w 336"/>
              <a:gd name="T21" fmla="*/ 169 h 335"/>
              <a:gd name="T22" fmla="*/ 170 w 336"/>
              <a:gd name="T23" fmla="*/ 145 h 335"/>
              <a:gd name="T24" fmla="*/ 171 w 336"/>
              <a:gd name="T25" fmla="*/ 116 h 335"/>
              <a:gd name="T26" fmla="*/ 200 w 336"/>
              <a:gd name="T27" fmla="*/ 115 h 335"/>
              <a:gd name="T28" fmla="*/ 225 w 336"/>
              <a:gd name="T29" fmla="*/ 115 h 335"/>
              <a:gd name="T30" fmla="*/ 225 w 336"/>
              <a:gd name="T31" fmla="*/ 90 h 335"/>
              <a:gd name="T32" fmla="*/ 226 w 336"/>
              <a:gd name="T33" fmla="*/ 62 h 335"/>
              <a:gd name="T34" fmla="*/ 254 w 336"/>
              <a:gd name="T35" fmla="*/ 61 h 335"/>
              <a:gd name="T36" fmla="*/ 279 w 336"/>
              <a:gd name="T37" fmla="*/ 60 h 335"/>
              <a:gd name="T38" fmla="*/ 279 w 336"/>
              <a:gd name="T39" fmla="*/ 36 h 335"/>
              <a:gd name="T40" fmla="*/ 280 w 336"/>
              <a:gd name="T41" fmla="*/ 7 h 335"/>
              <a:gd name="T42" fmla="*/ 309 w 336"/>
              <a:gd name="T43" fmla="*/ 6 h 335"/>
              <a:gd name="T44" fmla="*/ 333 w 336"/>
              <a:gd name="T45" fmla="*/ 6 h 335"/>
              <a:gd name="T46" fmla="*/ 336 w 336"/>
              <a:gd name="T47" fmla="*/ 9 h 335"/>
              <a:gd name="T48" fmla="*/ 307 w 336"/>
              <a:gd name="T49" fmla="*/ 10 h 335"/>
              <a:gd name="T50" fmla="*/ 283 w 336"/>
              <a:gd name="T51" fmla="*/ 10 h 335"/>
              <a:gd name="T52" fmla="*/ 283 w 336"/>
              <a:gd name="T53" fmla="*/ 35 h 335"/>
              <a:gd name="T54" fmla="*/ 282 w 336"/>
              <a:gd name="T55" fmla="*/ 63 h 335"/>
              <a:gd name="T56" fmla="*/ 253 w 336"/>
              <a:gd name="T57" fmla="*/ 64 h 335"/>
              <a:gd name="T58" fmla="*/ 228 w 336"/>
              <a:gd name="T59" fmla="*/ 64 h 335"/>
              <a:gd name="T60" fmla="*/ 228 w 336"/>
              <a:gd name="T61" fmla="*/ 89 h 335"/>
              <a:gd name="T62" fmla="*/ 227 w 336"/>
              <a:gd name="T63" fmla="*/ 118 h 335"/>
              <a:gd name="T64" fmla="*/ 199 w 336"/>
              <a:gd name="T65" fmla="*/ 119 h 335"/>
              <a:gd name="T66" fmla="*/ 174 w 336"/>
              <a:gd name="T67" fmla="*/ 119 h 335"/>
              <a:gd name="T68" fmla="*/ 174 w 336"/>
              <a:gd name="T69" fmla="*/ 143 h 335"/>
              <a:gd name="T70" fmla="*/ 173 w 336"/>
              <a:gd name="T71" fmla="*/ 172 h 335"/>
              <a:gd name="T72" fmla="*/ 144 w 336"/>
              <a:gd name="T73" fmla="*/ 173 h 335"/>
              <a:gd name="T74" fmla="*/ 120 w 336"/>
              <a:gd name="T75" fmla="*/ 173 h 335"/>
              <a:gd name="T76" fmla="*/ 120 w 336"/>
              <a:gd name="T77" fmla="*/ 198 h 335"/>
              <a:gd name="T78" fmla="*/ 119 w 336"/>
              <a:gd name="T79" fmla="*/ 226 h 335"/>
              <a:gd name="T80" fmla="*/ 90 w 336"/>
              <a:gd name="T81" fmla="*/ 227 h 335"/>
              <a:gd name="T82" fmla="*/ 65 w 336"/>
              <a:gd name="T83" fmla="*/ 228 h 335"/>
              <a:gd name="T84" fmla="*/ 65 w 336"/>
              <a:gd name="T85" fmla="*/ 252 h 335"/>
              <a:gd name="T86" fmla="*/ 64 w 336"/>
              <a:gd name="T87" fmla="*/ 281 h 335"/>
              <a:gd name="T88" fmla="*/ 36 w 336"/>
              <a:gd name="T89" fmla="*/ 282 h 335"/>
              <a:gd name="T90" fmla="*/ 11 w 336"/>
              <a:gd name="T91" fmla="*/ 282 h 335"/>
              <a:gd name="T92" fmla="*/ 11 w 336"/>
              <a:gd name="T93" fmla="*/ 307 h 335"/>
              <a:gd name="T94" fmla="*/ 10 w 336"/>
              <a:gd name="T95" fmla="*/ 335 h 335"/>
              <a:gd name="T96" fmla="*/ 7 w 336"/>
              <a:gd name="T97" fmla="*/ 332 h 335"/>
              <a:gd name="T98" fmla="*/ 7 w 336"/>
              <a:gd name="T99" fmla="*/ 308 h 335"/>
              <a:gd name="T100" fmla="*/ 8 w 336"/>
              <a:gd name="T101" fmla="*/ 27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6" h="335">
                <a:moveTo>
                  <a:pt x="8" y="279"/>
                </a:moveTo>
                <a:cubicBezTo>
                  <a:pt x="16" y="271"/>
                  <a:pt x="26" y="275"/>
                  <a:pt x="37" y="278"/>
                </a:cubicBezTo>
                <a:cubicBezTo>
                  <a:pt x="46" y="281"/>
                  <a:pt x="55" y="284"/>
                  <a:pt x="61" y="278"/>
                </a:cubicBezTo>
                <a:cubicBezTo>
                  <a:pt x="67" y="272"/>
                  <a:pt x="64" y="263"/>
                  <a:pt x="61" y="253"/>
                </a:cubicBezTo>
                <a:cubicBezTo>
                  <a:pt x="58" y="243"/>
                  <a:pt x="55" y="232"/>
                  <a:pt x="63" y="225"/>
                </a:cubicBezTo>
                <a:cubicBezTo>
                  <a:pt x="70" y="217"/>
                  <a:pt x="81" y="220"/>
                  <a:pt x="91" y="224"/>
                </a:cubicBezTo>
                <a:cubicBezTo>
                  <a:pt x="101" y="227"/>
                  <a:pt x="110" y="230"/>
                  <a:pt x="116" y="224"/>
                </a:cubicBezTo>
                <a:cubicBezTo>
                  <a:pt x="122" y="218"/>
                  <a:pt x="119" y="209"/>
                  <a:pt x="116" y="199"/>
                </a:cubicBezTo>
                <a:cubicBezTo>
                  <a:pt x="113" y="189"/>
                  <a:pt x="109" y="178"/>
                  <a:pt x="117" y="170"/>
                </a:cubicBezTo>
                <a:cubicBezTo>
                  <a:pt x="125" y="163"/>
                  <a:pt x="135" y="166"/>
                  <a:pt x="146" y="169"/>
                </a:cubicBezTo>
                <a:cubicBezTo>
                  <a:pt x="155" y="172"/>
                  <a:pt x="164" y="175"/>
                  <a:pt x="170" y="169"/>
                </a:cubicBezTo>
                <a:cubicBezTo>
                  <a:pt x="176" y="163"/>
                  <a:pt x="173" y="154"/>
                  <a:pt x="170" y="145"/>
                </a:cubicBezTo>
                <a:cubicBezTo>
                  <a:pt x="167" y="134"/>
                  <a:pt x="164" y="124"/>
                  <a:pt x="171" y="116"/>
                </a:cubicBezTo>
                <a:cubicBezTo>
                  <a:pt x="179" y="108"/>
                  <a:pt x="190" y="112"/>
                  <a:pt x="200" y="115"/>
                </a:cubicBezTo>
                <a:cubicBezTo>
                  <a:pt x="209" y="118"/>
                  <a:pt x="219" y="121"/>
                  <a:pt x="225" y="115"/>
                </a:cubicBezTo>
                <a:cubicBezTo>
                  <a:pt x="230" y="109"/>
                  <a:pt x="228" y="100"/>
                  <a:pt x="225" y="90"/>
                </a:cubicBezTo>
                <a:cubicBezTo>
                  <a:pt x="221" y="80"/>
                  <a:pt x="218" y="69"/>
                  <a:pt x="226" y="62"/>
                </a:cubicBezTo>
                <a:cubicBezTo>
                  <a:pt x="233" y="54"/>
                  <a:pt x="244" y="57"/>
                  <a:pt x="254" y="61"/>
                </a:cubicBezTo>
                <a:cubicBezTo>
                  <a:pt x="264" y="64"/>
                  <a:pt x="273" y="66"/>
                  <a:pt x="279" y="60"/>
                </a:cubicBezTo>
                <a:cubicBezTo>
                  <a:pt x="285" y="55"/>
                  <a:pt x="282" y="45"/>
                  <a:pt x="279" y="36"/>
                </a:cubicBezTo>
                <a:cubicBezTo>
                  <a:pt x="276" y="26"/>
                  <a:pt x="272" y="15"/>
                  <a:pt x="280" y="7"/>
                </a:cubicBezTo>
                <a:cubicBezTo>
                  <a:pt x="288" y="0"/>
                  <a:pt x="298" y="3"/>
                  <a:pt x="309" y="6"/>
                </a:cubicBezTo>
                <a:cubicBezTo>
                  <a:pt x="318" y="9"/>
                  <a:pt x="327" y="12"/>
                  <a:pt x="333" y="6"/>
                </a:cubicBezTo>
                <a:cubicBezTo>
                  <a:pt x="336" y="9"/>
                  <a:pt x="336" y="9"/>
                  <a:pt x="336" y="9"/>
                </a:cubicBezTo>
                <a:cubicBezTo>
                  <a:pt x="328" y="17"/>
                  <a:pt x="318" y="13"/>
                  <a:pt x="307" y="10"/>
                </a:cubicBezTo>
                <a:cubicBezTo>
                  <a:pt x="298" y="7"/>
                  <a:pt x="289" y="4"/>
                  <a:pt x="283" y="10"/>
                </a:cubicBezTo>
                <a:cubicBezTo>
                  <a:pt x="277" y="16"/>
                  <a:pt x="280" y="25"/>
                  <a:pt x="283" y="35"/>
                </a:cubicBezTo>
                <a:cubicBezTo>
                  <a:pt x="286" y="45"/>
                  <a:pt x="289" y="56"/>
                  <a:pt x="282" y="63"/>
                </a:cubicBezTo>
                <a:cubicBezTo>
                  <a:pt x="274" y="71"/>
                  <a:pt x="263" y="68"/>
                  <a:pt x="253" y="64"/>
                </a:cubicBezTo>
                <a:cubicBezTo>
                  <a:pt x="243" y="61"/>
                  <a:pt x="234" y="58"/>
                  <a:pt x="228" y="64"/>
                </a:cubicBezTo>
                <a:cubicBezTo>
                  <a:pt x="222" y="70"/>
                  <a:pt x="225" y="79"/>
                  <a:pt x="228" y="89"/>
                </a:cubicBezTo>
                <a:cubicBezTo>
                  <a:pt x="232" y="99"/>
                  <a:pt x="235" y="110"/>
                  <a:pt x="227" y="118"/>
                </a:cubicBezTo>
                <a:cubicBezTo>
                  <a:pt x="220" y="125"/>
                  <a:pt x="209" y="122"/>
                  <a:pt x="199" y="119"/>
                </a:cubicBezTo>
                <a:cubicBezTo>
                  <a:pt x="189" y="116"/>
                  <a:pt x="180" y="113"/>
                  <a:pt x="174" y="119"/>
                </a:cubicBezTo>
                <a:cubicBezTo>
                  <a:pt x="168" y="125"/>
                  <a:pt x="171" y="134"/>
                  <a:pt x="174" y="143"/>
                </a:cubicBezTo>
                <a:cubicBezTo>
                  <a:pt x="177" y="154"/>
                  <a:pt x="181" y="164"/>
                  <a:pt x="173" y="172"/>
                </a:cubicBezTo>
                <a:cubicBezTo>
                  <a:pt x="165" y="180"/>
                  <a:pt x="155" y="176"/>
                  <a:pt x="144" y="173"/>
                </a:cubicBezTo>
                <a:cubicBezTo>
                  <a:pt x="135" y="170"/>
                  <a:pt x="126" y="167"/>
                  <a:pt x="120" y="173"/>
                </a:cubicBezTo>
                <a:cubicBezTo>
                  <a:pt x="114" y="179"/>
                  <a:pt x="117" y="188"/>
                  <a:pt x="120" y="198"/>
                </a:cubicBezTo>
                <a:cubicBezTo>
                  <a:pt x="123" y="208"/>
                  <a:pt x="126" y="219"/>
                  <a:pt x="119" y="226"/>
                </a:cubicBezTo>
                <a:cubicBezTo>
                  <a:pt x="111" y="234"/>
                  <a:pt x="100" y="231"/>
                  <a:pt x="90" y="227"/>
                </a:cubicBezTo>
                <a:cubicBezTo>
                  <a:pt x="80" y="224"/>
                  <a:pt x="71" y="222"/>
                  <a:pt x="65" y="228"/>
                </a:cubicBezTo>
                <a:cubicBezTo>
                  <a:pt x="59" y="233"/>
                  <a:pt x="62" y="243"/>
                  <a:pt x="65" y="252"/>
                </a:cubicBezTo>
                <a:cubicBezTo>
                  <a:pt x="68" y="262"/>
                  <a:pt x="72" y="273"/>
                  <a:pt x="64" y="281"/>
                </a:cubicBezTo>
                <a:cubicBezTo>
                  <a:pt x="57" y="288"/>
                  <a:pt x="46" y="285"/>
                  <a:pt x="36" y="282"/>
                </a:cubicBezTo>
                <a:cubicBezTo>
                  <a:pt x="26" y="279"/>
                  <a:pt x="17" y="276"/>
                  <a:pt x="11" y="282"/>
                </a:cubicBezTo>
                <a:cubicBezTo>
                  <a:pt x="5" y="288"/>
                  <a:pt x="8" y="297"/>
                  <a:pt x="11" y="307"/>
                </a:cubicBezTo>
                <a:cubicBezTo>
                  <a:pt x="14" y="317"/>
                  <a:pt x="17" y="328"/>
                  <a:pt x="10" y="335"/>
                </a:cubicBezTo>
                <a:cubicBezTo>
                  <a:pt x="7" y="332"/>
                  <a:pt x="7" y="332"/>
                  <a:pt x="7" y="332"/>
                </a:cubicBezTo>
                <a:cubicBezTo>
                  <a:pt x="13" y="326"/>
                  <a:pt x="10" y="317"/>
                  <a:pt x="7" y="308"/>
                </a:cubicBezTo>
                <a:cubicBezTo>
                  <a:pt x="4" y="297"/>
                  <a:pt x="0" y="287"/>
                  <a:pt x="8" y="279"/>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1" name="Freeform 23"/>
          <p:cNvSpPr/>
          <p:nvPr>
            <p:custDataLst>
              <p:tags r:id="rId8"/>
            </p:custDataLst>
          </p:nvPr>
        </p:nvSpPr>
        <p:spPr bwMode="auto">
          <a:xfrm>
            <a:off x="1982220" y="1624149"/>
            <a:ext cx="1489075" cy="1487488"/>
          </a:xfrm>
          <a:custGeom>
            <a:avLst/>
            <a:gdLst>
              <a:gd name="T0" fmla="*/ 726 w 762"/>
              <a:gd name="T1" fmla="*/ 36 h 762"/>
              <a:gd name="T2" fmla="*/ 726 w 762"/>
              <a:gd name="T3" fmla="*/ 163 h 762"/>
              <a:gd name="T4" fmla="*/ 163 w 762"/>
              <a:gd name="T5" fmla="*/ 727 h 762"/>
              <a:gd name="T6" fmla="*/ 35 w 762"/>
              <a:gd name="T7" fmla="*/ 727 h 762"/>
              <a:gd name="T8" fmla="*/ 35 w 762"/>
              <a:gd name="T9" fmla="*/ 727 h 762"/>
              <a:gd name="T10" fmla="*/ 35 w 762"/>
              <a:gd name="T11" fmla="*/ 599 h 762"/>
              <a:gd name="T12" fmla="*/ 599 w 762"/>
              <a:gd name="T13" fmla="*/ 36 h 762"/>
              <a:gd name="T14" fmla="*/ 726 w 762"/>
              <a:gd name="T15" fmla="*/ 36 h 7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2" h="762">
                <a:moveTo>
                  <a:pt x="726" y="36"/>
                </a:moveTo>
                <a:cubicBezTo>
                  <a:pt x="762" y="71"/>
                  <a:pt x="762" y="128"/>
                  <a:pt x="726" y="163"/>
                </a:cubicBezTo>
                <a:cubicBezTo>
                  <a:pt x="163" y="727"/>
                  <a:pt x="163" y="727"/>
                  <a:pt x="163" y="727"/>
                </a:cubicBezTo>
                <a:cubicBezTo>
                  <a:pt x="127" y="762"/>
                  <a:pt x="70" y="762"/>
                  <a:pt x="35" y="727"/>
                </a:cubicBezTo>
                <a:cubicBezTo>
                  <a:pt x="35" y="727"/>
                  <a:pt x="35" y="727"/>
                  <a:pt x="35" y="727"/>
                </a:cubicBezTo>
                <a:cubicBezTo>
                  <a:pt x="0" y="692"/>
                  <a:pt x="0" y="635"/>
                  <a:pt x="35" y="599"/>
                </a:cubicBezTo>
                <a:cubicBezTo>
                  <a:pt x="599" y="36"/>
                  <a:pt x="599" y="36"/>
                  <a:pt x="599" y="36"/>
                </a:cubicBezTo>
                <a:cubicBezTo>
                  <a:pt x="634" y="0"/>
                  <a:pt x="691" y="0"/>
                  <a:pt x="726" y="36"/>
                </a:cubicBez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sp>
        <p:nvSpPr>
          <p:cNvPr id="12" name="Freeform 24"/>
          <p:cNvSpPr/>
          <p:nvPr>
            <p:custDataLst>
              <p:tags r:id="rId9"/>
            </p:custDataLst>
          </p:nvPr>
        </p:nvSpPr>
        <p:spPr bwMode="auto">
          <a:xfrm>
            <a:off x="3686403" y="1411607"/>
            <a:ext cx="893763" cy="890588"/>
          </a:xfrm>
          <a:custGeom>
            <a:avLst/>
            <a:gdLst>
              <a:gd name="T0" fmla="*/ 422 w 457"/>
              <a:gd name="T1" fmla="*/ 35 h 456"/>
              <a:gd name="T2" fmla="*/ 422 w 457"/>
              <a:gd name="T3" fmla="*/ 162 h 456"/>
              <a:gd name="T4" fmla="*/ 163 w 457"/>
              <a:gd name="T5" fmla="*/ 421 h 456"/>
              <a:gd name="T6" fmla="*/ 35 w 457"/>
              <a:gd name="T7" fmla="*/ 421 h 456"/>
              <a:gd name="T8" fmla="*/ 35 w 457"/>
              <a:gd name="T9" fmla="*/ 421 h 456"/>
              <a:gd name="T10" fmla="*/ 35 w 457"/>
              <a:gd name="T11" fmla="*/ 294 h 456"/>
              <a:gd name="T12" fmla="*/ 294 w 457"/>
              <a:gd name="T13" fmla="*/ 35 h 456"/>
              <a:gd name="T14" fmla="*/ 422 w 457"/>
              <a:gd name="T15" fmla="*/ 35 h 4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56">
                <a:moveTo>
                  <a:pt x="422" y="35"/>
                </a:moveTo>
                <a:cubicBezTo>
                  <a:pt x="457" y="70"/>
                  <a:pt x="457" y="127"/>
                  <a:pt x="422" y="162"/>
                </a:cubicBezTo>
                <a:cubicBezTo>
                  <a:pt x="163" y="421"/>
                  <a:pt x="163" y="421"/>
                  <a:pt x="163" y="421"/>
                </a:cubicBezTo>
                <a:cubicBezTo>
                  <a:pt x="128" y="456"/>
                  <a:pt x="70" y="456"/>
                  <a:pt x="35" y="421"/>
                </a:cubicBezTo>
                <a:cubicBezTo>
                  <a:pt x="35" y="421"/>
                  <a:pt x="35" y="421"/>
                  <a:pt x="35" y="421"/>
                </a:cubicBezTo>
                <a:cubicBezTo>
                  <a:pt x="0" y="386"/>
                  <a:pt x="0" y="329"/>
                  <a:pt x="35" y="294"/>
                </a:cubicBezTo>
                <a:cubicBezTo>
                  <a:pt x="294" y="35"/>
                  <a:pt x="294" y="35"/>
                  <a:pt x="294" y="35"/>
                </a:cubicBezTo>
                <a:cubicBezTo>
                  <a:pt x="329" y="0"/>
                  <a:pt x="386" y="0"/>
                  <a:pt x="422" y="3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4" name="Freeform 26"/>
          <p:cNvSpPr/>
          <p:nvPr>
            <p:custDataLst>
              <p:tags r:id="rId10"/>
            </p:custDataLst>
          </p:nvPr>
        </p:nvSpPr>
        <p:spPr bwMode="auto">
          <a:xfrm>
            <a:off x="10263187" y="4295775"/>
            <a:ext cx="1257300" cy="1257300"/>
          </a:xfrm>
          <a:custGeom>
            <a:avLst/>
            <a:gdLst>
              <a:gd name="T0" fmla="*/ 608 w 643"/>
              <a:gd name="T1" fmla="*/ 35 h 644"/>
              <a:gd name="T2" fmla="*/ 608 w 643"/>
              <a:gd name="T3" fmla="*/ 163 h 644"/>
              <a:gd name="T4" fmla="*/ 162 w 643"/>
              <a:gd name="T5" fmla="*/ 609 h 644"/>
              <a:gd name="T6" fmla="*/ 35 w 643"/>
              <a:gd name="T7" fmla="*/ 609 h 644"/>
              <a:gd name="T8" fmla="*/ 35 w 643"/>
              <a:gd name="T9" fmla="*/ 609 h 644"/>
              <a:gd name="T10" fmla="*/ 35 w 643"/>
              <a:gd name="T11" fmla="*/ 481 h 644"/>
              <a:gd name="T12" fmla="*/ 480 w 643"/>
              <a:gd name="T13" fmla="*/ 35 h 644"/>
              <a:gd name="T14" fmla="*/ 608 w 643"/>
              <a:gd name="T15" fmla="*/ 35 h 6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3" h="644">
                <a:moveTo>
                  <a:pt x="608" y="35"/>
                </a:moveTo>
                <a:cubicBezTo>
                  <a:pt x="643" y="71"/>
                  <a:pt x="643" y="128"/>
                  <a:pt x="608" y="163"/>
                </a:cubicBezTo>
                <a:cubicBezTo>
                  <a:pt x="162" y="609"/>
                  <a:pt x="162" y="609"/>
                  <a:pt x="162" y="609"/>
                </a:cubicBezTo>
                <a:cubicBezTo>
                  <a:pt x="127" y="644"/>
                  <a:pt x="70" y="644"/>
                  <a:pt x="35" y="609"/>
                </a:cubicBezTo>
                <a:cubicBezTo>
                  <a:pt x="35" y="609"/>
                  <a:pt x="35" y="609"/>
                  <a:pt x="35" y="609"/>
                </a:cubicBezTo>
                <a:cubicBezTo>
                  <a:pt x="0" y="573"/>
                  <a:pt x="0" y="516"/>
                  <a:pt x="35" y="481"/>
                </a:cubicBezTo>
                <a:cubicBezTo>
                  <a:pt x="480" y="35"/>
                  <a:pt x="480" y="35"/>
                  <a:pt x="480" y="35"/>
                </a:cubicBezTo>
                <a:cubicBezTo>
                  <a:pt x="516" y="0"/>
                  <a:pt x="573" y="0"/>
                  <a:pt x="608" y="35"/>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5" name="Freeform 27"/>
          <p:cNvSpPr/>
          <p:nvPr>
            <p:custDataLst>
              <p:tags r:id="rId11"/>
            </p:custDataLst>
          </p:nvPr>
        </p:nvSpPr>
        <p:spPr bwMode="auto">
          <a:xfrm>
            <a:off x="1878240" y="1219520"/>
            <a:ext cx="401638" cy="403225"/>
          </a:xfrm>
          <a:custGeom>
            <a:avLst/>
            <a:gdLst>
              <a:gd name="T0" fmla="*/ 169 w 206"/>
              <a:gd name="T1" fmla="*/ 36 h 206"/>
              <a:gd name="T2" fmla="*/ 169 w 206"/>
              <a:gd name="T3" fmla="*/ 169 h 206"/>
              <a:gd name="T4" fmla="*/ 36 w 206"/>
              <a:gd name="T5" fmla="*/ 169 h 206"/>
              <a:gd name="T6" fmla="*/ 36 w 206"/>
              <a:gd name="T7" fmla="*/ 36 h 206"/>
              <a:gd name="T8" fmla="*/ 169 w 206"/>
              <a:gd name="T9" fmla="*/ 36 h 206"/>
            </a:gdLst>
            <a:ahLst/>
            <a:cxnLst>
              <a:cxn ang="0">
                <a:pos x="T0" y="T1"/>
              </a:cxn>
              <a:cxn ang="0">
                <a:pos x="T2" y="T3"/>
              </a:cxn>
              <a:cxn ang="0">
                <a:pos x="T4" y="T5"/>
              </a:cxn>
              <a:cxn ang="0">
                <a:pos x="T6" y="T7"/>
              </a:cxn>
              <a:cxn ang="0">
                <a:pos x="T8" y="T9"/>
              </a:cxn>
            </a:cxnLst>
            <a:rect l="0" t="0" r="r" b="b"/>
            <a:pathLst>
              <a:path w="206" h="206">
                <a:moveTo>
                  <a:pt x="169" y="36"/>
                </a:moveTo>
                <a:cubicBezTo>
                  <a:pt x="206" y="73"/>
                  <a:pt x="206" y="132"/>
                  <a:pt x="169" y="169"/>
                </a:cubicBezTo>
                <a:cubicBezTo>
                  <a:pt x="132" y="206"/>
                  <a:pt x="73" y="206"/>
                  <a:pt x="36" y="169"/>
                </a:cubicBezTo>
                <a:cubicBezTo>
                  <a:pt x="0" y="132"/>
                  <a:pt x="0" y="73"/>
                  <a:pt x="36" y="36"/>
                </a:cubicBezTo>
                <a:cubicBezTo>
                  <a:pt x="73" y="0"/>
                  <a:pt x="132" y="0"/>
                  <a:pt x="169" y="36"/>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8" name="Freeform 28"/>
          <p:cNvSpPr/>
          <p:nvPr>
            <p:custDataLst>
              <p:tags r:id="rId12"/>
            </p:custDataLst>
          </p:nvPr>
        </p:nvSpPr>
        <p:spPr bwMode="auto">
          <a:xfrm>
            <a:off x="3388745" y="1293949"/>
            <a:ext cx="401638" cy="401638"/>
          </a:xfrm>
          <a:custGeom>
            <a:avLst/>
            <a:gdLst>
              <a:gd name="T0" fmla="*/ 169 w 205"/>
              <a:gd name="T1" fmla="*/ 36 h 206"/>
              <a:gd name="T2" fmla="*/ 169 w 205"/>
              <a:gd name="T3" fmla="*/ 169 h 206"/>
              <a:gd name="T4" fmla="*/ 36 w 205"/>
              <a:gd name="T5" fmla="*/ 169 h 206"/>
              <a:gd name="T6" fmla="*/ 36 w 205"/>
              <a:gd name="T7" fmla="*/ 36 h 206"/>
              <a:gd name="T8" fmla="*/ 169 w 205"/>
              <a:gd name="T9" fmla="*/ 36 h 206"/>
            </a:gdLst>
            <a:ahLst/>
            <a:cxnLst>
              <a:cxn ang="0">
                <a:pos x="T0" y="T1"/>
              </a:cxn>
              <a:cxn ang="0">
                <a:pos x="T2" y="T3"/>
              </a:cxn>
              <a:cxn ang="0">
                <a:pos x="T4" y="T5"/>
              </a:cxn>
              <a:cxn ang="0">
                <a:pos x="T6" y="T7"/>
              </a:cxn>
              <a:cxn ang="0">
                <a:pos x="T8" y="T9"/>
              </a:cxn>
            </a:cxnLst>
            <a:rect l="0" t="0" r="r" b="b"/>
            <a:pathLst>
              <a:path w="205" h="206">
                <a:moveTo>
                  <a:pt x="169" y="36"/>
                </a:moveTo>
                <a:cubicBezTo>
                  <a:pt x="205" y="73"/>
                  <a:pt x="205" y="132"/>
                  <a:pt x="169" y="169"/>
                </a:cubicBezTo>
                <a:cubicBezTo>
                  <a:pt x="132" y="206"/>
                  <a:pt x="73" y="206"/>
                  <a:pt x="36" y="169"/>
                </a:cubicBezTo>
                <a:cubicBezTo>
                  <a:pt x="0" y="132"/>
                  <a:pt x="0" y="73"/>
                  <a:pt x="36" y="36"/>
                </a:cubicBezTo>
                <a:cubicBezTo>
                  <a:pt x="73" y="0"/>
                  <a:pt x="132" y="0"/>
                  <a:pt x="169" y="36"/>
                </a:cubicBez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sp>
        <p:nvSpPr>
          <p:cNvPr id="19" name="Freeform 29"/>
          <p:cNvSpPr/>
          <p:nvPr>
            <p:custDataLst>
              <p:tags r:id="rId13"/>
            </p:custDataLst>
          </p:nvPr>
        </p:nvSpPr>
        <p:spPr bwMode="auto">
          <a:xfrm>
            <a:off x="9907587" y="5491162"/>
            <a:ext cx="403225" cy="401638"/>
          </a:xfrm>
          <a:custGeom>
            <a:avLst/>
            <a:gdLst>
              <a:gd name="T0" fmla="*/ 169 w 206"/>
              <a:gd name="T1" fmla="*/ 36 h 206"/>
              <a:gd name="T2" fmla="*/ 169 w 206"/>
              <a:gd name="T3" fmla="*/ 169 h 206"/>
              <a:gd name="T4" fmla="*/ 36 w 206"/>
              <a:gd name="T5" fmla="*/ 169 h 206"/>
              <a:gd name="T6" fmla="*/ 36 w 206"/>
              <a:gd name="T7" fmla="*/ 36 h 206"/>
              <a:gd name="T8" fmla="*/ 169 w 206"/>
              <a:gd name="T9" fmla="*/ 36 h 206"/>
            </a:gdLst>
            <a:ahLst/>
            <a:cxnLst>
              <a:cxn ang="0">
                <a:pos x="T0" y="T1"/>
              </a:cxn>
              <a:cxn ang="0">
                <a:pos x="T2" y="T3"/>
              </a:cxn>
              <a:cxn ang="0">
                <a:pos x="T4" y="T5"/>
              </a:cxn>
              <a:cxn ang="0">
                <a:pos x="T6" y="T7"/>
              </a:cxn>
              <a:cxn ang="0">
                <a:pos x="T8" y="T9"/>
              </a:cxn>
            </a:cxnLst>
            <a:rect l="0" t="0" r="r" b="b"/>
            <a:pathLst>
              <a:path w="206" h="206">
                <a:moveTo>
                  <a:pt x="169" y="36"/>
                </a:moveTo>
                <a:cubicBezTo>
                  <a:pt x="206" y="73"/>
                  <a:pt x="206" y="132"/>
                  <a:pt x="169" y="169"/>
                </a:cubicBezTo>
                <a:cubicBezTo>
                  <a:pt x="132" y="206"/>
                  <a:pt x="73" y="206"/>
                  <a:pt x="36" y="169"/>
                </a:cubicBezTo>
                <a:cubicBezTo>
                  <a:pt x="0" y="132"/>
                  <a:pt x="0" y="73"/>
                  <a:pt x="36" y="36"/>
                </a:cubicBezTo>
                <a:cubicBezTo>
                  <a:pt x="73" y="0"/>
                  <a:pt x="132" y="0"/>
                  <a:pt x="169" y="36"/>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2" name="日期占位符 1"/>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15"/>
            </p:custDataLst>
          </p:nvPr>
        </p:nvSpPr>
        <p:spPr/>
        <p:txBody>
          <a:bodyPr/>
          <a:lstStyle/>
          <a:p>
            <a:endParaRPr lang="zh-CN" altLang="en-US" dirty="0"/>
          </a:p>
        </p:txBody>
      </p:sp>
      <p:sp>
        <p:nvSpPr>
          <p:cNvPr id="4" name="灯片编号占位符 3"/>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dirty="0"/>
          </a:p>
        </p:txBody>
      </p:sp>
      <p:sp>
        <p:nvSpPr>
          <p:cNvPr id="5"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solidFill>
                  <a:schemeClr val="tx1">
                    <a:lumMod val="85000"/>
                    <a:lumOff val="15000"/>
                  </a:schemeClr>
                </a:solidFill>
                <a:latin typeface="微软雅黑" panose="020B0503020204020204" pitchFamily="34" charset="-122"/>
                <a:ea typeface="微软雅黑" panose="020B0503020204020204" pitchFamily="34" charset="-122"/>
              </a:defRPr>
            </a:lvl1pPr>
            <a:lvl2pPr>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a:defRPr sz="1600">
                <a:solidFill>
                  <a:schemeClr val="tx1">
                    <a:lumMod val="85000"/>
                    <a:lumOff val="15000"/>
                  </a:schemeClr>
                </a:solidFill>
                <a:latin typeface="微软雅黑" panose="020B0503020204020204" pitchFamily="34" charset="-122"/>
                <a:ea typeface="微软雅黑" panose="020B0503020204020204" pitchFamily="34" charset="-122"/>
              </a:defRPr>
            </a:lvl3pPr>
            <a:lvl4pPr>
              <a:defRPr sz="1600">
                <a:solidFill>
                  <a:schemeClr val="tx1">
                    <a:lumMod val="85000"/>
                    <a:lumOff val="15000"/>
                  </a:schemeClr>
                </a:solidFill>
                <a:latin typeface="微软雅黑" panose="020B0503020204020204" pitchFamily="34" charset="-122"/>
                <a:ea typeface="微软雅黑" panose="020B0503020204020204" pitchFamily="34" charset="-122"/>
              </a:defRPr>
            </a:lvl4pPr>
            <a:lvl5pPr>
              <a:defRPr sz="1600">
                <a:solidFill>
                  <a:schemeClr val="tx1">
                    <a:lumMod val="85000"/>
                    <a:lumOff val="15000"/>
                  </a:schemeClr>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8"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10" name="KSO_TEMPLATE" hidden="1"/>
          <p:cNvSpPr/>
          <p:nvPr>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6"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
        <p:nvSpPr>
          <p:cNvPr id="8"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85000"/>
                    <a:lumOff val="15000"/>
                  </a:schemeClr>
                </a:solidFill>
                <a:latin typeface="微软雅黑" panose="020B0503020204020204" pitchFamily="34" charset="-122"/>
                <a:ea typeface="微软雅黑" panose="020B0503020204020204" pitchFamily="34" charset="-122"/>
              </a:defRPr>
            </a:lvl1pPr>
            <a:lvl2pPr indent="0" eaLnBrk="1" fontAlgn="auto" latinLnBrk="0" hangingPunct="1">
              <a:defRPr>
                <a:solidFill>
                  <a:schemeClr val="tx1">
                    <a:lumMod val="85000"/>
                    <a:lumOff val="15000"/>
                  </a:schemeClr>
                </a:solidFill>
                <a:latin typeface="微软雅黑" panose="020B0503020204020204" pitchFamily="34" charset="-122"/>
                <a:ea typeface="微软雅黑" panose="020B0503020204020204" pitchFamily="34" charset="-122"/>
              </a:defRPr>
            </a:lvl2pPr>
            <a:lvl3pPr indent="0" eaLnBrk="1" fontAlgn="auto" latinLnBrk="0" hangingPunct="1">
              <a:defRPr>
                <a:solidFill>
                  <a:schemeClr val="tx1">
                    <a:lumMod val="85000"/>
                    <a:lumOff val="15000"/>
                  </a:schemeClr>
                </a:solidFill>
                <a:latin typeface="微软雅黑" panose="020B0503020204020204" pitchFamily="34" charset="-122"/>
                <a:ea typeface="微软雅黑" panose="020B0503020204020204" pitchFamily="34" charset="-122"/>
              </a:defRPr>
            </a:lvl3pPr>
            <a:lvl4pPr indent="0" eaLnBrk="1" fontAlgn="auto" latinLnBrk="0" hangingPunct="1">
              <a:defRPr>
                <a:solidFill>
                  <a:schemeClr val="tx1">
                    <a:lumMod val="85000"/>
                    <a:lumOff val="15000"/>
                  </a:schemeClr>
                </a:solidFill>
                <a:latin typeface="微软雅黑" panose="020B0503020204020204" pitchFamily="34" charset="-122"/>
                <a:ea typeface="微软雅黑" panose="020B0503020204020204" pitchFamily="34" charset="-122"/>
              </a:defRPr>
            </a:lvl4pPr>
            <a:lvl5pPr indent="0" eaLnBrk="1" fontAlgn="auto" latinLnBrk="0" hangingPunct="1">
              <a:defRPr>
                <a:solidFill>
                  <a:schemeClr val="tx1">
                    <a:lumMod val="85000"/>
                    <a:lumOff val="15000"/>
                  </a:schemeClr>
                </a:solidFill>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KSO_TEMPLATE" hidden="1"/>
          <p:cNvSpPr/>
          <p:nvPr>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png"/><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1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7.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0.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4.xml"/><Relationship Id="rId4" Type="http://schemas.openxmlformats.org/officeDocument/2006/relationships/image" Target="../media/image16.png"/><Relationship Id="rId3" Type="http://schemas.openxmlformats.org/officeDocument/2006/relationships/tags" Target="../tags/tag133.xml"/><Relationship Id="rId2" Type="http://schemas.microsoft.com/office/2007/relationships/media" Target="../media/media2.mp4"/><Relationship Id="rId1" Type="http://schemas.openxmlformats.org/officeDocument/2006/relationships/video" Target="../media/media2.mp4"/></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14.xml"/><Relationship Id="rId4" Type="http://schemas.openxmlformats.org/officeDocument/2006/relationships/image" Target="../media/image3.png"/><Relationship Id="rId3" Type="http://schemas.openxmlformats.org/officeDocument/2006/relationships/tags" Target="../tags/tag113.xml"/><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1.xml"/><Relationship Id="rId2" Type="http://schemas.openxmlformats.org/officeDocument/2006/relationships/image" Target="../media/image5.jpe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3055620" y="4648200"/>
            <a:ext cx="839470" cy="368300"/>
          </a:xfrm>
          <a:prstGeom prst="rect">
            <a:avLst/>
          </a:prstGeom>
          <a:solidFill>
            <a:srgbClr val="FFFF00"/>
          </a:solidFill>
        </p:spPr>
        <p:txBody>
          <a:bodyPr wrap="square" rtlCol="0">
            <a:spAutoFit/>
          </a:bodyPr>
          <a:p>
            <a:endParaRPr lang="zh-CN" altLang="en-US"/>
          </a:p>
        </p:txBody>
      </p:sp>
      <p:sp>
        <p:nvSpPr>
          <p:cNvPr id="6" name="文本框 5"/>
          <p:cNvSpPr txBox="1"/>
          <p:nvPr/>
        </p:nvSpPr>
        <p:spPr>
          <a:xfrm>
            <a:off x="2374265" y="3819525"/>
            <a:ext cx="839470" cy="368300"/>
          </a:xfrm>
          <a:prstGeom prst="rect">
            <a:avLst/>
          </a:prstGeom>
          <a:solidFill>
            <a:srgbClr val="FFFF00"/>
          </a:solidFill>
        </p:spPr>
        <p:txBody>
          <a:bodyPr wrap="square" rtlCol="0">
            <a:spAutoFit/>
          </a:bodyPr>
          <a:p>
            <a:endParaRPr lang="zh-CN" altLang="en-US"/>
          </a:p>
        </p:txBody>
      </p:sp>
      <p:sp>
        <p:nvSpPr>
          <p:cNvPr id="5" name="文本框 4"/>
          <p:cNvSpPr txBox="1"/>
          <p:nvPr/>
        </p:nvSpPr>
        <p:spPr>
          <a:xfrm>
            <a:off x="2200910" y="2926715"/>
            <a:ext cx="521970" cy="368300"/>
          </a:xfrm>
          <a:prstGeom prst="rect">
            <a:avLst/>
          </a:prstGeom>
          <a:solidFill>
            <a:srgbClr val="FFFF00"/>
          </a:solidFill>
        </p:spPr>
        <p:txBody>
          <a:bodyPr wrap="square" rtlCol="0">
            <a:spAutoFit/>
          </a:bodyPr>
          <a:p>
            <a:endParaRPr lang="zh-CN" altLang="en-US"/>
          </a:p>
        </p:txBody>
      </p:sp>
      <p:pic>
        <p:nvPicPr>
          <p:cNvPr id="16" name="图片 15"/>
          <p:cNvPicPr>
            <a:picLocks noChangeAspect="1"/>
          </p:cNvPicPr>
          <p:nvPr/>
        </p:nvPicPr>
        <p:blipFill>
          <a:blip r:embed="rId1"/>
          <a:stretch>
            <a:fillRect/>
          </a:stretch>
        </p:blipFill>
        <p:spPr>
          <a:xfrm>
            <a:off x="7447280" y="2182495"/>
            <a:ext cx="4744720" cy="4343400"/>
          </a:xfrm>
          <a:prstGeom prst="rect">
            <a:avLst/>
          </a:prstGeom>
        </p:spPr>
      </p:pic>
      <p:sp>
        <p:nvSpPr>
          <p:cNvPr id="2" name="标题 1"/>
          <p:cNvSpPr>
            <a:spLocks noGrp="1"/>
          </p:cNvSpPr>
          <p:nvPr>
            <p:ph type="title"/>
          </p:nvPr>
        </p:nvSpPr>
        <p:spPr>
          <a:xfrm>
            <a:off x="574675" y="375920"/>
            <a:ext cx="11313160" cy="643890"/>
          </a:xfrm>
          <a:solidFill>
            <a:srgbClr val="C00000"/>
          </a:solidFill>
        </p:spPr>
        <p:txBody>
          <a:bodyPr>
            <a:normAutofit fontScale="90000"/>
          </a:bodyPr>
          <a:p>
            <a:pPr algn="l"/>
            <a:r>
              <a:rPr lang="en-US" altLang="zh-CN" sz="3200" b="1">
                <a:solidFill>
                  <a:schemeClr val="bg1"/>
                </a:solidFill>
                <a:latin typeface="Tahoma" panose="020B0604030504040204" charset="0"/>
                <a:cs typeface="Tahoma" panose="020B0604030504040204" charset="0"/>
              </a:rPr>
              <a:t>1.  feelings and emotions as the inanimate subjects</a:t>
            </a:r>
            <a:endParaRPr lang="en-US" altLang="zh-CN" sz="3200" b="1">
              <a:solidFill>
                <a:schemeClr val="bg1"/>
              </a:solidFill>
              <a:latin typeface="Tahoma" panose="020B0604030504040204" charset="0"/>
              <a:cs typeface="Tahoma" panose="020B0604030504040204" charset="0"/>
            </a:endParaRPr>
          </a:p>
        </p:txBody>
      </p:sp>
      <p:sp>
        <p:nvSpPr>
          <p:cNvPr id="3" name="内容占位符 2"/>
          <p:cNvSpPr>
            <a:spLocks noGrp="1"/>
          </p:cNvSpPr>
          <p:nvPr>
            <p:ph idx="1"/>
          </p:nvPr>
        </p:nvSpPr>
        <p:spPr>
          <a:xfrm>
            <a:off x="330792" y="2183130"/>
            <a:ext cx="10852237" cy="5084115"/>
          </a:xfrm>
        </p:spPr>
        <p:txBody>
          <a:bodyPr>
            <a:normAutofit/>
          </a:bodyPr>
          <a:p>
            <a:pPr marL="0" indent="0">
              <a:buNone/>
            </a:pPr>
            <a:r>
              <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Examples:</a:t>
            </a:r>
            <a:r>
              <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2440"/>
              </a:lnSpc>
              <a:buNone/>
            </a:pPr>
            <a:r>
              <a:rPr lang="en-US" altLang="zh-CN" sz="3200" b="1">
                <a:latin typeface="华文楷体" panose="02010600040101010101" charset="-122"/>
                <a:ea typeface="华文楷体" panose="02010600040101010101" charset="-122"/>
                <a:cs typeface="华文楷体" panose="02010600040101010101" charset="-122"/>
              </a:rPr>
              <a:t> 1. </a:t>
            </a:r>
            <a:r>
              <a:rPr lang="zh-CN" altLang="en-US" sz="3200" b="1">
                <a:latin typeface="华文楷体" panose="02010600040101010101" charset="-122"/>
                <a:ea typeface="华文楷体" panose="02010600040101010101" charset="-122"/>
                <a:cs typeface="华文楷体" panose="02010600040101010101" charset="-122"/>
              </a:rPr>
              <a:t>他忽然怒从心头起。</a:t>
            </a:r>
            <a:endParaRPr lang="zh-CN" altLang="en-US" sz="3200" b="1">
              <a:latin typeface="华文楷体" panose="02010600040101010101" charset="-122"/>
              <a:ea typeface="华文楷体" panose="02010600040101010101" charset="-122"/>
              <a:cs typeface="华文楷体" panose="02010600040101010101" charset="-122"/>
            </a:endParaRPr>
          </a:p>
          <a:p>
            <a:pPr indent="0">
              <a:lnSpc>
                <a:spcPts val="2440"/>
              </a:lnSpc>
            </a:pPr>
            <a:endParaRPr lang="en-US" altLang="zh-CN" sz="3200" b="1">
              <a:latin typeface="华文楷体" panose="02010600040101010101" charset="-122"/>
              <a:ea typeface="华文楷体" panose="02010600040101010101" charset="-122"/>
              <a:cs typeface="华文楷体" panose="02010600040101010101" charset="-122"/>
            </a:endParaRPr>
          </a:p>
          <a:p>
            <a:pPr indent="0">
              <a:lnSpc>
                <a:spcPts val="2440"/>
              </a:lnSpc>
              <a:buNone/>
            </a:pPr>
            <a:r>
              <a:rPr lang="en-US" altLang="zh-CN" sz="3200" b="1">
                <a:latin typeface="华文楷体" panose="02010600040101010101" charset="-122"/>
                <a:ea typeface="华文楷体" panose="02010600040101010101" charset="-122"/>
                <a:cs typeface="华文楷体" panose="02010600040101010101" charset="-122"/>
              </a:rPr>
              <a:t>2. </a:t>
            </a:r>
            <a:r>
              <a:rPr lang="zh-CN" altLang="en-US" sz="3200" b="1">
                <a:latin typeface="华文楷体" panose="02010600040101010101" charset="-122"/>
                <a:ea typeface="华文楷体" panose="02010600040101010101" charset="-122"/>
                <a:cs typeface="华文楷体" panose="02010600040101010101" charset="-122"/>
              </a:rPr>
              <a:t>我突然害怕起来。 </a:t>
            </a:r>
            <a:endParaRPr lang="zh-CN" altLang="en-US" sz="3200" b="1">
              <a:latin typeface="华文楷体" panose="02010600040101010101" charset="-122"/>
              <a:ea typeface="华文楷体" panose="02010600040101010101" charset="-122"/>
              <a:cs typeface="华文楷体" panose="02010600040101010101" charset="-122"/>
            </a:endParaRPr>
          </a:p>
          <a:p>
            <a:pPr indent="0">
              <a:lnSpc>
                <a:spcPts val="2440"/>
              </a:lnSpc>
            </a:pPr>
            <a:endParaRPr lang="en-US" altLang="zh-CN" sz="3200" b="1">
              <a:latin typeface="华文楷体" panose="02010600040101010101" charset="-122"/>
              <a:ea typeface="华文楷体" panose="02010600040101010101" charset="-122"/>
              <a:cs typeface="华文楷体" panose="02010600040101010101" charset="-122"/>
            </a:endParaRPr>
          </a:p>
          <a:p>
            <a:pPr indent="0">
              <a:lnSpc>
                <a:spcPts val="2440"/>
              </a:lnSpc>
              <a:buNone/>
            </a:pPr>
            <a:r>
              <a:rPr lang="en-US" altLang="zh-CN" sz="3200" b="1">
                <a:latin typeface="华文楷体" panose="02010600040101010101" charset="-122"/>
                <a:ea typeface="华文楷体" panose="02010600040101010101" charset="-122"/>
                <a:cs typeface="华文楷体" panose="02010600040101010101" charset="-122"/>
              </a:rPr>
              <a:t>3.</a:t>
            </a:r>
            <a:r>
              <a:rPr sz="3200" b="1">
                <a:latin typeface="华文楷体" panose="02010600040101010101" charset="-122"/>
                <a:ea typeface="华文楷体" panose="02010600040101010101" charset="-122"/>
                <a:cs typeface="华文楷体" panose="02010600040101010101" charset="-122"/>
              </a:rPr>
              <a:t>我逐渐感到恐惧。</a:t>
            </a:r>
            <a:endParaRPr lang="zh-CN" altLang="en-US" sz="3200" b="1">
              <a:latin typeface="华文楷体" panose="02010600040101010101" charset="-122"/>
              <a:ea typeface="华文楷体" panose="02010600040101010101" charset="-122"/>
              <a:cs typeface="华文楷体" panose="02010600040101010101" charset="-122"/>
            </a:endParaRPr>
          </a:p>
          <a:p>
            <a:pPr indent="0">
              <a:lnSpc>
                <a:spcPts val="2440"/>
              </a:lnSpc>
            </a:pPr>
            <a:endParaRPr lang="zh-CN" altLang="en-US" sz="3200" b="1">
              <a:latin typeface="华文楷体" panose="02010600040101010101" charset="-122"/>
              <a:ea typeface="华文楷体" panose="02010600040101010101" charset="-122"/>
              <a:cs typeface="华文楷体" panose="02010600040101010101" charset="-122"/>
            </a:endParaRPr>
          </a:p>
          <a:p>
            <a:pPr indent="0">
              <a:lnSpc>
                <a:spcPts val="2440"/>
              </a:lnSpc>
              <a:buNone/>
            </a:pPr>
            <a:endParaRPr lang="en-US" altLang="zh-CN" sz="3200" b="1">
              <a:latin typeface="华文楷体" panose="02010600040101010101" charset="-122"/>
              <a:ea typeface="华文楷体" panose="02010600040101010101" charset="-122"/>
              <a:cs typeface="华文楷体" panose="02010600040101010101" charset="-122"/>
            </a:endParaRPr>
          </a:p>
          <a:p>
            <a:pPr indent="0">
              <a:lnSpc>
                <a:spcPts val="2440"/>
              </a:lnSpc>
            </a:pP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330835" y="1229360"/>
            <a:ext cx="14537055" cy="953135"/>
          </a:xfrm>
          <a:prstGeom prst="rect">
            <a:avLst/>
          </a:prstGeom>
          <a:noFill/>
          <a:ln>
            <a:solidFill>
              <a:srgbClr val="7030A0"/>
            </a:solidFill>
          </a:ln>
        </p:spPr>
        <p:txBody>
          <a:bodyPr wrap="square" rtlCol="0">
            <a:spAutoFit/>
          </a:bodyPr>
          <a:p>
            <a:r>
              <a:rPr lang="en-US" altLang="zh-CN" sz="2800" b="1">
                <a:solidFill>
                  <a:schemeClr val="tx1"/>
                </a:solidFill>
                <a:latin typeface="Tahoma" panose="020B0604030504040204" charset="0"/>
                <a:cs typeface="Tahoma" panose="020B0604030504040204" charset="0"/>
              </a:rPr>
              <a:t>sentence patterns:</a:t>
            </a:r>
            <a:r>
              <a:rPr lang="en-US" altLang="zh-CN" sz="2800" b="1">
                <a:solidFill>
                  <a:srgbClr val="FF0000"/>
                </a:solidFill>
                <a:latin typeface="Tahoma" panose="020B0604030504040204" charset="0"/>
                <a:cs typeface="Tahoma" panose="020B0604030504040204" charset="0"/>
              </a:rPr>
              <a:t>  </a:t>
            </a:r>
            <a:endParaRPr lang="en-US" altLang="zh-CN" sz="2800" b="1">
              <a:solidFill>
                <a:srgbClr val="FF0000"/>
              </a:solidFill>
              <a:latin typeface="Tahoma" panose="020B0604030504040204" charset="0"/>
              <a:cs typeface="Tahoma" panose="020B0604030504040204" charset="0"/>
            </a:endParaRPr>
          </a:p>
          <a:p>
            <a:r>
              <a:rPr lang="en-US" altLang="zh-CN" sz="2800" b="1">
                <a:gradFill>
                  <a:gsLst>
                    <a:gs pos="0">
                      <a:srgbClr val="012D86"/>
                    </a:gs>
                    <a:gs pos="100000">
                      <a:srgbClr val="0E2557"/>
                    </a:gs>
                  </a:gsLst>
                  <a:lin scaled="0"/>
                </a:gradFill>
                <a:latin typeface="Tahoma" panose="020B0604030504040204" charset="0"/>
                <a:cs typeface="Tahoma" panose="020B0604030504040204" charset="0"/>
              </a:rPr>
              <a:t>feelings + </a:t>
            </a:r>
            <a:r>
              <a:rPr lang="en-US" altLang="zh-CN" sz="2800" b="1" u="sng">
                <a:solidFill>
                  <a:srgbClr val="FF0000"/>
                </a:solidFill>
                <a:latin typeface="Tahoma" panose="020B0604030504040204" charset="0"/>
                <a:cs typeface="Tahoma" panose="020B0604030504040204" charset="0"/>
              </a:rPr>
              <a:t>take hold of/ seize/ get control of/ creep on/engulf</a:t>
            </a:r>
            <a:r>
              <a:rPr lang="en-US" altLang="zh-CN" sz="2800" b="1" u="sng">
                <a:gradFill>
                  <a:gsLst>
                    <a:gs pos="0">
                      <a:srgbClr val="012D86"/>
                    </a:gs>
                    <a:gs pos="100000">
                      <a:srgbClr val="0E2557"/>
                    </a:gs>
                  </a:gsLst>
                  <a:lin scaled="0"/>
                </a:gradFill>
                <a:latin typeface="Tahoma" panose="020B0604030504040204" charset="0"/>
                <a:cs typeface="Tahoma" panose="020B0604030504040204" charset="0"/>
              </a:rPr>
              <a:t> </a:t>
            </a:r>
            <a:r>
              <a:rPr lang="en-US" altLang="zh-CN" sz="2800" b="1">
                <a:gradFill>
                  <a:gsLst>
                    <a:gs pos="0">
                      <a:srgbClr val="012D86"/>
                    </a:gs>
                    <a:gs pos="100000">
                      <a:srgbClr val="0E2557"/>
                    </a:gs>
                  </a:gsLst>
                  <a:lin scaled="0"/>
                </a:gradFill>
                <a:latin typeface="Tahoma" panose="020B0604030504040204" charset="0"/>
                <a:cs typeface="Tahoma" panose="020B0604030504040204" charset="0"/>
              </a:rPr>
              <a:t>Sb</a:t>
            </a:r>
            <a:r>
              <a:rPr lang="en-US" altLang="zh-CN" sz="2800" b="1" u="sng">
                <a:gradFill>
                  <a:gsLst>
                    <a:gs pos="0">
                      <a:srgbClr val="012D86"/>
                    </a:gs>
                    <a:gs pos="100000">
                      <a:srgbClr val="0E2557"/>
                    </a:gs>
                  </a:gsLst>
                  <a:lin scaled="0"/>
                </a:gradFill>
                <a:latin typeface="Tahoma" panose="020B0604030504040204" charset="0"/>
                <a:cs typeface="Tahoma" panose="020B0604030504040204" charset="0"/>
              </a:rPr>
              <a:t>.</a:t>
            </a:r>
            <a:endParaRPr lang="en-US" altLang="zh-CN" sz="2800" b="1" u="sng">
              <a:gradFill>
                <a:gsLst>
                  <a:gs pos="0">
                    <a:srgbClr val="012D86"/>
                  </a:gs>
                  <a:gs pos="100000">
                    <a:srgbClr val="0E2557"/>
                  </a:gs>
                </a:gsLst>
                <a:lin scaled="0"/>
              </a:gradFill>
              <a:latin typeface="Tahoma" panose="020B0604030504040204" charset="0"/>
              <a:cs typeface="Tahoma" panose="020B0604030504040204" charset="0"/>
            </a:endParaRPr>
          </a:p>
        </p:txBody>
      </p:sp>
      <p:sp>
        <p:nvSpPr>
          <p:cNvPr id="7" name="文本框 6"/>
          <p:cNvSpPr txBox="1"/>
          <p:nvPr/>
        </p:nvSpPr>
        <p:spPr>
          <a:xfrm>
            <a:off x="574675" y="3359150"/>
            <a:ext cx="9180830" cy="460375"/>
          </a:xfrm>
          <a:prstGeom prst="rect">
            <a:avLst/>
          </a:prstGeom>
          <a:noFill/>
        </p:spPr>
        <p:txBody>
          <a:bodyPr wrap="square" rtlCol="0">
            <a:spAutoFit/>
          </a:bodyPr>
          <a:p>
            <a:r>
              <a:rPr lang="en-US" altLang="zh-CN" sz="2400" b="1">
                <a:solidFill>
                  <a:srgbClr val="FF0000"/>
                </a:solidFill>
                <a:latin typeface="Tahoma" panose="020B0604030504040204" charset="0"/>
                <a:cs typeface="Tahoma" panose="020B0604030504040204" charset="0"/>
              </a:rPr>
              <a:t>Then a burst of anger got control of him.  </a:t>
            </a:r>
            <a:endParaRPr lang="en-US" altLang="zh-CN" sz="2400" b="1">
              <a:solidFill>
                <a:srgbClr val="FF0000"/>
              </a:solidFill>
              <a:latin typeface="Tahoma" panose="020B0604030504040204" charset="0"/>
              <a:cs typeface="Tahoma" panose="020B0604030504040204" charset="0"/>
            </a:endParaRPr>
          </a:p>
        </p:txBody>
      </p:sp>
      <p:sp>
        <p:nvSpPr>
          <p:cNvPr id="10" name="文本框 9"/>
          <p:cNvSpPr txBox="1"/>
          <p:nvPr/>
        </p:nvSpPr>
        <p:spPr>
          <a:xfrm>
            <a:off x="742315" y="4187825"/>
            <a:ext cx="6808470" cy="460375"/>
          </a:xfrm>
          <a:prstGeom prst="rect">
            <a:avLst/>
          </a:prstGeom>
          <a:noFill/>
        </p:spPr>
        <p:txBody>
          <a:bodyPr wrap="square" rtlCol="0">
            <a:spAutoFit/>
          </a:bodyPr>
          <a:p>
            <a:r>
              <a:rPr lang="en-US" altLang="zh-CN" sz="2400" b="1">
                <a:solidFill>
                  <a:srgbClr val="FF0000"/>
                </a:solidFill>
                <a:latin typeface="Tahoma" panose="020B0604030504040204" charset="0"/>
                <a:cs typeface="Tahoma" panose="020B0604030504040204" charset="0"/>
              </a:rPr>
              <a:t>A sense of fear </a:t>
            </a:r>
            <a:r>
              <a:rPr lang="en-US" altLang="zh-CN" sz="2400" b="1" u="sng">
                <a:solidFill>
                  <a:srgbClr val="FF0000"/>
                </a:solidFill>
                <a:latin typeface="Tahoma" panose="020B0604030504040204" charset="0"/>
                <a:cs typeface="Tahoma" panose="020B0604030504040204" charset="0"/>
              </a:rPr>
              <a:t>seized/took hold of</a:t>
            </a:r>
            <a:r>
              <a:rPr lang="en-US" altLang="zh-CN" sz="2400" b="1">
                <a:solidFill>
                  <a:srgbClr val="FF0000"/>
                </a:solidFill>
                <a:latin typeface="Tahoma" panose="020B0604030504040204" charset="0"/>
                <a:cs typeface="Tahoma" panose="020B0604030504040204" charset="0"/>
              </a:rPr>
              <a:t> me.    </a:t>
            </a:r>
            <a:endParaRPr lang="en-US" altLang="zh-CN" sz="2400" b="1">
              <a:solidFill>
                <a:srgbClr val="FF0000"/>
              </a:solidFill>
              <a:latin typeface="Tahoma" panose="020B0604030504040204" charset="0"/>
              <a:cs typeface="Tahoma" panose="020B0604030504040204" charset="0"/>
            </a:endParaRPr>
          </a:p>
        </p:txBody>
      </p:sp>
      <p:sp>
        <p:nvSpPr>
          <p:cNvPr id="11" name="文本框 10"/>
          <p:cNvSpPr txBox="1"/>
          <p:nvPr/>
        </p:nvSpPr>
        <p:spPr>
          <a:xfrm>
            <a:off x="574675" y="5201920"/>
            <a:ext cx="8844915" cy="460375"/>
          </a:xfrm>
          <a:prstGeom prst="rect">
            <a:avLst/>
          </a:prstGeom>
          <a:noFill/>
        </p:spPr>
        <p:txBody>
          <a:bodyPr wrap="square" rtlCol="0">
            <a:spAutoFit/>
          </a:bodyPr>
          <a:p>
            <a:r>
              <a:rPr lang="en-US" altLang="zh-CN" sz="2400" b="1">
                <a:solidFill>
                  <a:srgbClr val="FF0000"/>
                </a:solidFill>
                <a:latin typeface="Tahoma" panose="020B0604030504040204" charset="0"/>
                <a:cs typeface="Tahoma" panose="020B0604030504040204" charset="0"/>
              </a:rPr>
              <a:t>A feeling of terror slowly crept on her </a:t>
            </a:r>
            <a:endParaRPr lang="en-US" altLang="zh-CN" sz="2400" b="1">
              <a:solidFill>
                <a:srgbClr val="FF0000"/>
              </a:solidFill>
              <a:latin typeface="Tahoma" panose="020B0604030504040204" charset="0"/>
              <a:cs typeface="Tahoma" panose="020B06040305040402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bldLvl="0" animBg="1"/>
      <p:bldP spid="4" grpId="1" animBg="1"/>
      <p:bldP spid="3" grpId="0" build="p"/>
      <p:bldP spid="3" grpId="1" build="p"/>
      <p:bldP spid="6" grpId="0" bldLvl="0" animBg="1"/>
      <p:bldP spid="6" grpId="1" animBg="1"/>
      <p:bldP spid="8" grpId="0" bldLvl="0" animBg="1"/>
      <p:bldP spid="8" grpId="1" animBg="1"/>
      <p:bldP spid="7" grpId="0"/>
      <p:bldP spid="7" grpId="1"/>
      <p:bldP spid="10" grpId="0"/>
      <p:bldP spid="10" grpId="1"/>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flipV="1">
            <a:off x="3474085" y="4100830"/>
            <a:ext cx="691515" cy="368300"/>
          </a:xfrm>
          <a:prstGeom prst="rect">
            <a:avLst/>
          </a:prstGeom>
          <a:solidFill>
            <a:srgbClr val="FFFF00"/>
          </a:solidFill>
        </p:spPr>
        <p:txBody>
          <a:bodyPr wrap="square" rtlCol="0">
            <a:spAutoFit/>
          </a:bodyPr>
          <a:p>
            <a:endParaRPr lang="zh-CN" altLang="en-US"/>
          </a:p>
        </p:txBody>
      </p:sp>
      <p:sp>
        <p:nvSpPr>
          <p:cNvPr id="5" name="文本框 4"/>
          <p:cNvSpPr txBox="1"/>
          <p:nvPr/>
        </p:nvSpPr>
        <p:spPr>
          <a:xfrm>
            <a:off x="1945640" y="2541270"/>
            <a:ext cx="740410" cy="368300"/>
          </a:xfrm>
          <a:prstGeom prst="rect">
            <a:avLst/>
          </a:prstGeom>
          <a:solidFill>
            <a:srgbClr val="FFFF00"/>
          </a:solidFill>
        </p:spPr>
        <p:txBody>
          <a:bodyPr wrap="square" rtlCol="0">
            <a:spAutoFit/>
          </a:bodyPr>
          <a:p>
            <a:endParaRPr lang="zh-CN" altLang="en-US"/>
          </a:p>
        </p:txBody>
      </p:sp>
      <p:sp>
        <p:nvSpPr>
          <p:cNvPr id="2" name="标题 1"/>
          <p:cNvSpPr>
            <a:spLocks noGrp="1"/>
          </p:cNvSpPr>
          <p:nvPr>
            <p:ph type="title"/>
          </p:nvPr>
        </p:nvSpPr>
        <p:spPr>
          <a:xfrm>
            <a:off x="161925" y="237490"/>
            <a:ext cx="11919585" cy="596265"/>
          </a:xfrm>
          <a:solidFill>
            <a:srgbClr val="8F3764"/>
          </a:solidFill>
        </p:spPr>
        <p:txBody>
          <a:bodyPr>
            <a:normAutofit fontScale="90000"/>
          </a:bodyPr>
          <a:p>
            <a:pPr algn="l"/>
            <a:r>
              <a:rPr lang="en-US" altLang="zh-CN" sz="3200" b="1">
                <a:solidFill>
                  <a:schemeClr val="bg1"/>
                </a:solidFill>
                <a:latin typeface="Tahoma" panose="020B0604030504040204" charset="0"/>
                <a:cs typeface="Tahoma" panose="020B0604030504040204" charset="0"/>
              </a:rPr>
              <a:t>2. Concrete or abstract nouns as the inanimate subjects</a:t>
            </a:r>
            <a:endParaRPr lang="en-US" altLang="zh-CN" sz="3200" b="1">
              <a:solidFill>
                <a:schemeClr val="bg1"/>
              </a:solidFill>
              <a:latin typeface="Tahoma" panose="020B0604030504040204" charset="0"/>
              <a:cs typeface="Tahoma" panose="020B0604030504040204" charset="0"/>
            </a:endParaRPr>
          </a:p>
        </p:txBody>
      </p:sp>
      <p:sp>
        <p:nvSpPr>
          <p:cNvPr id="3" name="内容占位符 2"/>
          <p:cNvSpPr>
            <a:spLocks noGrp="1"/>
          </p:cNvSpPr>
          <p:nvPr>
            <p:ph idx="1"/>
          </p:nvPr>
        </p:nvSpPr>
        <p:spPr>
          <a:xfrm>
            <a:off x="272372" y="1995805"/>
            <a:ext cx="10852237" cy="5084115"/>
          </a:xfrm>
        </p:spPr>
        <p:txBody>
          <a:bodyPr>
            <a:normAutofit/>
          </a:bodyPr>
          <a:p>
            <a:pPr marL="0" indent="0">
              <a:lnSpc>
                <a:spcPts val="3160"/>
              </a:lnSpc>
              <a:spcBef>
                <a:spcPts val="0"/>
              </a:spcBef>
              <a:buNone/>
            </a:pP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Examples:</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2960"/>
              </a:lnSpc>
              <a:spcBef>
                <a:spcPts val="0"/>
              </a:spcBef>
              <a:buNone/>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1. </a:t>
            </a:r>
            <a:r>
              <a:rPr sz="2800" b="1">
                <a:latin typeface="微软雅黑" panose="020B0503020204020204" pitchFamily="34" charset="-122"/>
                <a:cs typeface="微软雅黑" panose="020B0503020204020204" pitchFamily="34" charset="-122"/>
                <a:sym typeface="+mn-ea"/>
              </a:rPr>
              <a:t>我非常感谢大家对武汉的付出。</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2960"/>
              </a:lnSpc>
              <a:spcBef>
                <a:spcPts val="0"/>
              </a:spcBef>
              <a:buNone/>
            </a:pPr>
            <a:endParaRPr lang="en-US" altLang="zh-CN" sz="2800" b="1">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2960"/>
              </a:lnSpc>
              <a:spcBef>
                <a:spcPts val="0"/>
              </a:spcBef>
              <a:buNone/>
            </a:pPr>
            <a:endParaRPr lang="en-US" altLang="zh-CN" sz="2800" b="1">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3160"/>
              </a:lnSpc>
              <a:spcBef>
                <a:spcPts val="0"/>
              </a:spcBef>
              <a:buNone/>
            </a:pPr>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2. </a:t>
            </a:r>
            <a:r>
              <a:rPr sz="2800" b="1">
                <a:latin typeface="微软雅黑" panose="020B0503020204020204" pitchFamily="34" charset="-122"/>
                <a:cs typeface="微软雅黑" panose="020B0503020204020204" pitchFamily="34" charset="-122"/>
                <a:sym typeface="+mn-ea"/>
              </a:rPr>
              <a:t>这个地方因这处美景出名。</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3160"/>
              </a:lnSpc>
              <a:spcBef>
                <a:spcPts val="0"/>
              </a:spcBef>
              <a:buNone/>
            </a:pPr>
            <a:r>
              <a:rPr lang="zh-CN" sz="2800" b="1">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107315" y="1024255"/>
            <a:ext cx="12330430" cy="953135"/>
          </a:xfrm>
          <a:prstGeom prst="rect">
            <a:avLst/>
          </a:prstGeom>
          <a:noFill/>
          <a:ln>
            <a:solidFill>
              <a:srgbClr val="7030A0"/>
            </a:solidFill>
          </a:ln>
        </p:spPr>
        <p:txBody>
          <a:bodyPr wrap="square" rtlCol="0">
            <a:spAutoFit/>
          </a:bodyPr>
          <a:p>
            <a:r>
              <a:rPr lang="en-US" altLang="zh-CN" sz="2800" b="1">
                <a:solidFill>
                  <a:schemeClr val="tx1"/>
                </a:solidFill>
                <a:latin typeface="Tahoma" panose="020B0604030504040204" charset="0"/>
                <a:cs typeface="Tahoma" panose="020B0604030504040204" charset="0"/>
              </a:rPr>
              <a:t>sentence patterns:</a:t>
            </a:r>
            <a:r>
              <a:rPr lang="en-US" altLang="zh-CN" sz="2800" b="1">
                <a:solidFill>
                  <a:srgbClr val="FF0000"/>
                </a:solidFill>
                <a:latin typeface="Tahoma" panose="020B0604030504040204" charset="0"/>
                <a:cs typeface="Tahoma" panose="020B0604030504040204" charset="0"/>
              </a:rPr>
              <a:t> </a:t>
            </a:r>
            <a:endParaRPr lang="en-US" altLang="zh-CN" sz="2800" b="1">
              <a:solidFill>
                <a:srgbClr val="FF0000"/>
              </a:solidFill>
              <a:latin typeface="Tahoma" panose="020B0604030504040204" charset="0"/>
              <a:cs typeface="Tahoma" panose="020B0604030504040204" charset="0"/>
            </a:endParaRPr>
          </a:p>
          <a:p>
            <a:r>
              <a:rPr lang="en-US" altLang="zh-CN" sz="2800" b="1">
                <a:solidFill>
                  <a:srgbClr val="FF0000"/>
                </a:solidFill>
                <a:latin typeface="Tahoma" panose="020B0604030504040204" charset="0"/>
                <a:cs typeface="Tahoma" panose="020B0604030504040204" charset="0"/>
              </a:rPr>
              <a:t>n.+ </a:t>
            </a:r>
            <a:r>
              <a:rPr lang="zh-CN" altLang="en-US" sz="2800" b="1">
                <a:solidFill>
                  <a:srgbClr val="FF0000"/>
                </a:solidFill>
                <a:latin typeface="Tahoma" panose="020B0604030504040204" charset="0"/>
                <a:cs typeface="Tahoma" panose="020B0604030504040204" charset="0"/>
              </a:rPr>
              <a:t>得失型动词（</a:t>
            </a:r>
            <a:r>
              <a:rPr lang="en-US" altLang="zh-CN" sz="2800" b="1">
                <a:solidFill>
                  <a:srgbClr val="FF0000"/>
                </a:solidFill>
                <a:latin typeface="Tahoma" panose="020B0604030504040204" charset="0"/>
                <a:cs typeface="Tahoma" panose="020B0604030504040204" charset="0"/>
              </a:rPr>
              <a:t>gain/get/save/fail/slip/elude/escape</a:t>
            </a:r>
            <a:r>
              <a:rPr lang="zh-CN" altLang="en-US" sz="2800" b="1">
                <a:solidFill>
                  <a:srgbClr val="FF0000"/>
                </a:solidFill>
                <a:latin typeface="Tahoma" panose="020B0604030504040204" charset="0"/>
                <a:cs typeface="Tahoma" panose="020B0604030504040204" charset="0"/>
              </a:rPr>
              <a:t>）</a:t>
            </a:r>
            <a:r>
              <a:rPr lang="en-US" altLang="zh-CN" sz="2800" b="1">
                <a:solidFill>
                  <a:srgbClr val="FF0000"/>
                </a:solidFill>
                <a:latin typeface="Tahoma" panose="020B0604030504040204" charset="0"/>
                <a:cs typeface="Tahoma" panose="020B0604030504040204" charset="0"/>
              </a:rPr>
              <a:t>+Sb/sth</a:t>
            </a:r>
            <a:endParaRPr lang="zh-CN" altLang="en-US" sz="2800" b="1">
              <a:solidFill>
                <a:srgbClr val="FF0000"/>
              </a:solidFill>
              <a:latin typeface="Tahoma" panose="020B0604030504040204" charset="0"/>
              <a:cs typeface="Tahoma" panose="020B0604030504040204" charset="0"/>
            </a:endParaRPr>
          </a:p>
        </p:txBody>
      </p:sp>
      <p:sp>
        <p:nvSpPr>
          <p:cNvPr id="11" name="文本框 10"/>
          <p:cNvSpPr txBox="1"/>
          <p:nvPr/>
        </p:nvSpPr>
        <p:spPr>
          <a:xfrm>
            <a:off x="161925" y="3014345"/>
            <a:ext cx="7416165" cy="829945"/>
          </a:xfrm>
          <a:prstGeom prst="rect">
            <a:avLst/>
          </a:prstGeom>
          <a:noFill/>
        </p:spPr>
        <p:txBody>
          <a:bodyPr wrap="square" rtlCol="0">
            <a:spAutoFit/>
          </a:bodyPr>
          <a:p>
            <a:r>
              <a:rPr lang="en-US" altLang="zh-CN" sz="2400" b="1">
                <a:solidFill>
                  <a:srgbClr val="FF0000"/>
                </a:solidFill>
                <a:latin typeface="Tahoma" panose="020B0604030504040204" charset="0"/>
                <a:cs typeface="Tahoma" panose="020B0604030504040204" charset="0"/>
              </a:rPr>
              <a:t>Words fail</a:t>
            </a:r>
            <a:r>
              <a:rPr lang="en-US" altLang="zh-CN" sz="2400" b="1">
                <a:gradFill>
                  <a:gsLst>
                    <a:gs pos="0">
                      <a:srgbClr val="012D86"/>
                    </a:gs>
                    <a:gs pos="100000">
                      <a:srgbClr val="0E2557"/>
                    </a:gs>
                  </a:gsLst>
                  <a:lin scaled="0"/>
                </a:gradFill>
                <a:latin typeface="Tahoma" panose="020B0604030504040204" charset="0"/>
                <a:cs typeface="Tahoma" panose="020B0604030504040204" charset="0"/>
              </a:rPr>
              <a:t> to express my gratitude to everyone  helping Wuhan.</a:t>
            </a:r>
            <a:endParaRPr lang="en-US" altLang="zh-CN" sz="2400" b="1">
              <a:gradFill>
                <a:gsLst>
                  <a:gs pos="0">
                    <a:srgbClr val="012D86"/>
                  </a:gs>
                  <a:gs pos="100000">
                    <a:srgbClr val="0E2557"/>
                  </a:gs>
                </a:gsLst>
                <a:lin scaled="0"/>
              </a:gradFill>
              <a:latin typeface="Tahoma" panose="020B0604030504040204" charset="0"/>
              <a:cs typeface="Tahoma" panose="020B0604030504040204" charset="0"/>
            </a:endParaRPr>
          </a:p>
        </p:txBody>
      </p:sp>
      <p:sp>
        <p:nvSpPr>
          <p:cNvPr id="13" name="文本框 12"/>
          <p:cNvSpPr txBox="1"/>
          <p:nvPr/>
        </p:nvSpPr>
        <p:spPr>
          <a:xfrm>
            <a:off x="272415" y="4721225"/>
            <a:ext cx="6355080" cy="829945"/>
          </a:xfrm>
          <a:prstGeom prst="rect">
            <a:avLst/>
          </a:prstGeom>
          <a:noFill/>
        </p:spPr>
        <p:txBody>
          <a:bodyPr wrap="square" rtlCol="0">
            <a:spAutoFit/>
          </a:bodyPr>
          <a:p>
            <a:r>
              <a:rPr lang="en-US" altLang="zh-CN" sz="2400" b="1">
                <a:solidFill>
                  <a:srgbClr val="FF0000"/>
                </a:solidFill>
                <a:latin typeface="Tahoma" panose="020B0604030504040204" charset="0"/>
                <a:cs typeface="Tahoma" panose="020B0604030504040204" charset="0"/>
              </a:rPr>
              <a:t>The beautiful scenery gained</a:t>
            </a:r>
            <a:r>
              <a:rPr lang="en-US" altLang="zh-CN" sz="2400" b="1">
                <a:gradFill>
                  <a:gsLst>
                    <a:gs pos="0">
                      <a:srgbClr val="012D86"/>
                    </a:gs>
                    <a:gs pos="100000">
                      <a:srgbClr val="0E2557"/>
                    </a:gs>
                  </a:gsLst>
                  <a:lin scaled="0"/>
                </a:gradFill>
                <a:latin typeface="Tahoma" panose="020B0604030504040204" charset="0"/>
                <a:cs typeface="Tahoma" panose="020B0604030504040204" charset="0"/>
              </a:rPr>
              <a:t> the place quite a reputation.</a:t>
            </a:r>
            <a:endParaRPr lang="en-US" altLang="zh-CN" sz="2400" b="1">
              <a:gradFill>
                <a:gsLst>
                  <a:gs pos="0">
                    <a:srgbClr val="012D86"/>
                  </a:gs>
                  <a:gs pos="100000">
                    <a:srgbClr val="0E2557"/>
                  </a:gs>
                </a:gsLst>
                <a:lin scaled="0"/>
              </a:gradFill>
              <a:latin typeface="Tahoma" panose="020B0604030504040204" charset="0"/>
              <a:cs typeface="Tahoma" panose="020B0604030504040204" charset="0"/>
            </a:endParaRPr>
          </a:p>
        </p:txBody>
      </p:sp>
      <p:pic>
        <p:nvPicPr>
          <p:cNvPr id="7" name="图片 6"/>
          <p:cNvPicPr>
            <a:picLocks noChangeAspect="1"/>
          </p:cNvPicPr>
          <p:nvPr/>
        </p:nvPicPr>
        <p:blipFill>
          <a:blip r:embed="rId1"/>
          <a:stretch>
            <a:fillRect/>
          </a:stretch>
        </p:blipFill>
        <p:spPr>
          <a:xfrm>
            <a:off x="7506970" y="1995805"/>
            <a:ext cx="4574540" cy="457898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ox(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 grpId="0"/>
      <p:bldP spid="13" grpId="0"/>
      <p:bldP spid="5" grpId="0" animBg="1"/>
      <p:bldP spid="6" grpId="0" animBg="1"/>
      <p:bldP spid="3" grpId="0" build="p"/>
      <p:bldP spid="3"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691515" y="4213860"/>
            <a:ext cx="1640205" cy="368300"/>
          </a:xfrm>
          <a:prstGeom prst="rect">
            <a:avLst/>
          </a:prstGeom>
          <a:solidFill>
            <a:srgbClr val="FFFF00"/>
          </a:solidFill>
        </p:spPr>
        <p:txBody>
          <a:bodyPr wrap="square" rtlCol="0">
            <a:spAutoFit/>
          </a:bodyPr>
          <a:p>
            <a:endParaRPr lang="zh-CN" altLang="en-US"/>
          </a:p>
        </p:txBody>
      </p:sp>
      <p:sp>
        <p:nvSpPr>
          <p:cNvPr id="2" name="文本框 1"/>
          <p:cNvSpPr txBox="1"/>
          <p:nvPr/>
        </p:nvSpPr>
        <p:spPr>
          <a:xfrm>
            <a:off x="1125855" y="2569845"/>
            <a:ext cx="1833245" cy="368300"/>
          </a:xfrm>
          <a:prstGeom prst="rect">
            <a:avLst/>
          </a:prstGeom>
          <a:solidFill>
            <a:srgbClr val="FFFF00"/>
          </a:solidFill>
        </p:spPr>
        <p:txBody>
          <a:bodyPr wrap="square" rtlCol="0">
            <a:spAutoFit/>
          </a:bodyPr>
          <a:p>
            <a:endParaRPr lang="zh-CN" altLang="en-US"/>
          </a:p>
        </p:txBody>
      </p:sp>
      <p:sp>
        <p:nvSpPr>
          <p:cNvPr id="4" name="标题 3"/>
          <p:cNvSpPr>
            <a:spLocks noGrp="1"/>
          </p:cNvSpPr>
          <p:nvPr>
            <p:ph type="title"/>
          </p:nvPr>
        </p:nvSpPr>
        <p:spPr>
          <a:xfrm>
            <a:off x="90805" y="173355"/>
            <a:ext cx="12101195" cy="676275"/>
          </a:xfrm>
          <a:solidFill>
            <a:srgbClr val="8F3764"/>
          </a:solidFill>
        </p:spPr>
        <p:txBody>
          <a:bodyPr>
            <a:normAutofit/>
          </a:bodyPr>
          <a:p>
            <a:pPr algn="l"/>
            <a:r>
              <a:rPr lang="en-US" altLang="zh-CN" sz="3200" b="1">
                <a:solidFill>
                  <a:schemeClr val="bg1"/>
                </a:solidFill>
                <a:latin typeface="Tahoma" panose="020B0604030504040204" charset="0"/>
                <a:cs typeface="Tahoma" panose="020B0604030504040204" charset="0"/>
              </a:rPr>
              <a:t>3. </a:t>
            </a:r>
            <a:r>
              <a:rPr lang="en-US" altLang="zh-CN" sz="3200">
                <a:solidFill>
                  <a:schemeClr val="bg1"/>
                </a:solidFill>
                <a:latin typeface="Tahoma" panose="020B0604030504040204" charset="0"/>
                <a:cs typeface="Tahoma" panose="020B0604030504040204" charset="0"/>
                <a:sym typeface="+mn-ea"/>
              </a:rPr>
              <a:t>behaviors or actions as the inanimate subjects</a:t>
            </a:r>
            <a:endParaRPr lang="en-US" altLang="zh-CN" sz="3200" b="1">
              <a:solidFill>
                <a:schemeClr val="bg1"/>
              </a:solidFill>
              <a:latin typeface="Tahoma" panose="020B0604030504040204" charset="0"/>
              <a:cs typeface="Tahoma" panose="020B0604030504040204" charset="0"/>
            </a:endParaRPr>
          </a:p>
        </p:txBody>
      </p:sp>
      <p:sp>
        <p:nvSpPr>
          <p:cNvPr id="5" name="文本框 4"/>
          <p:cNvSpPr txBox="1"/>
          <p:nvPr/>
        </p:nvSpPr>
        <p:spPr>
          <a:xfrm>
            <a:off x="161925" y="1153160"/>
            <a:ext cx="12251055" cy="953135"/>
          </a:xfrm>
          <a:prstGeom prst="rect">
            <a:avLst/>
          </a:prstGeom>
          <a:noFill/>
          <a:ln>
            <a:solidFill>
              <a:srgbClr val="7030A0"/>
            </a:solidFill>
          </a:ln>
        </p:spPr>
        <p:txBody>
          <a:bodyPr wrap="square" rtlCol="0">
            <a:spAutoFit/>
          </a:bodyPr>
          <a:p>
            <a:r>
              <a:rPr lang="en-US" altLang="zh-CN" sz="2800" b="1">
                <a:solidFill>
                  <a:schemeClr val="tx1"/>
                </a:solidFill>
                <a:latin typeface="Tahoma" panose="020B0604030504040204" charset="0"/>
                <a:cs typeface="Tahoma" panose="020B0604030504040204" charset="0"/>
              </a:rPr>
              <a:t>sentence patterns:</a:t>
            </a:r>
            <a:r>
              <a:rPr lang="en-US" altLang="zh-CN" sz="2800" b="1">
                <a:solidFill>
                  <a:srgbClr val="FF0000"/>
                </a:solidFill>
                <a:latin typeface="Tahoma" panose="020B0604030504040204" charset="0"/>
                <a:cs typeface="Tahoma" panose="020B0604030504040204" charset="0"/>
              </a:rPr>
              <a:t> </a:t>
            </a:r>
            <a:endParaRPr lang="en-US" altLang="zh-CN" sz="2800" b="1">
              <a:solidFill>
                <a:srgbClr val="FF0000"/>
              </a:solidFill>
              <a:latin typeface="Tahoma" panose="020B0604030504040204" charset="0"/>
              <a:cs typeface="Tahoma" panose="020B0604030504040204" charset="0"/>
            </a:endParaRPr>
          </a:p>
          <a:p>
            <a:r>
              <a:rPr lang="en-US" altLang="zh-CN" sz="2800" b="1">
                <a:solidFill>
                  <a:srgbClr val="FF0000"/>
                </a:solidFill>
                <a:latin typeface="Tahoma" panose="020B0604030504040204" charset="0"/>
                <a:cs typeface="Tahoma" panose="020B0604030504040204" charset="0"/>
              </a:rPr>
              <a:t>n./doing sth+ </a:t>
            </a:r>
            <a:r>
              <a:rPr lang="en-US" sz="2800" b="1">
                <a:solidFill>
                  <a:srgbClr val="FF0000"/>
                </a:solidFill>
                <a:latin typeface="Tahoma" panose="020B0604030504040204" charset="0"/>
                <a:cs typeface="Tahoma" panose="020B0604030504040204" charset="0"/>
              </a:rPr>
              <a:t>remind/make/let/drive+sb...</a:t>
            </a:r>
            <a:endParaRPr lang="en-US" sz="2800" b="1">
              <a:solidFill>
                <a:srgbClr val="FF0000"/>
              </a:solidFill>
              <a:latin typeface="Tahoma" panose="020B0604030504040204" charset="0"/>
              <a:cs typeface="Tahoma" panose="020B0604030504040204" charset="0"/>
            </a:endParaRPr>
          </a:p>
        </p:txBody>
      </p:sp>
      <p:sp>
        <p:nvSpPr>
          <p:cNvPr id="6" name="内容占位符 2"/>
          <p:cNvSpPr>
            <a:spLocks noGrp="1"/>
          </p:cNvSpPr>
          <p:nvPr/>
        </p:nvSpPr>
        <p:spPr>
          <a:xfrm>
            <a:off x="161925" y="1991995"/>
            <a:ext cx="9648190" cy="4497705"/>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60"/>
              </a:lnSpc>
              <a:spcBef>
                <a:spcPts val="0"/>
              </a:spcBef>
            </a:pP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Examples: </a:t>
            </a:r>
            <a:endPar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3160"/>
              </a:lnSpc>
              <a:spcBef>
                <a:spcPts val="0"/>
              </a:spcBef>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 </a:t>
            </a:r>
            <a:r>
              <a:rPr lang="en-US" altLang="zh-CN" sz="2400" b="1">
                <a:latin typeface="微软雅黑" panose="020B0503020204020204" pitchFamily="34" charset="-122"/>
                <a:cs typeface="微软雅黑" panose="020B0503020204020204" pitchFamily="34" charset="-122"/>
                <a:sym typeface="+mn-ea"/>
              </a:rPr>
              <a:t> </a:t>
            </a:r>
            <a:r>
              <a:rPr sz="2400" b="1">
                <a:latin typeface="微软雅黑" panose="020B0503020204020204" pitchFamily="34" charset="-122"/>
                <a:cs typeface="微软雅黑" panose="020B0503020204020204" pitchFamily="34" charset="-122"/>
                <a:sym typeface="+mn-ea"/>
              </a:rPr>
              <a:t>一看到这张照片我就想起了难忘的井冈山之旅。</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3160"/>
              </a:lnSpc>
              <a:spcBef>
                <a:spcPts val="0"/>
              </a:spcBef>
              <a:buNone/>
            </a:pP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3160"/>
              </a:lnSpc>
              <a:spcBef>
                <a:spcPts val="0"/>
              </a:spcBef>
              <a:buNone/>
            </a:pP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3160"/>
              </a:lnSpc>
              <a:spcBef>
                <a:spcPts val="0"/>
              </a:spcBef>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2. </a:t>
            </a:r>
            <a:r>
              <a:rPr sz="2400" b="1">
                <a:latin typeface="微软雅黑" panose="020B0503020204020204" pitchFamily="34" charset="-122"/>
                <a:cs typeface="微软雅黑" panose="020B0503020204020204" pitchFamily="34" charset="-122"/>
                <a:sym typeface="+mn-ea"/>
              </a:rPr>
              <a:t>专注于看书使他忘记了时间。</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3160"/>
              </a:lnSpc>
              <a:spcBef>
                <a:spcPts val="0"/>
              </a:spcBef>
              <a:buNone/>
            </a:pP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8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内容占位符 6" descr="微信图片_20201201151910"/>
          <p:cNvPicPr>
            <a:picLocks noChangeAspect="1"/>
          </p:cNvPicPr>
          <p:nvPr>
            <p:ph idx="1"/>
          </p:nvPr>
        </p:nvPicPr>
        <p:blipFill>
          <a:blip r:embed="rId1"/>
          <a:stretch>
            <a:fillRect/>
          </a:stretch>
        </p:blipFill>
        <p:spPr>
          <a:xfrm>
            <a:off x="7470775" y="2106295"/>
            <a:ext cx="4721225" cy="4582795"/>
          </a:xfrm>
          <a:prstGeom prst="rect">
            <a:avLst/>
          </a:prstGeom>
        </p:spPr>
      </p:pic>
      <p:sp>
        <p:nvSpPr>
          <p:cNvPr id="8" name="文本框 7"/>
          <p:cNvSpPr txBox="1"/>
          <p:nvPr/>
        </p:nvSpPr>
        <p:spPr>
          <a:xfrm>
            <a:off x="90805" y="3188335"/>
            <a:ext cx="6640195" cy="829945"/>
          </a:xfrm>
          <a:prstGeom prst="rect">
            <a:avLst/>
          </a:prstGeom>
          <a:noFill/>
        </p:spPr>
        <p:txBody>
          <a:bodyPr wrap="square" rtlCol="0">
            <a:spAutoFit/>
          </a:bodyPr>
          <a:p>
            <a:r>
              <a:rPr lang="en-US" altLang="zh-CN" sz="2400" b="1">
                <a:solidFill>
                  <a:srgbClr val="FF0000"/>
                </a:solidFill>
                <a:latin typeface="Tahoma" panose="020B0604030504040204" charset="0"/>
                <a:cs typeface="Tahoma" panose="020B0604030504040204" charset="0"/>
              </a:rPr>
              <a:t>The sight of the picture reminds me of </a:t>
            </a:r>
            <a:r>
              <a:rPr lang="en-US" altLang="zh-CN" sz="2400" b="1">
                <a:gradFill>
                  <a:gsLst>
                    <a:gs pos="0">
                      <a:srgbClr val="012D86"/>
                    </a:gs>
                    <a:gs pos="100000">
                      <a:srgbClr val="0E2557"/>
                    </a:gs>
                  </a:gsLst>
                  <a:lin scaled="0"/>
                </a:gradFill>
                <a:latin typeface="Tahoma" panose="020B0604030504040204" charset="0"/>
                <a:cs typeface="Tahoma" panose="020B0604030504040204" charset="0"/>
              </a:rPr>
              <a:t>the unforgettable trip to Jinggangshan.</a:t>
            </a:r>
            <a:endParaRPr lang="en-US" altLang="zh-CN" sz="2400" b="1">
              <a:gradFill>
                <a:gsLst>
                  <a:gs pos="0">
                    <a:srgbClr val="012D86"/>
                  </a:gs>
                  <a:gs pos="100000">
                    <a:srgbClr val="0E2557"/>
                  </a:gs>
                </a:gsLst>
                <a:lin scaled="0"/>
              </a:gradFill>
              <a:latin typeface="Tahoma" panose="020B0604030504040204" charset="0"/>
              <a:cs typeface="Tahoma" panose="020B0604030504040204" charset="0"/>
            </a:endParaRPr>
          </a:p>
        </p:txBody>
      </p:sp>
      <p:sp>
        <p:nvSpPr>
          <p:cNvPr id="9" name="文本框 8"/>
          <p:cNvSpPr txBox="1"/>
          <p:nvPr/>
        </p:nvSpPr>
        <p:spPr>
          <a:xfrm>
            <a:off x="277495" y="4658360"/>
            <a:ext cx="6640195" cy="829945"/>
          </a:xfrm>
          <a:prstGeom prst="rect">
            <a:avLst/>
          </a:prstGeom>
          <a:noFill/>
        </p:spPr>
        <p:txBody>
          <a:bodyPr wrap="square" rtlCol="0">
            <a:spAutoFit/>
          </a:bodyPr>
          <a:p>
            <a:r>
              <a:rPr lang="en-US" sz="2400" b="1">
                <a:solidFill>
                  <a:srgbClr val="FF0000"/>
                </a:solidFill>
                <a:latin typeface="Tahoma" panose="020B0604030504040204" charset="0"/>
                <a:cs typeface="Tahoma" panose="020B0604030504040204" charset="0"/>
              </a:rPr>
              <a:t>Being absorbed in </a:t>
            </a:r>
            <a:r>
              <a:rPr lang="en-US" sz="2400" b="1">
                <a:gradFill>
                  <a:gsLst>
                    <a:gs pos="0">
                      <a:srgbClr val="012D86"/>
                    </a:gs>
                    <a:gs pos="100000">
                      <a:srgbClr val="0E2557"/>
                    </a:gs>
                  </a:gsLst>
                  <a:lin scaled="0"/>
                </a:gradFill>
                <a:latin typeface="Tahoma" panose="020B0604030504040204" charset="0"/>
                <a:cs typeface="Tahoma" panose="020B0604030504040204" charset="0"/>
              </a:rPr>
              <a:t>books made him forget the time.</a:t>
            </a:r>
            <a:endParaRPr lang="en-US" sz="2400" b="1">
              <a:gradFill>
                <a:gsLst>
                  <a:gs pos="0">
                    <a:srgbClr val="012D86"/>
                  </a:gs>
                  <a:gs pos="100000">
                    <a:srgbClr val="0E2557"/>
                  </a:gs>
                </a:gsLst>
                <a:lin scaled="0"/>
              </a:gradFill>
              <a:latin typeface="Tahoma" panose="020B0604030504040204" charset="0"/>
              <a:cs typeface="Tahoma" panose="020B06040305040402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1"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ox(in)">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1"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ox(in)">
                                      <p:cBhvr>
                                        <p:cTn id="22" dur="20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1"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ox(in)">
                                      <p:cBhvr>
                                        <p:cTn id="27" dur="20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p:bldP spid="9" grpId="0"/>
      <p:bldP spid="2" grpId="0" bldLvl="0" animBg="1"/>
      <p:bldP spid="3" grpId="0" bldLvl="0" animBg="1"/>
      <p:bldP spid="6" grpId="1" bldLvl="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348740" y="4789170"/>
            <a:ext cx="1238250" cy="368300"/>
          </a:xfrm>
          <a:prstGeom prst="rect">
            <a:avLst/>
          </a:prstGeom>
          <a:solidFill>
            <a:srgbClr val="FFFF00"/>
          </a:solidFill>
        </p:spPr>
        <p:txBody>
          <a:bodyPr wrap="square" rtlCol="0">
            <a:spAutoFit/>
          </a:bodyPr>
          <a:p>
            <a:endParaRPr lang="zh-CN" altLang="en-US"/>
          </a:p>
        </p:txBody>
      </p:sp>
      <p:sp>
        <p:nvSpPr>
          <p:cNvPr id="6" name="文本框 5"/>
          <p:cNvSpPr txBox="1"/>
          <p:nvPr/>
        </p:nvSpPr>
        <p:spPr>
          <a:xfrm>
            <a:off x="530225" y="3590925"/>
            <a:ext cx="579755" cy="368300"/>
          </a:xfrm>
          <a:prstGeom prst="rect">
            <a:avLst/>
          </a:prstGeom>
          <a:solidFill>
            <a:srgbClr val="FFFF00"/>
          </a:solidFill>
        </p:spPr>
        <p:txBody>
          <a:bodyPr wrap="square" rtlCol="0">
            <a:spAutoFit/>
          </a:bodyPr>
          <a:p>
            <a:endParaRPr lang="zh-CN" altLang="en-US"/>
          </a:p>
        </p:txBody>
      </p:sp>
      <p:sp>
        <p:nvSpPr>
          <p:cNvPr id="5" name="文本框 4"/>
          <p:cNvSpPr txBox="1"/>
          <p:nvPr/>
        </p:nvSpPr>
        <p:spPr>
          <a:xfrm>
            <a:off x="530225" y="2606040"/>
            <a:ext cx="1576070" cy="368300"/>
          </a:xfrm>
          <a:prstGeom prst="rect">
            <a:avLst/>
          </a:prstGeom>
          <a:solidFill>
            <a:srgbClr val="FFFF00"/>
          </a:solidFill>
        </p:spPr>
        <p:txBody>
          <a:bodyPr wrap="square" rtlCol="0">
            <a:spAutoFit/>
          </a:bodyPr>
          <a:p>
            <a:endParaRPr lang="zh-CN" altLang="en-US"/>
          </a:p>
        </p:txBody>
      </p:sp>
      <p:sp>
        <p:nvSpPr>
          <p:cNvPr id="2" name="标题 1"/>
          <p:cNvSpPr>
            <a:spLocks noGrp="1"/>
          </p:cNvSpPr>
          <p:nvPr>
            <p:ph type="title"/>
          </p:nvPr>
        </p:nvSpPr>
        <p:spPr>
          <a:xfrm>
            <a:off x="184150" y="324485"/>
            <a:ext cx="11910060" cy="651510"/>
          </a:xfrm>
          <a:solidFill>
            <a:srgbClr val="0070C0"/>
          </a:solidFill>
        </p:spPr>
        <p:txBody>
          <a:bodyPr>
            <a:normAutofit/>
          </a:bodyPr>
          <a:p>
            <a:pPr algn="l"/>
            <a:r>
              <a:rPr lang="en-US" altLang="zh-CN" sz="3200" b="1">
                <a:solidFill>
                  <a:schemeClr val="bg1"/>
                </a:solidFill>
                <a:latin typeface="Tahoma" panose="020B0604030504040204" charset="0"/>
                <a:cs typeface="Tahoma" panose="020B0604030504040204" charset="0"/>
              </a:rPr>
              <a:t>4. Time and place as the inanimate subjects</a:t>
            </a:r>
            <a:endParaRPr lang="en-US" altLang="zh-CN" sz="3200" b="1">
              <a:solidFill>
                <a:schemeClr val="bg1"/>
              </a:solidFill>
              <a:latin typeface="Tahoma" panose="020B0604030504040204" charset="0"/>
              <a:cs typeface="Tahoma" panose="020B0604030504040204" charset="0"/>
            </a:endParaRPr>
          </a:p>
        </p:txBody>
      </p:sp>
      <p:sp>
        <p:nvSpPr>
          <p:cNvPr id="3" name="内容占位符 2"/>
          <p:cNvSpPr>
            <a:spLocks noGrp="1"/>
          </p:cNvSpPr>
          <p:nvPr>
            <p:ph idx="1"/>
          </p:nvPr>
        </p:nvSpPr>
        <p:spPr>
          <a:xfrm>
            <a:off x="114257" y="1832610"/>
            <a:ext cx="10852237" cy="5084115"/>
          </a:xfrm>
        </p:spPr>
        <p:txBody>
          <a:bodyPr>
            <a:normAutofit/>
          </a:bodyPr>
          <a:p>
            <a:pPr marL="0" indent="0">
              <a:buNone/>
            </a:pP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Examples:</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3200"/>
              </a:lnSpc>
              <a:buNone/>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过去十六年里，翰林实验学校发生了巨大的变化</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indent="0">
              <a:lnSpc>
                <a:spcPts val="3200"/>
              </a:lnSpc>
            </a:pP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3200"/>
              </a:lnSpc>
              <a:buNone/>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2. 上</a:t>
            </a:r>
            <a:r>
              <a:rPr sz="2000" b="1">
                <a:latin typeface="微软雅黑" panose="020B0503020204020204" pitchFamily="34" charset="-122"/>
                <a:ea typeface="微软雅黑" panose="020B0503020204020204" pitchFamily="34" charset="-122"/>
                <a:cs typeface="微软雅黑" panose="020B0503020204020204" pitchFamily="34" charset="-122"/>
              </a:rPr>
              <a:t>周我们进行了拔河比赛。</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indent="0">
              <a:lnSpc>
                <a:spcPts val="3200"/>
              </a:lnSpc>
            </a:pP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ts val="3200"/>
              </a:lnSpc>
              <a:buNone/>
            </a:pP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小男孩黄昏时刻在河岸边徘徊。</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295275" y="1195705"/>
            <a:ext cx="10958830" cy="521970"/>
          </a:xfrm>
          <a:prstGeom prst="rect">
            <a:avLst/>
          </a:prstGeom>
          <a:noFill/>
          <a:ln>
            <a:solidFill>
              <a:srgbClr val="7030A0"/>
            </a:solidFill>
          </a:ln>
        </p:spPr>
        <p:txBody>
          <a:bodyPr wrap="square" rtlCol="0">
            <a:spAutoFit/>
          </a:bodyPr>
          <a:p>
            <a:r>
              <a:rPr lang="en-US" altLang="zh-CN" sz="2800" b="1">
                <a:solidFill>
                  <a:schemeClr val="tx1"/>
                </a:solidFill>
                <a:latin typeface="Tahoma" panose="020B0604030504040204" charset="0"/>
                <a:cs typeface="Tahoma" panose="020B0604030504040204" charset="0"/>
              </a:rPr>
              <a:t>sentence patterns:</a:t>
            </a:r>
            <a:r>
              <a:rPr lang="en-US" altLang="zh-CN" sz="2800" b="1">
                <a:solidFill>
                  <a:srgbClr val="FF0000"/>
                </a:solidFill>
                <a:latin typeface="Tahoma" panose="020B0604030504040204" charset="0"/>
                <a:cs typeface="Tahoma" panose="020B0604030504040204" charset="0"/>
              </a:rPr>
              <a:t>  time/place + </a:t>
            </a:r>
            <a:r>
              <a:rPr lang="en-US" altLang="zh-CN" sz="2800" b="1" u="sng">
                <a:solidFill>
                  <a:srgbClr val="FF0000"/>
                </a:solidFill>
                <a:latin typeface="Tahoma" panose="020B0604030504040204" charset="0"/>
                <a:cs typeface="Tahoma" panose="020B0604030504040204" charset="0"/>
              </a:rPr>
              <a:t>see/ witness/ find/ tell </a:t>
            </a:r>
            <a:endParaRPr lang="en-US" altLang="zh-CN" sz="2800" b="1" u="sng">
              <a:solidFill>
                <a:srgbClr val="FF0000"/>
              </a:solidFill>
              <a:latin typeface="Tahoma" panose="020B0604030504040204" charset="0"/>
              <a:cs typeface="Tahoma" panose="020B0604030504040204" charset="0"/>
            </a:endParaRPr>
          </a:p>
        </p:txBody>
      </p:sp>
      <p:sp>
        <p:nvSpPr>
          <p:cNvPr id="10" name="文本框 9"/>
          <p:cNvSpPr txBox="1"/>
          <p:nvPr/>
        </p:nvSpPr>
        <p:spPr>
          <a:xfrm>
            <a:off x="0" y="2838450"/>
            <a:ext cx="7184390" cy="829945"/>
          </a:xfrm>
          <a:prstGeom prst="rect">
            <a:avLst/>
          </a:prstGeom>
          <a:noFill/>
        </p:spPr>
        <p:txBody>
          <a:bodyPr wrap="square" rtlCol="0">
            <a:spAutoFit/>
          </a:bodyPr>
          <a:p>
            <a:r>
              <a:rPr lang="en-US" altLang="zh-CN" sz="2400" b="1">
                <a:solidFill>
                  <a:srgbClr val="FF0000"/>
                </a:solidFill>
                <a:latin typeface="Tahoma" panose="020B0604030504040204" charset="0"/>
                <a:cs typeface="Tahoma" panose="020B0604030504040204" charset="0"/>
              </a:rPr>
              <a:t>The past sixteen years has witnessed  </a:t>
            </a:r>
            <a:r>
              <a:rPr lang="en-US" altLang="zh-CN" sz="2400" b="1">
                <a:gradFill>
                  <a:gsLst>
                    <a:gs pos="0">
                      <a:srgbClr val="012D86"/>
                    </a:gs>
                    <a:gs pos="100000">
                      <a:srgbClr val="0E2557"/>
                    </a:gs>
                  </a:gsLst>
                  <a:lin scaled="0"/>
                </a:gradFill>
                <a:latin typeface="Tahoma" panose="020B0604030504040204" charset="0"/>
                <a:cs typeface="Tahoma" panose="020B0604030504040204" charset="0"/>
              </a:rPr>
              <a:t>fast development of Hanlin Experimental school.</a:t>
            </a:r>
            <a:endParaRPr lang="en-US" altLang="zh-CN" sz="2400" b="1">
              <a:gradFill>
                <a:gsLst>
                  <a:gs pos="0">
                    <a:srgbClr val="012D86"/>
                  </a:gs>
                  <a:gs pos="100000">
                    <a:srgbClr val="0E2557"/>
                  </a:gs>
                </a:gsLst>
                <a:lin scaled="0"/>
              </a:gradFill>
              <a:latin typeface="Tahoma" panose="020B0604030504040204" charset="0"/>
              <a:cs typeface="Tahoma" panose="020B0604030504040204" charset="0"/>
            </a:endParaRPr>
          </a:p>
        </p:txBody>
      </p:sp>
      <p:sp>
        <p:nvSpPr>
          <p:cNvPr id="11" name="文本框 10"/>
          <p:cNvSpPr txBox="1"/>
          <p:nvPr/>
        </p:nvSpPr>
        <p:spPr>
          <a:xfrm>
            <a:off x="295275" y="3959225"/>
            <a:ext cx="9065260" cy="829945"/>
          </a:xfrm>
          <a:prstGeom prst="rect">
            <a:avLst/>
          </a:prstGeom>
          <a:noFill/>
        </p:spPr>
        <p:txBody>
          <a:bodyPr wrap="square" rtlCol="0">
            <a:spAutoFit/>
          </a:bodyPr>
          <a:p>
            <a:r>
              <a:rPr lang="en-US" altLang="zh-CN" sz="2400" b="1" u="sng">
                <a:solidFill>
                  <a:srgbClr val="FF0000"/>
                </a:solidFill>
                <a:latin typeface="Tahoma" panose="020B0604030504040204" charset="0"/>
                <a:cs typeface="Tahoma" panose="020B0604030504040204" charset="0"/>
              </a:rPr>
              <a:t>Last week saw </a:t>
            </a:r>
            <a:r>
              <a:rPr lang="en-US" altLang="zh-CN" sz="2400" b="1">
                <a:gradFill>
                  <a:gsLst>
                    <a:gs pos="0">
                      <a:srgbClr val="012D86"/>
                    </a:gs>
                    <a:gs pos="100000">
                      <a:srgbClr val="0E2557"/>
                    </a:gs>
                  </a:gsLst>
                  <a:lin scaled="0"/>
                </a:gradFill>
                <a:latin typeface="Tahoma" panose="020B0604030504040204" charset="0"/>
                <a:cs typeface="Tahoma" panose="020B0604030504040204" charset="0"/>
              </a:rPr>
              <a:t>the launch of tug-of- war </a:t>
            </a:r>
            <a:endParaRPr lang="en-US" altLang="zh-CN" sz="2400" b="1">
              <a:gradFill>
                <a:gsLst>
                  <a:gs pos="0">
                    <a:srgbClr val="012D86"/>
                  </a:gs>
                  <a:gs pos="100000">
                    <a:srgbClr val="0E2557"/>
                  </a:gs>
                </a:gsLst>
                <a:lin scaled="0"/>
              </a:gradFill>
              <a:latin typeface="Tahoma" panose="020B0604030504040204" charset="0"/>
              <a:cs typeface="Tahoma" panose="020B0604030504040204" charset="0"/>
            </a:endParaRPr>
          </a:p>
          <a:p>
            <a:r>
              <a:rPr lang="en-US" altLang="zh-CN" sz="2400" b="1">
                <a:gradFill>
                  <a:gsLst>
                    <a:gs pos="0">
                      <a:srgbClr val="012D86"/>
                    </a:gs>
                    <a:gs pos="100000">
                      <a:srgbClr val="0E2557"/>
                    </a:gs>
                  </a:gsLst>
                  <a:lin scaled="0"/>
                </a:gradFill>
                <a:latin typeface="Tahoma" panose="020B0604030504040204" charset="0"/>
                <a:cs typeface="Tahoma" panose="020B0604030504040204" charset="0"/>
              </a:rPr>
              <a:t>competition among all classes.</a:t>
            </a:r>
            <a:endParaRPr lang="en-US" altLang="zh-CN" sz="2400" b="1">
              <a:gradFill>
                <a:gsLst>
                  <a:gs pos="0">
                    <a:srgbClr val="012D86"/>
                  </a:gs>
                  <a:gs pos="100000">
                    <a:srgbClr val="0E2557"/>
                  </a:gs>
                </a:gsLst>
                <a:lin scaled="0"/>
              </a:gradFill>
              <a:latin typeface="Tahoma" panose="020B0604030504040204" charset="0"/>
              <a:cs typeface="Tahoma" panose="020B0604030504040204" charset="0"/>
            </a:endParaRPr>
          </a:p>
        </p:txBody>
      </p:sp>
      <p:sp>
        <p:nvSpPr>
          <p:cNvPr id="12" name="文本框 11"/>
          <p:cNvSpPr txBox="1"/>
          <p:nvPr/>
        </p:nvSpPr>
        <p:spPr>
          <a:xfrm>
            <a:off x="114300" y="5297805"/>
            <a:ext cx="9065260" cy="460375"/>
          </a:xfrm>
          <a:prstGeom prst="rect">
            <a:avLst/>
          </a:prstGeom>
          <a:noFill/>
        </p:spPr>
        <p:txBody>
          <a:bodyPr wrap="square" rtlCol="0">
            <a:spAutoFit/>
          </a:bodyPr>
          <a:p>
            <a:r>
              <a:rPr lang="en-US" altLang="zh-CN" sz="2400" b="1" u="sng">
                <a:solidFill>
                  <a:srgbClr val="FF0000"/>
                </a:solidFill>
                <a:latin typeface="Tahoma" panose="020B0604030504040204" charset="0"/>
                <a:cs typeface="Tahoma" panose="020B0604030504040204" charset="0"/>
              </a:rPr>
              <a:t>The dusk found</a:t>
            </a:r>
            <a:r>
              <a:rPr lang="en-US" altLang="zh-CN" sz="2400" b="1">
                <a:solidFill>
                  <a:srgbClr val="FF0000"/>
                </a:solidFill>
                <a:latin typeface="Tahoma" panose="020B0604030504040204" charset="0"/>
                <a:cs typeface="Tahoma" panose="020B0604030504040204" charset="0"/>
              </a:rPr>
              <a:t> </a:t>
            </a:r>
            <a:r>
              <a:rPr lang="en-US" altLang="zh-CN" sz="2400" b="1">
                <a:gradFill>
                  <a:gsLst>
                    <a:gs pos="0">
                      <a:srgbClr val="012D86"/>
                    </a:gs>
                    <a:gs pos="100000">
                      <a:srgbClr val="0E2557"/>
                    </a:gs>
                  </a:gsLst>
                  <a:lin scaled="0"/>
                </a:gradFill>
                <a:latin typeface="Tahoma" panose="020B0604030504040204" charset="0"/>
                <a:cs typeface="Tahoma" panose="020B0604030504040204" charset="0"/>
              </a:rPr>
              <a:t>a boy wandering along the bank.</a:t>
            </a:r>
            <a:r>
              <a:rPr lang="en-US" altLang="zh-CN" sz="2400" b="1">
                <a:solidFill>
                  <a:srgbClr val="FF0000"/>
                </a:solidFill>
                <a:latin typeface="Tahoma" panose="020B0604030504040204" charset="0"/>
                <a:cs typeface="Tahoma" panose="020B0604030504040204" charset="0"/>
              </a:rPr>
              <a:t> </a:t>
            </a:r>
            <a:endParaRPr lang="en-US" altLang="zh-CN" sz="2400" b="1">
              <a:solidFill>
                <a:srgbClr val="FF0000"/>
              </a:solidFill>
              <a:latin typeface="Tahoma" panose="020B0604030504040204" charset="0"/>
              <a:cs typeface="Tahoma" panose="020B0604030504040204" charset="0"/>
            </a:endParaRPr>
          </a:p>
        </p:txBody>
      </p:sp>
      <p:pic>
        <p:nvPicPr>
          <p:cNvPr id="13" name="图片 12"/>
          <p:cNvPicPr>
            <a:picLocks noChangeAspect="1"/>
          </p:cNvPicPr>
          <p:nvPr/>
        </p:nvPicPr>
        <p:blipFill>
          <a:blip r:embed="rId1"/>
          <a:stretch>
            <a:fillRect/>
          </a:stretch>
        </p:blipFill>
        <p:spPr>
          <a:xfrm>
            <a:off x="7753350" y="1774190"/>
            <a:ext cx="4340860" cy="477964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ox(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ox(in)">
                                      <p:cBhvr>
                                        <p:cTn id="46" dur="2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ox(in)">
                                      <p:cBhvr>
                                        <p:cTn id="51" dur="2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0" grpId="0"/>
      <p:bldP spid="11" grpId="0"/>
      <p:bldP spid="12" grpId="0"/>
      <p:bldP spid="5" grpId="0" bldLvl="0" animBg="1"/>
      <p:bldP spid="6" grpId="0" bldLvl="0" animBg="1"/>
      <p:bldP spid="7" grpId="0" bldLvl="0" animBg="1"/>
      <p:bldP spid="3" grpI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9213850" y="4491355"/>
            <a:ext cx="2155190" cy="521970"/>
          </a:xfrm>
          <a:prstGeom prst="rect">
            <a:avLst/>
          </a:prstGeom>
          <a:gradFill>
            <a:gsLst>
              <a:gs pos="50000">
                <a:srgbClr val="F6EDE1"/>
              </a:gs>
              <a:gs pos="0">
                <a:srgbClr val="F9F3EB"/>
              </a:gs>
              <a:gs pos="100000">
                <a:srgbClr val="F3E6D7"/>
              </a:gs>
            </a:gsLst>
            <a:lin scaled="1"/>
          </a:grad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lead     to</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9326880" y="5821680"/>
            <a:ext cx="2508250" cy="521970"/>
          </a:xfrm>
          <a:prstGeom prst="rect">
            <a:avLst/>
          </a:prstGeom>
          <a:gradFill>
            <a:gsLst>
              <a:gs pos="50000">
                <a:srgbClr val="F6EDE1"/>
              </a:gs>
              <a:gs pos="0">
                <a:srgbClr val="F9F3EB"/>
              </a:gs>
              <a:gs pos="100000">
                <a:srgbClr val="F3E6D7"/>
              </a:gs>
            </a:gsLst>
            <a:lin scaled="1"/>
          </a:grad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fill        with</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3" name="内容占位符 2"/>
          <p:cNvSpPr>
            <a:spLocks noGrp="1"/>
          </p:cNvSpPr>
          <p:nvPr>
            <p:ph idx="1"/>
          </p:nvPr>
        </p:nvSpPr>
        <p:spPr>
          <a:xfrm>
            <a:off x="300990" y="1106170"/>
            <a:ext cx="8417560" cy="5083810"/>
          </a:xfrm>
        </p:spPr>
        <p:txBody>
          <a:bodyPr>
            <a:noAutofit/>
          </a:bodyPr>
          <a:p>
            <a:pPr marL="0" indent="0">
              <a:lnSpc>
                <a:spcPts val="2580"/>
              </a:lnSpc>
              <a:buNone/>
            </a:pPr>
            <a:r>
              <a:rPr lang="en-US" altLang="zh-CN" sz="2400" b="1">
                <a:latin typeface="Times New Roman" panose="02020603050405020304" pitchFamily="18" charset="0"/>
                <a:cs typeface="Times New Roman" panose="02020603050405020304" pitchFamily="18" charset="0"/>
              </a:rPr>
              <a:t>1 </a:t>
            </a:r>
            <a:r>
              <a:rPr sz="2400" b="1">
                <a:latin typeface="Times New Roman" panose="02020603050405020304" pitchFamily="18" charset="0"/>
                <a:cs typeface="Times New Roman" panose="02020603050405020304" pitchFamily="18" charset="0"/>
              </a:rPr>
              <a:t>门关不上。 </a:t>
            </a:r>
            <a:endParaRPr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The door __________ to close.</a:t>
            </a:r>
            <a:endParaRPr lang="en-US" altLang="zh-CN"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2. </a:t>
            </a:r>
            <a:r>
              <a:rPr sz="2400" b="1">
                <a:latin typeface="Times New Roman" panose="02020603050405020304" pitchFamily="18" charset="0"/>
                <a:cs typeface="Times New Roman" panose="02020603050405020304" pitchFamily="18" charset="0"/>
              </a:rPr>
              <a:t>这可怜的家庭遇到许多麻烦事。</a:t>
            </a:r>
            <a:endParaRPr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A lot of trouble __________ the poor family.</a:t>
            </a:r>
            <a:endParaRPr lang="en-US" altLang="zh-CN"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3.. </a:t>
            </a:r>
            <a:r>
              <a:rPr sz="2400" b="1">
                <a:latin typeface="Times New Roman" panose="02020603050405020304" pitchFamily="18" charset="0"/>
                <a:cs typeface="Times New Roman" panose="02020603050405020304" pitchFamily="18" charset="0"/>
              </a:rPr>
              <a:t>我突然有个好主意。</a:t>
            </a:r>
            <a:endParaRPr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A splendid idea suddenly __________ me.</a:t>
            </a:r>
            <a:endParaRPr lang="en-US" altLang="zh-CN"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4.</a:t>
            </a:r>
            <a:r>
              <a:rPr sz="2400" b="1">
                <a:latin typeface="Times New Roman" panose="02020603050405020304" pitchFamily="18" charset="0"/>
                <a:cs typeface="Times New Roman" panose="02020603050405020304" pitchFamily="18" charset="0"/>
              </a:rPr>
              <a:t>第一次见到他女朋友时，他说不出话来。</a:t>
            </a:r>
            <a:endParaRPr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The first time he met his girlfriend, words ______  him.</a:t>
            </a:r>
            <a:endParaRPr lang="en-US" altLang="zh-CN"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5.</a:t>
            </a:r>
            <a:r>
              <a:rPr sz="2400" b="1">
                <a:latin typeface="Times New Roman" panose="02020603050405020304" pitchFamily="18" charset="0"/>
                <a:cs typeface="Times New Roman" panose="02020603050405020304" pitchFamily="18" charset="0"/>
              </a:rPr>
              <a:t>一想到面试，我就害怕。</a:t>
            </a:r>
            <a:endParaRPr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Thought of the interview _______ me _______ fear.</a:t>
            </a:r>
            <a:endParaRPr lang="en-US" altLang="zh-CN"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6.</a:t>
            </a:r>
            <a:r>
              <a:rPr sz="2400" b="1">
                <a:latin typeface="Times New Roman" panose="02020603050405020304" pitchFamily="18" charset="0"/>
                <a:cs typeface="Times New Roman" panose="02020603050405020304" pitchFamily="18" charset="0"/>
              </a:rPr>
              <a:t>顺着小路，我们来到了一个小村庄。</a:t>
            </a:r>
            <a:endParaRPr sz="2400" b="1">
              <a:latin typeface="Times New Roman" panose="02020603050405020304" pitchFamily="18" charset="0"/>
              <a:cs typeface="Times New Roman" panose="02020603050405020304" pitchFamily="18" charset="0"/>
            </a:endParaRPr>
          </a:p>
          <a:p>
            <a:pPr marL="0" indent="0">
              <a:lnSpc>
                <a:spcPts val="2580"/>
              </a:lnSpc>
              <a:buNone/>
            </a:pPr>
            <a:r>
              <a:rPr lang="en-US" altLang="zh-CN" sz="2400" b="1">
                <a:latin typeface="Times New Roman" panose="02020603050405020304" pitchFamily="18" charset="0"/>
                <a:cs typeface="Times New Roman" panose="02020603050405020304" pitchFamily="18" charset="0"/>
              </a:rPr>
              <a:t>The path ______ us _______ a tiny village.</a:t>
            </a:r>
            <a:endParaRPr lang="en-US" altLang="zh-CN" sz="2400" b="1">
              <a:latin typeface="Times New Roman" panose="02020603050405020304" pitchFamily="18" charset="0"/>
              <a:cs typeface="Times New Roman" panose="02020603050405020304" pitchFamily="18" charset="0"/>
            </a:endParaRPr>
          </a:p>
        </p:txBody>
      </p:sp>
      <p:sp>
        <p:nvSpPr>
          <p:cNvPr id="4" name="文本框 3"/>
          <p:cNvSpPr txBox="1"/>
          <p:nvPr/>
        </p:nvSpPr>
        <p:spPr>
          <a:xfrm>
            <a:off x="798830" y="180340"/>
            <a:ext cx="9413240" cy="706755"/>
          </a:xfrm>
          <a:prstGeom prst="rect">
            <a:avLst/>
          </a:prstGeom>
          <a:noFill/>
        </p:spPr>
        <p:txBody>
          <a:bodyPr wrap="square" rtlCol="0">
            <a:spAutoFit/>
          </a:bodyPr>
          <a:p>
            <a:r>
              <a:rPr lang="en-US" altLang="zh-CN" sz="4000" b="1">
                <a:solidFill>
                  <a:srgbClr val="FF0000"/>
                </a:solidFill>
                <a:latin typeface="Times New Roman" panose="02020603050405020304" pitchFamily="18" charset="0"/>
                <a:cs typeface="Times New Roman" panose="02020603050405020304" pitchFamily="18" charset="0"/>
              </a:rPr>
              <a:t>Matching(choose the proper verbs)</a:t>
            </a:r>
            <a:endParaRPr lang="en-US" altLang="zh-CN" sz="4000" b="1">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9213850" y="2495550"/>
            <a:ext cx="1544320" cy="521970"/>
          </a:xfrm>
          <a:prstGeom prst="rect">
            <a:avLst/>
          </a:prstGeom>
          <a:gradFill>
            <a:gsLst>
              <a:gs pos="50000">
                <a:srgbClr val="F6EDE1"/>
              </a:gs>
              <a:gs pos="0">
                <a:srgbClr val="F9F3EB"/>
              </a:gs>
              <a:gs pos="100000">
                <a:srgbClr val="F3E6D7"/>
              </a:gs>
            </a:gsLst>
            <a:lin scaled="1"/>
          </a:gradFill>
        </p:spPr>
        <p:txBody>
          <a:bodyPr wrap="square" rtlCol="0">
            <a:spAutoFit/>
          </a:bodyPr>
          <a:p>
            <a:r>
              <a:rPr lang="en-US" altLang="zh-CN" sz="28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visit</a:t>
            </a:r>
            <a:endParaRPr lang="en-US" altLang="zh-CN" sz="28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7" name="文本框 6"/>
          <p:cNvSpPr txBox="1"/>
          <p:nvPr/>
        </p:nvSpPr>
        <p:spPr>
          <a:xfrm>
            <a:off x="9326880" y="3868420"/>
            <a:ext cx="1544320" cy="521970"/>
          </a:xfrm>
          <a:prstGeom prst="rect">
            <a:avLst/>
          </a:prstGeom>
          <a:gradFill>
            <a:gsLst>
              <a:gs pos="50000">
                <a:srgbClr val="F6EDE1"/>
              </a:gs>
              <a:gs pos="0">
                <a:srgbClr val="F9F3EB"/>
              </a:gs>
              <a:gs pos="100000">
                <a:srgbClr val="F3E6D7"/>
              </a:gs>
            </a:gsLst>
            <a:lin scaled="1"/>
          </a:grad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pop  into</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9213850" y="1106170"/>
            <a:ext cx="1544320" cy="583565"/>
          </a:xfrm>
          <a:prstGeom prst="rect">
            <a:avLst/>
          </a:prstGeom>
          <a:gradFill>
            <a:gsLst>
              <a:gs pos="50000">
                <a:srgbClr val="F6EDE1"/>
              </a:gs>
              <a:gs pos="0">
                <a:srgbClr val="F9F3EB"/>
              </a:gs>
              <a:gs pos="100000">
                <a:srgbClr val="F3E6D7"/>
              </a:gs>
            </a:gsLst>
            <a:lin ang="0" scaled="1"/>
          </a:gradFill>
        </p:spPr>
        <p:txBody>
          <a:bodyPr wrap="square" rtlCol="0">
            <a:spAutoFit/>
          </a:bodyPr>
          <a:p>
            <a:r>
              <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drive</a:t>
            </a:r>
            <a:endPar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9213850" y="5156200"/>
            <a:ext cx="1544320" cy="521970"/>
          </a:xfrm>
          <a:prstGeom prst="rect">
            <a:avLst/>
          </a:prstGeom>
          <a:gradFill>
            <a:gsLst>
              <a:gs pos="50000">
                <a:srgbClr val="F6EDE1"/>
              </a:gs>
              <a:gs pos="0">
                <a:srgbClr val="F9F3EB"/>
              </a:gs>
              <a:gs pos="100000">
                <a:srgbClr val="F3E6D7"/>
              </a:gs>
            </a:gsLst>
            <a:lin scaled="1"/>
          </a:grad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refuse</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9213850" y="1826260"/>
            <a:ext cx="1544320" cy="521970"/>
          </a:xfrm>
          <a:prstGeom prst="rect">
            <a:avLst/>
          </a:prstGeom>
          <a:gradFill>
            <a:gsLst>
              <a:gs pos="50000">
                <a:srgbClr val="F6EDE1"/>
              </a:gs>
              <a:gs pos="0">
                <a:srgbClr val="F9F3EB"/>
              </a:gs>
              <a:gs pos="100000">
                <a:srgbClr val="F3E6D7"/>
              </a:gs>
            </a:gsLst>
            <a:lin scaled="1"/>
          </a:gradFill>
        </p:spPr>
        <p:txBody>
          <a:bodyPr wrap="square" rtlCol="0">
            <a:spAutoFit/>
          </a:bodyPr>
          <a:p>
            <a:r>
              <a:rPr lang="en-US" altLang="zh-CN" sz="28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puzzle</a:t>
            </a:r>
            <a:endParaRPr lang="en-US" altLang="zh-CN" sz="28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9326880" y="3244850"/>
            <a:ext cx="1061720" cy="521970"/>
          </a:xfrm>
          <a:prstGeom prst="rect">
            <a:avLst/>
          </a:prstGeom>
          <a:gradFill>
            <a:gsLst>
              <a:gs pos="50000">
                <a:srgbClr val="F6EDE1"/>
              </a:gs>
              <a:gs pos="0">
                <a:srgbClr val="F9F3EB"/>
              </a:gs>
              <a:gs pos="100000">
                <a:srgbClr val="F3E6D7"/>
              </a:gs>
            </a:gsLst>
            <a:lin scaled="1"/>
          </a:gradFill>
        </p:spPr>
        <p:txBody>
          <a:bodyPr wrap="square" rtlCol="0">
            <a:spAutoFit/>
          </a:bodyPr>
          <a:p>
            <a:r>
              <a:rPr lang="en-US" altLang="zh-CN" sz="2800" b="1">
                <a:solidFill>
                  <a:srgbClr val="FF0000"/>
                </a:solidFill>
                <a:latin typeface="Times New Roman" panose="02020603050405020304" pitchFamily="18" charset="0"/>
                <a:cs typeface="Times New Roman" panose="02020603050405020304" pitchFamily="18" charset="0"/>
              </a:rPr>
              <a:t>fail</a:t>
            </a:r>
            <a:endParaRPr lang="en-US" altLang="zh-CN" sz="28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72396 0.003241 L -0.601406 -0.538519 " pathEditMode="relative" ptsTypes="">
                                      <p:cBhvr>
                                        <p:cTn id="6" dur="200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90833 -0.012222 L -0.509063 -0.012222 " pathEditMode="relative" ptsTypes="">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71094 -0.003704 L -0.422031 -0.088056 " pathEditMode="relative" ptsTypes="">
                                      <p:cBhvr>
                                        <p:cTn id="14" dur="2000" fill="hold"/>
                                        <p:tgtEl>
                                          <p:spTgt spid="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75052 -0.011204 L -0.220156 0.138889 " pathEditMode="relative" ptsTypes="">
                                      <p:cBhvr>
                                        <p:cTn id="18" dur="2000" fill="hold"/>
                                        <p:tgtEl>
                                          <p:spTgt spid="14"/>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52552 0.013981 L -0.378437 -0.100833 " pathEditMode="relative" rAng="0" ptsTypes="">
                                      <p:cBhvr>
                                        <p:cTn id="22" dur="2000" fill="hold"/>
                                        <p:tgtEl>
                                          <p:spTgt spid="11"/>
                                        </p:tgtEl>
                                        <p:attrNameLst>
                                          <p:attrName>ppt_x</p:attrName>
                                          <p:attrName>ppt_y</p:attrName>
                                        </p:attrNameLst>
                                      </p:cBhvr>
                                      <p:rCtr x="-176" y="-55"/>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106667 0.006389 L -0.584219 0.226852 " pathEditMode="relative" ptsTypes="">
                                      <p:cBhvr>
                                        <p:cTn id="26"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14" grpId="0" bldLvl="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2272" y="172724"/>
            <a:ext cx="10852237" cy="612168"/>
          </a:xfrm>
        </p:spPr>
        <p:txBody>
          <a:bodyPr/>
          <a:p>
            <a:r>
              <a:rPr lang="en-US" altLang="zh-CN">
                <a:solidFill>
                  <a:srgbClr val="FF0000"/>
                </a:solidFill>
              </a:rPr>
              <a:t>Polishing(use inanimate subjects) </a:t>
            </a:r>
            <a:endParaRPr lang="en-US" altLang="zh-CN">
              <a:solidFill>
                <a:srgbClr val="FF0000"/>
              </a:solidFill>
            </a:endParaRPr>
          </a:p>
        </p:txBody>
      </p:sp>
      <p:pic>
        <p:nvPicPr>
          <p:cNvPr id="3" name="图片 2" descr="微信图片_20201204111215"/>
          <p:cNvPicPr>
            <a:picLocks noChangeAspect="1"/>
          </p:cNvPicPr>
          <p:nvPr/>
        </p:nvPicPr>
        <p:blipFill>
          <a:blip r:embed="rId1"/>
          <a:stretch>
            <a:fillRect/>
          </a:stretch>
        </p:blipFill>
        <p:spPr>
          <a:xfrm>
            <a:off x="439420" y="3995420"/>
            <a:ext cx="11313795" cy="1553210"/>
          </a:xfrm>
          <a:prstGeom prst="rect">
            <a:avLst/>
          </a:prstGeom>
        </p:spPr>
      </p:pic>
      <p:pic>
        <p:nvPicPr>
          <p:cNvPr id="7" name="内容占位符 6" descr="微信图片_20201204111207"/>
          <p:cNvPicPr>
            <a:picLocks noChangeAspect="1"/>
          </p:cNvPicPr>
          <p:nvPr>
            <p:ph idx="1"/>
          </p:nvPr>
        </p:nvPicPr>
        <p:blipFill>
          <a:blip r:embed="rId2"/>
          <a:stretch>
            <a:fillRect/>
          </a:stretch>
        </p:blipFill>
        <p:spPr>
          <a:xfrm>
            <a:off x="630555" y="2653665"/>
            <a:ext cx="10835640" cy="1035685"/>
          </a:xfrm>
          <a:prstGeom prst="rect">
            <a:avLst/>
          </a:prstGeom>
        </p:spPr>
      </p:pic>
      <p:pic>
        <p:nvPicPr>
          <p:cNvPr id="8" name="图片 7" descr="微信图片_20201204111201"/>
          <p:cNvPicPr>
            <a:picLocks noChangeAspect="1"/>
          </p:cNvPicPr>
          <p:nvPr/>
        </p:nvPicPr>
        <p:blipFill>
          <a:blip r:embed="rId3"/>
          <a:stretch>
            <a:fillRect/>
          </a:stretch>
        </p:blipFill>
        <p:spPr>
          <a:xfrm>
            <a:off x="578485" y="784860"/>
            <a:ext cx="11194415" cy="1447800"/>
          </a:xfrm>
          <a:prstGeom prst="rect">
            <a:avLst/>
          </a:prstGeom>
        </p:spPr>
      </p:pic>
      <p:sp>
        <p:nvSpPr>
          <p:cNvPr id="9" name="文本框 8"/>
          <p:cNvSpPr txBox="1"/>
          <p:nvPr/>
        </p:nvSpPr>
        <p:spPr>
          <a:xfrm>
            <a:off x="742315" y="5548630"/>
            <a:ext cx="11574145" cy="953135"/>
          </a:xfrm>
          <a:prstGeom prst="rect">
            <a:avLst/>
          </a:prstGeom>
          <a:gradFill>
            <a:gsLst>
              <a:gs pos="50000">
                <a:srgbClr val="DC7183"/>
              </a:gs>
              <a:gs pos="0">
                <a:srgbClr val="E8A0AC"/>
              </a:gs>
              <a:gs pos="100000">
                <a:srgbClr val="D04159"/>
              </a:gs>
            </a:gsLst>
            <a:lin scaled="1"/>
          </a:gradFill>
        </p:spPr>
        <p:txBody>
          <a:bodyPr wrap="square" rtlCol="0">
            <a:spAutoFit/>
          </a:bodyPr>
          <a:p>
            <a:r>
              <a:rPr lang="en-US" altLang="zh-CN" sz="2800" b="1">
                <a:latin typeface="Times New Roman" panose="02020603050405020304" pitchFamily="18" charset="0"/>
                <a:cs typeface="Times New Roman" panose="02020603050405020304" pitchFamily="18" charset="0"/>
              </a:rPr>
              <a:t>Not merely did visiting your campus promote our English, but also it broadened our horizons.</a:t>
            </a:r>
            <a:endParaRPr lang="en-US" altLang="zh-CN" sz="2800" b="1">
              <a:latin typeface="Times New Roman" panose="02020603050405020304" pitchFamily="18" charset="0"/>
              <a:cs typeface="Times New Roman" panose="02020603050405020304" pitchFamily="18" charset="0"/>
            </a:endParaRPr>
          </a:p>
        </p:txBody>
      </p:sp>
      <p:sp>
        <p:nvSpPr>
          <p:cNvPr id="11" name="文本框 10"/>
          <p:cNvSpPr txBox="1"/>
          <p:nvPr/>
        </p:nvSpPr>
        <p:spPr>
          <a:xfrm>
            <a:off x="742315" y="2131695"/>
            <a:ext cx="11574145" cy="521970"/>
          </a:xfrm>
          <a:prstGeom prst="rect">
            <a:avLst/>
          </a:prstGeom>
          <a:gradFill>
            <a:gsLst>
              <a:gs pos="50000">
                <a:srgbClr val="DC7183"/>
              </a:gs>
              <a:gs pos="0">
                <a:srgbClr val="E8A0AC"/>
              </a:gs>
              <a:gs pos="100000">
                <a:srgbClr val="D04159"/>
              </a:gs>
            </a:gsLst>
            <a:lin scaled="1"/>
          </a:gradFill>
        </p:spPr>
        <p:txBody>
          <a:bodyPr wrap="square" rtlCol="0">
            <a:spAutoFit/>
          </a:bodyPr>
          <a:p>
            <a:r>
              <a:rPr lang="en-US" altLang="zh-CN" sz="2800" b="1">
                <a:latin typeface="Times New Roman" panose="02020603050405020304" pitchFamily="18" charset="0"/>
                <a:cs typeface="Times New Roman" panose="02020603050405020304" pitchFamily="18" charset="0"/>
              </a:rPr>
              <a:t>The insant they heard it, a burst of joy took hold of my fiance and me. </a:t>
            </a:r>
            <a:endParaRPr lang="en-US" altLang="zh-CN" sz="2800" b="1">
              <a:latin typeface="Times New Roman" panose="02020603050405020304" pitchFamily="18" charset="0"/>
              <a:cs typeface="Times New Roman" panose="02020603050405020304" pitchFamily="18" charset="0"/>
            </a:endParaRPr>
          </a:p>
        </p:txBody>
      </p:sp>
      <p:sp>
        <p:nvSpPr>
          <p:cNvPr id="12" name="文本框 11"/>
          <p:cNvSpPr txBox="1"/>
          <p:nvPr/>
        </p:nvSpPr>
        <p:spPr>
          <a:xfrm>
            <a:off x="742315" y="3473450"/>
            <a:ext cx="11574145" cy="521970"/>
          </a:xfrm>
          <a:prstGeom prst="rect">
            <a:avLst/>
          </a:prstGeom>
          <a:gradFill>
            <a:gsLst>
              <a:gs pos="50000">
                <a:srgbClr val="DC7183"/>
              </a:gs>
              <a:gs pos="0">
                <a:srgbClr val="E8A0AC"/>
              </a:gs>
              <a:gs pos="100000">
                <a:srgbClr val="D04159"/>
              </a:gs>
            </a:gsLst>
            <a:lin scaled="1"/>
          </a:gradFill>
        </p:spPr>
        <p:txBody>
          <a:bodyPr wrap="square" rtlCol="0">
            <a:spAutoFit/>
          </a:bodyPr>
          <a:p>
            <a:r>
              <a:rPr lang="en-US" altLang="zh-CN" sz="2800" b="1">
                <a:latin typeface="Times New Roman" panose="02020603050405020304" pitchFamily="18" charset="0"/>
                <a:cs typeface="Times New Roman" panose="02020603050405020304" pitchFamily="18" charset="0"/>
              </a:rPr>
              <a:t>The sight of the messy blender twisted my mom's face with rage. </a:t>
            </a:r>
            <a:endParaRPr lang="en-US" altLang="zh-CN" sz="2800" b="1">
              <a:latin typeface="Times New Roman" panose="02020603050405020304" pitchFamily="18" charset="0"/>
              <a:cs typeface="Times New Roman" panose="02020603050405020304" pitchFamily="18" charset="0"/>
            </a:endParaRPr>
          </a:p>
        </p:txBody>
      </p:sp>
      <p:sp>
        <p:nvSpPr>
          <p:cNvPr id="4" name="文本框 3"/>
          <p:cNvSpPr txBox="1"/>
          <p:nvPr/>
        </p:nvSpPr>
        <p:spPr>
          <a:xfrm>
            <a:off x="742315" y="1149350"/>
            <a:ext cx="2122805" cy="460375"/>
          </a:xfrm>
          <a:prstGeom prst="rect">
            <a:avLst/>
          </a:prstGeom>
          <a:noFill/>
        </p:spPr>
        <p:txBody>
          <a:bodyPr wrap="square" rtlCol="0">
            <a:spAutoFit/>
          </a:bodyPr>
          <a:p>
            <a:r>
              <a:rPr lang="zh-CN" altLang="en-US" sz="2400" b="1">
                <a:solidFill>
                  <a:srgbClr val="FF0000"/>
                </a:solidFill>
              </a:rPr>
              <a:t>十月月考</a:t>
            </a:r>
            <a:endParaRPr lang="zh-CN" altLang="en-US" sz="2400" b="1">
              <a:solidFill>
                <a:srgbClr val="FF0000"/>
              </a:solidFill>
            </a:endParaRPr>
          </a:p>
        </p:txBody>
      </p:sp>
      <p:sp>
        <p:nvSpPr>
          <p:cNvPr id="5" name="文本框 4"/>
          <p:cNvSpPr txBox="1"/>
          <p:nvPr/>
        </p:nvSpPr>
        <p:spPr>
          <a:xfrm>
            <a:off x="439420" y="2653665"/>
            <a:ext cx="1722120" cy="460375"/>
          </a:xfrm>
          <a:prstGeom prst="rect">
            <a:avLst/>
          </a:prstGeom>
          <a:noFill/>
        </p:spPr>
        <p:txBody>
          <a:bodyPr wrap="square" rtlCol="0">
            <a:spAutoFit/>
          </a:bodyPr>
          <a:p>
            <a:r>
              <a:rPr lang="zh-CN" altLang="en-US" sz="2400" b="1">
                <a:solidFill>
                  <a:srgbClr val="FF0000"/>
                </a:solidFill>
              </a:rPr>
              <a:t>第八周周测</a:t>
            </a:r>
            <a:endParaRPr lang="zh-CN" altLang="en-US" sz="2400" b="1">
              <a:solidFill>
                <a:srgbClr val="FF0000"/>
              </a:solidFill>
            </a:endParaRPr>
          </a:p>
        </p:txBody>
      </p:sp>
      <p:sp>
        <p:nvSpPr>
          <p:cNvPr id="6" name="文本框 5"/>
          <p:cNvSpPr txBox="1"/>
          <p:nvPr/>
        </p:nvSpPr>
        <p:spPr>
          <a:xfrm>
            <a:off x="439420" y="3995420"/>
            <a:ext cx="1722120" cy="460375"/>
          </a:xfrm>
          <a:prstGeom prst="rect">
            <a:avLst/>
          </a:prstGeom>
          <a:noFill/>
        </p:spPr>
        <p:txBody>
          <a:bodyPr wrap="square" rtlCol="0">
            <a:spAutoFit/>
          </a:bodyPr>
          <a:p>
            <a:r>
              <a:rPr lang="zh-CN" altLang="en-US" sz="2400" b="1">
                <a:solidFill>
                  <a:srgbClr val="FF0000"/>
                </a:solidFill>
              </a:rPr>
              <a:t>期中考试</a:t>
            </a:r>
            <a:endParaRPr lang="zh-CN" altLang="en-US" sz="2400" b="1">
              <a:solidFill>
                <a:srgbClr val="FF0000"/>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2" grpId="0" animBg="1"/>
      <p:bldP spid="12" grpId="1"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p:pic>
        <p:nvPicPr>
          <p:cNvPr id="5" name="内容占位符 4"/>
          <p:cNvPicPr>
            <a:picLocks noChangeAspect="1"/>
          </p:cNvPicPr>
          <p:nvPr>
            <p:ph idx="1"/>
          </p:nvPr>
        </p:nvPicPr>
        <p:blipFill>
          <a:blip r:embed="rId1"/>
          <a:stretch>
            <a:fillRect/>
          </a:stretch>
        </p:blipFill>
        <p:spPr>
          <a:xfrm>
            <a:off x="8222615" y="0"/>
            <a:ext cx="4078605" cy="2359025"/>
          </a:xfrm>
          <a:prstGeom prst="rect">
            <a:avLst/>
          </a:prstGeom>
        </p:spPr>
      </p:pic>
      <p:pic>
        <p:nvPicPr>
          <p:cNvPr id="2" name="图片 1"/>
          <p:cNvPicPr>
            <a:picLocks noChangeAspect="1"/>
          </p:cNvPicPr>
          <p:nvPr/>
        </p:nvPicPr>
        <p:blipFill>
          <a:blip r:embed="rId2"/>
          <a:stretch>
            <a:fillRect/>
          </a:stretch>
        </p:blipFill>
        <p:spPr>
          <a:xfrm>
            <a:off x="8340090" y="4456430"/>
            <a:ext cx="3961130" cy="2401570"/>
          </a:xfrm>
          <a:prstGeom prst="rect">
            <a:avLst/>
          </a:prstGeom>
        </p:spPr>
      </p:pic>
      <p:sp>
        <p:nvSpPr>
          <p:cNvPr id="7" name="文本框 6"/>
          <p:cNvSpPr txBox="1"/>
          <p:nvPr/>
        </p:nvSpPr>
        <p:spPr>
          <a:xfrm>
            <a:off x="80010" y="815340"/>
            <a:ext cx="8341360" cy="953135"/>
          </a:xfrm>
          <a:prstGeom prst="rect">
            <a:avLst/>
          </a:prstGeom>
          <a:noFill/>
        </p:spPr>
        <p:txBody>
          <a:bodyPr wrap="square" rtlCol="0" anchor="t">
            <a:spAutoFit/>
          </a:bodyPr>
          <a:p>
            <a:r>
              <a:rPr lang="en-US" altLang="zh-CN" sz="2800" b="1">
                <a:latin typeface="华文中宋" panose="02010600040101010101" charset="-122"/>
                <a:ea typeface="华文中宋" panose="02010600040101010101" charset="-122"/>
                <a:cs typeface="华文中宋" panose="02010600040101010101" charset="-122"/>
                <a:sym typeface="+mn-ea"/>
              </a:rPr>
              <a:t>1.</a:t>
            </a:r>
            <a:r>
              <a:rPr sz="2800" b="1">
                <a:latin typeface="华文中宋" panose="02010600040101010101" charset="-122"/>
                <a:ea typeface="华文中宋" panose="02010600040101010101" charset="-122"/>
                <a:cs typeface="华文中宋" panose="02010600040101010101" charset="-122"/>
                <a:sym typeface="+mn-ea"/>
              </a:rPr>
              <a:t>当医生给</a:t>
            </a:r>
            <a:r>
              <a:rPr lang="en-US" altLang="zh-CN" sz="2800" b="1">
                <a:latin typeface="华文中宋" panose="02010600040101010101" charset="-122"/>
                <a:ea typeface="华文中宋" panose="02010600040101010101" charset="-122"/>
                <a:cs typeface="华文中宋" panose="02010600040101010101" charset="-122"/>
                <a:sym typeface="+mn-ea"/>
              </a:rPr>
              <a:t>Mike</a:t>
            </a:r>
            <a:r>
              <a:rPr sz="2800" b="1">
                <a:latin typeface="华文中宋" panose="02010600040101010101" charset="-122"/>
                <a:ea typeface="华文中宋" panose="02010600040101010101" charset="-122"/>
                <a:cs typeface="华文中宋" panose="02010600040101010101" charset="-122"/>
                <a:sym typeface="+mn-ea"/>
              </a:rPr>
              <a:t>检查的时候，他变得越来越紧张。（金考卷</a:t>
            </a:r>
            <a:r>
              <a:rPr lang="zh-CN" sz="2400">
                <a:latin typeface="华文中宋" panose="02010600040101010101" charset="-122"/>
                <a:ea typeface="华文中宋" panose="02010600040101010101" charset="-122"/>
                <a:cs typeface="华文中宋" panose="02010600040101010101" charset="-122"/>
                <a:sym typeface="+mn-ea"/>
              </a:rPr>
              <a:t>）</a:t>
            </a:r>
            <a:endParaRPr lang="zh-CN" sz="2400">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80010" y="2536190"/>
            <a:ext cx="7036435" cy="829945"/>
          </a:xfrm>
          <a:prstGeom prst="rect">
            <a:avLst/>
          </a:prstGeom>
          <a:noFill/>
        </p:spPr>
        <p:txBody>
          <a:bodyPr wrap="square" rtlCol="0" anchor="t">
            <a:spAutoFit/>
          </a:bodyPr>
          <a:p>
            <a:r>
              <a:rPr lang="en-US" altLang="zh-CN" sz="2400" b="1">
                <a:latin typeface="华文中宋" panose="02010600040101010101" charset="-122"/>
                <a:ea typeface="华文中宋" panose="02010600040101010101" charset="-122"/>
                <a:cs typeface="华文中宋" panose="02010600040101010101" charset="-122"/>
                <a:sym typeface="+mn-ea"/>
              </a:rPr>
              <a:t>2.</a:t>
            </a:r>
            <a:r>
              <a:rPr lang="zh-CN" altLang="en-US" sz="2400" b="1">
                <a:latin typeface="华文中宋" panose="02010600040101010101" charset="-122"/>
                <a:ea typeface="华文中宋" panose="02010600040101010101" charset="-122"/>
                <a:cs typeface="华文中宋" panose="02010600040101010101" charset="-122"/>
                <a:sym typeface="+mn-ea"/>
              </a:rPr>
              <a:t>很快，房间里充满着他们的欢声笑语，他们开心地一起玩耍就像多年的好朋友一样。（惠州联考）</a:t>
            </a:r>
            <a:endParaRPr lang="zh-CN" altLang="en-US" sz="2400" b="1">
              <a:latin typeface="华文中宋" panose="02010600040101010101" charset="-122"/>
              <a:ea typeface="华文中宋" panose="02010600040101010101" charset="-122"/>
              <a:cs typeface="华文中宋" panose="02010600040101010101" charset="-122"/>
              <a:sym typeface="+mn-ea"/>
            </a:endParaRPr>
          </a:p>
        </p:txBody>
      </p:sp>
      <p:sp>
        <p:nvSpPr>
          <p:cNvPr id="9" name="文本框 8"/>
          <p:cNvSpPr txBox="1"/>
          <p:nvPr/>
        </p:nvSpPr>
        <p:spPr>
          <a:xfrm>
            <a:off x="275590" y="4638040"/>
            <a:ext cx="7036435" cy="829945"/>
          </a:xfrm>
          <a:prstGeom prst="rect">
            <a:avLst/>
          </a:prstGeom>
          <a:noFill/>
        </p:spPr>
        <p:txBody>
          <a:bodyPr wrap="square" rtlCol="0" anchor="t">
            <a:spAutoFit/>
          </a:bodyPr>
          <a:p>
            <a:r>
              <a:rPr lang="en-US" altLang="zh-CN" sz="2400" b="1">
                <a:latin typeface="华文中宋" panose="02010600040101010101" charset="-122"/>
                <a:ea typeface="华文中宋" panose="02010600040101010101" charset="-122"/>
                <a:cs typeface="华文中宋" panose="02010600040101010101" charset="-122"/>
                <a:sym typeface="+mn-ea"/>
              </a:rPr>
              <a:t>3.</a:t>
            </a:r>
            <a:r>
              <a:rPr lang="zh-CN" sz="2400" b="1">
                <a:latin typeface="华文中宋" panose="02010600040101010101" charset="-122"/>
                <a:ea typeface="华文中宋" panose="02010600040101010101" charset="-122"/>
                <a:cs typeface="华文中宋" panose="02010600040101010101" charset="-122"/>
                <a:sym typeface="+mn-ea"/>
              </a:rPr>
              <a:t>首先，通过这个活动你不仅可以拓宽眼界，而且还可以更深入了解中国文化。（九月月考）</a:t>
            </a:r>
            <a:endParaRPr lang="zh-CN" sz="2400" b="1">
              <a:latin typeface="华文中宋" panose="02010600040101010101" charset="-122"/>
              <a:ea typeface="华文中宋" panose="02010600040101010101" charset="-122"/>
              <a:cs typeface="华文中宋" panose="02010600040101010101" charset="-122"/>
              <a:sym typeface="+mn-ea"/>
            </a:endParaRPr>
          </a:p>
        </p:txBody>
      </p:sp>
      <p:sp>
        <p:nvSpPr>
          <p:cNvPr id="10" name="文本框 9"/>
          <p:cNvSpPr txBox="1"/>
          <p:nvPr/>
        </p:nvSpPr>
        <p:spPr>
          <a:xfrm>
            <a:off x="275590" y="5489575"/>
            <a:ext cx="8146415" cy="1198880"/>
          </a:xfrm>
          <a:prstGeom prst="rect">
            <a:avLst/>
          </a:prstGeom>
          <a:noFill/>
        </p:spPr>
        <p:txBody>
          <a:bodyPr wrap="square" rtlCol="0" anchor="t">
            <a:spAutoFit/>
          </a:bodyPr>
          <a:p>
            <a:r>
              <a:rPr sz="2400" b="1">
                <a:gradFill>
                  <a:gsLst>
                    <a:gs pos="0">
                      <a:srgbClr val="012D86"/>
                    </a:gs>
                    <a:gs pos="100000">
                      <a:srgbClr val="0E2557"/>
                    </a:gs>
                  </a:gsLst>
                  <a:lin scaled="0"/>
                </a:gra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pitchFamily="34" charset="-122"/>
              </a:rPr>
              <a:t>Primarily, not only will </a:t>
            </a:r>
            <a:r>
              <a:rPr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pitchFamily="34" charset="-122"/>
              </a:rPr>
              <a:t>the competition broaden</a:t>
            </a:r>
            <a:r>
              <a:rPr sz="2400" b="1">
                <a:gradFill>
                  <a:gsLst>
                    <a:gs pos="0">
                      <a:srgbClr val="012D86"/>
                    </a:gs>
                    <a:gs pos="100000">
                      <a:srgbClr val="0E2557"/>
                    </a:gs>
                  </a:gsLst>
                  <a:lin scaled="0"/>
                </a:gra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pitchFamily="34" charset="-122"/>
              </a:rPr>
              <a:t> your horizons, but also </a:t>
            </a:r>
            <a:r>
              <a:rPr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pitchFamily="34" charset="-122"/>
              </a:rPr>
              <a:t>it will help you take a deeper insight into</a:t>
            </a:r>
            <a:r>
              <a:rPr sz="2400" b="1">
                <a:gradFill>
                  <a:gsLst>
                    <a:gs pos="0">
                      <a:srgbClr val="012D86"/>
                    </a:gs>
                    <a:gs pos="100000">
                      <a:srgbClr val="0E2557"/>
                    </a:gs>
                  </a:gsLst>
                  <a:lin scaled="0"/>
                </a:gra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pitchFamily="34" charset="-122"/>
              </a:rPr>
              <a:t> the extensive and profound Chinese culture.</a:t>
            </a:r>
            <a:endParaRPr lang="zh-CN" sz="2400" b="1">
              <a:gradFill>
                <a:gsLst>
                  <a:gs pos="0">
                    <a:srgbClr val="012D86"/>
                  </a:gs>
                  <a:gs pos="100000">
                    <a:srgbClr val="0E2557"/>
                  </a:gs>
                </a:gsLst>
                <a:lin scaled="0"/>
              </a:gradFill>
              <a:latin typeface="Times New Roman" panose="02020603050405020304" pitchFamily="18" charset="0"/>
              <a:ea typeface="宋体" panose="02010600030101010101" pitchFamily="2" charset="-122"/>
              <a:cs typeface="Times New Roman" panose="02020603050405020304" pitchFamily="18" charset="0"/>
              <a:sym typeface="微软雅黑" panose="020B0503020204020204" pitchFamily="34" charset="-122"/>
            </a:endParaRPr>
          </a:p>
        </p:txBody>
      </p:sp>
      <p:sp>
        <p:nvSpPr>
          <p:cNvPr id="11" name="文本框 10"/>
          <p:cNvSpPr txBox="1"/>
          <p:nvPr/>
        </p:nvSpPr>
        <p:spPr>
          <a:xfrm>
            <a:off x="177800" y="3366135"/>
            <a:ext cx="8145780" cy="1383665"/>
          </a:xfrm>
          <a:prstGeom prst="rect">
            <a:avLst/>
          </a:prstGeom>
          <a:noFill/>
        </p:spPr>
        <p:txBody>
          <a:bodyPr wrap="square" rtlCol="0" anchor="t">
            <a:spAutoFit/>
          </a:bodyPr>
          <a:p>
            <a:pPr marL="0" indent="0">
              <a:buNone/>
            </a:pPr>
            <a:r>
              <a:rPr lang="en-US" altLang="zh-CN"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Fairly soon, </a:t>
            </a:r>
            <a:r>
              <a:rPr lang="en-US" altLang="zh-CN" sz="2800" b="1">
                <a:solidFill>
                  <a:srgbClr val="FF0000"/>
                </a:solidFill>
                <a:latin typeface="Times New Roman" panose="02020603050405020304" pitchFamily="18" charset="0"/>
                <a:cs typeface="Times New Roman" panose="02020603050405020304" pitchFamily="18" charset="0"/>
                <a:sym typeface="+mn-ea"/>
              </a:rPr>
              <a:t>laughter filled </a:t>
            </a:r>
            <a:r>
              <a:rPr lang="en-US" altLang="zh-CN" sz="2800" b="1">
                <a:gradFill>
                  <a:gsLst>
                    <a:gs pos="0">
                      <a:srgbClr val="012D86"/>
                    </a:gs>
                    <a:gs pos="100000">
                      <a:srgbClr val="0E2557"/>
                    </a:gs>
                  </a:gsLst>
                  <a:lin scaled="0"/>
                </a:gradFill>
                <a:latin typeface="Times New Roman" panose="02020603050405020304" pitchFamily="18" charset="0"/>
                <a:cs typeface="Times New Roman" panose="02020603050405020304" pitchFamily="18" charset="0"/>
                <a:sym typeface="+mn-ea"/>
              </a:rPr>
              <a:t>the whole house and they three played so merrily as if they had been good friends for years. </a:t>
            </a:r>
            <a:endParaRPr lang="en-US" altLang="zh-CN" sz="2800" b="1">
              <a:gradFill>
                <a:gsLst>
                  <a:gs pos="0">
                    <a:srgbClr val="012D86"/>
                  </a:gs>
                  <a:gs pos="100000">
                    <a:srgbClr val="0E2557"/>
                  </a:gs>
                </a:gsLst>
                <a:lin scaled="0"/>
              </a:gradFill>
              <a:latin typeface="Times New Roman" panose="02020603050405020304" pitchFamily="18" charset="0"/>
              <a:ea typeface="华文中宋" panose="02010600040101010101" charset="-122"/>
              <a:cs typeface="Times New Roman" panose="02020603050405020304" pitchFamily="18" charset="0"/>
              <a:sym typeface="+mn-ea"/>
            </a:endParaRPr>
          </a:p>
        </p:txBody>
      </p:sp>
      <p:sp>
        <p:nvSpPr>
          <p:cNvPr id="12" name="文本框 11"/>
          <p:cNvSpPr txBox="1"/>
          <p:nvPr/>
        </p:nvSpPr>
        <p:spPr>
          <a:xfrm>
            <a:off x="275590" y="1583055"/>
            <a:ext cx="7357745" cy="953135"/>
          </a:xfrm>
          <a:prstGeom prst="rect">
            <a:avLst/>
          </a:prstGeom>
          <a:noFill/>
        </p:spPr>
        <p:txBody>
          <a:bodyPr wrap="square" rtlCol="0" anchor="t">
            <a:spAutoFit/>
          </a:bodyPr>
          <a:p>
            <a:pPr marL="0" indent="0">
              <a:buNone/>
            </a:pPr>
            <a:r>
              <a:rPr lang="en-US" altLang="zh-CN" sz="2800" b="1">
                <a:solidFill>
                  <a:srgbClr val="FF0000"/>
                </a:solidFill>
                <a:latin typeface="Times New Roman" panose="02020603050405020304" pitchFamily="18" charset="0"/>
                <a:cs typeface="Times New Roman" panose="02020603050405020304" pitchFamily="18" charset="0"/>
                <a:sym typeface="+mn-ea"/>
              </a:rPr>
              <a:t>Mike's anxiety intensified</a:t>
            </a:r>
            <a:r>
              <a:rPr sz="2800" b="1">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（加剧）</a:t>
            </a:r>
            <a:r>
              <a:rPr lang="en-US" altLang="zh-CN" sz="2800" b="1">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 when the doctor checked his tongue.</a:t>
            </a:r>
            <a:endParaRPr lang="en-US" altLang="zh-CN" sz="2800" b="1">
              <a:gradFill>
                <a:gsLst>
                  <a:gs pos="0">
                    <a:srgbClr val="007BD3"/>
                  </a:gs>
                  <a:gs pos="100000">
                    <a:srgbClr val="034373"/>
                  </a:gs>
                </a:gsLst>
                <a:lin scaled="0"/>
              </a:gradFill>
              <a:latin typeface="Times New Roman" panose="02020603050405020304" pitchFamily="18" charset="0"/>
              <a:ea typeface="华文中宋" panose="02010600040101010101" charset="-122"/>
              <a:cs typeface="Times New Roman" panose="02020603050405020304" pitchFamily="18" charset="0"/>
              <a:sym typeface="+mn-ea"/>
            </a:endParaRPr>
          </a:p>
        </p:txBody>
      </p:sp>
      <p:pic>
        <p:nvPicPr>
          <p:cNvPr id="13" name="图片 12"/>
          <p:cNvPicPr>
            <a:picLocks noChangeAspect="1"/>
          </p:cNvPicPr>
          <p:nvPr/>
        </p:nvPicPr>
        <p:blipFill>
          <a:blip r:embed="rId3"/>
          <a:stretch>
            <a:fillRect/>
          </a:stretch>
        </p:blipFill>
        <p:spPr>
          <a:xfrm>
            <a:off x="8261350" y="2359025"/>
            <a:ext cx="4117975" cy="2279015"/>
          </a:xfrm>
          <a:prstGeom prst="rect">
            <a:avLst/>
          </a:prstGeom>
        </p:spPr>
      </p:pic>
      <p:sp>
        <p:nvSpPr>
          <p:cNvPr id="4" name="文本框 3"/>
          <p:cNvSpPr txBox="1"/>
          <p:nvPr/>
        </p:nvSpPr>
        <p:spPr>
          <a:xfrm>
            <a:off x="0" y="114935"/>
            <a:ext cx="8500745" cy="583565"/>
          </a:xfrm>
          <a:prstGeom prst="rect">
            <a:avLst/>
          </a:prstGeom>
          <a:noFill/>
        </p:spPr>
        <p:txBody>
          <a:bodyPr wrap="square" rtlCol="0">
            <a:spAutoFit/>
          </a:bodyPr>
          <a:p>
            <a:r>
              <a:rPr lang="en-US" altLang="zh-CN" sz="3200">
                <a:solidFill>
                  <a:srgbClr val="FF0000"/>
                </a:solidFill>
                <a:latin typeface="Times New Roman" panose="02020603050405020304" pitchFamily="18" charset="0"/>
                <a:cs typeface="Times New Roman" panose="02020603050405020304" pitchFamily="18" charset="0"/>
              </a:rPr>
              <a:t>Translation: translate all the sentences into English</a:t>
            </a:r>
            <a:endParaRPr lang="en-US" altLang="zh-CN" sz="3200">
              <a:solidFill>
                <a:srgbClr val="FF0000"/>
              </a:solidFill>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1" grpId="0"/>
      <p:bldP spid="11"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9375" y="1390015"/>
            <a:ext cx="13746480" cy="953135"/>
          </a:xfrm>
          <a:prstGeom prst="rect">
            <a:avLst/>
          </a:prstGeom>
          <a:noFill/>
          <a:ln>
            <a:solidFill>
              <a:srgbClr val="7030A0"/>
            </a:solidFill>
          </a:ln>
        </p:spPr>
        <p:txBody>
          <a:bodyPr wrap="square" rtlCol="0">
            <a:spAutoFit/>
          </a:bodyPr>
          <a:p>
            <a:r>
              <a:rPr lang="en-US" altLang="zh-CN" sz="2800" b="1">
                <a:solidFill>
                  <a:schemeClr val="tx1"/>
                </a:solidFill>
                <a:latin typeface="Tahoma" panose="020B0604030504040204" charset="0"/>
                <a:cs typeface="Tahoma" panose="020B0604030504040204" charset="0"/>
              </a:rPr>
              <a:t>sentence patterns 1:</a:t>
            </a:r>
            <a:r>
              <a:rPr lang="en-US" altLang="zh-CN" sz="2800" b="1">
                <a:solidFill>
                  <a:srgbClr val="FF0000"/>
                </a:solidFill>
                <a:latin typeface="Tahoma" panose="020B0604030504040204" charset="0"/>
                <a:cs typeface="Tahoma" panose="020B0604030504040204" charset="0"/>
              </a:rPr>
              <a:t>  </a:t>
            </a:r>
            <a:endParaRPr lang="en-US" altLang="zh-CN" sz="2800" b="1">
              <a:solidFill>
                <a:srgbClr val="FF0000"/>
              </a:solidFill>
              <a:latin typeface="Tahoma" panose="020B0604030504040204" charset="0"/>
              <a:cs typeface="Tahoma" panose="020B0604030504040204" charset="0"/>
            </a:endParaRPr>
          </a:p>
          <a:p>
            <a:r>
              <a:rPr lang="en-US" altLang="zh-CN" sz="2800" b="1">
                <a:gradFill>
                  <a:gsLst>
                    <a:gs pos="0">
                      <a:srgbClr val="012D86"/>
                    </a:gs>
                    <a:gs pos="100000">
                      <a:srgbClr val="0E2557"/>
                    </a:gs>
                  </a:gsLst>
                  <a:lin scaled="0"/>
                </a:gradFill>
                <a:latin typeface="Tahoma" panose="020B0604030504040204" charset="0"/>
                <a:cs typeface="Tahoma" panose="020B0604030504040204" charset="0"/>
              </a:rPr>
              <a:t>feelings + </a:t>
            </a:r>
            <a:r>
              <a:rPr lang="en-US" altLang="zh-CN" sz="2800" b="1" u="sng">
                <a:solidFill>
                  <a:srgbClr val="FF0000"/>
                </a:solidFill>
                <a:latin typeface="Tahoma" panose="020B0604030504040204" charset="0"/>
                <a:cs typeface="Tahoma" panose="020B0604030504040204" charset="0"/>
              </a:rPr>
              <a:t>take hold of/ seize/ get control of/ creep on/engulf</a:t>
            </a:r>
            <a:r>
              <a:rPr lang="en-US" altLang="zh-CN" sz="2800" b="1" u="sng">
                <a:gradFill>
                  <a:gsLst>
                    <a:gs pos="0">
                      <a:srgbClr val="012D86"/>
                    </a:gs>
                    <a:gs pos="100000">
                      <a:srgbClr val="0E2557"/>
                    </a:gs>
                  </a:gsLst>
                  <a:lin scaled="0"/>
                </a:gradFill>
                <a:latin typeface="Tahoma" panose="020B0604030504040204" charset="0"/>
                <a:cs typeface="Tahoma" panose="020B0604030504040204" charset="0"/>
              </a:rPr>
              <a:t> </a:t>
            </a:r>
            <a:r>
              <a:rPr lang="en-US" altLang="zh-CN" sz="2800" b="1">
                <a:gradFill>
                  <a:gsLst>
                    <a:gs pos="0">
                      <a:srgbClr val="012D86"/>
                    </a:gs>
                    <a:gs pos="100000">
                      <a:srgbClr val="0E2557"/>
                    </a:gs>
                  </a:gsLst>
                  <a:lin scaled="0"/>
                </a:gradFill>
                <a:latin typeface="Tahoma" panose="020B0604030504040204" charset="0"/>
                <a:cs typeface="Tahoma" panose="020B0604030504040204" charset="0"/>
              </a:rPr>
              <a:t>Sb</a:t>
            </a:r>
            <a:r>
              <a:rPr lang="en-US" altLang="zh-CN" sz="2800" b="1" u="sng">
                <a:gradFill>
                  <a:gsLst>
                    <a:gs pos="0">
                      <a:srgbClr val="012D86"/>
                    </a:gs>
                    <a:gs pos="100000">
                      <a:srgbClr val="0E2557"/>
                    </a:gs>
                  </a:gsLst>
                  <a:lin scaled="0"/>
                </a:gradFill>
                <a:latin typeface="Tahoma" panose="020B0604030504040204" charset="0"/>
                <a:cs typeface="Tahoma" panose="020B0604030504040204" charset="0"/>
              </a:rPr>
              <a:t>.</a:t>
            </a:r>
            <a:endParaRPr lang="en-US" altLang="zh-CN" sz="2800" b="1" u="sng">
              <a:gradFill>
                <a:gsLst>
                  <a:gs pos="0">
                    <a:srgbClr val="012D86"/>
                  </a:gs>
                  <a:gs pos="100000">
                    <a:srgbClr val="0E2557"/>
                  </a:gs>
                </a:gsLst>
                <a:lin scaled="0"/>
              </a:gradFill>
              <a:latin typeface="Tahoma" panose="020B0604030504040204" charset="0"/>
              <a:cs typeface="Tahoma" panose="020B0604030504040204" charset="0"/>
            </a:endParaRPr>
          </a:p>
        </p:txBody>
      </p:sp>
      <p:sp>
        <p:nvSpPr>
          <p:cNvPr id="5" name="标题 4"/>
          <p:cNvSpPr>
            <a:spLocks noGrp="1"/>
          </p:cNvSpPr>
          <p:nvPr>
            <p:ph type="title"/>
          </p:nvPr>
        </p:nvSpPr>
        <p:spPr/>
        <p:txBody>
          <a:bodyPr/>
          <a:p>
            <a:r>
              <a:rPr lang="en-US" altLang="zh-CN"/>
              <a:t>Let's sum up!</a:t>
            </a:r>
            <a:endParaRPr lang="en-US" altLang="zh-CN"/>
          </a:p>
        </p:txBody>
      </p:sp>
      <p:sp>
        <p:nvSpPr>
          <p:cNvPr id="6" name="文本框 5"/>
          <p:cNvSpPr txBox="1"/>
          <p:nvPr/>
        </p:nvSpPr>
        <p:spPr>
          <a:xfrm>
            <a:off x="0" y="2677795"/>
            <a:ext cx="12330430" cy="953135"/>
          </a:xfrm>
          <a:prstGeom prst="rect">
            <a:avLst/>
          </a:prstGeom>
          <a:noFill/>
          <a:ln>
            <a:solidFill>
              <a:srgbClr val="7030A0"/>
            </a:solidFill>
          </a:ln>
        </p:spPr>
        <p:txBody>
          <a:bodyPr wrap="square" rtlCol="0">
            <a:spAutoFit/>
          </a:bodyPr>
          <a:p>
            <a:r>
              <a:rPr lang="en-US" altLang="zh-CN" sz="2800" b="1">
                <a:solidFill>
                  <a:schemeClr val="tx1"/>
                </a:solidFill>
                <a:latin typeface="Tahoma" panose="020B0604030504040204" charset="0"/>
                <a:cs typeface="Tahoma" panose="020B0604030504040204" charset="0"/>
              </a:rPr>
              <a:t>sentence patterns 2:</a:t>
            </a:r>
            <a:r>
              <a:rPr lang="en-US" altLang="zh-CN" sz="2800" b="1">
                <a:solidFill>
                  <a:srgbClr val="FF0000"/>
                </a:solidFill>
                <a:latin typeface="Tahoma" panose="020B0604030504040204" charset="0"/>
                <a:cs typeface="Tahoma" panose="020B0604030504040204" charset="0"/>
              </a:rPr>
              <a:t> </a:t>
            </a:r>
            <a:endParaRPr lang="en-US" altLang="zh-CN" sz="2800" b="1">
              <a:solidFill>
                <a:srgbClr val="FF0000"/>
              </a:solidFill>
              <a:latin typeface="Tahoma" panose="020B0604030504040204" charset="0"/>
              <a:cs typeface="Tahoma" panose="020B0604030504040204" charset="0"/>
            </a:endParaRPr>
          </a:p>
          <a:p>
            <a:r>
              <a:rPr lang="en-US" altLang="zh-CN" sz="2800" b="1">
                <a:gradFill>
                  <a:gsLst>
                    <a:gs pos="0">
                      <a:srgbClr val="012D86"/>
                    </a:gs>
                    <a:gs pos="100000">
                      <a:srgbClr val="0E2557"/>
                    </a:gs>
                  </a:gsLst>
                  <a:lin scaled="0"/>
                </a:gradFill>
                <a:latin typeface="Tahoma" panose="020B0604030504040204" charset="0"/>
                <a:cs typeface="Tahoma" panose="020B0604030504040204" charset="0"/>
              </a:rPr>
              <a:t>n.</a:t>
            </a:r>
            <a:r>
              <a:rPr lang="en-US" altLang="zh-CN" sz="2800" b="1">
                <a:solidFill>
                  <a:srgbClr val="FF0000"/>
                </a:solidFill>
                <a:latin typeface="Tahoma" panose="020B0604030504040204" charset="0"/>
                <a:cs typeface="Tahoma" panose="020B0604030504040204" charset="0"/>
              </a:rPr>
              <a:t>+ </a:t>
            </a:r>
            <a:r>
              <a:rPr lang="zh-CN" altLang="en-US" sz="2800" b="1">
                <a:solidFill>
                  <a:srgbClr val="FF0000"/>
                </a:solidFill>
                <a:latin typeface="Tahoma" panose="020B0604030504040204" charset="0"/>
                <a:cs typeface="Tahoma" panose="020B0604030504040204" charset="0"/>
              </a:rPr>
              <a:t>得失型动词（</a:t>
            </a:r>
            <a:r>
              <a:rPr lang="en-US" altLang="zh-CN" sz="2800" b="1">
                <a:solidFill>
                  <a:srgbClr val="FF0000"/>
                </a:solidFill>
                <a:latin typeface="Tahoma" panose="020B0604030504040204" charset="0"/>
                <a:cs typeface="Tahoma" panose="020B0604030504040204" charset="0"/>
              </a:rPr>
              <a:t>gain/get/save/fail/slip/elude/escape</a:t>
            </a:r>
            <a:r>
              <a:rPr lang="zh-CN" altLang="en-US" sz="2800" b="1">
                <a:solidFill>
                  <a:srgbClr val="FF0000"/>
                </a:solidFill>
                <a:latin typeface="Tahoma" panose="020B0604030504040204" charset="0"/>
                <a:cs typeface="Tahoma" panose="020B0604030504040204" charset="0"/>
              </a:rPr>
              <a:t>）</a:t>
            </a:r>
            <a:r>
              <a:rPr lang="en-US" altLang="zh-CN" sz="2800" b="1">
                <a:solidFill>
                  <a:srgbClr val="FF0000"/>
                </a:solidFill>
                <a:latin typeface="Tahoma" panose="020B0604030504040204" charset="0"/>
                <a:cs typeface="Tahoma" panose="020B0604030504040204" charset="0"/>
              </a:rPr>
              <a:t>+Sb/sth</a:t>
            </a:r>
            <a:endParaRPr lang="zh-CN" altLang="en-US" sz="2800" b="1">
              <a:solidFill>
                <a:srgbClr val="FF0000"/>
              </a:solidFill>
              <a:latin typeface="Tahoma" panose="020B0604030504040204" charset="0"/>
              <a:cs typeface="Tahoma" panose="020B0604030504040204" charset="0"/>
            </a:endParaRPr>
          </a:p>
        </p:txBody>
      </p:sp>
      <p:sp>
        <p:nvSpPr>
          <p:cNvPr id="7" name="文本框 6"/>
          <p:cNvSpPr txBox="1"/>
          <p:nvPr/>
        </p:nvSpPr>
        <p:spPr>
          <a:xfrm>
            <a:off x="79375" y="4041775"/>
            <a:ext cx="12251055" cy="953135"/>
          </a:xfrm>
          <a:prstGeom prst="rect">
            <a:avLst/>
          </a:prstGeom>
          <a:noFill/>
          <a:ln>
            <a:solidFill>
              <a:srgbClr val="7030A0"/>
            </a:solidFill>
          </a:ln>
        </p:spPr>
        <p:txBody>
          <a:bodyPr wrap="square" rtlCol="0">
            <a:spAutoFit/>
          </a:bodyPr>
          <a:p>
            <a:r>
              <a:rPr lang="en-US" altLang="zh-CN" sz="2800" b="1">
                <a:solidFill>
                  <a:schemeClr val="tx1"/>
                </a:solidFill>
                <a:latin typeface="Tahoma" panose="020B0604030504040204" charset="0"/>
                <a:cs typeface="Tahoma" panose="020B0604030504040204" charset="0"/>
              </a:rPr>
              <a:t>sentence patterns 3:</a:t>
            </a:r>
            <a:r>
              <a:rPr lang="en-US" altLang="zh-CN" sz="2800" b="1">
                <a:solidFill>
                  <a:srgbClr val="FF0000"/>
                </a:solidFill>
                <a:latin typeface="Tahoma" panose="020B0604030504040204" charset="0"/>
                <a:cs typeface="Tahoma" panose="020B0604030504040204" charset="0"/>
              </a:rPr>
              <a:t> </a:t>
            </a:r>
            <a:endParaRPr lang="en-US" altLang="zh-CN" sz="2800" b="1">
              <a:solidFill>
                <a:srgbClr val="FF0000"/>
              </a:solidFill>
              <a:latin typeface="Tahoma" panose="020B0604030504040204" charset="0"/>
              <a:cs typeface="Tahoma" panose="020B0604030504040204" charset="0"/>
            </a:endParaRPr>
          </a:p>
          <a:p>
            <a:r>
              <a:rPr lang="en-US" altLang="zh-CN" sz="2800" b="1">
                <a:gradFill>
                  <a:gsLst>
                    <a:gs pos="0">
                      <a:srgbClr val="012D86"/>
                    </a:gs>
                    <a:gs pos="100000">
                      <a:srgbClr val="0E2557"/>
                    </a:gs>
                  </a:gsLst>
                  <a:lin scaled="0"/>
                </a:gradFill>
                <a:latin typeface="Tahoma" panose="020B0604030504040204" charset="0"/>
                <a:cs typeface="Tahoma" panose="020B0604030504040204" charset="0"/>
              </a:rPr>
              <a:t>n./doing sth</a:t>
            </a:r>
            <a:r>
              <a:rPr lang="en-US" altLang="zh-CN" sz="2800" b="1">
                <a:solidFill>
                  <a:srgbClr val="FF0000"/>
                </a:solidFill>
                <a:latin typeface="Tahoma" panose="020B0604030504040204" charset="0"/>
                <a:cs typeface="Tahoma" panose="020B0604030504040204" charset="0"/>
              </a:rPr>
              <a:t>+ </a:t>
            </a:r>
            <a:r>
              <a:rPr lang="en-US" sz="2800" b="1">
                <a:solidFill>
                  <a:srgbClr val="FF0000"/>
                </a:solidFill>
                <a:latin typeface="Tahoma" panose="020B0604030504040204" charset="0"/>
                <a:cs typeface="Tahoma" panose="020B0604030504040204" charset="0"/>
              </a:rPr>
              <a:t>remind/make/let/drive+sb...</a:t>
            </a:r>
            <a:endParaRPr lang="en-US" sz="2800" b="1">
              <a:solidFill>
                <a:srgbClr val="FF0000"/>
              </a:solidFill>
              <a:latin typeface="Tahoma" panose="020B0604030504040204" charset="0"/>
              <a:cs typeface="Tahoma" panose="020B0604030504040204" charset="0"/>
            </a:endParaRPr>
          </a:p>
        </p:txBody>
      </p:sp>
      <p:sp>
        <p:nvSpPr>
          <p:cNvPr id="8" name="文本框 7"/>
          <p:cNvSpPr txBox="1"/>
          <p:nvPr/>
        </p:nvSpPr>
        <p:spPr>
          <a:xfrm>
            <a:off x="224155" y="5405755"/>
            <a:ext cx="10958830" cy="953135"/>
          </a:xfrm>
          <a:prstGeom prst="rect">
            <a:avLst/>
          </a:prstGeom>
          <a:noFill/>
          <a:ln>
            <a:solidFill>
              <a:srgbClr val="7030A0"/>
            </a:solidFill>
          </a:ln>
        </p:spPr>
        <p:txBody>
          <a:bodyPr wrap="square" rtlCol="0">
            <a:spAutoFit/>
          </a:bodyPr>
          <a:p>
            <a:r>
              <a:rPr lang="en-US" altLang="zh-CN" sz="2800" b="1">
                <a:solidFill>
                  <a:schemeClr val="tx1"/>
                </a:solidFill>
                <a:latin typeface="Tahoma" panose="020B0604030504040204" charset="0"/>
                <a:cs typeface="Tahoma" panose="020B0604030504040204" charset="0"/>
              </a:rPr>
              <a:t>sentence patterns 4 :</a:t>
            </a:r>
            <a:r>
              <a:rPr lang="en-US" altLang="zh-CN" sz="2800" b="1">
                <a:solidFill>
                  <a:srgbClr val="FF0000"/>
                </a:solidFill>
                <a:latin typeface="Tahoma" panose="020B0604030504040204" charset="0"/>
                <a:cs typeface="Tahoma" panose="020B0604030504040204" charset="0"/>
              </a:rPr>
              <a:t>  </a:t>
            </a:r>
            <a:endParaRPr lang="en-US" altLang="zh-CN" sz="2800" b="1">
              <a:solidFill>
                <a:srgbClr val="FF0000"/>
              </a:solidFill>
              <a:latin typeface="Tahoma" panose="020B0604030504040204" charset="0"/>
              <a:cs typeface="Tahoma" panose="020B0604030504040204" charset="0"/>
            </a:endParaRPr>
          </a:p>
          <a:p>
            <a:r>
              <a:rPr lang="en-US" altLang="zh-CN" sz="2800" b="1">
                <a:gradFill>
                  <a:gsLst>
                    <a:gs pos="0">
                      <a:srgbClr val="012D86"/>
                    </a:gs>
                    <a:gs pos="100000">
                      <a:srgbClr val="0E2557"/>
                    </a:gs>
                  </a:gsLst>
                  <a:lin scaled="0"/>
                </a:gradFill>
                <a:latin typeface="Tahoma" panose="020B0604030504040204" charset="0"/>
                <a:cs typeface="Tahoma" panose="020B0604030504040204" charset="0"/>
              </a:rPr>
              <a:t>time/place </a:t>
            </a:r>
            <a:r>
              <a:rPr lang="en-US" altLang="zh-CN" sz="2800" b="1">
                <a:solidFill>
                  <a:srgbClr val="FF0000"/>
                </a:solidFill>
                <a:latin typeface="Tahoma" panose="020B0604030504040204" charset="0"/>
                <a:cs typeface="Tahoma" panose="020B0604030504040204" charset="0"/>
              </a:rPr>
              <a:t>+ </a:t>
            </a:r>
            <a:r>
              <a:rPr lang="en-US" altLang="zh-CN" sz="2800" b="1" u="sng">
                <a:solidFill>
                  <a:srgbClr val="FF0000"/>
                </a:solidFill>
                <a:latin typeface="Tahoma" panose="020B0604030504040204" charset="0"/>
                <a:cs typeface="Tahoma" panose="020B0604030504040204" charset="0"/>
              </a:rPr>
              <a:t>see/ witness/ find/ tell </a:t>
            </a:r>
            <a:endParaRPr lang="en-US" altLang="zh-CN" sz="2800" b="1" u="sng">
              <a:solidFill>
                <a:srgbClr val="FF0000"/>
              </a:solidFill>
              <a:latin typeface="Tahoma" panose="020B0604030504040204" charset="0"/>
              <a:cs typeface="Tahoma" panose="020B06040305040402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7" grpId="0" bldLvl="0" animBg="1"/>
      <p:bldP spid="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Peter the Bunny">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0175" y="443230"/>
            <a:ext cx="11693525" cy="5918200"/>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a:bodyPr>
          <a:p>
            <a:r>
              <a:rPr lang="en-US" altLang="zh-CN"/>
              <a:t>Let’s predict what would happen next?</a:t>
            </a:r>
            <a:endParaRPr lang="en-US" altLang="zh-CN"/>
          </a:p>
        </p:txBody>
      </p:sp>
      <p:sp>
        <p:nvSpPr>
          <p:cNvPr id="3" name="内容占位符 2"/>
          <p:cNvSpPr>
            <a:spLocks noGrp="1"/>
          </p:cNvSpPr>
          <p:nvPr>
            <p:ph idx="1"/>
          </p:nvPr>
        </p:nvSpPr>
        <p:spPr>
          <a:xfrm>
            <a:off x="366395" y="1614805"/>
            <a:ext cx="11367770" cy="1220470"/>
          </a:xfrm>
        </p:spPr>
        <p:txBody>
          <a:bodyPr>
            <a:normAutofit/>
          </a:bodyPr>
          <a:p>
            <a:pPr marL="0" indent="0">
              <a:buNone/>
            </a:pPr>
            <a:r>
              <a:rPr lang="en-US" altLang="zh-CN" sz="2400" b="1">
                <a:latin typeface="Times New Roman" panose="02020603050405020304" pitchFamily="18" charset="0"/>
                <a:cs typeface="Times New Roman" panose="02020603050405020304" pitchFamily="18" charset="0"/>
              </a:rPr>
              <a:t> The moment Peter entered the farmer’s garden, the cruel farmer caught sight of him.What did he feel at that moment?</a:t>
            </a:r>
            <a:endParaRPr lang="en-US" altLang="zh-CN" sz="2400" b="1">
              <a:latin typeface="Times New Roman" panose="02020603050405020304" pitchFamily="18" charset="0"/>
              <a:cs typeface="Times New Roman" panose="02020603050405020304" pitchFamily="18" charset="0"/>
            </a:endParaRPr>
          </a:p>
          <a:p>
            <a:pPr marL="0" indent="0">
              <a:buNone/>
            </a:pPr>
            <a:endParaRPr lang="en-US" altLang="zh-CN" sz="2400" b="1">
              <a:latin typeface="Times New Roman" panose="02020603050405020304" pitchFamily="18" charset="0"/>
              <a:cs typeface="Times New Roman" panose="02020603050405020304" pitchFamily="18" charset="0"/>
            </a:endParaRPr>
          </a:p>
        </p:txBody>
      </p:sp>
      <p:sp>
        <p:nvSpPr>
          <p:cNvPr id="4" name="文本框 3"/>
          <p:cNvSpPr txBox="1"/>
          <p:nvPr/>
        </p:nvSpPr>
        <p:spPr>
          <a:xfrm>
            <a:off x="2346960" y="2167255"/>
            <a:ext cx="9844405" cy="829945"/>
          </a:xfrm>
          <a:prstGeom prst="rect">
            <a:avLst/>
          </a:prstGeom>
          <a:solidFill>
            <a:schemeClr val="bg2"/>
          </a:solidFill>
        </p:spPr>
        <p:txBody>
          <a:bodyPr wrap="square" rtlCol="0">
            <a:spAutoFit/>
          </a:bodyPr>
          <a:p>
            <a:r>
              <a:rPr lang="en-US" altLang="zh-CN" sz="2400" b="1">
                <a:latin typeface="Times New Roman" panose="02020603050405020304" pitchFamily="18" charset="0"/>
                <a:cs typeface="Times New Roman" panose="02020603050405020304" pitchFamily="18" charset="0"/>
              </a:rPr>
              <a:t>At that precise moment, </a:t>
            </a:r>
            <a:r>
              <a:rPr lang="en-US" altLang="zh-CN" sz="2400" b="1" u="sng">
                <a:latin typeface="Times New Roman" panose="02020603050405020304" pitchFamily="18" charset="0"/>
                <a:cs typeface="Times New Roman" panose="02020603050405020304" pitchFamily="18" charset="0"/>
              </a:rPr>
              <a:t>a sense of fear</a:t>
            </a:r>
            <a:r>
              <a:rPr lang="en-US" altLang="zh-CN" sz="2400" b="1">
                <a:latin typeface="Times New Roman" panose="02020603050405020304" pitchFamily="18" charset="0"/>
                <a:cs typeface="Times New Roman" panose="02020603050405020304" pitchFamily="18" charset="0"/>
              </a:rPr>
              <a:t> completely took control of him.That’s to say, </a:t>
            </a:r>
            <a:r>
              <a:rPr lang="en-US" altLang="zh-CN" sz="2400" b="1" u="sng">
                <a:latin typeface="Times New Roman" panose="02020603050405020304" pitchFamily="18" charset="0"/>
                <a:cs typeface="Times New Roman" panose="02020603050405020304" pitchFamily="18" charset="0"/>
              </a:rPr>
              <a:t>words</a:t>
            </a:r>
            <a:r>
              <a:rPr lang="en-US" altLang="zh-CN" sz="2400" b="1">
                <a:latin typeface="Times New Roman" panose="02020603050405020304" pitchFamily="18" charset="0"/>
                <a:cs typeface="Times New Roman" panose="02020603050405020304" pitchFamily="18" charset="0"/>
              </a:rPr>
              <a:t> failed to express Peter’s panic at that time.</a:t>
            </a:r>
            <a:endParaRPr lang="en-US" altLang="zh-CN" sz="2400" b="1">
              <a:latin typeface="Times New Roman" panose="02020603050405020304" pitchFamily="18" charset="0"/>
              <a:cs typeface="Times New Roman" panose="02020603050405020304" pitchFamily="18" charset="0"/>
            </a:endParaRPr>
          </a:p>
        </p:txBody>
      </p:sp>
      <p:sp>
        <p:nvSpPr>
          <p:cNvPr id="5" name="内容占位符 2"/>
          <p:cNvSpPr>
            <a:spLocks noGrp="1"/>
          </p:cNvSpPr>
          <p:nvPr/>
        </p:nvSpPr>
        <p:spPr>
          <a:xfrm>
            <a:off x="366395" y="3080385"/>
            <a:ext cx="11367770" cy="682625"/>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latin typeface="Times New Roman" panose="02020603050405020304" pitchFamily="18" charset="0"/>
                <a:cs typeface="Times New Roman" panose="02020603050405020304" pitchFamily="18" charset="0"/>
              </a:rPr>
              <a:t>Why?</a:t>
            </a:r>
            <a:endParaRPr lang="en-US" altLang="zh-CN" sz="2400" b="1">
              <a:latin typeface="Times New Roman" panose="02020603050405020304" pitchFamily="18" charset="0"/>
              <a:cs typeface="Times New Roman" panose="02020603050405020304" pitchFamily="18" charset="0"/>
            </a:endParaRPr>
          </a:p>
        </p:txBody>
      </p:sp>
      <p:sp>
        <p:nvSpPr>
          <p:cNvPr id="6" name="文本框 5"/>
          <p:cNvSpPr txBox="1"/>
          <p:nvPr/>
        </p:nvSpPr>
        <p:spPr>
          <a:xfrm>
            <a:off x="481965" y="3117850"/>
            <a:ext cx="11709400" cy="829945"/>
          </a:xfrm>
          <a:prstGeom prst="rect">
            <a:avLst/>
          </a:prstGeom>
          <a:solidFill>
            <a:schemeClr val="bg2"/>
          </a:solidFill>
        </p:spPr>
        <p:txBody>
          <a:bodyPr wrap="square" rtlCol="0">
            <a:spAutoFit/>
          </a:bodyPr>
          <a:p>
            <a:r>
              <a:rPr lang="en-US" altLang="zh-CN" sz="2400" b="1">
                <a:latin typeface="Times New Roman" panose="02020603050405020304" pitchFamily="18" charset="0"/>
                <a:cs typeface="Times New Roman" panose="02020603050405020304" pitchFamily="18" charset="0"/>
              </a:rPr>
              <a:t>Because </a:t>
            </a:r>
            <a:r>
              <a:rPr lang="en-US" altLang="zh-CN" sz="2400" b="1" u="sng">
                <a:latin typeface="Times New Roman" panose="02020603050405020304" pitchFamily="18" charset="0"/>
                <a:cs typeface="Times New Roman" panose="02020603050405020304" pitchFamily="18" charset="0"/>
              </a:rPr>
              <a:t>the farmer’s appearance</a:t>
            </a:r>
            <a:r>
              <a:rPr lang="en-US" altLang="zh-CN" sz="2400" b="1">
                <a:latin typeface="Times New Roman" panose="02020603050405020304" pitchFamily="18" charset="0"/>
                <a:cs typeface="Times New Roman" panose="02020603050405020304" pitchFamily="18" charset="0"/>
              </a:rPr>
              <a:t> reminded him of his mother words of his father’s miserable experience in this gardern.</a:t>
            </a:r>
            <a:endParaRPr lang="en-US" altLang="zh-CN" sz="2400" b="1">
              <a:latin typeface="Times New Roman" panose="02020603050405020304" pitchFamily="18" charset="0"/>
              <a:cs typeface="Times New Roman" panose="02020603050405020304" pitchFamily="18" charset="0"/>
            </a:endParaRPr>
          </a:p>
        </p:txBody>
      </p:sp>
      <p:sp>
        <p:nvSpPr>
          <p:cNvPr id="7" name="内容占位符 2"/>
          <p:cNvSpPr>
            <a:spLocks noGrp="1"/>
          </p:cNvSpPr>
          <p:nvPr/>
        </p:nvSpPr>
        <p:spPr>
          <a:xfrm>
            <a:off x="481965" y="4058285"/>
            <a:ext cx="11367770" cy="682625"/>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latin typeface="Times New Roman" panose="02020603050405020304" pitchFamily="18" charset="0"/>
                <a:cs typeface="Times New Roman" panose="02020603050405020304" pitchFamily="18" charset="0"/>
              </a:rPr>
              <a:t>What did his father experience in the gardern?</a:t>
            </a:r>
            <a:endParaRPr lang="en-US" altLang="zh-CN" sz="2400" b="1">
              <a:latin typeface="Times New Roman" panose="02020603050405020304" pitchFamily="18" charset="0"/>
              <a:cs typeface="Times New Roman" panose="02020603050405020304" pitchFamily="18" charset="0"/>
            </a:endParaRPr>
          </a:p>
        </p:txBody>
      </p:sp>
      <p:sp>
        <p:nvSpPr>
          <p:cNvPr id="8" name="内容占位符 2"/>
          <p:cNvSpPr>
            <a:spLocks noGrp="1"/>
          </p:cNvSpPr>
          <p:nvPr/>
        </p:nvSpPr>
        <p:spPr>
          <a:xfrm>
            <a:off x="481965" y="4230370"/>
            <a:ext cx="11708765" cy="682625"/>
          </a:xfrm>
          <a:prstGeom prst="rect">
            <a:avLst/>
          </a:prstGeom>
          <a:solidFill>
            <a:schemeClr val="bg2"/>
          </a:solidFill>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a:solidFill>
                  <a:schemeClr val="tx1"/>
                </a:solidFill>
                <a:latin typeface="Times New Roman" panose="02020603050405020304" pitchFamily="18" charset="0"/>
                <a:cs typeface="Times New Roman" panose="02020603050405020304" pitchFamily="18" charset="0"/>
              </a:rPr>
              <a:t>To our great sadness, </a:t>
            </a:r>
            <a:r>
              <a:rPr lang="en-US" altLang="zh-CN" sz="2400" b="1" u="sng">
                <a:solidFill>
                  <a:schemeClr val="tx1"/>
                </a:solidFill>
                <a:latin typeface="Times New Roman" panose="02020603050405020304" pitchFamily="18" charset="0"/>
                <a:cs typeface="Times New Roman" panose="02020603050405020304" pitchFamily="18" charset="0"/>
              </a:rPr>
              <a:t>the garden</a:t>
            </a:r>
            <a:r>
              <a:rPr lang="en-US" altLang="zh-CN" sz="2400" b="1">
                <a:solidFill>
                  <a:schemeClr val="tx1"/>
                </a:solidFill>
                <a:latin typeface="Times New Roman" panose="02020603050405020304" pitchFamily="18" charset="0"/>
                <a:cs typeface="Times New Roman" panose="02020603050405020304" pitchFamily="18" charset="0"/>
              </a:rPr>
              <a:t> witnessed Peter’s father’s death.</a:t>
            </a:r>
            <a:endParaRPr lang="en-US" altLang="zh-CN" sz="2400" b="1">
              <a:solidFill>
                <a:schemeClr val="tx1"/>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481965" y="1246505"/>
            <a:ext cx="2688590" cy="460375"/>
          </a:xfrm>
          <a:prstGeom prst="rect">
            <a:avLst/>
          </a:prstGeom>
          <a:noFill/>
        </p:spPr>
        <p:txBody>
          <a:bodyPr wrap="none" rtlCol="0" anchor="t">
            <a:spAutoFit/>
          </a:bodyPr>
          <a:p>
            <a:r>
              <a:rPr lang="en-US" altLang="zh-CN" sz="2400" b="1">
                <a:solidFill>
                  <a:srgbClr val="FF0000"/>
                </a:solidFill>
                <a:latin typeface="Times New Roman" panose="02020603050405020304" pitchFamily="18" charset="0"/>
                <a:cs typeface="Times New Roman" panose="02020603050405020304" pitchFamily="18" charset="0"/>
                <a:sym typeface="+mn-ea"/>
              </a:rPr>
              <a:t>The unlucky Peter</a:t>
            </a:r>
            <a:r>
              <a:rPr lang="en-US" altLang="zh-CN" sz="2400" b="1">
                <a:latin typeface="Times New Roman" panose="02020603050405020304" pitchFamily="18" charset="0"/>
                <a:cs typeface="Times New Roman" panose="02020603050405020304" pitchFamily="18" charset="0"/>
                <a:sym typeface="+mn-ea"/>
              </a:rPr>
              <a:t>:</a:t>
            </a:r>
            <a:endParaRPr lang="zh-CN" altLang="en-US" sz="240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bldLvl="0" animBg="1"/>
      <p:bldP spid="4" grpId="1" animBg="1"/>
      <p:bldP spid="5" grpId="0"/>
      <p:bldP spid="5" grpId="1"/>
      <p:bldP spid="6" grpId="0" animBg="1"/>
      <p:bldP spid="6" grpId="1" animBg="1"/>
      <p:bldP spid="7" grpId="0"/>
      <p:bldP spid="7" grpId="1"/>
      <p:bldP spid="8" grpId="0" bldLvl="0" animBg="1"/>
      <p:bldP spid="8" grpId="1" animBg="1"/>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5" name="副标题 4"/>
          <p:cNvSpPr>
            <a:spLocks noGrp="1"/>
          </p:cNvSpPr>
          <p:nvPr>
            <p:ph type="subTitle" idx="1"/>
          </p:nvPr>
        </p:nvSpPr>
        <p:spPr/>
        <p:txBody>
          <a:bodyPr/>
          <a:p>
            <a:endParaRPr lang="zh-CN" altLang="en-US"/>
          </a:p>
        </p:txBody>
      </p:sp>
      <p:pic>
        <p:nvPicPr>
          <p:cNvPr id="3" name="Cinderalla">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02260" y="475615"/>
            <a:ext cx="11572240" cy="6276975"/>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2433955" y="2456180"/>
            <a:ext cx="6433185" cy="880745"/>
          </a:xfrm>
        </p:spPr>
        <p:txBody>
          <a:bodyPr>
            <a:normAutofit/>
          </a:bodyPr>
          <a:p>
            <a:r>
              <a:rPr lang="en-US" altLang="zh-CN" sz="4800">
                <a:solidFill>
                  <a:srgbClr val="FF0000"/>
                </a:solidFill>
                <a:latin typeface="Times New Roman" panose="02020603050405020304" pitchFamily="18" charset="0"/>
                <a:cs typeface="Times New Roman" panose="02020603050405020304" pitchFamily="18" charset="0"/>
              </a:rPr>
              <a:t>Micro skill in writing </a:t>
            </a:r>
            <a:endParaRPr lang="en-US" altLang="zh-CN" sz="4800">
              <a:solidFill>
                <a:srgbClr val="FF0000"/>
              </a:solidFill>
              <a:latin typeface="Times New Roman" panose="02020603050405020304" pitchFamily="18" charset="0"/>
              <a:cs typeface="Times New Roman" panose="02020603050405020304" pitchFamily="18" charset="0"/>
            </a:endParaRPr>
          </a:p>
        </p:txBody>
      </p:sp>
      <p:sp>
        <p:nvSpPr>
          <p:cNvPr id="3" name="副标题 2"/>
          <p:cNvSpPr>
            <a:spLocks noGrp="1"/>
          </p:cNvSpPr>
          <p:nvPr>
            <p:ph type="subTitle" idx="1"/>
            <p:custDataLst>
              <p:tags r:id="rId2"/>
            </p:custDataLst>
          </p:nvPr>
        </p:nvSpPr>
        <p:spPr>
          <a:xfrm>
            <a:off x="2433955" y="3092450"/>
            <a:ext cx="6433185" cy="673100"/>
          </a:xfrm>
        </p:spPr>
        <p:txBody>
          <a:bodyPr/>
          <a:p>
            <a:r>
              <a:rPr lang="en-US" altLang="zh-CN" sz="4000">
                <a:latin typeface="Times New Roman" panose="02020603050405020304" pitchFamily="18" charset="0"/>
                <a:cs typeface="Times New Roman" panose="02020603050405020304" pitchFamily="18" charset="0"/>
                <a:sym typeface="+mn-ea"/>
              </a:rPr>
              <a:t>—Inanimate subjects</a:t>
            </a:r>
            <a:endParaRPr lang="en-US" altLang="zh-CN" sz="4000">
              <a:latin typeface="Times New Roman" panose="02020603050405020304" pitchFamily="18" charset="0"/>
              <a:cs typeface="Times New Roman" panose="02020603050405020304" pitchFamily="18" charset="0"/>
              <a:sym typeface="+mn-ea"/>
            </a:endParaRPr>
          </a:p>
        </p:txBody>
      </p:sp>
      <p:sp>
        <p:nvSpPr>
          <p:cNvPr id="4" name="副标题 2"/>
          <p:cNvSpPr>
            <a:spLocks noGrp="1"/>
          </p:cNvSpPr>
          <p:nvPr>
            <p:custDataLst>
              <p:tags r:id="rId3"/>
            </p:custDataLst>
          </p:nvPr>
        </p:nvSpPr>
        <p:spPr>
          <a:xfrm>
            <a:off x="6099810" y="4135755"/>
            <a:ext cx="6433185" cy="673100"/>
          </a:xfrm>
          <a:prstGeom prst="rect">
            <a:avLst/>
          </a:prstGeom>
        </p:spPr>
        <p:txBody>
          <a:bodyPr vert="horz" lIns="101600" tIns="0" rIns="82550" bIns="0" rtlCol="0" anchor="b" anchorCtr="0">
            <a:normAutofit/>
          </a:bodyPr>
          <a:lstStyle>
            <a:lvl1pPr marL="0" indent="0" algn="ctr" defTabSz="914400" rtl="0" eaLnBrk="1" fontAlgn="auto" latinLnBrk="0" hangingPunct="1">
              <a:lnSpc>
                <a:spcPct val="90000"/>
              </a:lnSpc>
              <a:spcBef>
                <a:spcPts val="0"/>
              </a:spcBef>
              <a:spcAft>
                <a:spcPts val="1000"/>
              </a:spcAft>
              <a:buFont typeface="Arial" panose="020B0604020202020204" pitchFamily="34" charset="0"/>
              <a:buNone/>
              <a:defRPr sz="20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4000">
                <a:latin typeface="Times New Roman" panose="02020603050405020304" pitchFamily="18" charset="0"/>
                <a:cs typeface="Times New Roman" panose="02020603050405020304" pitchFamily="18" charset="0"/>
                <a:sym typeface="+mn-ea"/>
              </a:rPr>
              <a:t>Nancy</a:t>
            </a:r>
            <a:endParaRPr lang="en-US" altLang="zh-CN" sz="4000">
              <a:latin typeface="Times New Roman" panose="02020603050405020304" pitchFamily="18" charset="0"/>
              <a:cs typeface="Times New Roman" panose="02020603050405020304" pitchFamily="18" charset="0"/>
              <a:sym typeface="+mn-ea"/>
            </a:endParaRPr>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gradFill>
                  <a:gsLst>
                    <a:gs pos="0">
                      <a:srgbClr val="14CD68"/>
                    </a:gs>
                    <a:gs pos="100000">
                      <a:srgbClr val="035C7D"/>
                    </a:gs>
                  </a:gsLst>
                  <a:lin scaled="0"/>
                </a:gradFill>
              </a:rPr>
              <a:t>Learning objectives</a:t>
            </a:r>
            <a:endParaRPr lang="en-US" altLang="zh-CN">
              <a:gradFill>
                <a:gsLst>
                  <a:gs pos="0">
                    <a:srgbClr val="14CD68"/>
                  </a:gs>
                  <a:gs pos="100000">
                    <a:srgbClr val="035C7D"/>
                  </a:gs>
                </a:gsLst>
                <a:lin scaled="0"/>
              </a:gradFill>
            </a:endParaRPr>
          </a:p>
        </p:txBody>
      </p:sp>
      <p:sp>
        <p:nvSpPr>
          <p:cNvPr id="3" name="内容占位符 2"/>
          <p:cNvSpPr>
            <a:spLocks noGrp="1"/>
          </p:cNvSpPr>
          <p:nvPr>
            <p:ph idx="1"/>
          </p:nvPr>
        </p:nvSpPr>
        <p:spPr>
          <a:xfrm>
            <a:off x="669882" y="1434465"/>
            <a:ext cx="10852237" cy="5084115"/>
          </a:xfrm>
        </p:spPr>
        <p:txBody>
          <a:bodyPr/>
          <a:p>
            <a:pPr marL="0" indent="0">
              <a:buNone/>
            </a:pPr>
            <a:r>
              <a:rPr lang="en-US" altLang="zh-CN" sz="3200" b="1">
                <a:latin typeface="Times New Roman" panose="02020603050405020304" pitchFamily="18" charset="0"/>
                <a:cs typeface="Times New Roman" panose="02020603050405020304" pitchFamily="18" charset="0"/>
              </a:rPr>
              <a:t>1.To </a:t>
            </a:r>
            <a:r>
              <a:rPr lang="en-US" altLang="zh-CN" sz="3200" b="1">
                <a:solidFill>
                  <a:srgbClr val="FF0000"/>
                </a:solidFill>
                <a:latin typeface="Times New Roman" panose="02020603050405020304" pitchFamily="18" charset="0"/>
                <a:cs typeface="Times New Roman" panose="02020603050405020304" pitchFamily="18" charset="0"/>
              </a:rPr>
              <a:t>know</a:t>
            </a:r>
            <a:r>
              <a:rPr lang="en-US" altLang="zh-CN" sz="3200" b="1">
                <a:latin typeface="Times New Roman" panose="02020603050405020304" pitchFamily="18" charset="0"/>
                <a:cs typeface="Times New Roman" panose="02020603050405020304" pitchFamily="18" charset="0"/>
              </a:rPr>
              <a:t> what inanimate subject is</a:t>
            </a:r>
            <a:endParaRPr lang="en-US" altLang="zh-CN" sz="3200" b="1">
              <a:latin typeface="Times New Roman" panose="02020603050405020304" pitchFamily="18" charset="0"/>
              <a:cs typeface="Times New Roman" panose="02020603050405020304" pitchFamily="18" charset="0"/>
            </a:endParaRPr>
          </a:p>
          <a:p>
            <a:pPr marL="0" indent="0">
              <a:buNone/>
            </a:pPr>
            <a:r>
              <a:rPr lang="en-US" altLang="zh-CN" sz="3200" b="1" smtClean="0">
                <a:latin typeface="Times New Roman" panose="02020603050405020304" pitchFamily="18" charset="0"/>
                <a:cs typeface="Times New Roman" panose="02020603050405020304" pitchFamily="18" charset="0"/>
                <a:sym typeface="+mn-ea"/>
              </a:rPr>
              <a:t>2.To </a:t>
            </a:r>
            <a:r>
              <a:rPr lang="en-US" altLang="zh-CN" sz="3200" b="1" smtClean="0">
                <a:solidFill>
                  <a:srgbClr val="FF0000"/>
                </a:solidFill>
                <a:latin typeface="Times New Roman" panose="02020603050405020304" pitchFamily="18" charset="0"/>
                <a:cs typeface="Times New Roman" panose="02020603050405020304" pitchFamily="18" charset="0"/>
                <a:sym typeface="+mn-ea"/>
              </a:rPr>
              <a:t>have a knowledge of </a:t>
            </a:r>
            <a:r>
              <a:rPr lang="en-US" altLang="zh-CN" sz="3200" b="1" smtClean="0">
                <a:latin typeface="Times New Roman" panose="02020603050405020304" pitchFamily="18" charset="0"/>
                <a:cs typeface="Times New Roman" panose="02020603050405020304" pitchFamily="18" charset="0"/>
                <a:sym typeface="+mn-ea"/>
              </a:rPr>
              <a:t>four different types of inanimate subjects</a:t>
            </a:r>
            <a:endParaRPr lang="en-US" altLang="zh-CN" sz="3200" b="1" smtClean="0">
              <a:latin typeface="Times New Roman" panose="02020603050405020304" pitchFamily="18" charset="0"/>
              <a:cs typeface="Times New Roman" panose="02020603050405020304" pitchFamily="18" charset="0"/>
              <a:sym typeface="+mn-ea"/>
            </a:endParaRPr>
          </a:p>
          <a:p>
            <a:pPr marL="0" indent="0">
              <a:buNone/>
            </a:pPr>
            <a:r>
              <a:rPr lang="en-US" altLang="zh-CN" sz="3200" b="1" smtClean="0">
                <a:latin typeface="Times New Roman" panose="02020603050405020304" pitchFamily="18" charset="0"/>
                <a:cs typeface="Times New Roman" panose="02020603050405020304" pitchFamily="18" charset="0"/>
                <a:sym typeface="+mn-ea"/>
              </a:rPr>
              <a:t>3.To </a:t>
            </a:r>
            <a:r>
              <a:rPr lang="en-US" altLang="zh-CN" sz="3200" b="1" smtClean="0">
                <a:solidFill>
                  <a:srgbClr val="FF0000"/>
                </a:solidFill>
                <a:latin typeface="Times New Roman" panose="02020603050405020304" pitchFamily="18" charset="0"/>
                <a:cs typeface="Times New Roman" panose="02020603050405020304" pitchFamily="18" charset="0"/>
                <a:sym typeface="+mn-ea"/>
              </a:rPr>
              <a:t>apply</a:t>
            </a:r>
            <a:r>
              <a:rPr lang="en-US" altLang="zh-CN" sz="3200" b="1" smtClean="0">
                <a:latin typeface="Times New Roman" panose="02020603050405020304" pitchFamily="18" charset="0"/>
                <a:cs typeface="Times New Roman" panose="02020603050405020304" pitchFamily="18" charset="0"/>
                <a:sym typeface="+mn-ea"/>
              </a:rPr>
              <a:t> inanimate subject </a:t>
            </a:r>
            <a:r>
              <a:rPr lang="en-US" altLang="zh-CN" sz="3200" b="1" smtClean="0">
                <a:solidFill>
                  <a:srgbClr val="FF0000"/>
                </a:solidFill>
                <a:latin typeface="Times New Roman" panose="02020603050405020304" pitchFamily="18" charset="0"/>
                <a:cs typeface="Times New Roman" panose="02020603050405020304" pitchFamily="18" charset="0"/>
                <a:sym typeface="+mn-ea"/>
              </a:rPr>
              <a:t>to</a:t>
            </a:r>
            <a:r>
              <a:rPr lang="en-US" altLang="zh-CN" sz="3200" b="1" smtClean="0">
                <a:latin typeface="Times New Roman" panose="02020603050405020304" pitchFamily="18" charset="0"/>
                <a:cs typeface="Times New Roman" panose="02020603050405020304" pitchFamily="18" charset="0"/>
                <a:sym typeface="+mn-ea"/>
              </a:rPr>
              <a:t> writing properly.</a:t>
            </a:r>
            <a:endParaRPr lang="en-US" altLang="zh-CN" sz="3200" b="1" dirty="0" smtClean="0">
              <a:latin typeface="Times New Roman" panose="02020603050405020304" pitchFamily="18" charset="0"/>
              <a:cs typeface="Times New Roman" panose="02020603050405020304" pitchFamily="18" charset="0"/>
            </a:endParaRPr>
          </a:p>
          <a:p>
            <a:pPr marL="0" indent="0">
              <a:buNone/>
            </a:pPr>
            <a:endParaRPr lang="en-US" altLang="zh-CN" sz="3200" b="1">
              <a:latin typeface="Times New Roman" panose="02020603050405020304" pitchFamily="18" charset="0"/>
              <a:cs typeface="Times New Roman" panose="02020603050405020304" pitchFamily="18" charset="0"/>
            </a:endParaRPr>
          </a:p>
        </p:txBody>
      </p:sp>
      <p:sp>
        <p:nvSpPr>
          <p:cNvPr id="6" name="文本框 5"/>
          <p:cNvSpPr txBox="1"/>
          <p:nvPr/>
        </p:nvSpPr>
        <p:spPr>
          <a:xfrm>
            <a:off x="3591560" y="1055370"/>
            <a:ext cx="3388360" cy="645160"/>
          </a:xfrm>
          <a:prstGeom prst="rect">
            <a:avLst/>
          </a:prstGeom>
          <a:noFill/>
        </p:spPr>
        <p:txBody>
          <a:bodyPr wrap="square" rtlCol="0">
            <a:spAutoFit/>
          </a:bodyPr>
          <a:p>
            <a:pPr marL="0" indent="0">
              <a:buNone/>
            </a:pPr>
            <a:r>
              <a:rPr lang="en-US" altLang="zh-CN" sz="3600" b="1">
                <a:solidFill>
                  <a:srgbClr val="FF0000"/>
                </a:solidFill>
                <a:latin typeface="Times New Roman" panose="02020603050405020304" pitchFamily="18" charset="0"/>
                <a:cs typeface="Times New Roman" panose="02020603050405020304" pitchFamily="18" charset="0"/>
                <a:sym typeface="+mn-ea"/>
              </a:rPr>
              <a:t>[inˈænimit]</a:t>
            </a:r>
            <a:endParaRPr lang="zh-CN" altLang="en-US" sz="3600" b="1"/>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流程图: 可选过程 4"/>
          <p:cNvSpPr/>
          <p:nvPr/>
        </p:nvSpPr>
        <p:spPr>
          <a:xfrm>
            <a:off x="1028700" y="4551680"/>
            <a:ext cx="5573395" cy="443865"/>
          </a:xfrm>
          <a:prstGeom prst="flowChartAlternateProcess">
            <a:avLst/>
          </a:prstGeom>
          <a:gradFill>
            <a:gsLst>
              <a:gs pos="50000">
                <a:srgbClr val="ECCFCB"/>
              </a:gs>
              <a:gs pos="0">
                <a:srgbClr val="F2DFDC"/>
              </a:gs>
              <a:gs pos="100000">
                <a:srgbClr val="E5BEB9"/>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流程图: 可选过程 3"/>
          <p:cNvSpPr/>
          <p:nvPr/>
        </p:nvSpPr>
        <p:spPr>
          <a:xfrm>
            <a:off x="1028700" y="2937510"/>
            <a:ext cx="4797425" cy="521970"/>
          </a:xfrm>
          <a:prstGeom prst="flowChartAlternateProcess">
            <a:avLst/>
          </a:prstGeom>
          <a:gradFill>
            <a:gsLst>
              <a:gs pos="50000">
                <a:srgbClr val="ECCFCB"/>
              </a:gs>
              <a:gs pos="0">
                <a:srgbClr val="F2DFDC"/>
              </a:gs>
              <a:gs pos="100000">
                <a:srgbClr val="E5BEB9"/>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p:txBody>
          <a:bodyPr>
            <a:normAutofit fontScale="90000"/>
          </a:bodyPr>
          <a:p>
            <a:r>
              <a:t>高考优秀作文评分标准</a:t>
            </a:r>
          </a:p>
        </p:txBody>
      </p:sp>
      <p:sp>
        <p:nvSpPr>
          <p:cNvPr id="3" name="内容占位符 2"/>
          <p:cNvSpPr>
            <a:spLocks noGrp="1"/>
          </p:cNvSpPr>
          <p:nvPr>
            <p:ph idx="1"/>
          </p:nvPr>
        </p:nvSpPr>
        <p:spPr>
          <a:xfrm>
            <a:off x="669925" y="1289685"/>
            <a:ext cx="10852150" cy="5400040"/>
          </a:xfrm>
        </p:spPr>
        <p:txBody>
          <a:bodyPr>
            <a:normAutofit/>
          </a:bodyPr>
          <a:p>
            <a:pPr marL="0" indent="0">
              <a:buNone/>
            </a:pPr>
            <a:r>
              <a:rPr lang="zh-CN" altLang="en-US" sz="2800">
                <a:solidFill>
                  <a:srgbClr val="FF0000"/>
                </a:solidFill>
              </a:rPr>
              <a:t>应用文：（</a:t>
            </a:r>
            <a:r>
              <a:rPr lang="en-US" altLang="zh-CN" sz="2800">
                <a:solidFill>
                  <a:srgbClr val="FF0000"/>
                </a:solidFill>
              </a:rPr>
              <a:t>13</a:t>
            </a:r>
            <a:r>
              <a:rPr sz="2800">
                <a:solidFill>
                  <a:srgbClr val="FF0000"/>
                </a:solidFill>
              </a:rPr>
              <a:t>分</a:t>
            </a:r>
            <a:r>
              <a:rPr lang="en-US" altLang="zh-CN" sz="2800">
                <a:solidFill>
                  <a:srgbClr val="FF0000"/>
                </a:solidFill>
              </a:rPr>
              <a:t>-15</a:t>
            </a:r>
            <a:r>
              <a:rPr sz="2800">
                <a:solidFill>
                  <a:srgbClr val="FF0000"/>
                </a:solidFill>
              </a:rPr>
              <a:t>分</a:t>
            </a:r>
            <a:r>
              <a:rPr lang="zh-CN" altLang="en-US" sz="2800">
                <a:solidFill>
                  <a:srgbClr val="FF0000"/>
                </a:solidFill>
              </a:rPr>
              <a:t>）</a:t>
            </a:r>
            <a:endParaRPr lang="zh-CN" altLang="en-US"/>
          </a:p>
          <a:p>
            <a:pPr marL="0" indent="0">
              <a:lnSpc>
                <a:spcPts val="2920"/>
              </a:lnSpc>
              <a:buNone/>
            </a:pPr>
            <a:r>
              <a:rPr lang="en-US" altLang="zh-CN" sz="2800"/>
              <a:t>1.</a:t>
            </a:r>
            <a:r>
              <a:rPr lang="zh-CN" altLang="en-US" sz="2800"/>
              <a:t>完全完成了试题规定的任务，</a:t>
            </a:r>
            <a:r>
              <a:rPr lang="en-US" altLang="zh-CN" sz="2800"/>
              <a:t>.</a:t>
            </a:r>
            <a:r>
              <a:rPr lang="zh-CN" altLang="en-US" sz="2800"/>
              <a:t>内容完整，条理清楚； </a:t>
            </a:r>
            <a:endParaRPr lang="zh-CN" altLang="en-US" sz="2800"/>
          </a:p>
          <a:p>
            <a:pPr marL="0" indent="0">
              <a:lnSpc>
                <a:spcPts val="2920"/>
              </a:lnSpc>
              <a:buNone/>
            </a:pPr>
            <a:r>
              <a:rPr lang="zh-CN" altLang="en-US" sz="2800"/>
              <a:t> </a:t>
            </a:r>
            <a:r>
              <a:rPr lang="en-US" altLang="zh-CN" sz="2800"/>
              <a:t>2.</a:t>
            </a:r>
            <a:r>
              <a:rPr lang="zh-CN" altLang="en-US" sz="2800"/>
              <a:t>交际得体，表达时充分考虑到了交际对象的需要；</a:t>
            </a:r>
            <a:endParaRPr lang="zh-CN" altLang="en-US" sz="2800"/>
          </a:p>
          <a:p>
            <a:pPr marL="0" indent="0">
              <a:lnSpc>
                <a:spcPts val="2920"/>
              </a:lnSpc>
              <a:buNone/>
            </a:pPr>
            <a:r>
              <a:rPr lang="en-US" altLang="zh-CN" sz="2800"/>
              <a:t>3.</a:t>
            </a:r>
            <a:r>
              <a:rPr lang="zh-CN" altLang="en-US" sz="2800"/>
              <a:t>体现出较强的语言运用能力</a:t>
            </a:r>
            <a:endParaRPr lang="zh-CN" altLang="en-US" sz="2800"/>
          </a:p>
          <a:p>
            <a:pPr marL="0" marR="0" lvl="0" indent="0" algn="l" defTabSz="914400" rtl="0">
              <a:lnSpc>
                <a:spcPts val="2920"/>
              </a:lnSpc>
              <a:spcBef>
                <a:spcPts val="0"/>
              </a:spcBef>
              <a:spcAft>
                <a:spcPts val="0"/>
              </a:spcAft>
              <a:buClrTx/>
              <a:buSzTx/>
              <a:buFontTx/>
              <a:buNone/>
              <a:defRPr/>
            </a:pPr>
            <a:endParaRPr lang="zh-CN" altLang="en-US" sz="2800"/>
          </a:p>
          <a:p>
            <a:pPr marL="0" marR="0" lvl="0" indent="0" algn="l" defTabSz="914400" rtl="0">
              <a:lnSpc>
                <a:spcPts val="2920"/>
              </a:lnSpc>
              <a:spcBef>
                <a:spcPts val="0"/>
              </a:spcBef>
              <a:spcAft>
                <a:spcPts val="0"/>
              </a:spcAft>
              <a:buClrTx/>
              <a:buSzTx/>
              <a:buFontTx/>
              <a:buNone/>
              <a:defRPr/>
            </a:pPr>
            <a:r>
              <a:rPr lang="zh-CN" altLang="en-US" sz="2800">
                <a:solidFill>
                  <a:srgbClr val="FF0000"/>
                </a:solidFill>
              </a:rPr>
              <a:t>读后续写（</a:t>
            </a:r>
            <a:r>
              <a:rPr lang="en-US" altLang="zh-CN" sz="2800">
                <a:solidFill>
                  <a:srgbClr val="FF0000"/>
                </a:solidFill>
              </a:rPr>
              <a:t>21</a:t>
            </a:r>
            <a:r>
              <a:rPr sz="2800">
                <a:solidFill>
                  <a:srgbClr val="FF0000"/>
                </a:solidFill>
              </a:rPr>
              <a:t>分</a:t>
            </a:r>
            <a:r>
              <a:rPr lang="en-US" altLang="zh-CN" sz="2800">
                <a:solidFill>
                  <a:srgbClr val="FF0000"/>
                </a:solidFill>
              </a:rPr>
              <a:t>-25</a:t>
            </a:r>
            <a:r>
              <a:rPr sz="2800">
                <a:solidFill>
                  <a:srgbClr val="FF0000"/>
                </a:solidFill>
              </a:rPr>
              <a:t>分</a:t>
            </a:r>
            <a:r>
              <a:rPr lang="zh-CN" altLang="en-US" sz="2800">
                <a:solidFill>
                  <a:srgbClr val="FF0000"/>
                </a:solidFill>
              </a:rPr>
              <a:t>）：</a:t>
            </a:r>
            <a:endParaRPr lang="zh-CN" altLang="en-US" sz="2800"/>
          </a:p>
          <a:p>
            <a:pPr marL="0" marR="0" lvl="0" indent="0" algn="l" defTabSz="914400" rtl="0">
              <a:lnSpc>
                <a:spcPts val="2920"/>
              </a:lnSpc>
              <a:spcBef>
                <a:spcPts val="0"/>
              </a:spcBef>
              <a:spcAft>
                <a:spcPts val="0"/>
              </a:spcAft>
              <a:buClrTx/>
              <a:buSzTx/>
              <a:buFontTx/>
              <a:buNone/>
              <a:defRPr/>
            </a:pPr>
            <a:r>
              <a:rPr lang="en-US" altLang="zh-CN" sz="2800"/>
              <a:t>1</a:t>
            </a:r>
            <a:r>
              <a:rPr lang="en-US" altLang="zh-CN" sz="2800" b="1" spc="0">
                <a:solidFill>
                  <a:schemeClr val="tx1"/>
                </a:solidFill>
                <a:ea typeface="宋体" panose="02010600030101010101" pitchFamily="2" charset="-122"/>
                <a:sym typeface="+mn-ea"/>
              </a:rPr>
              <a:t>.</a:t>
            </a:r>
            <a:r>
              <a:rPr sz="2800" b="1" spc="0">
                <a:solidFill>
                  <a:schemeClr val="tx1"/>
                </a:solidFill>
                <a:ea typeface="宋体" panose="02010600030101010101" pitchFamily="2" charset="-122"/>
                <a:sym typeface="+mn-ea"/>
              </a:rPr>
              <a:t>与所给短文融洽度高，与所提供各段落、开头</a:t>
            </a:r>
            <a:r>
              <a:rPr sz="2800" b="1" spc="0" smtClean="0">
                <a:solidFill>
                  <a:schemeClr val="tx1"/>
                </a:solidFill>
                <a:ea typeface="宋体" panose="02010600030101010101" pitchFamily="2" charset="-122"/>
                <a:sym typeface="+mn-ea"/>
              </a:rPr>
              <a:t>语衔接</a:t>
            </a:r>
            <a:r>
              <a:rPr sz="2800" b="1" spc="0">
                <a:solidFill>
                  <a:schemeClr val="tx1"/>
                </a:solidFill>
                <a:ea typeface="宋体" panose="02010600030101010101" pitchFamily="2" charset="-122"/>
                <a:sym typeface="+mn-ea"/>
              </a:rPr>
              <a:t>合理。</a:t>
            </a:r>
            <a:endParaRPr kumimoji="0" lang="zh-CN" sz="2800" b="1" i="0" u="none" strike="noStrike" kern="1200" cap="none" spc="0" normalizeH="0" baseline="0" dirty="0">
              <a:solidFill>
                <a:schemeClr val="tx1"/>
              </a:solidFill>
              <a:ea typeface="宋体" panose="02010600030101010101" pitchFamily="2" charset="-122"/>
            </a:endParaRPr>
          </a:p>
          <a:p>
            <a:pPr marL="0" marR="0" lvl="0" indent="0" algn="l" defTabSz="914400" rtl="0">
              <a:lnSpc>
                <a:spcPts val="2920"/>
              </a:lnSpc>
              <a:spcBef>
                <a:spcPts val="0"/>
              </a:spcBef>
              <a:spcAft>
                <a:spcPts val="0"/>
              </a:spcAft>
              <a:buClrTx/>
              <a:buSzTx/>
              <a:buFontTx/>
              <a:buNone/>
              <a:defRPr/>
            </a:pPr>
            <a:r>
              <a:rPr lang="en-US" altLang="zh-CN" sz="2800" b="1">
                <a:solidFill>
                  <a:schemeClr val="tx1"/>
                </a:solidFill>
                <a:ea typeface="宋体" panose="02010600030101010101" pitchFamily="2" charset="-122"/>
                <a:sym typeface="+mn-ea"/>
              </a:rPr>
              <a:t>2</a:t>
            </a:r>
            <a:r>
              <a:rPr lang="en-US" altLang="zh-CN" sz="2800" b="1" spc="0" smtClean="0">
                <a:solidFill>
                  <a:schemeClr val="tx1"/>
                </a:solidFill>
                <a:ea typeface="宋体" panose="02010600030101010101" pitchFamily="2" charset="-122"/>
                <a:sym typeface="+mn-ea"/>
              </a:rPr>
              <a:t>.</a:t>
            </a:r>
            <a:r>
              <a:rPr sz="2800" b="1" spc="0">
                <a:solidFill>
                  <a:schemeClr val="tx1"/>
                </a:solidFill>
                <a:ea typeface="宋体" panose="02010600030101010101" pitchFamily="2" charset="-122"/>
                <a:sym typeface="+mn-ea"/>
              </a:rPr>
              <a:t>所使用语法结构和词汇丰富、准确，可能有些许错误，但完全不影响意义表达；</a:t>
            </a:r>
            <a:endParaRPr kumimoji="0" lang="zh-CN" sz="2800" b="1" i="0" u="none" strike="noStrike" kern="1200" cap="none" spc="0" normalizeH="0" baseline="0" dirty="0">
              <a:solidFill>
                <a:schemeClr val="tx1"/>
              </a:solidFill>
              <a:ea typeface="宋体" panose="02010600030101010101" pitchFamily="2" charset="-122"/>
            </a:endParaRPr>
          </a:p>
          <a:p>
            <a:pPr marL="0" marR="0" lvl="0" indent="0" algn="l" defTabSz="914400" rtl="0">
              <a:lnSpc>
                <a:spcPts val="2920"/>
              </a:lnSpc>
              <a:spcBef>
                <a:spcPts val="0"/>
              </a:spcBef>
              <a:spcAft>
                <a:spcPts val="0"/>
              </a:spcAft>
              <a:buClrTx/>
              <a:buSzTx/>
              <a:buFontTx/>
              <a:buNone/>
              <a:defRPr/>
            </a:pPr>
            <a:r>
              <a:rPr lang="en-US" altLang="zh-CN" sz="2800" b="1">
                <a:solidFill>
                  <a:schemeClr val="tx1"/>
                </a:solidFill>
                <a:ea typeface="宋体" panose="02010600030101010101" pitchFamily="2" charset="-122"/>
                <a:sym typeface="+mn-ea"/>
              </a:rPr>
              <a:t>3</a:t>
            </a:r>
            <a:r>
              <a:rPr lang="en-US" altLang="zh-CN" sz="2800" b="1" spc="0" smtClean="0">
                <a:solidFill>
                  <a:schemeClr val="tx1"/>
                </a:solidFill>
                <a:ea typeface="宋体" panose="02010600030101010101" pitchFamily="2" charset="-122"/>
                <a:sym typeface="+mn-ea"/>
              </a:rPr>
              <a:t>.</a:t>
            </a:r>
            <a:r>
              <a:rPr sz="2800" b="1" spc="0">
                <a:solidFill>
                  <a:schemeClr val="tx1"/>
                </a:solidFill>
                <a:ea typeface="宋体" panose="02010600030101010101" pitchFamily="2" charset="-122"/>
                <a:sym typeface="+mn-ea"/>
              </a:rPr>
              <a:t>有效地使用了语句间的连接成分，使所续写</a:t>
            </a:r>
            <a:r>
              <a:rPr sz="2800" b="1" spc="0" smtClean="0">
                <a:solidFill>
                  <a:schemeClr val="tx1"/>
                </a:solidFill>
                <a:ea typeface="宋体" panose="02010600030101010101" pitchFamily="2" charset="-122"/>
                <a:sym typeface="+mn-ea"/>
              </a:rPr>
              <a:t>短文结构</a:t>
            </a:r>
            <a:r>
              <a:rPr sz="2800" b="1" spc="0">
                <a:solidFill>
                  <a:schemeClr val="tx1"/>
                </a:solidFill>
                <a:ea typeface="宋体" panose="02010600030101010101" pitchFamily="2" charset="-122"/>
                <a:sym typeface="+mn-ea"/>
              </a:rPr>
              <a:t>紧凑；</a:t>
            </a:r>
            <a:endParaRPr kumimoji="0" lang="zh-CN" sz="2800" b="1" i="0" u="none" strike="noStrike" kern="1200" cap="none" spc="0" normalizeH="0" baseline="0" dirty="0">
              <a:solidFill>
                <a:schemeClr val="tx1"/>
              </a:solidFill>
              <a:ea typeface="宋体" panose="02010600030101010101" pitchFamily="2" charset="-122"/>
            </a:endParaRPr>
          </a:p>
          <a:p>
            <a:pPr marL="0" marR="0" lvl="0" indent="0" algn="l" defTabSz="914400" rtl="0">
              <a:lnSpc>
                <a:spcPts val="2920"/>
              </a:lnSpc>
              <a:spcBef>
                <a:spcPts val="0"/>
              </a:spcBef>
              <a:spcAft>
                <a:spcPts val="0"/>
              </a:spcAft>
              <a:buClrTx/>
              <a:buSzTx/>
              <a:buFontTx/>
              <a:buNone/>
              <a:defRPr/>
            </a:pPr>
            <a:r>
              <a:rPr lang="en-US" altLang="zh-CN" sz="2800" b="1">
                <a:solidFill>
                  <a:schemeClr val="tx1"/>
                </a:solidFill>
                <a:ea typeface="宋体" panose="02010600030101010101" pitchFamily="2" charset="-122"/>
                <a:sym typeface="+mn-ea"/>
              </a:rPr>
              <a:t>4</a:t>
            </a:r>
            <a:r>
              <a:rPr lang="en-US" altLang="zh-CN" sz="2800" b="1" spc="0" smtClean="0">
                <a:solidFill>
                  <a:schemeClr val="tx1"/>
                </a:solidFill>
                <a:ea typeface="宋体" panose="02010600030101010101" pitchFamily="2" charset="-122"/>
                <a:sym typeface="+mn-ea"/>
              </a:rPr>
              <a:t>.</a:t>
            </a:r>
            <a:r>
              <a:rPr sz="2800" b="1">
                <a:solidFill>
                  <a:schemeClr val="tx1"/>
                </a:solidFill>
                <a:ea typeface="宋体" panose="02010600030101010101" pitchFamily="2" charset="-122"/>
                <a:sym typeface="+mn-ea"/>
              </a:rPr>
              <a:t>词数充分，150词左右。评分细则规定少于130词的，从总分中减去2分；</a:t>
            </a:r>
            <a:endParaRPr lang="zh-CN" altLang="en-US" sz="2800"/>
          </a:p>
        </p:txBody>
      </p:sp>
      <p:sp>
        <p:nvSpPr>
          <p:cNvPr id="6" name="左箭头标注 5"/>
          <p:cNvSpPr/>
          <p:nvPr/>
        </p:nvSpPr>
        <p:spPr>
          <a:xfrm>
            <a:off x="8961755" y="2312670"/>
            <a:ext cx="2880995" cy="2011045"/>
          </a:xfrm>
          <a:prstGeom prst="leftArrowCallout">
            <a:avLst/>
          </a:prstGeom>
          <a:gradFill>
            <a:gsLst>
              <a:gs pos="50000">
                <a:srgbClr val="DC7183"/>
              </a:gs>
              <a:gs pos="0">
                <a:srgbClr val="E8A0AC"/>
              </a:gs>
              <a:gs pos="100000">
                <a:srgbClr val="D04159"/>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t>language</a:t>
            </a:r>
            <a:r>
              <a:rPr lang="zh-CN" altLang="en-US" sz="2800" b="1"/>
              <a:t>：</a:t>
            </a:r>
            <a:endParaRPr lang="zh-CN" altLang="en-US" sz="2800" b="1"/>
          </a:p>
          <a:p>
            <a:pPr algn="ctr"/>
            <a:r>
              <a:rPr lang="en-US" altLang="zh-CN" sz="2800" b="1"/>
              <a:t>rich</a:t>
            </a:r>
            <a:endParaRPr lang="en-US" altLang="zh-CN" sz="2800" b="1"/>
          </a:p>
          <a:p>
            <a:pPr algn="ctr"/>
            <a:r>
              <a:rPr lang="en-US" altLang="zh-CN" sz="2800" b="1"/>
              <a:t>diverse</a:t>
            </a:r>
            <a:endParaRPr lang="en-US" altLang="zh-CN" sz="2800" b="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tretch>
            <a:fillRect/>
          </a:stretch>
        </p:blipFill>
        <p:spPr>
          <a:xfrm>
            <a:off x="9711055" y="0"/>
            <a:ext cx="2480945" cy="6545580"/>
          </a:xfrm>
          <a:prstGeom prst="rect">
            <a:avLst/>
          </a:prstGeom>
        </p:spPr>
      </p:pic>
      <p:sp>
        <p:nvSpPr>
          <p:cNvPr id="2" name="标题 1"/>
          <p:cNvSpPr>
            <a:spLocks noGrp="1"/>
          </p:cNvSpPr>
          <p:nvPr>
            <p:ph type="title"/>
          </p:nvPr>
        </p:nvSpPr>
        <p:spPr/>
        <p:txBody>
          <a:bodyPr>
            <a:normAutofit/>
          </a:bodyPr>
          <a:p>
            <a:r>
              <a:rPr lang="en-US" altLang="zh-CN">
                <a:solidFill>
                  <a:srgbClr val="FF0000"/>
                </a:solidFill>
                <a:latin typeface="Times New Roman" panose="02020603050405020304" pitchFamily="18" charset="0"/>
                <a:cs typeface="Times New Roman" panose="02020603050405020304" pitchFamily="18" charset="0"/>
                <a:sym typeface="+mn-ea"/>
              </a:rPr>
              <a:t>What is inanimate subject? </a:t>
            </a:r>
            <a:endParaRPr lang="zh-CN" altLang="en-US"/>
          </a:p>
        </p:txBody>
      </p:sp>
      <p:sp>
        <p:nvSpPr>
          <p:cNvPr id="3" name="内容占位符 2"/>
          <p:cNvSpPr>
            <a:spLocks noGrp="1"/>
          </p:cNvSpPr>
          <p:nvPr>
            <p:ph idx="1"/>
          </p:nvPr>
        </p:nvSpPr>
        <p:spPr/>
        <p:txBody>
          <a:bodyPr/>
          <a:p>
            <a:pPr marL="0" indent="0">
              <a:buNone/>
            </a:pPr>
            <a:r>
              <a:rPr lang="en-US" altLang="zh-CN"/>
              <a:t> </a:t>
            </a:r>
            <a:r>
              <a:rPr lang="en-US" altLang="zh-CN" sz="3600">
                <a:solidFill>
                  <a:srgbClr val="FF0000"/>
                </a:solidFill>
                <a:latin typeface="Times New Roman" panose="02020603050405020304" pitchFamily="18" charset="0"/>
                <a:cs typeface="Times New Roman" panose="02020603050405020304" pitchFamily="18" charset="0"/>
              </a:rPr>
              <a:t>                         </a:t>
            </a:r>
            <a:endParaRPr lang="en-US" altLang="zh-CN" sz="3600">
              <a:solidFill>
                <a:srgbClr val="FF0000"/>
              </a:solidFill>
              <a:latin typeface="Times New Roman" panose="02020603050405020304" pitchFamily="18" charset="0"/>
              <a:cs typeface="Times New Roman" panose="02020603050405020304" pitchFamily="18" charset="0"/>
            </a:endParaRPr>
          </a:p>
          <a:p>
            <a:pPr marL="0" indent="0">
              <a:buNone/>
            </a:pPr>
            <a:r>
              <a:rPr lang="en-US" altLang="zh-CN" sz="3600">
                <a:solidFill>
                  <a:srgbClr val="FF0000"/>
                </a:solidFill>
                <a:latin typeface="Times New Roman" panose="02020603050405020304" pitchFamily="18" charset="0"/>
                <a:cs typeface="Times New Roman" panose="02020603050405020304" pitchFamily="18" charset="0"/>
              </a:rPr>
              <a:t> </a:t>
            </a:r>
            <a:endParaRPr lang="en-US" altLang="zh-CN" sz="3600">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268605" y="1161415"/>
            <a:ext cx="11654155" cy="1076325"/>
          </a:xfrm>
          <a:prstGeom prst="rect">
            <a:avLst/>
          </a:prstGeom>
          <a:noFill/>
        </p:spPr>
        <p:txBody>
          <a:bodyPr wrap="square" rtlCol="0">
            <a:spAutoFit/>
          </a:bodyPr>
          <a:p>
            <a:r>
              <a:rPr lang="en-US" altLang="zh-CN" sz="3200" b="1">
                <a:latin typeface="Times New Roman" panose="02020603050405020304" pitchFamily="18" charset="0"/>
                <a:cs typeface="Times New Roman" panose="02020603050405020304" pitchFamily="18" charset="0"/>
              </a:rPr>
              <a:t>inanimate: </a:t>
            </a:r>
            <a:endParaRPr lang="en-US" altLang="zh-CN" sz="3200" b="1">
              <a:latin typeface="Times New Roman" panose="02020603050405020304" pitchFamily="18" charset="0"/>
              <a:cs typeface="Times New Roman" panose="02020603050405020304" pitchFamily="18" charset="0"/>
            </a:endParaRPr>
          </a:p>
          <a:p>
            <a:r>
              <a:rPr lang="en-US" altLang="zh-CN" sz="3200" b="1">
                <a:solidFill>
                  <a:srgbClr val="FF0000"/>
                </a:solidFill>
                <a:latin typeface="Times New Roman" panose="02020603050405020304" pitchFamily="18" charset="0"/>
                <a:cs typeface="Times New Roman" panose="02020603050405020304" pitchFamily="18" charset="0"/>
              </a:rPr>
              <a:t>not alive in the way that people, animals and plants are.</a:t>
            </a:r>
            <a:endParaRPr lang="en-US" altLang="zh-CN" sz="3200" b="1">
              <a:solidFill>
                <a:srgbClr val="FF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154940" y="2237740"/>
            <a:ext cx="10687685" cy="1076325"/>
          </a:xfrm>
          <a:prstGeom prst="rect">
            <a:avLst/>
          </a:prstGeom>
          <a:noFill/>
        </p:spPr>
        <p:txBody>
          <a:bodyPr wrap="square" rtlCol="0">
            <a:spAutoFit/>
          </a:bodyPr>
          <a:p>
            <a:r>
              <a:rPr lang="en-US" altLang="zh-CN" sz="3200" b="1">
                <a:latin typeface="Times New Roman" panose="02020603050405020304" pitchFamily="18" charset="0"/>
                <a:cs typeface="Times New Roman" panose="02020603050405020304" pitchFamily="18" charset="0"/>
              </a:rPr>
              <a:t>sentence pattern:</a:t>
            </a:r>
            <a:r>
              <a:rPr lang="en-US" altLang="zh-CN" sz="3200" b="1">
                <a:solidFill>
                  <a:srgbClr val="FF0000"/>
                </a:solidFill>
                <a:latin typeface="Times New Roman" panose="02020603050405020304" pitchFamily="18" charset="0"/>
                <a:cs typeface="Times New Roman" panose="02020603050405020304" pitchFamily="18" charset="0"/>
              </a:rPr>
              <a:t>inanimate subject+ animate verb</a:t>
            </a:r>
            <a:endParaRPr lang="en-US" altLang="zh-CN" sz="3200" b="1">
              <a:solidFill>
                <a:srgbClr val="FF0000"/>
              </a:solidFill>
              <a:latin typeface="Times New Roman" panose="02020603050405020304" pitchFamily="18" charset="0"/>
              <a:cs typeface="Times New Roman" panose="02020603050405020304" pitchFamily="18" charset="0"/>
            </a:endParaRPr>
          </a:p>
          <a:p>
            <a:endParaRPr lang="en-US" altLang="zh-CN" sz="3200" b="1">
              <a:solidFill>
                <a:srgbClr val="FF0000"/>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2256790" y="1161415"/>
            <a:ext cx="3388360" cy="645160"/>
          </a:xfrm>
          <a:prstGeom prst="rect">
            <a:avLst/>
          </a:prstGeom>
          <a:noFill/>
        </p:spPr>
        <p:txBody>
          <a:bodyPr wrap="square" rtlCol="0">
            <a:spAutoFit/>
          </a:bodyPr>
          <a:p>
            <a:pPr marL="0" indent="0">
              <a:buNone/>
            </a:pPr>
            <a:r>
              <a:rPr lang="en-US" altLang="zh-CN" sz="3600" b="1">
                <a:solidFill>
                  <a:srgbClr val="FF0000"/>
                </a:solidFill>
                <a:latin typeface="Times New Roman" panose="02020603050405020304" pitchFamily="18" charset="0"/>
                <a:cs typeface="Times New Roman" panose="02020603050405020304" pitchFamily="18" charset="0"/>
                <a:sym typeface="+mn-ea"/>
              </a:rPr>
              <a:t>[inˈænimit]</a:t>
            </a:r>
            <a:endParaRPr lang="zh-CN" altLang="en-US" sz="3600" b="1"/>
          </a:p>
        </p:txBody>
      </p:sp>
      <p:pic>
        <p:nvPicPr>
          <p:cNvPr id="8" name="图片 7" descr="微信图片_20201204170851"/>
          <p:cNvPicPr>
            <a:picLocks noChangeAspect="1"/>
          </p:cNvPicPr>
          <p:nvPr/>
        </p:nvPicPr>
        <p:blipFill>
          <a:blip r:embed="rId2"/>
          <a:stretch>
            <a:fillRect/>
          </a:stretch>
        </p:blipFill>
        <p:spPr>
          <a:xfrm>
            <a:off x="803910" y="2846705"/>
            <a:ext cx="7164070" cy="369887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p:sp>
        <p:nvSpPr>
          <p:cNvPr id="6" name="文本框 5"/>
          <p:cNvSpPr txBox="1"/>
          <p:nvPr/>
        </p:nvSpPr>
        <p:spPr>
          <a:xfrm>
            <a:off x="2560320" y="5388610"/>
            <a:ext cx="4959350" cy="368300"/>
          </a:xfrm>
          <a:prstGeom prst="rect">
            <a:avLst/>
          </a:prstGeom>
          <a:solidFill>
            <a:srgbClr val="FF0000"/>
          </a:solidFill>
        </p:spPr>
        <p:txBody>
          <a:bodyPr wrap="square" rtlCol="0">
            <a:spAutoFit/>
          </a:bodyPr>
          <a:p>
            <a:endParaRPr lang="zh-CN" altLang="en-US"/>
          </a:p>
        </p:txBody>
      </p:sp>
      <p:sp>
        <p:nvSpPr>
          <p:cNvPr id="5" name="文本框 4"/>
          <p:cNvSpPr txBox="1"/>
          <p:nvPr/>
        </p:nvSpPr>
        <p:spPr>
          <a:xfrm>
            <a:off x="5902325" y="4182110"/>
            <a:ext cx="4290060" cy="368300"/>
          </a:xfrm>
          <a:prstGeom prst="rect">
            <a:avLst/>
          </a:prstGeom>
          <a:solidFill>
            <a:srgbClr val="FF0000"/>
          </a:solidFill>
        </p:spPr>
        <p:txBody>
          <a:bodyPr wrap="square" rtlCol="0">
            <a:spAutoFit/>
          </a:bodyPr>
          <a:p>
            <a:endParaRPr lang="zh-CN" altLang="en-US"/>
          </a:p>
        </p:txBody>
      </p:sp>
      <p:sp>
        <p:nvSpPr>
          <p:cNvPr id="4" name="文本框 3"/>
          <p:cNvSpPr txBox="1"/>
          <p:nvPr/>
        </p:nvSpPr>
        <p:spPr>
          <a:xfrm>
            <a:off x="1470025" y="3496945"/>
            <a:ext cx="4432300" cy="368300"/>
          </a:xfrm>
          <a:prstGeom prst="rect">
            <a:avLst/>
          </a:prstGeom>
          <a:solidFill>
            <a:srgbClr val="FF0000"/>
          </a:solidFill>
        </p:spPr>
        <p:txBody>
          <a:bodyPr wrap="square" rtlCol="0">
            <a:spAutoFit/>
          </a:bodyPr>
          <a:p>
            <a:endParaRPr lang="zh-CN" altLang="en-US"/>
          </a:p>
        </p:txBody>
      </p:sp>
      <p:sp>
        <p:nvSpPr>
          <p:cNvPr id="2" name="标题 1"/>
          <p:cNvSpPr>
            <a:spLocks noGrp="1"/>
          </p:cNvSpPr>
          <p:nvPr>
            <p:ph type="title"/>
          </p:nvPr>
        </p:nvSpPr>
        <p:spPr>
          <a:xfrm>
            <a:off x="669925" y="851535"/>
            <a:ext cx="10852150" cy="295275"/>
          </a:xfrm>
        </p:spPr>
        <p:txBody>
          <a:bodyPr>
            <a:normAutofit fontScale="90000"/>
          </a:bodyPr>
          <a:p>
            <a:br>
              <a:rPr lang="en-US" altLang="zh-CN">
                <a:latin typeface="华文中宋" panose="02010600040101010101" charset="-122"/>
                <a:ea typeface="华文中宋" panose="02010600040101010101" charset="-122"/>
                <a:cs typeface="华文中宋" panose="02010600040101010101" charset="-122"/>
                <a:sym typeface="+mn-ea"/>
              </a:rPr>
            </a:br>
            <a:br>
              <a:rPr lang="en-US" altLang="zh-CN">
                <a:latin typeface="华文中宋" panose="02010600040101010101" charset="-122"/>
                <a:ea typeface="华文中宋" panose="02010600040101010101" charset="-122"/>
                <a:cs typeface="华文中宋" panose="02010600040101010101" charset="-122"/>
                <a:sym typeface="+mn-ea"/>
              </a:rPr>
            </a:br>
            <a:br>
              <a:rPr lang="en-US" altLang="zh-CN">
                <a:latin typeface="华文中宋" panose="02010600040101010101" charset="-122"/>
                <a:ea typeface="华文中宋" panose="02010600040101010101" charset="-122"/>
                <a:cs typeface="华文中宋" panose="02010600040101010101" charset="-122"/>
                <a:sym typeface="+mn-ea"/>
              </a:rPr>
            </a:br>
            <a:r>
              <a:rPr lang="en-US" altLang="zh-CN">
                <a:solidFill>
                  <a:srgbClr val="FF0000"/>
                </a:solidFill>
                <a:latin typeface="华文中宋" panose="02010600040101010101" charset="-122"/>
                <a:ea typeface="华文中宋" panose="02010600040101010101" charset="-122"/>
                <a:cs typeface="华文中宋" panose="02010600040101010101" charset="-122"/>
                <a:sym typeface="+mn-ea"/>
              </a:rPr>
              <a:t>(2019</a:t>
            </a:r>
            <a:r>
              <a:rPr>
                <a:solidFill>
                  <a:srgbClr val="FF0000"/>
                </a:solidFill>
                <a:latin typeface="华文中宋" panose="02010600040101010101" charset="-122"/>
                <a:ea typeface="华文中宋" panose="02010600040101010101" charset="-122"/>
                <a:cs typeface="华文中宋" panose="02010600040101010101" charset="-122"/>
                <a:sym typeface="+mn-ea"/>
              </a:rPr>
              <a:t>年全国一卷作文范文</a:t>
            </a:r>
            <a:r>
              <a:rPr lang="en-US" altLang="zh-CN">
                <a:solidFill>
                  <a:srgbClr val="FF0000"/>
                </a:solidFill>
                <a:latin typeface="华文中宋" panose="02010600040101010101" charset="-122"/>
                <a:ea typeface="华文中宋" panose="02010600040101010101" charset="-122"/>
                <a:cs typeface="华文中宋" panose="02010600040101010101" charset="-122"/>
                <a:sym typeface="+mn-ea"/>
              </a:rPr>
              <a:t>)</a:t>
            </a:r>
            <a:br>
              <a:rPr lang="en-US" altLang="zh-CN">
                <a:latin typeface="华文中宋" panose="02010600040101010101" charset="-122"/>
                <a:ea typeface="华文中宋" panose="02010600040101010101" charset="-122"/>
                <a:cs typeface="华文中宋" panose="02010600040101010101" charset="-122"/>
                <a:sym typeface="+mn-ea"/>
              </a:rPr>
            </a:br>
            <a:endParaRPr lang="zh-CN" altLang="en-US"/>
          </a:p>
        </p:txBody>
      </p:sp>
      <p:sp>
        <p:nvSpPr>
          <p:cNvPr id="3" name="内容占位符 2"/>
          <p:cNvSpPr>
            <a:spLocks noGrp="1"/>
          </p:cNvSpPr>
          <p:nvPr>
            <p:ph idx="1"/>
          </p:nvPr>
        </p:nvSpPr>
        <p:spPr>
          <a:xfrm>
            <a:off x="215265" y="641350"/>
            <a:ext cx="11976735" cy="6328410"/>
          </a:xfrm>
        </p:spPr>
        <p:txBody>
          <a:bodyPr>
            <a:noAutofit/>
          </a:bodyPr>
          <a:p>
            <a:pPr marL="0" indent="0">
              <a:lnSpc>
                <a:spcPts val="2860"/>
              </a:lnSpc>
              <a:buNone/>
            </a:pPr>
            <a:r>
              <a:rPr lang="en-US" altLang="zh-CN" sz="3200" b="1">
                <a:latin typeface="Times New Roman" panose="02020603050405020304" pitchFamily="18" charset="0"/>
                <a:cs typeface="Times New Roman" panose="02020603050405020304" pitchFamily="18" charset="0"/>
              </a:rPr>
              <a:t>Dear Li Hua,</a:t>
            </a:r>
            <a:endParaRPr lang="en-US" altLang="zh-CN" sz="3200" b="1">
              <a:latin typeface="Times New Roman" panose="02020603050405020304" pitchFamily="18" charset="0"/>
              <a:cs typeface="Times New Roman" panose="02020603050405020304" pitchFamily="18" charset="0"/>
            </a:endParaRPr>
          </a:p>
          <a:p>
            <a:pPr marL="0" indent="0">
              <a:lnSpc>
                <a:spcPts val="2860"/>
              </a:lnSpc>
              <a:buNone/>
            </a:pPr>
            <a:r>
              <a:rPr lang="en-US" altLang="zh-CN" sz="3200" b="1">
                <a:latin typeface="Times New Roman" panose="02020603050405020304" pitchFamily="18" charset="0"/>
                <a:cs typeface="Times New Roman" panose="02020603050405020304" pitchFamily="18" charset="0"/>
              </a:rPr>
              <a:t>    I am Li Hua, an exchange student from China . Delighted to learn that volunteer students are wanted for a Chinese painting exhibition, I'm writing to apply for it.</a:t>
            </a:r>
            <a:endParaRPr lang="en-US" altLang="zh-CN" sz="3200" b="1">
              <a:latin typeface="Times New Roman" panose="02020603050405020304" pitchFamily="18" charset="0"/>
              <a:cs typeface="Times New Roman" panose="02020603050405020304" pitchFamily="18" charset="0"/>
            </a:endParaRPr>
          </a:p>
          <a:p>
            <a:pPr marL="0" indent="0">
              <a:lnSpc>
                <a:spcPts val="2860"/>
              </a:lnSpc>
              <a:buNone/>
            </a:pPr>
            <a:r>
              <a:rPr lang="en-US" altLang="zh-CN" sz="3200" b="1">
                <a:latin typeface="Times New Roman" panose="02020603050405020304" pitchFamily="18" charset="0"/>
                <a:cs typeface="Times New Roman" panose="02020603050405020304" pitchFamily="18" charset="0"/>
              </a:rPr>
              <a:t>   The reasons for my application are as follows. First of all,having been exposed to foreign teachers since a young age, I can communicate freely with others in English. What's more, years of being monitor makes me a brilliant organizer, which will help a lot to keep the exhibition in order. The most important factor is that my related knowledge will undoubtedly help the audience learn more about the unique Chinese art form.</a:t>
            </a:r>
            <a:endParaRPr lang="en-US" altLang="zh-CN" sz="3200" b="1">
              <a:latin typeface="Times New Roman" panose="02020603050405020304" pitchFamily="18" charset="0"/>
              <a:cs typeface="Times New Roman" panose="02020603050405020304" pitchFamily="18" charset="0"/>
            </a:endParaRPr>
          </a:p>
          <a:p>
            <a:pPr marL="0" indent="0">
              <a:lnSpc>
                <a:spcPts val="2860"/>
              </a:lnSpc>
              <a:buNone/>
            </a:pPr>
            <a:r>
              <a:rPr lang="en-US" altLang="zh-CN" sz="3200" b="1">
                <a:latin typeface="Times New Roman" panose="02020603050405020304" pitchFamily="18" charset="0"/>
                <a:cs typeface="Times New Roman" panose="02020603050405020304" pitchFamily="18" charset="0"/>
              </a:rPr>
              <a:t>   All in all, my sense of responsibility makes me a qualified volunteer. I'd appreciate it if you could take my application into consideration.</a:t>
            </a:r>
            <a:endParaRPr lang="en-US" altLang="zh-CN" sz="3200" b="1">
              <a:latin typeface="Times New Roman" panose="02020603050405020304" pitchFamily="18" charset="0"/>
              <a:cs typeface="Times New Roman" panose="02020603050405020304" pitchFamily="18" charset="0"/>
            </a:endParaRPr>
          </a:p>
          <a:p>
            <a:pPr marL="0" indent="0">
              <a:lnSpc>
                <a:spcPts val="2860"/>
              </a:lnSpc>
              <a:buNone/>
            </a:pPr>
            <a:r>
              <a:rPr lang="en-US" altLang="zh-CN" sz="2300" b="1">
                <a:latin typeface="Times New Roman" panose="02020603050405020304" pitchFamily="18" charset="0"/>
                <a:cs typeface="Times New Roman" panose="02020603050405020304" pitchFamily="18" charset="0"/>
              </a:rPr>
              <a:t>                                                                                                                                         </a:t>
            </a:r>
            <a:endParaRPr lang="en-US" altLang="zh-CN" sz="2300" b="1">
              <a:latin typeface="Times New Roman" panose="02020603050405020304" pitchFamily="18" charset="0"/>
              <a:cs typeface="Times New Roman" panose="02020603050405020304" pitchFamily="18" charset="0"/>
            </a:endParaRPr>
          </a:p>
          <a:p>
            <a:pPr marL="0" indent="0">
              <a:lnSpc>
                <a:spcPts val="2280"/>
              </a:lnSpc>
              <a:buNone/>
            </a:pPr>
            <a:r>
              <a:rPr lang="en-US" altLang="zh-CN" sz="2300" b="1">
                <a:latin typeface="Times New Roman" panose="02020603050405020304" pitchFamily="18" charset="0"/>
                <a:cs typeface="Times New Roman" panose="02020603050405020304" pitchFamily="18" charset="0"/>
              </a:rPr>
              <a:t>                                                                                    </a:t>
            </a:r>
            <a:endParaRPr lang="en-US" altLang="zh-CN" sz="2300" b="1">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ldLvl="0" animBg="1"/>
      <p:bldP spid="5" grpId="1" animBg="1"/>
      <p:bldP spid="6" grpId="0" bldLvl="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40000"/>
            <a:lumOff val="60000"/>
          </a:schemeClr>
        </a:solidFill>
        <a:effectLst/>
      </p:bgPr>
    </p:bg>
    <p:spTree>
      <p:nvGrpSpPr>
        <p:cNvPr id="1" name=""/>
        <p:cNvGrpSpPr/>
        <p:nvPr/>
      </p:nvGrpSpPr>
      <p:grpSpPr/>
      <p:sp>
        <p:nvSpPr>
          <p:cNvPr id="6" name="文本框 5"/>
          <p:cNvSpPr txBox="1"/>
          <p:nvPr/>
        </p:nvSpPr>
        <p:spPr>
          <a:xfrm>
            <a:off x="2240915" y="3902710"/>
            <a:ext cx="4067175" cy="368300"/>
          </a:xfrm>
          <a:prstGeom prst="rect">
            <a:avLst/>
          </a:prstGeom>
          <a:solidFill>
            <a:srgbClr val="FF0000"/>
          </a:solidFill>
        </p:spPr>
        <p:txBody>
          <a:bodyPr wrap="square" rtlCol="0">
            <a:spAutoFit/>
          </a:bodyPr>
          <a:p>
            <a:endParaRPr lang="zh-CN" altLang="en-US"/>
          </a:p>
        </p:txBody>
      </p:sp>
      <p:sp>
        <p:nvSpPr>
          <p:cNvPr id="5" name="文本框 4"/>
          <p:cNvSpPr txBox="1"/>
          <p:nvPr/>
        </p:nvSpPr>
        <p:spPr>
          <a:xfrm>
            <a:off x="7677150" y="5200650"/>
            <a:ext cx="2221865" cy="368300"/>
          </a:xfrm>
          <a:prstGeom prst="rect">
            <a:avLst/>
          </a:prstGeom>
          <a:solidFill>
            <a:srgbClr val="FF0000"/>
          </a:solidFill>
        </p:spPr>
        <p:txBody>
          <a:bodyPr wrap="square" rtlCol="0">
            <a:spAutoFit/>
          </a:bodyPr>
          <a:p>
            <a:endParaRPr lang="zh-CN" altLang="en-US"/>
          </a:p>
        </p:txBody>
      </p:sp>
      <p:sp>
        <p:nvSpPr>
          <p:cNvPr id="4" name="文本框 3"/>
          <p:cNvSpPr txBox="1"/>
          <p:nvPr/>
        </p:nvSpPr>
        <p:spPr>
          <a:xfrm>
            <a:off x="3407410" y="2148205"/>
            <a:ext cx="2465070" cy="368300"/>
          </a:xfrm>
          <a:prstGeom prst="rect">
            <a:avLst/>
          </a:prstGeom>
          <a:solidFill>
            <a:srgbClr val="FF0000"/>
          </a:solidFill>
        </p:spPr>
        <p:txBody>
          <a:bodyPr wrap="square" rtlCol="0">
            <a:spAutoFit/>
          </a:bodyPr>
          <a:p>
            <a:endParaRPr lang="zh-CN" altLang="en-US"/>
          </a:p>
        </p:txBody>
      </p:sp>
      <p:sp>
        <p:nvSpPr>
          <p:cNvPr id="2" name="标题 1"/>
          <p:cNvSpPr>
            <a:spLocks noGrp="1"/>
          </p:cNvSpPr>
          <p:nvPr>
            <p:ph type="title"/>
          </p:nvPr>
        </p:nvSpPr>
        <p:spPr>
          <a:xfrm>
            <a:off x="463507" y="418469"/>
            <a:ext cx="10852237" cy="612168"/>
          </a:xfrm>
        </p:spPr>
        <p:txBody>
          <a:bodyPr>
            <a:normAutofit fontScale="90000"/>
          </a:bodyPr>
          <a:p>
            <a:r>
              <a:rPr lang="en-US" altLang="zh-CN">
                <a:solidFill>
                  <a:srgbClr val="FF0000"/>
                </a:solidFill>
                <a:latin typeface="华文中宋" panose="02010600040101010101" charset="-122"/>
                <a:ea typeface="华文中宋" panose="02010600040101010101" charset="-122"/>
                <a:cs typeface="华文中宋" panose="02010600040101010101" charset="-122"/>
                <a:sym typeface="+mn-ea"/>
              </a:rPr>
              <a:t>(2017</a:t>
            </a:r>
            <a:r>
              <a:rPr>
                <a:solidFill>
                  <a:srgbClr val="FF0000"/>
                </a:solidFill>
                <a:latin typeface="华文中宋" panose="02010600040101010101" charset="-122"/>
                <a:ea typeface="华文中宋" panose="02010600040101010101" charset="-122"/>
                <a:cs typeface="华文中宋" panose="02010600040101010101" charset="-122"/>
                <a:sym typeface="+mn-ea"/>
              </a:rPr>
              <a:t>浙江高考读后续写范文</a:t>
            </a:r>
            <a:r>
              <a:rPr lang="en-US" altLang="zh-CN">
                <a:solidFill>
                  <a:srgbClr val="FF0000"/>
                </a:solidFill>
                <a:latin typeface="华文中宋" panose="02010600040101010101" charset="-122"/>
                <a:ea typeface="华文中宋" panose="02010600040101010101" charset="-122"/>
                <a:cs typeface="华文中宋" panose="02010600040101010101" charset="-122"/>
                <a:sym typeface="+mn-ea"/>
              </a:rPr>
              <a:t>)</a:t>
            </a:r>
            <a:br>
              <a:rPr lang="en-US" altLang="zh-CN">
                <a:solidFill>
                  <a:srgbClr val="FF0000"/>
                </a:solidFill>
                <a:latin typeface="华文中宋" panose="02010600040101010101" charset="-122"/>
                <a:ea typeface="华文中宋" panose="02010600040101010101" charset="-122"/>
                <a:cs typeface="华文中宋" panose="02010600040101010101" charset="-122"/>
              </a:rPr>
            </a:br>
            <a:endParaRPr lang="en-US" altLang="zh-CN">
              <a:solidFill>
                <a:srgbClr val="FF0000"/>
              </a:solidFill>
              <a:latin typeface="华文中宋" panose="02010600040101010101" charset="-122"/>
              <a:ea typeface="华文中宋" panose="02010600040101010101" charset="-122"/>
              <a:cs typeface="华文中宋" panose="02010600040101010101" charset="-122"/>
            </a:endParaRPr>
          </a:p>
        </p:txBody>
      </p:sp>
      <p:sp>
        <p:nvSpPr>
          <p:cNvPr id="3" name="内容占位符 2"/>
          <p:cNvSpPr>
            <a:spLocks noGrp="1"/>
          </p:cNvSpPr>
          <p:nvPr>
            <p:ph idx="1"/>
          </p:nvPr>
        </p:nvSpPr>
        <p:spPr>
          <a:xfrm>
            <a:off x="463550" y="545465"/>
            <a:ext cx="11518265" cy="6313170"/>
          </a:xfrm>
        </p:spPr>
        <p:txBody>
          <a:bodyPr>
            <a:normAutofit/>
          </a:bodyPr>
          <a:p>
            <a:pPr marL="0" indent="0">
              <a:lnSpc>
                <a:spcPts val="2540"/>
              </a:lnSpc>
              <a:buNone/>
            </a:pPr>
            <a:r>
              <a:rPr lang="en-US" altLang="zh-CN" sz="2800" b="1">
                <a:latin typeface="Times New Roman" panose="02020603050405020304" pitchFamily="18" charset="0"/>
                <a:cs typeface="Times New Roman" panose="02020603050405020304" pitchFamily="18" charset="0"/>
              </a:rPr>
              <a:t>    The car abruptly stopped in front of him.A woman hurriedly opened the door and stretched out her hand, shouting, “Get in!” Mac grabbed her hand without hesitation, leaving his bicycle lying on the road and jumped into the car. The moment he shut the door, he caught the glimpse of the fierce eyes and hungry look of the wolf by the door. A cold feeling crept over his heart and made him shiver. However, the car had left the wolf far behind, which made him sigh with relief. Mac thanked Paul and Becky and afterwards they pulled over by the road to wait for Mac's friends.</a:t>
            </a:r>
            <a:endParaRPr lang="en-US" altLang="zh-CN" sz="2800" b="1">
              <a:latin typeface="Times New Roman" panose="02020603050405020304" pitchFamily="18" charset="0"/>
              <a:cs typeface="Times New Roman" panose="02020603050405020304" pitchFamily="18" charset="0"/>
            </a:endParaRPr>
          </a:p>
          <a:p>
            <a:pPr marL="0" indent="0">
              <a:lnSpc>
                <a:spcPts val="2540"/>
              </a:lnSpc>
              <a:buNone/>
            </a:pPr>
            <a:r>
              <a:rPr lang="en-US" altLang="zh-CN" sz="2800" b="1">
                <a:latin typeface="Times New Roman" panose="02020603050405020304" pitchFamily="18" charset="0"/>
                <a:cs typeface="Times New Roman" panose="02020603050405020304" pitchFamily="18" charset="0"/>
              </a:rPr>
              <a:t>    A few minutes later, the two other cyclists arrived. As soon as they met, his friends worried look faded away. “Where have you been? We saw your bicycle on the road.” His friend asked and these words like a ray of sunshine warmed his heart. After Mac explained to them, they said farewell to Paul and Becky in sincerely indebtedness. On the way home, night breeze made him at ease and he couldn't wait to share his experience with his wife and children and show the kindness of the world.</a:t>
            </a:r>
            <a:endParaRPr lang="en-US" altLang="zh-CN" sz="2800" b="1">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50000">
              <a:srgbClr val="EDDADE"/>
            </a:gs>
            <a:gs pos="0">
              <a:srgbClr val="F3E6E9"/>
            </a:gs>
            <a:gs pos="100000">
              <a:srgbClr val="E6CDD3"/>
            </a:gs>
          </a:gsLst>
          <a:lin scaled="1"/>
        </a:gradFill>
        <a:effectLst/>
      </p:bgPr>
    </p:bg>
    <p:spTree>
      <p:nvGrpSpPr>
        <p:cNvPr id="1" name=""/>
        <p:cNvGrpSpPr/>
        <p:nvPr/>
      </p:nvGrpSpPr>
      <p:grpSpPr/>
      <p:sp>
        <p:nvSpPr>
          <p:cNvPr id="4" name="内容占位符 3"/>
          <p:cNvSpPr>
            <a:spLocks noGrp="1"/>
          </p:cNvSpPr>
          <p:nvPr>
            <p:ph idx="1"/>
          </p:nvPr>
        </p:nvSpPr>
        <p:spPr/>
        <p:txBody>
          <a:bodyPr/>
          <a:p>
            <a:endParaRPr lang="zh-CN" altLang="en-US"/>
          </a:p>
        </p:txBody>
      </p:sp>
      <p:sp>
        <p:nvSpPr>
          <p:cNvPr id="6" name="文本框 5"/>
          <p:cNvSpPr txBox="1"/>
          <p:nvPr/>
        </p:nvSpPr>
        <p:spPr>
          <a:xfrm>
            <a:off x="-128905" y="2693670"/>
            <a:ext cx="5431790" cy="1938020"/>
          </a:xfrm>
          <a:prstGeom prst="rect">
            <a:avLst/>
          </a:prstGeom>
          <a:noFill/>
        </p:spPr>
        <p:txBody>
          <a:bodyPr wrap="square" rtlCol="0">
            <a:spAutoFit/>
          </a:bodyPr>
          <a:p>
            <a:r>
              <a:rPr lang="en-US" altLang="zh-CN" sz="4000" b="1">
                <a:latin typeface="Times New Roman" panose="02020603050405020304" pitchFamily="18" charset="0"/>
                <a:cs typeface="Times New Roman" panose="02020603050405020304" pitchFamily="18" charset="0"/>
              </a:rPr>
              <a:t>   </a:t>
            </a:r>
            <a:r>
              <a:rPr lang="en-US" altLang="zh-CN" sz="4000" b="1">
                <a:solidFill>
                  <a:srgbClr val="FF0000"/>
                </a:solidFill>
                <a:latin typeface="Times New Roman" panose="02020603050405020304" pitchFamily="18" charset="0"/>
                <a:cs typeface="Times New Roman" panose="02020603050405020304" pitchFamily="18" charset="0"/>
              </a:rPr>
              <a:t>4 types</a:t>
            </a:r>
            <a:endParaRPr lang="en-US" altLang="zh-CN" sz="4000" b="1">
              <a:solidFill>
                <a:srgbClr val="FF0000"/>
              </a:solidFill>
              <a:latin typeface="Times New Roman" panose="02020603050405020304" pitchFamily="18" charset="0"/>
              <a:cs typeface="Times New Roman" panose="02020603050405020304" pitchFamily="18" charset="0"/>
            </a:endParaRPr>
          </a:p>
          <a:p>
            <a:r>
              <a:rPr lang="zh-CN" altLang="en-US" sz="4000" b="1">
                <a:solidFill>
                  <a:srgbClr val="FF0000"/>
                </a:solidFill>
                <a:latin typeface="Times New Roman" panose="02020603050405020304" pitchFamily="18" charset="0"/>
                <a:cs typeface="Times New Roman" panose="02020603050405020304" pitchFamily="18" charset="0"/>
              </a:rPr>
              <a:t>（</a:t>
            </a:r>
            <a:r>
              <a:rPr lang="en-US" altLang="zh-CN" sz="4000" b="1">
                <a:solidFill>
                  <a:srgbClr val="FF0000"/>
                </a:solidFill>
                <a:latin typeface="Times New Roman" panose="02020603050405020304" pitchFamily="18" charset="0"/>
                <a:cs typeface="Times New Roman" panose="02020603050405020304" pitchFamily="18" charset="0"/>
              </a:rPr>
              <a:t>inanimate</a:t>
            </a:r>
            <a:endParaRPr lang="en-US" altLang="zh-CN" sz="4000" b="1">
              <a:solidFill>
                <a:srgbClr val="FF0000"/>
              </a:solidFill>
              <a:latin typeface="Times New Roman" panose="02020603050405020304" pitchFamily="18" charset="0"/>
              <a:cs typeface="Times New Roman" panose="02020603050405020304" pitchFamily="18" charset="0"/>
            </a:endParaRPr>
          </a:p>
          <a:p>
            <a:r>
              <a:rPr lang="en-US" altLang="zh-CN" sz="4000" b="1">
                <a:solidFill>
                  <a:srgbClr val="FF0000"/>
                </a:solidFill>
                <a:latin typeface="Times New Roman" panose="02020603050405020304" pitchFamily="18" charset="0"/>
                <a:cs typeface="Times New Roman" panose="02020603050405020304" pitchFamily="18" charset="0"/>
              </a:rPr>
              <a:t>   subjects</a:t>
            </a:r>
            <a:r>
              <a:rPr lang="zh-CN" altLang="en-US" sz="4000" b="1">
                <a:solidFill>
                  <a:srgbClr val="FF0000"/>
                </a:solidFill>
                <a:latin typeface="Times New Roman" panose="02020603050405020304" pitchFamily="18" charset="0"/>
                <a:cs typeface="Times New Roman" panose="02020603050405020304" pitchFamily="18" charset="0"/>
              </a:rPr>
              <a:t>）</a:t>
            </a:r>
            <a:r>
              <a:rPr lang="en-US" altLang="zh-CN" b="1">
                <a:latin typeface="Times New Roman" panose="02020603050405020304" pitchFamily="18" charset="0"/>
                <a:cs typeface="Times New Roman" panose="02020603050405020304" pitchFamily="18" charset="0"/>
              </a:rPr>
              <a:t> </a:t>
            </a:r>
            <a:endParaRPr lang="en-US" altLang="zh-CN" b="1">
              <a:latin typeface="Times New Roman" panose="02020603050405020304" pitchFamily="18" charset="0"/>
              <a:cs typeface="Times New Roman" panose="02020603050405020304" pitchFamily="18" charset="0"/>
            </a:endParaRPr>
          </a:p>
        </p:txBody>
      </p:sp>
      <p:sp>
        <p:nvSpPr>
          <p:cNvPr id="5" name="左大括号 4"/>
          <p:cNvSpPr/>
          <p:nvPr/>
        </p:nvSpPr>
        <p:spPr>
          <a:xfrm>
            <a:off x="2261870" y="361950"/>
            <a:ext cx="1252220" cy="6287770"/>
          </a:xfrm>
          <a:prstGeom prst="leftBrace">
            <a:avLst/>
          </a:prstGeom>
          <a:ln w="28575" cmpd="sng">
            <a:solidFill>
              <a:schemeClr val="accent1">
                <a:shade val="50000"/>
              </a:schemeClr>
            </a:solidFill>
            <a:prstDash val="solid"/>
          </a:ln>
        </p:spPr>
        <p:style>
          <a:lnRef idx="3">
            <a:schemeClr val="accent1"/>
          </a:lnRef>
          <a:fillRef idx="0">
            <a:schemeClr val="accent1"/>
          </a:fillRef>
          <a:effectRef idx="2">
            <a:schemeClr val="accent1"/>
          </a:effectRef>
          <a:fontRef idx="minor">
            <a:schemeClr val="tx1"/>
          </a:fontRef>
        </p:style>
        <p:txBody>
          <a:bodyPr rtlCol="0" anchor="ctr"/>
          <a:p>
            <a:pPr algn="ctr"/>
            <a:endParaRPr lang="zh-CN" altLang="en-US"/>
          </a:p>
        </p:txBody>
      </p:sp>
      <p:sp>
        <p:nvSpPr>
          <p:cNvPr id="7" name="圆角矩形 6"/>
          <p:cNvSpPr/>
          <p:nvPr/>
        </p:nvSpPr>
        <p:spPr>
          <a:xfrm>
            <a:off x="4741545" y="143510"/>
            <a:ext cx="4955540" cy="680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t>身心和情感状态的名词</a:t>
            </a:r>
            <a:endParaRPr lang="zh-CN" altLang="en-US" sz="2800"/>
          </a:p>
        </p:txBody>
      </p:sp>
      <p:sp>
        <p:nvSpPr>
          <p:cNvPr id="8" name="圆角矩形 7"/>
          <p:cNvSpPr/>
          <p:nvPr/>
        </p:nvSpPr>
        <p:spPr>
          <a:xfrm>
            <a:off x="4709160" y="1661160"/>
            <a:ext cx="4417695" cy="680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a:t>行为或动作意义的名词</a:t>
            </a:r>
            <a:endParaRPr lang="zh-CN" altLang="en-US" sz="2800"/>
          </a:p>
        </p:txBody>
      </p:sp>
      <p:sp>
        <p:nvSpPr>
          <p:cNvPr id="9" name="圆角矩形 8"/>
          <p:cNvSpPr/>
          <p:nvPr/>
        </p:nvSpPr>
        <p:spPr>
          <a:xfrm>
            <a:off x="4448810" y="3322320"/>
            <a:ext cx="4417695" cy="680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t>具体或抽象事物的名词</a:t>
            </a:r>
            <a:endParaRPr lang="zh-CN" altLang="en-US" sz="2400"/>
          </a:p>
        </p:txBody>
      </p:sp>
      <p:sp>
        <p:nvSpPr>
          <p:cNvPr id="10" name="圆角矩形 9"/>
          <p:cNvSpPr/>
          <p:nvPr/>
        </p:nvSpPr>
        <p:spPr>
          <a:xfrm>
            <a:off x="4709160" y="5005070"/>
            <a:ext cx="4417695" cy="680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t>时间和地点名词</a:t>
            </a:r>
            <a:endParaRPr lang="zh-CN" altLang="en-US" sz="2400"/>
          </a:p>
        </p:txBody>
      </p:sp>
      <p:sp>
        <p:nvSpPr>
          <p:cNvPr id="11" name="上箭头标注 10"/>
          <p:cNvSpPr/>
          <p:nvPr/>
        </p:nvSpPr>
        <p:spPr>
          <a:xfrm>
            <a:off x="3101340" y="591185"/>
            <a:ext cx="8235315" cy="1069975"/>
          </a:xfrm>
          <a:prstGeom prst="upArrowCallout">
            <a:avLst/>
          </a:prstGeom>
          <a:gradFill>
            <a:gsLst>
              <a:gs pos="50000">
                <a:srgbClr val="EBA874"/>
              </a:gs>
              <a:gs pos="0">
                <a:srgbClr val="F2C5A2"/>
              </a:gs>
              <a:gs pos="100000">
                <a:srgbClr val="E48B4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sz="2400" b="1">
                <a:solidFill>
                  <a:schemeClr val="bg1"/>
                </a:solidFill>
                <a:latin typeface="Tahoma" panose="020B0604030504040204" charset="0"/>
                <a:cs typeface="Tahoma" panose="020B0604030504040204" charset="0"/>
                <a:sym typeface="+mn-ea"/>
              </a:rPr>
              <a:t>feelings and emotions as the inanimate subjects</a:t>
            </a:r>
            <a:endParaRPr lang="en-US" altLang="zh-CN" sz="2400" b="1"/>
          </a:p>
        </p:txBody>
      </p:sp>
      <p:sp>
        <p:nvSpPr>
          <p:cNvPr id="12" name="上箭头标注 11"/>
          <p:cNvSpPr/>
          <p:nvPr/>
        </p:nvSpPr>
        <p:spPr>
          <a:xfrm>
            <a:off x="3514090" y="2201545"/>
            <a:ext cx="7409815" cy="1069975"/>
          </a:xfrm>
          <a:prstGeom prst="upArrowCallout">
            <a:avLst/>
          </a:prstGeom>
          <a:gradFill>
            <a:gsLst>
              <a:gs pos="50000">
                <a:srgbClr val="EBA874"/>
              </a:gs>
              <a:gs pos="0">
                <a:srgbClr val="F2C5A2"/>
              </a:gs>
              <a:gs pos="100000">
                <a:srgbClr val="E48B4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sz="2400" b="1">
                <a:solidFill>
                  <a:schemeClr val="bg1"/>
                </a:solidFill>
                <a:latin typeface="Tahoma" panose="020B0604030504040204" charset="0"/>
                <a:cs typeface="Tahoma" panose="020B0604030504040204" charset="0"/>
                <a:sym typeface="+mn-ea"/>
              </a:rPr>
              <a:t> behaviors or actions as the inanimate subjects</a:t>
            </a:r>
            <a:endParaRPr lang="en-US" altLang="zh-CN" sz="2400" b="1"/>
          </a:p>
        </p:txBody>
      </p:sp>
      <p:sp>
        <p:nvSpPr>
          <p:cNvPr id="13" name="上箭头标注 12"/>
          <p:cNvSpPr/>
          <p:nvPr/>
        </p:nvSpPr>
        <p:spPr>
          <a:xfrm>
            <a:off x="3420745" y="3935095"/>
            <a:ext cx="7409815" cy="1069975"/>
          </a:xfrm>
          <a:prstGeom prst="upArrowCallout">
            <a:avLst/>
          </a:prstGeom>
          <a:gradFill>
            <a:gsLst>
              <a:gs pos="50000">
                <a:srgbClr val="EBA874"/>
              </a:gs>
              <a:gs pos="0">
                <a:srgbClr val="F2C5A2"/>
              </a:gs>
              <a:gs pos="100000">
                <a:srgbClr val="E48B4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sz="2400" b="1">
                <a:solidFill>
                  <a:schemeClr val="bg1"/>
                </a:solidFill>
                <a:latin typeface="Tahoma" panose="020B0604030504040204" charset="0"/>
                <a:cs typeface="Tahoma" panose="020B0604030504040204" charset="0"/>
                <a:sym typeface="+mn-ea"/>
              </a:rPr>
              <a:t>concrete or abstract nouns as the inanimate subjects</a:t>
            </a:r>
            <a:endParaRPr lang="en-US" altLang="zh-CN" sz="2400" b="1"/>
          </a:p>
        </p:txBody>
      </p:sp>
      <p:sp>
        <p:nvSpPr>
          <p:cNvPr id="14" name="上箭头标注 13"/>
          <p:cNvSpPr/>
          <p:nvPr/>
        </p:nvSpPr>
        <p:spPr>
          <a:xfrm>
            <a:off x="3420745" y="5579745"/>
            <a:ext cx="7409815" cy="1069975"/>
          </a:xfrm>
          <a:prstGeom prst="upArrowCallout">
            <a:avLst/>
          </a:prstGeom>
          <a:gradFill>
            <a:gsLst>
              <a:gs pos="50000">
                <a:srgbClr val="EBA874"/>
              </a:gs>
              <a:gs pos="0">
                <a:srgbClr val="F2C5A2"/>
              </a:gs>
              <a:gs pos="100000">
                <a:srgbClr val="E48B45"/>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sz="2400" b="1">
                <a:solidFill>
                  <a:schemeClr val="bg1"/>
                </a:solidFill>
                <a:latin typeface="Tahoma" panose="020B0604030504040204" charset="0"/>
                <a:cs typeface="Tahoma" panose="020B0604030504040204" charset="0"/>
                <a:sym typeface="+mn-ea"/>
              </a:rPr>
              <a:t>Time and place as the inanimate subjects</a:t>
            </a:r>
            <a:endParaRPr lang="en-US" altLang="zh-CN" sz="2400" b="1"/>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25"/>
  <p:tag name="KSO_WM_UNIT_COLOR_SCHEME_PARENT_PAGE" val="2_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38"/>
  <p:tag name="KSO_WM_UNIT_COLOR_SCHEME_PARENT_PAGE" val="2_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22"/>
  <p:tag name="KSO_WM_UNIT_COLOR_SCHEME_PARENT_PAGE" val="2_1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23"/>
  <p:tag name="KSO_WM_UNIT_COLOR_SCHEME_PARENT_PAGE" val="2_1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13"/>
  <p:tag name="KSO_WM_UNIT_COLOR_SCHEME_PARENT_PAGE" val="2_1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2"/>
  <p:tag name="KSO_WM_UNIT_COLOR_SCHEME_PARENT_PAGE" val="2_1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3"/>
  <p:tag name="KSO_WM_UNIT_COLOR_SCHEME_PARENT_PAGE" val="2_1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4"/>
  <p:tag name="KSO_WM_UNIT_COLOR_SCHEME_PARENT_PAGE" val="2_11"/>
</p:tagLst>
</file>

<file path=ppt/tags/tag106.xml><?xml version="1.0" encoding="utf-8"?>
<p:tagLst xmlns:p="http://schemas.openxmlformats.org/presentationml/2006/main">
  <p:tag name="KSO_WM_SLIDE_COLORSCHEME_VERSION" val="3.2"/>
  <p:tag name="KSO_WM_UNIT_COLOR_SCHEME_SHAPE_ID" val="5"/>
  <p:tag name="KSO_WM_UNIT_COLOR_SCHEME_PARENT_PAGE" val="2_1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6689"/>
  <p:tag name="KSO_WM_UNIT_COLOR_SCHEME_SHAPE_ID" val="2"/>
  <p:tag name="KSO_WM_UNIT_COLOR_SCHEME_PARENT_PAGE" val="1_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6689"/>
  <p:tag name="KSO_WM_UNIT_COLOR_SCHEME_SHAPE_ID" val="3"/>
  <p:tag name="KSO_WM_UNIT_COLOR_SCHEME_PARENT_PAGE" val="1_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4"/>
  <p:tag name="KSO_WM_UNIT_COLOR_SCHEME_PARENT_PAGE" val="1_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39"/>
  <p:tag name="KSO_WM_UNIT_COLOR_SCHEME_PARENT_PAGE" val="2_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5"/>
  <p:tag name="KSO_WM_UNIT_COLOR_SCHEME_PARENT_PAGE" val="1_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6"/>
  <p:tag name="KSO_WM_UNIT_COLOR_SCHEME_PARENT_PAGE" val="1_1"/>
</p:tagLst>
</file>

<file path=ppt/tags/tag112.xml><?xml version="1.0" encoding="utf-8"?>
<p:tagLst xmlns:p="http://schemas.openxmlformats.org/presentationml/2006/main">
  <p:tag name="KSO_WM_TEMPLATE_CATEGORY" val="custom"/>
  <p:tag name="KSO_WM_TEMPLATE_INDEX" val="20186689"/>
  <p:tag name="KSO_WM_TAG_VERSION" val="1.0"/>
  <p:tag name="KSO_WM_TEMPLATE_THUMBS_INDEX" val="1、2、3、4、15"/>
  <p:tag name="KSO_WM_BEAUTIFY_FLAG" val="#wm#"/>
  <p:tag name="KSO_WM_TEMPLATE_SUBCATEGORY" val="0"/>
  <p:tag name="KSO_WM_SLIDE_COLORSCHEME_VERSION" val="3.2"/>
  <p:tag name="KSO_WM_UNIT_COLOR_SCHEME_SHAPE_ID" val="7"/>
  <p:tag name="KSO_WM_UNIT_COLOR_SCHEME_PARENT_PAGE" val="1_1"/>
</p:tagLst>
</file>

<file path=ppt/tags/tag113.xml><?xml version="1.0" encoding="utf-8"?>
<p:tagLst xmlns:p="http://schemas.openxmlformats.org/presentationml/2006/main">
  <p:tag name="KSO_WM_MEDIACOVER_FLAG" val="1"/>
  <p:tag name="KSO_WM_UNIT_MEDIACOVER_BTN_STATE" val="1"/>
  <p:tag name="KSO_WM_UNIT_MEDIACOVER_BTNRECT" val="8882*4712*459*45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14.xml><?xml version="1.0" encoding="utf-8"?>
<p:tagLst xmlns:p="http://schemas.openxmlformats.org/presentationml/2006/main">
  <p:tag name="KSO_WM_BEAUTIFY_FLAG" val="#wm#"/>
  <p:tag name="KSO_WM_TEMPLATE_CATEGORY" val="custom"/>
  <p:tag name="KSO_WM_TEMPLATE_INDEX" val="20186689"/>
</p:tagLst>
</file>

<file path=ppt/tags/tag115.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116.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17.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11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6689"/>
  <p:tag name="KSO_WM_SLIDE_LAYOUT" val="a_b"/>
  <p:tag name="KSO_WM_SLIDE_LAYOUT_CNT" val="1_1"/>
  <p:tag name="KSO_WM_UNIT_SHOW_EDIT_AREA_INDICATION" val="1"/>
  <p:tag name="KSO_WM_TEMPLATE_THUMBS_INDEX" val="1、4、7、12、13、14、15、16、17、18、20、24、25、28、33、36、40、43、44"/>
</p:tagLst>
</file>

<file path=ppt/tags/tag119.xml><?xml version="1.0" encoding="utf-8"?>
<p:tagLst xmlns:p="http://schemas.openxmlformats.org/presentationml/2006/main">
  <p:tag name="KSO_WM_BEAUTIFY_FLAG" val="#wm#"/>
  <p:tag name="KSO_WM_TEMPLATE_CATEGORY" val="custom"/>
  <p:tag name="KSO_WM_TEMPLATE_INDEX" val="20186689"/>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16"/>
  <p:tag name="KSO_WM_UNIT_COLOR_SCHEME_PARENT_PAGE" val="2_1"/>
</p:tagLst>
</file>

<file path=ppt/tags/tag120.xml><?xml version="1.0" encoding="utf-8"?>
<p:tagLst xmlns:p="http://schemas.openxmlformats.org/presentationml/2006/main">
  <p:tag name="KSO_WM_BEAUTIFY_FLAG" val="#wm#"/>
  <p:tag name="KSO_WM_TEMPLATE_CATEGORY" val="custom"/>
  <p:tag name="KSO_WM_TEMPLATE_INDEX" val="20186689"/>
</p:tagLst>
</file>

<file path=ppt/tags/tag121.xml><?xml version="1.0" encoding="utf-8"?>
<p:tagLst xmlns:p="http://schemas.openxmlformats.org/presentationml/2006/main">
  <p:tag name="KSO_WM_BEAUTIFY_FLAG" val="#wm#"/>
  <p:tag name="KSO_WM_TEMPLATE_CATEGORY" val="custom"/>
  <p:tag name="KSO_WM_TEMPLATE_INDEX" val="20186689"/>
</p:tagLst>
</file>

<file path=ppt/tags/tag122.xml><?xml version="1.0" encoding="utf-8"?>
<p:tagLst xmlns:p="http://schemas.openxmlformats.org/presentationml/2006/main">
  <p:tag name="KSO_WM_BEAUTIFY_FLAG" val="#wm#"/>
  <p:tag name="KSO_WM_TEMPLATE_CATEGORY" val="custom"/>
  <p:tag name="KSO_WM_TEMPLATE_INDEX" val="20186689"/>
</p:tagLst>
</file>

<file path=ppt/tags/tag123.xml><?xml version="1.0" encoding="utf-8"?>
<p:tagLst xmlns:p="http://schemas.openxmlformats.org/presentationml/2006/main">
  <p:tag name="KSO_WM_BEAUTIFY_FLAG" val="#wm#"/>
  <p:tag name="KSO_WM_TEMPLATE_CATEGORY" val="custom"/>
  <p:tag name="KSO_WM_TEMPLATE_INDEX" val="20186689"/>
</p:tagLst>
</file>

<file path=ppt/tags/tag124.xml><?xml version="1.0" encoding="utf-8"?>
<p:tagLst xmlns:p="http://schemas.openxmlformats.org/presentationml/2006/main">
  <p:tag name="KSO_WM_BEAUTIFY_FLAG" val="#wm#"/>
  <p:tag name="KSO_WM_TEMPLATE_CATEGORY" val="custom"/>
  <p:tag name="KSO_WM_TEMPLATE_INDEX" val="20186689"/>
</p:tagLst>
</file>

<file path=ppt/tags/tag125.xml><?xml version="1.0" encoding="utf-8"?>
<p:tagLst xmlns:p="http://schemas.openxmlformats.org/presentationml/2006/main">
  <p:tag name="KSO_WM_TEMPLATE_CATEGORY" val="custom"/>
  <p:tag name="KSO_WM_TEMPLATE_INDEX" val="20186689"/>
</p:tagLst>
</file>

<file path=ppt/tags/tag126.xml><?xml version="1.0" encoding="utf-8"?>
<p:tagLst xmlns:p="http://schemas.openxmlformats.org/presentationml/2006/main">
  <p:tag name="KSO_WM_TEMPLATE_CATEGORY" val="custom"/>
  <p:tag name="KSO_WM_TEMPLATE_INDEX" val="20186689"/>
</p:tagLst>
</file>

<file path=ppt/tags/tag127.xml><?xml version="1.0" encoding="utf-8"?>
<p:tagLst xmlns:p="http://schemas.openxmlformats.org/presentationml/2006/main">
  <p:tag name="KSO_WM_TEMPLATE_CATEGORY" val="custom"/>
  <p:tag name="KSO_WM_TEMPLATE_INDEX" val="20186689"/>
</p:tagLst>
</file>

<file path=ppt/tags/tag128.xml><?xml version="1.0" encoding="utf-8"?>
<p:tagLst xmlns:p="http://schemas.openxmlformats.org/presentationml/2006/main">
  <p:tag name="KSO_WM_TEMPLATE_CATEGORY" val="custom"/>
  <p:tag name="KSO_WM_TEMPLATE_INDEX" val="20186689"/>
</p:tagLst>
</file>

<file path=ppt/tags/tag129.xml><?xml version="1.0" encoding="utf-8"?>
<p:tagLst xmlns:p="http://schemas.openxmlformats.org/presentationml/2006/main">
  <p:tag name="KSO_WM_TEMPLATE_CATEGORY" val="custom"/>
  <p:tag name="KSO_WM_TEMPLATE_INDEX" val="20186689"/>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7"/>
  <p:tag name="KSO_WM_UNIT_COLOR_SCHEME_PARENT_PAGE" val="2_1"/>
</p:tagLst>
</file>

<file path=ppt/tags/tag130.xml><?xml version="1.0" encoding="utf-8"?>
<p:tagLst xmlns:p="http://schemas.openxmlformats.org/presentationml/2006/main">
  <p:tag name="KSO_WM_TEMPLATE_CATEGORY" val="custom"/>
  <p:tag name="KSO_WM_TEMPLATE_INDEX" val="20186689"/>
</p:tagLst>
</file>

<file path=ppt/tags/tag131.xml><?xml version="1.0" encoding="utf-8"?>
<p:tagLst xmlns:p="http://schemas.openxmlformats.org/presentationml/2006/main">
  <p:tag name="KSO_WM_BEAUTIFY_FLAG" val="#wm#"/>
  <p:tag name="KSO_WM_TEMPLATE_CATEGORY" val="custom"/>
  <p:tag name="KSO_WM_TEMPLATE_INDEX" val="20186689"/>
</p:tagLst>
</file>

<file path=ppt/tags/tag132.xml><?xml version="1.0" encoding="utf-8"?>
<p:tagLst xmlns:p="http://schemas.openxmlformats.org/presentationml/2006/main">
  <p:tag name="KSO_WM_BEAUTIFY_FLAG" val="#wm#"/>
  <p:tag name="KSO_WM_TEMPLATE_CATEGORY" val="custom"/>
  <p:tag name="KSO_WM_TEMPLATE_INDEX" val="20186689"/>
</p:tagLst>
</file>

<file path=ppt/tags/tag133.xml><?xml version="1.0" encoding="utf-8"?>
<p:tagLst xmlns:p="http://schemas.openxmlformats.org/presentationml/2006/main">
  <p:tag name="KSO_WM_MEDIACOVER_FLAG" val="1"/>
  <p:tag name="KSO_WM_UNIT_MEDIACOVER_BTN_STATE" val="1"/>
  <p:tag name="KSO_WM_UNIT_MEDIACOVER_BTNRECT" val="8977*4430*459*45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34.xml><?xml version="1.0" encoding="utf-8"?>
<p:tagLst xmlns:p="http://schemas.openxmlformats.org/presentationml/2006/main">
  <p:tag name="KSO_WM_BEAUTIFY_FLAG" val="#wm#"/>
  <p:tag name="KSO_WM_TEMPLATE_CATEGORY" val="custom"/>
  <p:tag name="KSO_WM_TEMPLATE_INDEX" val="20186689"/>
</p:tagLst>
</file>

<file path=ppt/tags/tag135.xml><?xml version="1.0" encoding="utf-8"?>
<p:tagLst xmlns:p="http://schemas.openxmlformats.org/presentationml/2006/main">
  <p:tag name="KSO_WM_BEAUTIFY_FLAG" val="#wm#"/>
  <p:tag name="KSO_WM_TEMPLATE_CATEGORY" val="custom"/>
  <p:tag name="KSO_WM_TEMPLATE_INDEX" val="20186689"/>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6"/>
  <p:tag name="KSO_WM_UNIT_COLOR_SCHEME_PARENT_PAGE" val="2_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2"/>
  <p:tag name="KSO_WM_UNIT_COLOR_SCHEME_PARENT_PAGE" val="2_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4"/>
  <p:tag name="KSO_WM_UNIT_COLOR_SCHEME_PARENT_PAGE" val="2_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5"/>
  <p:tag name="KSO_WM_UNIT_COLOR_SCHEME_PARENT_PAGE" val="2_1"/>
</p:tagLst>
</file>

<file path=ppt/tags/tag18.xml><?xml version="1.0" encoding="utf-8"?>
<p:tagLst xmlns:p="http://schemas.openxmlformats.org/presentationml/2006/main">
  <p:tag name="KSO_WM_SLIDE_COLORSCHEME_VERSION" val="3.2"/>
  <p:tag name="KSO_WM_UNIT_COLOR_SCHEME_SHAPE_ID" val="3"/>
  <p:tag name="KSO_WM_UNIT_COLOR_SCHEME_PARENT_PAGE" val="2_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28"/>
  <p:tag name="KSO_WM_UNIT_COLOR_SCHEME_PARENT_PAGE" val="2_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26"/>
  <p:tag name="KSO_WM_UNIT_COLOR_SCHEME_PARENT_PAGE" val="2_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20"/>
  <p:tag name="KSO_WM_UNIT_COLOR_SCHEME_PARENT_PAGE" val="2_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22"/>
  <p:tag name="KSO_WM_UNIT_COLOR_SCHEME_PARENT_PAGE" val="2_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24"/>
  <p:tag name="KSO_WM_UNIT_COLOR_SCHEME_PARENT_PAGE" val="2_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7"/>
  <p:tag name="KSO_WM_UNIT_COLOR_SCHEME_PARENT_PAGE" val="2_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8"/>
  <p:tag name="KSO_WM_UNIT_COLOR_SCHEME_PARENT_PAGE" val="2_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9"/>
  <p:tag name="KSO_WM_UNIT_COLOR_SCHEME_PARENT_PAGE" val="2_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10"/>
  <p:tag name="KSO_WM_UNIT_COLOR_SCHEME_PARENT_PAGE" val="2_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4"/>
  <p:tag name="KSO_WM_UNIT_COLOR_SCHEME_PARENT_PAGE" val="2_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5"/>
  <p:tag name="KSO_WM_UNIT_COLOR_SCHEME_PARENT_PAGE" val="2_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6"/>
  <p:tag name="KSO_WM_UNIT_COLOR_SCHEME_PARENT_PAGE" val="2_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28"/>
  <p:tag name="KSO_WM_UNIT_COLOR_SCHEME_PARENT_PAGE" val="2_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2"/>
  <p:tag name="KSO_WM_UNIT_COLOR_SCHEME_PARENT_PAGE" val="2_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3"/>
  <p:tag name="KSO_WM_UNIT_COLOR_SCHEME_PARENT_PAGE" val="2_2"/>
</p:tagLst>
</file>

<file path=ppt/tags/tag32.xml><?xml version="1.0" encoding="utf-8"?>
<p:tagLst xmlns:p="http://schemas.openxmlformats.org/presentationml/2006/main">
  <p:tag name="KSO_WM_SLIDE_COLORSCHEME_VERSION" val="3.2"/>
  <p:tag name="KSO_WM_UNIT_COLOR_SCHEME_SHAPE_ID" val="11"/>
  <p:tag name="KSO_WM_UNIT_COLOR_SCHEME_PARENT_PAGE" val="2_2"/>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13"/>
  <p:tag name="KSO_WM_UNIT_COLOR_SCHEME_PARENT_PAGE" val="2_3"/>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8"/>
  <p:tag name="KSO_WM_UNIT_COLOR_SCHEME_PARENT_PAGE" val="2_3"/>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20"/>
  <p:tag name="KSO_WM_UNIT_COLOR_SCHEME_PARENT_PAGE" val="2_3"/>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21"/>
  <p:tag name="KSO_WM_UNIT_COLOR_SCHEME_PARENT_PAGE" val="2_3"/>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9"/>
  <p:tag name="KSO_WM_UNIT_COLOR_SCHEME_PARENT_PAGE" val="2_3"/>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10"/>
  <p:tag name="KSO_WM_UNIT_COLOR_SCHEME_PARENT_PAGE" val="2_3"/>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11"/>
  <p:tag name="KSO_WM_UNIT_COLOR_SCHEME_PARENT_PAGE" val="2_3"/>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29"/>
  <p:tag name="KSO_WM_UNIT_COLOR_SCHEME_PARENT_PAGE" val="2_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12"/>
  <p:tag name="KSO_WM_UNIT_COLOR_SCHEME_PARENT_PAGE" val="2_3"/>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14"/>
  <p:tag name="KSO_WM_UNIT_COLOR_SCHEME_PARENT_PAGE" val="2_3"/>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15"/>
  <p:tag name="KSO_WM_UNIT_COLOR_SCHEME_PARENT_PAGE" val="2_3"/>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18"/>
  <p:tag name="KSO_WM_UNIT_COLOR_SCHEME_PARENT_PAGE" val="2_3"/>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19"/>
  <p:tag name="KSO_WM_UNIT_COLOR_SCHEME_PARENT_PAGE" val="2_3"/>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2"/>
  <p:tag name="KSO_WM_UNIT_COLOR_SCHEME_PARENT_PAGE" val="2_3"/>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3"/>
  <p:tag name="KSO_WM_UNIT_COLOR_SCHEME_PARENT_PAGE" val="2_3"/>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4"/>
  <p:tag name="KSO_WM_UNIT_COLOR_SCHEME_PARENT_PAGE" val="2_3"/>
</p:tagLst>
</file>

<file path=ppt/tags/tag48.xml><?xml version="1.0" encoding="utf-8"?>
<p:tagLst xmlns:p="http://schemas.openxmlformats.org/presentationml/2006/main">
  <p:tag name="KSO_WM_SLIDE_COLORSCHEME_VERSION" val="3.2"/>
  <p:tag name="KSO_WM_UNIT_COLOR_SCHEME_SHAPE_ID" val="5"/>
  <p:tag name="KSO_WM_UNIT_COLOR_SCHEME_PARENT_PAGE" val="2_3"/>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2"/>
  <p:tag name="KSO_WM_UNIT_COLOR_SCHEME_PARENT_PAGE" val="2_4"/>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30"/>
  <p:tag name="KSO_WM_UNIT_COLOR_SCHEME_PARENT_PAGE" val="2_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3"/>
  <p:tag name="KSO_WM_UNIT_COLOR_SCHEME_PARENT_PAGE" val="2_4"/>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4"/>
  <p:tag name="KSO_WM_UNIT_COLOR_SCHEME_PARENT_PAGE" val="2_4"/>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5"/>
  <p:tag name="KSO_WM_UNIT_COLOR_SCHEME_PARENT_PAGE" val="2_4"/>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6"/>
  <p:tag name="KSO_WM_UNIT_COLOR_SCHEME_PARENT_PAGE" val="2_4"/>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7"/>
  <p:tag name="KSO_WM_UNIT_COLOR_SCHEME_PARENT_PAGE" val="2_4"/>
</p:tagLst>
</file>

<file path=ppt/tags/tag55.xml><?xml version="1.0" encoding="utf-8"?>
<p:tagLst xmlns:p="http://schemas.openxmlformats.org/presentationml/2006/main">
  <p:tag name="KSO_WM_SLIDE_COLORSCHEME_VERSION" val="3.2"/>
  <p:tag name="KSO_WM_UNIT_COLOR_SCHEME_SHAPE_ID" val="8"/>
  <p:tag name="KSO_WM_UNIT_COLOR_SCHEME_PARENT_PAGE" val="2_4"/>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2"/>
  <p:tag name="KSO_WM_UNIT_COLOR_SCHEME_PARENT_PAGE" val="2_5"/>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3"/>
  <p:tag name="KSO_WM_UNIT_COLOR_SCHEME_PARENT_PAGE" val="2_5"/>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4"/>
  <p:tag name="KSO_WM_UNIT_COLOR_SCHEME_PARENT_PAGE" val="2_5"/>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5"/>
  <p:tag name="KSO_WM_UNIT_COLOR_SCHEME_PARENT_PAGE" val="2_5"/>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34"/>
  <p:tag name="KSO_WM_UNIT_COLOR_SCHEME_PARENT_PAGE" val="2_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6"/>
  <p:tag name="KSO_WM_UNIT_COLOR_SCHEME_PARENT_PAGE" val="2_5"/>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7"/>
  <p:tag name="KSO_WM_UNIT_COLOR_SCHEME_PARENT_PAGE" val="2_5"/>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8"/>
  <p:tag name="KSO_WM_UNIT_COLOR_SCHEME_PARENT_PAGE" val="2_5"/>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9"/>
  <p:tag name="KSO_WM_UNIT_COLOR_SCHEME_PARENT_PAGE" val="2_5"/>
</p:tagLst>
</file>

<file path=ppt/tags/tag64.xml><?xml version="1.0" encoding="utf-8"?>
<p:tagLst xmlns:p="http://schemas.openxmlformats.org/presentationml/2006/main">
  <p:tag name="KSO_WM_SLIDE_COLORSCHEME_VERSION" val="3.2"/>
  <p:tag name="KSO_WM_UNIT_COLOR_SCHEME_SHAPE_ID" val="10"/>
  <p:tag name="KSO_WM_UNIT_COLOR_SCHEME_PARENT_PAGE" val="2_5"/>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2"/>
  <p:tag name="KSO_WM_UNIT_COLOR_SCHEME_PARENT_PAGE" val="2_6"/>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3"/>
  <p:tag name="KSO_WM_UNIT_COLOR_SCHEME_PARENT_PAGE" val="2_6"/>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4"/>
  <p:tag name="KSO_WM_UNIT_COLOR_SCHEME_PARENT_PAGE" val="2_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5"/>
  <p:tag name="KSO_WM_UNIT_COLOR_SCHEME_PARENT_PAGE" val="2_6"/>
</p:tagLst>
</file>

<file path=ppt/tags/tag69.xml><?xml version="1.0" encoding="utf-8"?>
<p:tagLst xmlns:p="http://schemas.openxmlformats.org/presentationml/2006/main">
  <p:tag name="KSO_WM_SLIDE_COLORSCHEME_VERSION" val="3.2"/>
  <p:tag name="KSO_WM_UNIT_COLOR_SCHEME_SHAPE_ID" val="6"/>
  <p:tag name="KSO_WM_UNIT_COLOR_SCHEME_PARENT_PAGE" val="2_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35"/>
  <p:tag name="KSO_WM_UNIT_COLOR_SCHEME_PARENT_PAGE" val="2_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2"/>
  <p:tag name="KSO_WM_UNIT_COLOR_SCHEME_PARENT_PAGE" val="2_7"/>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3"/>
  <p:tag name="KSO_WM_UNIT_COLOR_SCHEME_PARENT_PAGE" val="2_7"/>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4"/>
  <p:tag name="KSO_WM_UNIT_COLOR_SCHEME_PARENT_PAGE" val="2_7"/>
</p:tagLst>
</file>

<file path=ppt/tags/tag73.xml><?xml version="1.0" encoding="utf-8"?>
<p:tagLst xmlns:p="http://schemas.openxmlformats.org/presentationml/2006/main">
  <p:tag name="KSO_WM_SLIDE_COLORSCHEME_VERSION" val="3.2"/>
  <p:tag name="KSO_WM_UNIT_COLOR_SCHEME_SHAPE_ID" val="5"/>
  <p:tag name="KSO_WM_UNIT_COLOR_SCHEME_PARENT_PAGE" val="2_7"/>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2"/>
  <p:tag name="KSO_WM_UNIT_COLOR_SCHEME_PARENT_PAGE" val="2_8"/>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3"/>
  <p:tag name="KSO_WM_UNIT_COLOR_SCHEME_PARENT_PAGE" val="2_8"/>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4"/>
  <p:tag name="KSO_WM_UNIT_COLOR_SCHEME_PARENT_PAGE" val="2_8"/>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5"/>
  <p:tag name="KSO_WM_UNIT_COLOR_SCHEME_PARENT_PAGE" val="2_8"/>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6"/>
  <p:tag name="KSO_WM_UNIT_COLOR_SCHEME_PARENT_PAGE" val="2_8"/>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7"/>
  <p:tag name="KSO_WM_UNIT_COLOR_SCHEME_PARENT_PAGE" val="2_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36"/>
  <p:tag name="KSO_WM_UNIT_COLOR_SCHEME_PARENT_PAGE" val="2_1"/>
</p:tagLst>
</file>

<file path=ppt/tags/tag80.xml><?xml version="1.0" encoding="utf-8"?>
<p:tagLst xmlns:p="http://schemas.openxmlformats.org/presentationml/2006/main">
  <p:tag name="KSO_WM_SLIDE_COLORSCHEME_VERSION" val="3.2"/>
  <p:tag name="KSO_WM_UNIT_COLOR_SCHEME_SHAPE_ID" val="8"/>
  <p:tag name="KSO_WM_UNIT_COLOR_SCHEME_PARENT_PAGE" val="2_8"/>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2"/>
  <p:tag name="KSO_WM_UNIT_COLOR_SCHEME_PARENT_PAGE" val="2_9"/>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3"/>
  <p:tag name="KSO_WM_UNIT_COLOR_SCHEME_PARENT_PAGE" val="2_9"/>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4"/>
  <p:tag name="KSO_WM_UNIT_COLOR_SCHEME_PARENT_PAGE" val="2_9"/>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5"/>
  <p:tag name="KSO_WM_UNIT_COLOR_SCHEME_PARENT_PAGE" val="2_9"/>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6"/>
  <p:tag name="KSO_WM_UNIT_COLOR_SCHEME_PARENT_PAGE" val="2_9"/>
</p:tagLst>
</file>

<file path=ppt/tags/tag86.xml><?xml version="1.0" encoding="utf-8"?>
<p:tagLst xmlns:p="http://schemas.openxmlformats.org/presentationml/2006/main">
  <p:tag name="KSO_WM_SLIDE_COLORSCHEME_VERSION" val="3.2"/>
  <p:tag name="KSO_WM_UNIT_COLOR_SCHEME_SHAPE_ID" val="7"/>
  <p:tag name="KSO_WM_UNIT_COLOR_SCHEME_PARENT_PAGE" val="2_9"/>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3"/>
  <p:tag name="KSO_WM_UNIT_COLOR_SCHEME_PARENT_PAGE" val="2_1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4"/>
  <p:tag name="KSO_WM_UNIT_COLOR_SCHEME_PARENT_PAGE" val="2_10"/>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5"/>
  <p:tag name="KSO_WM_UNIT_COLOR_SCHEME_PARENT_PAGE" val="2_1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37"/>
  <p:tag name="KSO_WM_UNIT_COLOR_SCHEME_PARENT_PAGE" val="2_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7"/>
  <p:tag name="KSO_WM_UNIT_COLOR_SCHEME_PARENT_PAGE" val="2_10"/>
</p:tagLst>
</file>

<file path=ppt/tags/tag91.xml><?xml version="1.0" encoding="utf-8"?>
<p:tagLst xmlns:p="http://schemas.openxmlformats.org/presentationml/2006/main">
  <p:tag name="KSO_WM_SLIDE_COLORSCHEME_VERSION" val="3.2"/>
  <p:tag name="KSO_WM_UNIT_COLOR_SCHEME_SHAPE_ID" val="2"/>
  <p:tag name="KSO_WM_UNIT_COLOR_SCHEME_PARENT_PAGE" val="2_1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11"/>
  <p:tag name="KSO_WM_UNIT_COLOR_SCHEME_PARENT_PAGE" val="2_1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12"/>
  <p:tag name="KSO_WM_UNIT_COLOR_SCHEME_PARENT_PAGE" val="2_1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16"/>
  <p:tag name="KSO_WM_UNIT_COLOR_SCHEME_PARENT_PAGE" val="2_1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17"/>
  <p:tag name="KSO_WM_UNIT_COLOR_SCHEME_PARENT_PAGE" val="2_1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18"/>
  <p:tag name="KSO_WM_UNIT_COLOR_SCHEME_PARENT_PAGE" val="2_1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19"/>
  <p:tag name="KSO_WM_UNIT_COLOR_SCHEME_PARENT_PAGE" val="2_1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20"/>
  <p:tag name="KSO_WM_UNIT_COLOR_SCHEME_PARENT_PAGE" val="2_1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21"/>
  <p:tag name="KSO_WM_UNIT_COLOR_SCHEME_PARENT_PAGE" val="2_11"/>
</p:tagLst>
</file>

<file path=ppt/theme/theme1.xml><?xml version="1.0" encoding="utf-8"?>
<a:theme xmlns:a="http://schemas.openxmlformats.org/drawingml/2006/main" name="1_Office 主题​​">
  <a:themeElements>
    <a:clrScheme name="自定义 12">
      <a:dk1>
        <a:srgbClr val="000000"/>
      </a:dk1>
      <a:lt1>
        <a:srgbClr val="FFFFFF"/>
      </a:lt1>
      <a:dk2>
        <a:srgbClr val="434F5A"/>
      </a:dk2>
      <a:lt2>
        <a:srgbClr val="E84F5A"/>
      </a:lt2>
      <a:accent1>
        <a:srgbClr val="434F5A"/>
      </a:accent1>
      <a:accent2>
        <a:srgbClr val="F34F56"/>
      </a:accent2>
      <a:accent3>
        <a:srgbClr val="5A6C90"/>
      </a:accent3>
      <a:accent4>
        <a:srgbClr val="434F5A"/>
      </a:accent4>
      <a:accent5>
        <a:srgbClr val="EEEEEE"/>
      </a:accent5>
      <a:accent6>
        <a:srgbClr val="44546A"/>
      </a:accent6>
      <a:hlink>
        <a:srgbClr val="F34F56"/>
      </a:hlink>
      <a:folHlink>
        <a:srgbClr val="BFBFBF"/>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6408</Words>
  <Application>WPS 演示</Application>
  <PresentationFormat>宽屏</PresentationFormat>
  <Paragraphs>250</Paragraphs>
  <Slides>19</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19</vt:i4>
      </vt:variant>
    </vt:vector>
  </HeadingPairs>
  <TitlesOfParts>
    <vt:vector size="35" baseType="lpstr">
      <vt:lpstr>Arial</vt:lpstr>
      <vt:lpstr>宋体</vt:lpstr>
      <vt:lpstr>Wingdings</vt:lpstr>
      <vt:lpstr>微软雅黑</vt:lpstr>
      <vt:lpstr>Times New Roman</vt:lpstr>
      <vt:lpstr>华文中宋</vt:lpstr>
      <vt:lpstr>Tahoma</vt:lpstr>
      <vt:lpstr>华文楷体</vt:lpstr>
      <vt:lpstr>Wingdings</vt:lpstr>
      <vt:lpstr>Arial Unicode MS</vt:lpstr>
      <vt:lpstr>黑体</vt:lpstr>
      <vt:lpstr>Calibri</vt:lpstr>
      <vt:lpstr>HelveticaNeue</vt:lpstr>
      <vt:lpstr>Corbel</vt:lpstr>
      <vt:lpstr>华文新魏</vt:lpstr>
      <vt:lpstr>1_Office 主题​​</vt:lpstr>
      <vt:lpstr>PowerPoint 演示文稿</vt:lpstr>
      <vt:lpstr>PowerPoint 演示文稿</vt:lpstr>
      <vt:lpstr>Micro skill in writing </vt:lpstr>
      <vt:lpstr>Learning objectives</vt:lpstr>
      <vt:lpstr>高考优秀作文评分标准</vt:lpstr>
      <vt:lpstr>What is inanimate subject? </vt:lpstr>
      <vt:lpstr>   (2019年全国一卷作文范文) </vt:lpstr>
      <vt:lpstr>(2017浙江高考读后续写范文) </vt:lpstr>
      <vt:lpstr>PowerPoint 演示文稿</vt:lpstr>
      <vt:lpstr>1.  feelings and emotions as the inanimate subjects</vt:lpstr>
      <vt:lpstr>2. Concrete or abstract nouns as the inanimate subjects</vt:lpstr>
      <vt:lpstr>3. behaviors or actions as the inanimate subjects</vt:lpstr>
      <vt:lpstr>4. Time and place as the inanimate subjects</vt:lpstr>
      <vt:lpstr>PowerPoint 演示文稿</vt:lpstr>
      <vt:lpstr>Polishing(use inanimate subjects) </vt:lpstr>
      <vt:lpstr>PowerPoint 演示文稿</vt:lpstr>
      <vt:lpstr>Let's sum up!</vt:lpstr>
      <vt:lpstr>PowerPoint 演示文稿</vt:lpstr>
      <vt:lpstr>Let’s predict what would happen next?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ASUS</dc:creator>
  <cp:lastModifiedBy>24147</cp:lastModifiedBy>
  <cp:revision>277</cp:revision>
  <dcterms:created xsi:type="dcterms:W3CDTF">2019-06-19T02:08:00Z</dcterms:created>
  <dcterms:modified xsi:type="dcterms:W3CDTF">2021-12-30T08:42:01Z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838AA5F752C74BAABEACAEF7A79FAF76</vt:lpwstr>
  </property>
</Properties>
</file>