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405" r:id="rId3"/>
    <p:sldId id="335" r:id="rId4"/>
    <p:sldId id="383" r:id="rId6"/>
    <p:sldId id="365" r:id="rId7"/>
    <p:sldId id="366" r:id="rId8"/>
    <p:sldId id="370" r:id="rId9"/>
    <p:sldId id="384" r:id="rId10"/>
    <p:sldId id="336" r:id="rId11"/>
    <p:sldId id="337" r:id="rId12"/>
    <p:sldId id="290" r:id="rId13"/>
    <p:sldId id="385" r:id="rId14"/>
    <p:sldId id="374" r:id="rId15"/>
    <p:sldId id="388" r:id="rId16"/>
    <p:sldId id="399" r:id="rId17"/>
    <p:sldId id="377" r:id="rId18"/>
    <p:sldId id="288" r:id="rId19"/>
    <p:sldId id="380" r:id="rId20"/>
    <p:sldId id="400" r:id="rId21"/>
    <p:sldId id="258" r:id="rId22"/>
  </p:sldIdLst>
  <p:sldSz cx="12192000" cy="6858000"/>
  <p:notesSz cx="6858000" cy="9144000"/>
  <p:embeddedFontLst>
    <p:embeddedFont>
      <p:font typeface="微软雅黑" panose="020B0503020204020204" pitchFamily="34" charset="-122"/>
      <p:regular r:id="rId26"/>
    </p:embeddedFont>
    <p:embeddedFont>
      <p:font typeface="幼圆" panose="02010509060101010101" pitchFamily="49" charset="-122"/>
      <p:regular r:id="rId27"/>
    </p:embeddedFont>
    <p:embeddedFont>
      <p:font typeface="Arial Rounded MT Bold" panose="020F0704030504030204" charset="0"/>
      <p:regular r:id="rId28"/>
    </p:embeddedFont>
    <p:embeddedFont>
      <p:font typeface="Calibri" panose="020F0502020204030204" charset="0"/>
      <p:regular r:id="rId29"/>
      <p:bold r:id="rId30"/>
      <p:italic r:id="rId31"/>
      <p:boldItalic r:id="rId32"/>
    </p:embeddedFont>
    <p:embeddedFont>
      <p:font typeface="华文新魏" panose="02010800040101010101" pitchFamily="2" charset="-122"/>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313131"/>
    <a:srgbClr val="FFC000"/>
    <a:srgbClr val="333333"/>
    <a:srgbClr val="FDBF01"/>
    <a:srgbClr val="F4670A"/>
    <a:srgbClr val="F6B902"/>
    <a:srgbClr val="ED1B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8" autoAdjust="0"/>
    <p:restoredTop sz="96404" autoAdjust="0"/>
  </p:normalViewPr>
  <p:slideViewPr>
    <p:cSldViewPr snapToGrid="0">
      <p:cViewPr varScale="1">
        <p:scale>
          <a:sx n="63" d="100"/>
          <a:sy n="63" d="100"/>
        </p:scale>
        <p:origin x="8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160EC-A16E-4C12-99BC-E1B96598F4B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074FE-2915-4871-9AD4-DCC42AE8B7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Let’s read the articles selected from 3 contributors.</a:t>
            </a:r>
            <a:endParaRPr lang="en-US" altLang="zh-CN"/>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the history is not simply shaped by those who change the face of the world. instead, it is built upon the foundations of ordiary people doing very extraordinary things. there’s always some people on whom the spotlight doesn’t shine so bright.</a:t>
            </a:r>
            <a:endParaRPr lang="en-US" altLang="zh-CN"/>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have  you read or come across this magazine? Exactly, it usually introduces influential people. however,</a:t>
            </a:r>
            <a:r>
              <a:rPr lang="en-US" altLang="zh-CN">
                <a:sym typeface="+mn-ea"/>
              </a:rPr>
              <a:t>the history is not simply shaped by those who change the face of the world.</a:t>
            </a:r>
            <a:r>
              <a:rPr lang="en-US" altLang="zh-CN"/>
              <a:t> this issue focuses on sth different. let’s take a closer look at it.</a:t>
            </a:r>
            <a:endParaRPr lang="en-US" altLang="zh-CN"/>
          </a:p>
        </p:txBody>
      </p:sp>
      <p:sp>
        <p:nvSpPr>
          <p:cNvPr id="4" name="灯片编号占位符 3"/>
          <p:cNvSpPr>
            <a:spLocks noGrp="1"/>
          </p:cNvSpPr>
          <p:nvPr>
            <p:ph type="sldNum" sz="quarter" idx="10"/>
          </p:nvPr>
        </p:nvSpPr>
        <p:spPr/>
        <p:txBody>
          <a:bodyPr/>
          <a:lstStyle/>
          <a:p>
            <a:fld id="{C5560A08-AE14-4601-823B-EEE87F151D6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what kind of heroes? according to the requirements, If you are to write one who will you write about? what will you include in your writing?</a:t>
            </a:r>
            <a:endParaRPr lang="en-US" altLang="zh-CN"/>
          </a:p>
        </p:txBody>
      </p:sp>
      <p:sp>
        <p:nvSpPr>
          <p:cNvPr id="4" name="灯片编号占位符 3"/>
          <p:cNvSpPr>
            <a:spLocks noGrp="1"/>
          </p:cNvSpPr>
          <p:nvPr>
            <p:ph type="sldNum" sz="quarter" idx="10"/>
          </p:nvPr>
        </p:nvSpPr>
        <p:spPr/>
        <p:txBody>
          <a:bodyPr/>
          <a:lstStyle/>
          <a:p>
            <a:fld id="{C5560A08-AE14-4601-823B-EEE87F151D6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Let’s read the articles selected from 3 contributors.</a:t>
            </a:r>
            <a:endParaRPr lang="en-US" altLang="zh-CN"/>
          </a:p>
        </p:txBody>
      </p:sp>
      <p:sp>
        <p:nvSpPr>
          <p:cNvPr id="4" name="灯片编号占位符 3"/>
          <p:cNvSpPr>
            <a:spLocks noGrp="1"/>
          </p:cNvSpPr>
          <p:nvPr>
            <p:ph type="sldNum" sz="quarter" idx="10"/>
          </p:nvPr>
        </p:nvSpPr>
        <p:spPr/>
        <p:txBody>
          <a:bodyPr/>
          <a:lstStyle/>
          <a:p>
            <a:fld id="{A76074FE-2915-4871-9AD4-DCC42AE8B7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Do you know how hard it is to strike a balance between work and family? what do you think of your parents’ job? we should feel grateful. actually they sacrifice a lot of the sake of our family.</a:t>
            </a:r>
            <a:endParaRPr lang="en-US" altLang="zh-CN"/>
          </a:p>
        </p:txBody>
      </p:sp>
      <p:sp>
        <p:nvSpPr>
          <p:cNvPr id="4" name="灯片编号占位符 3"/>
          <p:cNvSpPr>
            <a:spLocks noGrp="1"/>
          </p:cNvSpPr>
          <p:nvPr>
            <p:ph type="sldNum" sz="quarter" idx="10"/>
          </p:nvPr>
        </p:nvSpPr>
        <p:spPr/>
        <p:txBody>
          <a:bodyPr/>
          <a:lstStyle/>
          <a:p>
            <a:fld id="{C5560A08-AE14-4601-823B-EEE87F151D6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2" name="圆角矩形 1"/>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 name="TextBox 2"/>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6" name="直接连接符 5"/>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a:solidFill>
                    <a:schemeClr val="accent1"/>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chemeClr val="accent1"/>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Tm="0"/>
    </mc:Choice>
    <mc:Fallback>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80F771-347B-4D1E-BCA0-9CA38B76661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4" Type="http://schemas.openxmlformats.org/officeDocument/2006/relationships/theme" Target="../theme/theme1.xml"/><Relationship Id="rId33" Type="http://schemas.openxmlformats.org/officeDocument/2006/relationships/image" Target="../media/image2.png"/><Relationship Id="rId32" Type="http://schemas.openxmlformats.org/officeDocument/2006/relationships/image" Target="../media/image1.png"/><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04A44-FA30-41CC-93B2-CBE1BCCB16A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0F771-347B-4D1E-BCA0-9CA38B766615}" type="slidenum">
              <a:rPr lang="zh-CN" altLang="en-US" smtClean="0"/>
            </a:fld>
            <a:endParaRPr lang="zh-CN" altLang="en-US"/>
          </a:p>
        </p:txBody>
      </p:sp>
      <p:pic>
        <p:nvPicPr>
          <p:cNvPr id="5124" name="图片 11" descr="水印"/>
          <p:cNvPicPr>
            <a:picLocks noChangeAspect="1"/>
          </p:cNvPicPr>
          <p:nvPr userDrawn="1"/>
        </p:nvPicPr>
        <p:blipFill>
          <a:blip r:embed="rId33">
            <a:lum bright="70000" contrast="-70000"/>
          </a:blip>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3.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16.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教材"/>
          <p:cNvPicPr>
            <a:picLocks noChangeAspect="1"/>
          </p:cNvPicPr>
          <p:nvPr/>
        </p:nvPicPr>
        <p:blipFill>
          <a:blip r:embed="rId1"/>
          <a:srcRect l="7616" t="22229" r="1828" b="12868"/>
          <a:stretch>
            <a:fillRect/>
          </a:stretch>
        </p:blipFill>
        <p:spPr>
          <a:xfrm>
            <a:off x="425450" y="702945"/>
            <a:ext cx="11292205" cy="5209540"/>
          </a:xfrm>
          <a:prstGeom prst="rect">
            <a:avLst/>
          </a:prstGeom>
        </p:spPr>
      </p:pic>
      <p:pic>
        <p:nvPicPr>
          <p:cNvPr id="36" name="图片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0" y="291465"/>
            <a:ext cx="891540" cy="837565"/>
          </a:xfrm>
          <a:prstGeom prst="rect">
            <a:avLst/>
          </a:prstGeom>
        </p:spPr>
      </p:pic>
      <p:sp>
        <p:nvSpPr>
          <p:cNvPr id="13" name="圆角矩形 12"/>
          <p:cNvSpPr/>
          <p:nvPr/>
        </p:nvSpPr>
        <p:spPr>
          <a:xfrm>
            <a:off x="2403475" y="2766060"/>
            <a:ext cx="2386965" cy="50101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4" name="圆角矩形 3"/>
          <p:cNvSpPr/>
          <p:nvPr/>
        </p:nvSpPr>
        <p:spPr>
          <a:xfrm>
            <a:off x="2403475" y="3267710"/>
            <a:ext cx="2099945" cy="44069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6" name="圆角矩形 5"/>
          <p:cNvSpPr/>
          <p:nvPr/>
        </p:nvSpPr>
        <p:spPr>
          <a:xfrm>
            <a:off x="3218815" y="4711065"/>
            <a:ext cx="2645410" cy="38608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557" name="右箭头 556"/>
          <p:cNvSpPr/>
          <p:nvPr/>
        </p:nvSpPr>
        <p:spPr>
          <a:xfrm flipH="1">
            <a:off x="3570605" y="885190"/>
            <a:ext cx="5001260" cy="1379855"/>
          </a:xfrm>
          <a:prstGeom prst="rightArrow">
            <a:avLst>
              <a:gd name="adj1" fmla="val 66926"/>
              <a:gd name="adj2" fmla="val 50627"/>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schemeClr val="bg2">
                  <a:lumMod val="10000"/>
                </a:schemeClr>
              </a:solidFill>
              <a:cs typeface="+mn-ea"/>
              <a:sym typeface="+mn-lt"/>
            </a:endParaRPr>
          </a:p>
        </p:txBody>
      </p:sp>
      <p:grpSp>
        <p:nvGrpSpPr>
          <p:cNvPr id="558" name="组合 557"/>
          <p:cNvGrpSpPr/>
          <p:nvPr/>
        </p:nvGrpSpPr>
        <p:grpSpPr>
          <a:xfrm>
            <a:off x="4932680" y="1036695"/>
            <a:ext cx="3079115" cy="1076325"/>
            <a:chOff x="7851512" y="2993159"/>
            <a:chExt cx="3848979" cy="1377830"/>
          </a:xfrm>
        </p:grpSpPr>
        <p:grpSp>
          <p:nvGrpSpPr>
            <p:cNvPr id="559" name="组合 558"/>
            <p:cNvGrpSpPr/>
            <p:nvPr/>
          </p:nvGrpSpPr>
          <p:grpSpPr>
            <a:xfrm>
              <a:off x="7851512" y="3189395"/>
              <a:ext cx="3848979" cy="1012847"/>
              <a:chOff x="3473409" y="480494"/>
              <a:chExt cx="5976655" cy="551767"/>
            </a:xfrm>
          </p:grpSpPr>
          <p:sp>
            <p:nvSpPr>
              <p:cNvPr id="560" name="圆角矩形 559"/>
              <p:cNvSpPr/>
              <p:nvPr/>
            </p:nvSpPr>
            <p:spPr>
              <a:xfrm>
                <a:off x="3473409" y="532384"/>
                <a:ext cx="5976655" cy="499444"/>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561" name="圆角矩形 560"/>
              <p:cNvSpPr/>
              <p:nvPr/>
            </p:nvSpPr>
            <p:spPr>
              <a:xfrm>
                <a:off x="3473409" y="480494"/>
                <a:ext cx="5922423" cy="551767"/>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562" name="TextBox 71"/>
            <p:cNvSpPr txBox="1"/>
            <p:nvPr/>
          </p:nvSpPr>
          <p:spPr>
            <a:xfrm>
              <a:off x="8268240" y="2993159"/>
              <a:ext cx="3111569" cy="1377830"/>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fontAlgn="auto">
                <a:lnSpc>
                  <a:spcPct val="100000"/>
                </a:lnSpc>
              </a:pPr>
              <a:r>
                <a:rPr lang="en-US" altLang="zh-CN" sz="3200" dirty="0">
                  <a:solidFill>
                    <a:schemeClr val="bg2">
                      <a:lumMod val="10000"/>
                    </a:schemeClr>
                  </a:solidFill>
                  <a:latin typeface="+mn-lt"/>
                  <a:ea typeface="+mn-ea"/>
                  <a:cs typeface="+mn-ea"/>
                  <a:sym typeface="+mn-lt"/>
                </a:rPr>
                <a:t>committed</a:t>
              </a:r>
              <a:endParaRPr lang="en-US" altLang="zh-CN" sz="3200" dirty="0">
                <a:solidFill>
                  <a:schemeClr val="bg2">
                    <a:lumMod val="10000"/>
                  </a:schemeClr>
                </a:solidFill>
                <a:latin typeface="+mn-lt"/>
                <a:ea typeface="+mn-ea"/>
                <a:cs typeface="+mn-ea"/>
                <a:sym typeface="+mn-lt"/>
              </a:endParaRPr>
            </a:p>
            <a:p>
              <a:pPr fontAlgn="auto">
                <a:lnSpc>
                  <a:spcPct val="100000"/>
                </a:lnSpc>
              </a:pPr>
              <a:r>
                <a:rPr lang="en-US" altLang="zh-CN" sz="3200" dirty="0">
                  <a:solidFill>
                    <a:schemeClr val="bg2">
                      <a:lumMod val="10000"/>
                    </a:schemeClr>
                  </a:solidFill>
                  <a:latin typeface="+mn-lt"/>
                  <a:ea typeface="+mn-ea"/>
                  <a:cs typeface="+mn-ea"/>
                  <a:sym typeface="+mn-lt"/>
                </a:rPr>
                <a:t>responsible</a:t>
              </a:r>
              <a:endParaRPr lang="en-US" altLang="zh-CN" sz="3200" dirty="0">
                <a:solidFill>
                  <a:schemeClr val="bg2">
                    <a:lumMod val="10000"/>
                  </a:schemeClr>
                </a:solidFill>
                <a:latin typeface="+mn-lt"/>
                <a:ea typeface="+mn-ea"/>
                <a:cs typeface="+mn-ea"/>
                <a:sym typeface="+mn-lt"/>
              </a:endParaRPr>
            </a:p>
          </p:txBody>
        </p:sp>
      </p:grpSp>
      <p:sp>
        <p:nvSpPr>
          <p:cNvPr id="563" name="右箭头 562"/>
          <p:cNvSpPr/>
          <p:nvPr/>
        </p:nvSpPr>
        <p:spPr>
          <a:xfrm>
            <a:off x="152400" y="5302741"/>
            <a:ext cx="4953000" cy="1440664"/>
          </a:xfrm>
          <a:prstGeom prst="rightArrow">
            <a:avLst>
              <a:gd name="adj1" fmla="val 66926"/>
              <a:gd name="adj2"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grpSp>
        <p:nvGrpSpPr>
          <p:cNvPr id="9" name="组合 8"/>
          <p:cNvGrpSpPr/>
          <p:nvPr/>
        </p:nvGrpSpPr>
        <p:grpSpPr>
          <a:xfrm>
            <a:off x="840105" y="5532120"/>
            <a:ext cx="3051175" cy="1076325"/>
            <a:chOff x="1323" y="8712"/>
            <a:chExt cx="4805" cy="1695"/>
          </a:xfrm>
        </p:grpSpPr>
        <p:sp>
          <p:nvSpPr>
            <p:cNvPr id="564" name="圆角矩形 563"/>
            <p:cNvSpPr/>
            <p:nvPr/>
          </p:nvSpPr>
          <p:spPr>
            <a:xfrm>
              <a:off x="1323" y="8938"/>
              <a:ext cx="4805" cy="1246"/>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schemeClr val="bg2">
                    <a:lumMod val="10000"/>
                  </a:schemeClr>
                </a:solidFill>
                <a:cs typeface="+mn-ea"/>
                <a:sym typeface="+mn-lt"/>
              </a:endParaRPr>
            </a:p>
          </p:txBody>
        </p:sp>
        <p:sp>
          <p:nvSpPr>
            <p:cNvPr id="565" name="TextBox 71"/>
            <p:cNvSpPr txBox="1"/>
            <p:nvPr/>
          </p:nvSpPr>
          <p:spPr>
            <a:xfrm>
              <a:off x="1928" y="8712"/>
              <a:ext cx="3450" cy="1695"/>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algn="l" fontAlgn="auto">
                <a:lnSpc>
                  <a:spcPct val="100000"/>
                </a:lnSpc>
              </a:pPr>
              <a:r>
                <a:rPr lang="en-US" altLang="zh-CN" sz="3200" dirty="0">
                  <a:solidFill>
                    <a:schemeClr val="bg2">
                      <a:lumMod val="10000"/>
                    </a:schemeClr>
                  </a:solidFill>
                  <a:latin typeface="+mn-lt"/>
                  <a:ea typeface="+mn-ea"/>
                  <a:cs typeface="+mn-ea"/>
                  <a:sym typeface="+mn-lt"/>
                </a:rPr>
                <a:t>diligent</a:t>
              </a:r>
              <a:endParaRPr lang="en-US" altLang="zh-CN" sz="3200" dirty="0">
                <a:solidFill>
                  <a:schemeClr val="bg2">
                    <a:lumMod val="10000"/>
                  </a:schemeClr>
                </a:solidFill>
                <a:latin typeface="+mn-lt"/>
                <a:ea typeface="+mn-ea"/>
                <a:cs typeface="+mn-ea"/>
                <a:sym typeface="+mn-lt"/>
              </a:endParaRPr>
            </a:p>
            <a:p>
              <a:pPr algn="l" fontAlgn="auto">
                <a:lnSpc>
                  <a:spcPct val="100000"/>
                </a:lnSpc>
              </a:pPr>
              <a:r>
                <a:rPr lang="en-US" altLang="zh-CN" sz="3200" dirty="0">
                  <a:solidFill>
                    <a:schemeClr val="bg2">
                      <a:lumMod val="10000"/>
                    </a:schemeClr>
                  </a:solidFill>
                  <a:latin typeface="+mn-lt"/>
                  <a:ea typeface="+mn-ea"/>
                  <a:cs typeface="+mn-ea"/>
                  <a:sym typeface="+mn-lt"/>
                </a:rPr>
                <a:t>positive</a:t>
              </a:r>
              <a:endParaRPr lang="en-US" altLang="zh-CN" sz="3200" dirty="0">
                <a:solidFill>
                  <a:schemeClr val="bg2">
                    <a:lumMod val="10000"/>
                  </a:schemeClr>
                </a:solidFill>
                <a:latin typeface="+mn-lt"/>
                <a:ea typeface="+mn-ea"/>
                <a:cs typeface="+mn-ea"/>
                <a:sym typeface="+mn-lt"/>
              </a:endParaRPr>
            </a:p>
          </p:txBody>
        </p:sp>
      </p:grpSp>
      <p:sp>
        <p:nvSpPr>
          <p:cNvPr id="3" name="Rectangle 47"/>
          <p:cNvSpPr/>
          <p:nvPr/>
        </p:nvSpPr>
        <p:spPr>
          <a:xfrm>
            <a:off x="1013892" y="336157"/>
            <a:ext cx="3063240"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Analyze the qualities</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2000" fill="hold" grpId="0" nodeType="clickEffect">
                                  <p:stCondLst>
                                    <p:cond delay="0"/>
                                  </p:stCondLst>
                                  <p:childTnLst>
                                    <p:set>
                                      <p:cBhvr>
                                        <p:cTn id="24" dur="1" fill="hold">
                                          <p:stCondLst>
                                            <p:cond delay="0"/>
                                          </p:stCondLst>
                                        </p:cTn>
                                        <p:tgtEl>
                                          <p:spTgt spid="557"/>
                                        </p:tgtEl>
                                        <p:attrNameLst>
                                          <p:attrName>style.visibility</p:attrName>
                                        </p:attrNameLst>
                                      </p:cBhvr>
                                      <p:to>
                                        <p:strVal val="visible"/>
                                      </p:to>
                                    </p:set>
                                    <p:anim calcmode="lin" valueType="num">
                                      <p:cBhvr additive="base">
                                        <p:cTn id="25" dur="750" fill="hold"/>
                                        <p:tgtEl>
                                          <p:spTgt spid="557"/>
                                        </p:tgtEl>
                                        <p:attrNameLst>
                                          <p:attrName>ppt_x</p:attrName>
                                        </p:attrNameLst>
                                      </p:cBhvr>
                                      <p:tavLst>
                                        <p:tav tm="0">
                                          <p:val>
                                            <p:strVal val="1+#ppt_w/2"/>
                                          </p:val>
                                        </p:tav>
                                        <p:tav tm="100000">
                                          <p:val>
                                            <p:strVal val="#ppt_x"/>
                                          </p:val>
                                        </p:tav>
                                      </p:tavLst>
                                    </p:anim>
                                    <p:anim calcmode="lin" valueType="num">
                                      <p:cBhvr additive="base">
                                        <p:cTn id="26" dur="750" fill="hold"/>
                                        <p:tgtEl>
                                          <p:spTgt spid="557"/>
                                        </p:tgtEl>
                                        <p:attrNameLst>
                                          <p:attrName>ppt_y</p:attrName>
                                        </p:attrNameLst>
                                      </p:cBhvr>
                                      <p:tavLst>
                                        <p:tav tm="0">
                                          <p:val>
                                            <p:strVal val="#ppt_y"/>
                                          </p:val>
                                        </p:tav>
                                        <p:tav tm="100000">
                                          <p:val>
                                            <p:strVal val="#ppt_y"/>
                                          </p:val>
                                        </p:tav>
                                      </p:tavLst>
                                    </p:anim>
                                  </p:childTnLst>
                                </p:cTn>
                              </p:par>
                              <p:par>
                                <p:cTn id="27" presetID="10" presetClass="entr" presetSubtype="0" fill="hold" grpId="1" nodeType="withEffect">
                                  <p:stCondLst>
                                    <p:cond delay="0"/>
                                  </p:stCondLst>
                                  <p:childTnLst>
                                    <p:set>
                                      <p:cBhvr>
                                        <p:cTn id="28" dur="1" fill="hold">
                                          <p:stCondLst>
                                            <p:cond delay="0"/>
                                          </p:stCondLst>
                                        </p:cTn>
                                        <p:tgtEl>
                                          <p:spTgt spid="557"/>
                                        </p:tgtEl>
                                        <p:attrNameLst>
                                          <p:attrName>style.visibility</p:attrName>
                                        </p:attrNameLst>
                                      </p:cBhvr>
                                      <p:to>
                                        <p:strVal val="visible"/>
                                      </p:to>
                                    </p:set>
                                    <p:animEffect transition="in" filter="fade">
                                      <p:cBhvr>
                                        <p:cTn id="29" dur="750"/>
                                        <p:tgtEl>
                                          <p:spTgt spid="557"/>
                                        </p:tgtEl>
                                      </p:cBhvr>
                                    </p:animEffect>
                                  </p:childTnLst>
                                </p:cTn>
                              </p:par>
                            </p:childTnLst>
                          </p:cTn>
                        </p:par>
                        <p:par>
                          <p:cTn id="30" fill="hold">
                            <p:stCondLst>
                              <p:cond delay="1000"/>
                            </p:stCondLst>
                            <p:childTnLst>
                              <p:par>
                                <p:cTn id="31" presetID="2" presetClass="entr" presetSubtype="8" decel="52000" fill="hold" nodeType="afterEffect">
                                  <p:stCondLst>
                                    <p:cond delay="0"/>
                                  </p:stCondLst>
                                  <p:childTnLst>
                                    <p:set>
                                      <p:cBhvr>
                                        <p:cTn id="32" dur="1" fill="hold">
                                          <p:stCondLst>
                                            <p:cond delay="0"/>
                                          </p:stCondLst>
                                        </p:cTn>
                                        <p:tgtEl>
                                          <p:spTgt spid="558"/>
                                        </p:tgtEl>
                                        <p:attrNameLst>
                                          <p:attrName>style.visibility</p:attrName>
                                        </p:attrNameLst>
                                      </p:cBhvr>
                                      <p:to>
                                        <p:strVal val="visible"/>
                                      </p:to>
                                    </p:set>
                                    <p:anim calcmode="lin" valueType="num">
                                      <p:cBhvr additive="base">
                                        <p:cTn id="33" dur="1000" fill="hold"/>
                                        <p:tgtEl>
                                          <p:spTgt spid="558"/>
                                        </p:tgtEl>
                                        <p:attrNameLst>
                                          <p:attrName>ppt_x</p:attrName>
                                        </p:attrNameLst>
                                      </p:cBhvr>
                                      <p:tavLst>
                                        <p:tav tm="0">
                                          <p:val>
                                            <p:strVal val="0-#ppt_w/2"/>
                                          </p:val>
                                        </p:tav>
                                        <p:tav tm="100000">
                                          <p:val>
                                            <p:strVal val="#ppt_x"/>
                                          </p:val>
                                        </p:tav>
                                      </p:tavLst>
                                    </p:anim>
                                    <p:anim calcmode="lin" valueType="num">
                                      <p:cBhvr additive="base">
                                        <p:cTn id="34" dur="1000" fill="hold"/>
                                        <p:tgtEl>
                                          <p:spTgt spid="558"/>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558"/>
                                        </p:tgtEl>
                                        <p:attrNameLst>
                                          <p:attrName>style.visibility</p:attrName>
                                        </p:attrNameLst>
                                      </p:cBhvr>
                                      <p:to>
                                        <p:strVal val="visible"/>
                                      </p:to>
                                    </p:set>
                                    <p:animEffect transition="in" filter="fade">
                                      <p:cBhvr>
                                        <p:cTn id="37" dur="1000"/>
                                        <p:tgtEl>
                                          <p:spTgt spid="55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decel="52000" fill="hold" grpId="0" nodeType="clickEffect">
                                  <p:stCondLst>
                                    <p:cond delay="0"/>
                                  </p:stCondLst>
                                  <p:childTnLst>
                                    <p:set>
                                      <p:cBhvr>
                                        <p:cTn id="41" dur="1" fill="hold">
                                          <p:stCondLst>
                                            <p:cond delay="0"/>
                                          </p:stCondLst>
                                        </p:cTn>
                                        <p:tgtEl>
                                          <p:spTgt spid="563"/>
                                        </p:tgtEl>
                                        <p:attrNameLst>
                                          <p:attrName>style.visibility</p:attrName>
                                        </p:attrNameLst>
                                      </p:cBhvr>
                                      <p:to>
                                        <p:strVal val="visible"/>
                                      </p:to>
                                    </p:set>
                                    <p:anim calcmode="lin" valueType="num">
                                      <p:cBhvr additive="base">
                                        <p:cTn id="42" dur="750" fill="hold"/>
                                        <p:tgtEl>
                                          <p:spTgt spid="563"/>
                                        </p:tgtEl>
                                        <p:attrNameLst>
                                          <p:attrName>ppt_x</p:attrName>
                                        </p:attrNameLst>
                                      </p:cBhvr>
                                      <p:tavLst>
                                        <p:tav tm="0">
                                          <p:val>
                                            <p:strVal val="0-#ppt_w/2"/>
                                          </p:val>
                                        </p:tav>
                                        <p:tav tm="100000">
                                          <p:val>
                                            <p:strVal val="#ppt_x"/>
                                          </p:val>
                                        </p:tav>
                                      </p:tavLst>
                                    </p:anim>
                                    <p:anim calcmode="lin" valueType="num">
                                      <p:cBhvr additive="base">
                                        <p:cTn id="43" dur="750" fill="hold"/>
                                        <p:tgtEl>
                                          <p:spTgt spid="563"/>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563"/>
                                        </p:tgtEl>
                                        <p:attrNameLst>
                                          <p:attrName>style.visibility</p:attrName>
                                        </p:attrNameLst>
                                      </p:cBhvr>
                                      <p:to>
                                        <p:strVal val="visible"/>
                                      </p:to>
                                    </p:set>
                                    <p:animEffect transition="in" filter="fade">
                                      <p:cBhvr>
                                        <p:cTn id="46" dur="750"/>
                                        <p:tgtEl>
                                          <p:spTgt spid="563"/>
                                        </p:tgtEl>
                                      </p:cBhvr>
                                    </p:animEffect>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bldLvl="0" animBg="1"/>
      <p:bldP spid="4" grpId="1" bldLvl="0" animBg="1"/>
      <p:bldP spid="6" grpId="1" bldLvl="0" animBg="1"/>
      <p:bldP spid="557" grpId="0" bldLvl="0" animBg="1"/>
      <p:bldP spid="557" grpId="1" bldLvl="0" animBg="1"/>
      <p:bldP spid="563" grpId="0" bldLvl="0" animBg="1"/>
      <p:bldP spid="563"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graphicFrame>
        <p:nvGraphicFramePr>
          <p:cNvPr id="4" name="表格 3"/>
          <p:cNvGraphicFramePr/>
          <p:nvPr>
            <p:custDataLst>
              <p:tags r:id="rId2"/>
            </p:custDataLst>
          </p:nvPr>
        </p:nvGraphicFramePr>
        <p:xfrm>
          <a:off x="45720" y="1154430"/>
          <a:ext cx="12146915" cy="5626100"/>
        </p:xfrm>
        <a:graphic>
          <a:graphicData uri="http://schemas.openxmlformats.org/drawingml/2006/table">
            <a:tbl>
              <a:tblPr firstRow="1" bandRow="1">
                <a:tableStyleId>{5C22544A-7EE6-4342-B048-85BDC9FD1C3A}</a:tableStyleId>
              </a:tblPr>
              <a:tblGrid>
                <a:gridCol w="1148080"/>
                <a:gridCol w="2026285"/>
                <a:gridCol w="2005330"/>
                <a:gridCol w="4518025"/>
                <a:gridCol w="2449195"/>
              </a:tblGrid>
              <a:tr h="922020">
                <a:tc>
                  <a:txBody>
                    <a:bodyPr/>
                    <a:p>
                      <a:pPr>
                        <a:buNone/>
                      </a:pPr>
                      <a:r>
                        <a:rPr lang="en-US" altLang="zh-CN" sz="2400"/>
                        <a:t>Hero</a:t>
                      </a:r>
                      <a:endParaRPr lang="en-US" altLang="zh-CN" sz="2400"/>
                    </a:p>
                  </a:txBody>
                  <a:tcPr/>
                </a:tc>
                <a:tc>
                  <a:txBody>
                    <a:bodyPr/>
                    <a:p>
                      <a:pPr>
                        <a:buNone/>
                      </a:pPr>
                      <a:r>
                        <a:rPr lang="en-US" altLang="zh-CN" sz="2400"/>
                        <a:t>Identity/</a:t>
                      </a:r>
                      <a:endParaRPr lang="en-US" altLang="zh-CN" sz="2400"/>
                    </a:p>
                    <a:p>
                      <a:pPr>
                        <a:buNone/>
                      </a:pPr>
                      <a:r>
                        <a:rPr lang="en-US" altLang="zh-CN" sz="2400"/>
                        <a:t>Occupation</a:t>
                      </a:r>
                      <a:endParaRPr lang="en-US" altLang="zh-CN" sz="2400"/>
                    </a:p>
                  </a:txBody>
                  <a:tcPr/>
                </a:tc>
                <a:tc>
                  <a:txBody>
                    <a:bodyPr/>
                    <a:p>
                      <a:pPr>
                        <a:buNone/>
                      </a:pPr>
                      <a:r>
                        <a:rPr lang="en-US" altLang="zh-CN" sz="2400"/>
                        <a:t>...</a:t>
                      </a:r>
                      <a:endParaRPr lang="en-US" altLang="zh-CN" sz="2400"/>
                    </a:p>
                  </a:txBody>
                  <a:tcPr/>
                </a:tc>
                <a:tc>
                  <a:txBody>
                    <a:bodyPr/>
                    <a:p>
                      <a:pPr>
                        <a:buNone/>
                      </a:pPr>
                      <a:r>
                        <a:rPr lang="en-US" altLang="zh-CN" sz="2800"/>
                        <a:t>Personality</a:t>
                      </a:r>
                      <a:endParaRPr lang="en-US" altLang="zh-CN" sz="2800"/>
                    </a:p>
                  </a:txBody>
                  <a:tcPr/>
                </a:tc>
                <a:tc>
                  <a:txBody>
                    <a:bodyPr/>
                    <a:p>
                      <a:pPr>
                        <a:buNone/>
                      </a:pPr>
                      <a:r>
                        <a:rPr lang="en-US" altLang="zh-CN" sz="2800"/>
                        <a:t>Influence</a:t>
                      </a:r>
                      <a:endParaRPr lang="en-US" altLang="zh-CN" sz="2800"/>
                    </a:p>
                  </a:txBody>
                  <a:tcPr/>
                </a:tc>
              </a:tr>
              <a:tr h="1752600">
                <a:tc>
                  <a:txBody>
                    <a:bodyPr/>
                    <a:p>
                      <a:pPr>
                        <a:buNone/>
                      </a:pPr>
                      <a:endParaRPr lang="en-US" altLang="zh-CN"/>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475740">
                <a:tc>
                  <a:txBody>
                    <a:bodyPr/>
                    <a:p>
                      <a:pPr>
                        <a:buNone/>
                      </a:pPr>
                      <a:endParaRPr lang="zh-CN" altLang="en-US"/>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475740">
                <a:tc>
                  <a:txBody>
                    <a:bodyPr/>
                    <a:p>
                      <a:pPr>
                        <a:buNone/>
                      </a:pPr>
                      <a:endParaRPr lang="zh-CN" altLang="en-US"/>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2" name="图片 1" descr="黄大年"/>
          <p:cNvPicPr>
            <a:picLocks noChangeAspect="1"/>
          </p:cNvPicPr>
          <p:nvPr/>
        </p:nvPicPr>
        <p:blipFill>
          <a:blip r:embed="rId3"/>
          <a:stretch>
            <a:fillRect/>
          </a:stretch>
        </p:blipFill>
        <p:spPr>
          <a:xfrm>
            <a:off x="45720" y="2274570"/>
            <a:ext cx="1041400" cy="1511300"/>
          </a:xfrm>
          <a:prstGeom prst="rect">
            <a:avLst/>
          </a:prstGeom>
        </p:spPr>
      </p:pic>
      <p:pic>
        <p:nvPicPr>
          <p:cNvPr id="5" name="图片 4" descr="couple"/>
          <p:cNvPicPr>
            <a:picLocks noChangeAspect="1"/>
          </p:cNvPicPr>
          <p:nvPr/>
        </p:nvPicPr>
        <p:blipFill>
          <a:blip r:embed="rId4"/>
          <a:stretch>
            <a:fillRect/>
          </a:stretch>
        </p:blipFill>
        <p:spPr>
          <a:xfrm>
            <a:off x="8255" y="4086225"/>
            <a:ext cx="1156970" cy="1105535"/>
          </a:xfrm>
          <a:prstGeom prst="rect">
            <a:avLst/>
          </a:prstGeom>
        </p:spPr>
      </p:pic>
      <p:pic>
        <p:nvPicPr>
          <p:cNvPr id="6" name="图片 5" descr="李树荣"/>
          <p:cNvPicPr>
            <a:picLocks noChangeAspect="1"/>
          </p:cNvPicPr>
          <p:nvPr/>
        </p:nvPicPr>
        <p:blipFill>
          <a:blip r:embed="rId5"/>
          <a:stretch>
            <a:fillRect/>
          </a:stretch>
        </p:blipFill>
        <p:spPr>
          <a:xfrm>
            <a:off x="82550" y="5285105"/>
            <a:ext cx="1120775" cy="1496060"/>
          </a:xfrm>
          <a:prstGeom prst="rect">
            <a:avLst/>
          </a:prstGeom>
        </p:spPr>
      </p:pic>
      <p:sp>
        <p:nvSpPr>
          <p:cNvPr id="7" name="文本框 6"/>
          <p:cNvSpPr txBox="1"/>
          <p:nvPr/>
        </p:nvSpPr>
        <p:spPr>
          <a:xfrm>
            <a:off x="1087120" y="2125345"/>
            <a:ext cx="2233295" cy="829945"/>
          </a:xfrm>
          <a:prstGeom prst="rect">
            <a:avLst/>
          </a:prstGeom>
          <a:noFill/>
        </p:spPr>
        <p:txBody>
          <a:bodyPr wrap="square" rtlCol="0">
            <a:spAutoFit/>
          </a:bodyPr>
          <a:p>
            <a:r>
              <a:rPr lang="en-US" altLang="zh-CN" sz="2400" b="1">
                <a:solidFill>
                  <a:schemeClr val="bg2">
                    <a:lumMod val="10000"/>
                  </a:schemeClr>
                </a:solidFill>
              </a:rPr>
              <a:t>geophysicist/scientist</a:t>
            </a:r>
            <a:endParaRPr lang="en-US" altLang="zh-CN" sz="2400" b="1">
              <a:solidFill>
                <a:schemeClr val="bg2">
                  <a:lumMod val="10000"/>
                </a:schemeClr>
              </a:solidFill>
            </a:endParaRPr>
          </a:p>
        </p:txBody>
      </p:sp>
      <p:sp>
        <p:nvSpPr>
          <p:cNvPr id="8" name="文本框 7"/>
          <p:cNvSpPr txBox="1"/>
          <p:nvPr/>
        </p:nvSpPr>
        <p:spPr>
          <a:xfrm>
            <a:off x="1106170" y="3900805"/>
            <a:ext cx="2098675" cy="1198880"/>
          </a:xfrm>
          <a:prstGeom prst="rect">
            <a:avLst/>
          </a:prstGeom>
          <a:noFill/>
        </p:spPr>
        <p:txBody>
          <a:bodyPr wrap="square" rtlCol="0">
            <a:spAutoFit/>
          </a:bodyPr>
          <a:p>
            <a:r>
              <a:rPr lang="en-US" altLang="zh-CN" sz="2400" b="1">
                <a:solidFill>
                  <a:schemeClr val="bg2">
                    <a:lumMod val="10000"/>
                  </a:schemeClr>
                </a:solidFill>
              </a:rPr>
              <a:t>teachers at primary school</a:t>
            </a:r>
            <a:endParaRPr lang="en-US" altLang="zh-CN" sz="2400" b="1">
              <a:solidFill>
                <a:schemeClr val="bg2">
                  <a:lumMod val="10000"/>
                </a:schemeClr>
              </a:solidFill>
            </a:endParaRPr>
          </a:p>
        </p:txBody>
      </p:sp>
      <p:sp>
        <p:nvSpPr>
          <p:cNvPr id="9" name="文本框 8"/>
          <p:cNvSpPr txBox="1"/>
          <p:nvPr/>
        </p:nvSpPr>
        <p:spPr>
          <a:xfrm>
            <a:off x="1202690" y="5513705"/>
            <a:ext cx="2461895" cy="829945"/>
          </a:xfrm>
          <a:prstGeom prst="rect">
            <a:avLst/>
          </a:prstGeom>
          <a:noFill/>
        </p:spPr>
        <p:txBody>
          <a:bodyPr wrap="square" rtlCol="0">
            <a:spAutoFit/>
          </a:bodyPr>
          <a:p>
            <a:r>
              <a:rPr lang="en-US" altLang="zh-CN" sz="2400" b="1">
                <a:solidFill>
                  <a:schemeClr val="bg2">
                    <a:lumMod val="10000"/>
                  </a:schemeClr>
                </a:solidFill>
              </a:rPr>
              <a:t>mother/</a:t>
            </a:r>
            <a:endParaRPr lang="en-US" altLang="zh-CN" sz="2400" b="1">
              <a:solidFill>
                <a:schemeClr val="bg2">
                  <a:lumMod val="10000"/>
                </a:schemeClr>
              </a:solidFill>
            </a:endParaRPr>
          </a:p>
          <a:p>
            <a:r>
              <a:rPr lang="en-US" altLang="zh-CN" sz="2400" b="1">
                <a:solidFill>
                  <a:schemeClr val="bg2">
                    <a:lumMod val="10000"/>
                  </a:schemeClr>
                </a:solidFill>
              </a:rPr>
              <a:t>cashier</a:t>
            </a:r>
            <a:endParaRPr lang="en-US" altLang="zh-CN" sz="2400" b="1">
              <a:solidFill>
                <a:schemeClr val="bg2">
                  <a:lumMod val="10000"/>
                </a:schemeClr>
              </a:solidFill>
            </a:endParaRPr>
          </a:p>
        </p:txBody>
      </p:sp>
      <p:sp>
        <p:nvSpPr>
          <p:cNvPr id="3" name="文本框 2"/>
          <p:cNvSpPr txBox="1"/>
          <p:nvPr/>
        </p:nvSpPr>
        <p:spPr>
          <a:xfrm>
            <a:off x="5233035" y="2085975"/>
            <a:ext cx="4538345" cy="953135"/>
          </a:xfrm>
          <a:prstGeom prst="rect">
            <a:avLst/>
          </a:prstGeom>
          <a:noFill/>
        </p:spPr>
        <p:txBody>
          <a:bodyPr wrap="square" rtlCol="0">
            <a:spAutoFit/>
          </a:bodyPr>
          <a:p>
            <a:r>
              <a:rPr lang="en-US" altLang="zh-CN" sz="2800" b="1">
                <a:solidFill>
                  <a:schemeClr val="bg2">
                    <a:lumMod val="10000"/>
                  </a:schemeClr>
                </a:solidFill>
                <a:latin typeface="Arial" panose="020B0604020202020204" pitchFamily="34" charset="0"/>
              </a:rPr>
              <a:t>pariotic, selfless, committed</a:t>
            </a:r>
            <a:endParaRPr lang="en-US" altLang="zh-CN" sz="2800" b="1">
              <a:solidFill>
                <a:schemeClr val="bg2">
                  <a:lumMod val="10000"/>
                </a:schemeClr>
              </a:solidFill>
              <a:latin typeface="Arial" panose="020B0604020202020204" pitchFamily="34" charset="0"/>
            </a:endParaRPr>
          </a:p>
        </p:txBody>
      </p:sp>
      <p:sp>
        <p:nvSpPr>
          <p:cNvPr id="137" name="文本框 136"/>
          <p:cNvSpPr txBox="1"/>
          <p:nvPr/>
        </p:nvSpPr>
        <p:spPr>
          <a:xfrm>
            <a:off x="5233035" y="4013835"/>
            <a:ext cx="4538345" cy="953135"/>
          </a:xfrm>
          <a:prstGeom prst="rect">
            <a:avLst/>
          </a:prstGeom>
          <a:noFill/>
        </p:spPr>
        <p:txBody>
          <a:bodyPr wrap="square" rtlCol="0">
            <a:spAutoFit/>
          </a:bodyPr>
          <a:p>
            <a:r>
              <a:rPr lang="en-US" altLang="zh-CN" sz="2800" b="1">
                <a:solidFill>
                  <a:schemeClr val="bg2">
                    <a:lumMod val="10000"/>
                  </a:schemeClr>
                </a:solidFill>
                <a:latin typeface="Arial" panose="020B0604020202020204" pitchFamily="34" charset="0"/>
              </a:rPr>
              <a:t>tough, pesistent,</a:t>
            </a:r>
            <a:endParaRPr lang="en-US" altLang="zh-CN" sz="2800" b="1">
              <a:solidFill>
                <a:schemeClr val="bg2">
                  <a:lumMod val="10000"/>
                </a:schemeClr>
              </a:solidFill>
              <a:latin typeface="Arial" panose="020B0604020202020204" pitchFamily="34" charset="0"/>
            </a:endParaRPr>
          </a:p>
          <a:p>
            <a:r>
              <a:rPr lang="en-US" altLang="zh-CN" sz="2800" b="1">
                <a:solidFill>
                  <a:schemeClr val="bg2">
                    <a:lumMod val="10000"/>
                  </a:schemeClr>
                </a:solidFill>
                <a:latin typeface="Arial" panose="020B0604020202020204" pitchFamily="34" charset="0"/>
              </a:rPr>
              <a:t>devoted, selfless</a:t>
            </a:r>
            <a:endParaRPr lang="en-US" altLang="zh-CN" sz="2800" b="1">
              <a:solidFill>
                <a:schemeClr val="bg2">
                  <a:lumMod val="10000"/>
                </a:schemeClr>
              </a:solidFill>
              <a:latin typeface="Arial" panose="020B0604020202020204" pitchFamily="34" charset="0"/>
            </a:endParaRPr>
          </a:p>
        </p:txBody>
      </p:sp>
      <p:sp>
        <p:nvSpPr>
          <p:cNvPr id="138" name="文本框 137"/>
          <p:cNvSpPr txBox="1"/>
          <p:nvPr/>
        </p:nvSpPr>
        <p:spPr>
          <a:xfrm>
            <a:off x="5194935" y="5380355"/>
            <a:ext cx="4547870" cy="953135"/>
          </a:xfrm>
          <a:prstGeom prst="rect">
            <a:avLst/>
          </a:prstGeom>
          <a:noFill/>
        </p:spPr>
        <p:txBody>
          <a:bodyPr wrap="square" rtlCol="0">
            <a:spAutoFit/>
          </a:bodyPr>
          <a:p>
            <a:r>
              <a:rPr lang="en-US" altLang="zh-CN" sz="2800" b="1">
                <a:solidFill>
                  <a:schemeClr val="bg2">
                    <a:lumMod val="10000"/>
                  </a:schemeClr>
                </a:solidFill>
                <a:latin typeface="Arial" panose="020B0604020202020204" pitchFamily="34" charset="0"/>
              </a:rPr>
              <a:t>committed, reponsible,</a:t>
            </a:r>
            <a:endParaRPr lang="en-US" altLang="zh-CN" sz="2800" b="1">
              <a:solidFill>
                <a:schemeClr val="bg2">
                  <a:lumMod val="10000"/>
                </a:schemeClr>
              </a:solidFill>
              <a:latin typeface="Arial" panose="020B0604020202020204" pitchFamily="34" charset="0"/>
            </a:endParaRPr>
          </a:p>
          <a:p>
            <a:r>
              <a:rPr lang="en-US" altLang="zh-CN" sz="2800" b="1">
                <a:solidFill>
                  <a:schemeClr val="bg2">
                    <a:lumMod val="10000"/>
                  </a:schemeClr>
                </a:solidFill>
                <a:latin typeface="Arial" panose="020B0604020202020204" pitchFamily="34" charset="0"/>
              </a:rPr>
              <a:t>diligent, positive</a:t>
            </a:r>
            <a:endParaRPr lang="en-US" altLang="zh-CN" sz="2800" b="1">
              <a:solidFill>
                <a:schemeClr val="bg2">
                  <a:lumMod val="10000"/>
                </a:schemeClr>
              </a:solidFill>
              <a:latin typeface="Arial" panose="020B0604020202020204" pitchFamily="34" charset="0"/>
            </a:endParaRPr>
          </a:p>
        </p:txBody>
      </p:sp>
      <p:sp>
        <p:nvSpPr>
          <p:cNvPr id="10" name="Rectangle 47"/>
          <p:cNvSpPr/>
          <p:nvPr/>
        </p:nvSpPr>
        <p:spPr>
          <a:xfrm>
            <a:off x="1202487" y="464427"/>
            <a:ext cx="4417695"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Design a form and complete it</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
                                        </p:tgtEl>
                                        <p:attrNameLst>
                                          <p:attrName>style.visibility</p:attrName>
                                        </p:attrNameLst>
                                      </p:cBhvr>
                                      <p:to>
                                        <p:strVal val="visible"/>
                                      </p:to>
                                    </p:set>
                                    <p:anim calcmode="lin" valueType="num">
                                      <p:cBhvr additive="base">
                                        <p:cTn id="13" dur="500" fill="hold"/>
                                        <p:tgtEl>
                                          <p:spTgt spid="137"/>
                                        </p:tgtEl>
                                        <p:attrNameLst>
                                          <p:attrName>ppt_x</p:attrName>
                                        </p:attrNameLst>
                                      </p:cBhvr>
                                      <p:tavLst>
                                        <p:tav tm="0">
                                          <p:val>
                                            <p:strVal val="#ppt_x"/>
                                          </p:val>
                                        </p:tav>
                                        <p:tav tm="100000">
                                          <p:val>
                                            <p:strVal val="#ppt_x"/>
                                          </p:val>
                                        </p:tav>
                                      </p:tavLst>
                                    </p:anim>
                                    <p:anim calcmode="lin" valueType="num">
                                      <p:cBhvr additive="base">
                                        <p:cTn id="14"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8"/>
                                        </p:tgtEl>
                                        <p:attrNameLst>
                                          <p:attrName>style.visibility</p:attrName>
                                        </p:attrNameLst>
                                      </p:cBhvr>
                                      <p:to>
                                        <p:strVal val="visible"/>
                                      </p:to>
                                    </p:set>
                                    <p:anim calcmode="lin" valueType="num">
                                      <p:cBhvr additive="base">
                                        <p:cTn id="19" dur="500" fill="hold"/>
                                        <p:tgtEl>
                                          <p:spTgt spid="138"/>
                                        </p:tgtEl>
                                        <p:attrNameLst>
                                          <p:attrName>ppt_x</p:attrName>
                                        </p:attrNameLst>
                                      </p:cBhvr>
                                      <p:tavLst>
                                        <p:tav tm="0">
                                          <p:val>
                                            <p:strVal val="#ppt_x"/>
                                          </p:val>
                                        </p:tav>
                                        <p:tav tm="100000">
                                          <p:val>
                                            <p:strVal val="#ppt_x"/>
                                          </p:val>
                                        </p:tav>
                                      </p:tavLst>
                                    </p:anim>
                                    <p:anim calcmode="lin" valueType="num">
                                      <p:cBhvr additive="base">
                                        <p:cTn id="20"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7" grpId="0"/>
      <p:bldP spid="1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7"/>
          <p:cNvSpPr/>
          <p:nvPr/>
        </p:nvSpPr>
        <p:spPr>
          <a:xfrm>
            <a:off x="1202487" y="540627"/>
            <a:ext cx="3129915"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Explore the influence</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pic>
        <p:nvPicPr>
          <p:cNvPr id="2" name="图片 1" descr="教材截图"/>
          <p:cNvPicPr>
            <a:picLocks noChangeAspect="1"/>
          </p:cNvPicPr>
          <p:nvPr/>
        </p:nvPicPr>
        <p:blipFill>
          <a:blip r:embed="rId2"/>
          <a:srcRect l="5782" t="33676" r="2728" b="1398"/>
          <a:stretch>
            <a:fillRect/>
          </a:stretch>
        </p:blipFill>
        <p:spPr>
          <a:xfrm>
            <a:off x="27940" y="1187450"/>
            <a:ext cx="6207125" cy="5362575"/>
          </a:xfrm>
          <a:prstGeom prst="rect">
            <a:avLst/>
          </a:prstGeom>
        </p:spPr>
      </p:pic>
      <p:pic>
        <p:nvPicPr>
          <p:cNvPr id="3" name="图片 2" descr="教材"/>
          <p:cNvPicPr>
            <a:picLocks noChangeAspect="1"/>
          </p:cNvPicPr>
          <p:nvPr/>
        </p:nvPicPr>
        <p:blipFill>
          <a:blip r:embed="rId3"/>
          <a:srcRect l="7616" t="22229" r="1828" b="12868"/>
          <a:stretch>
            <a:fillRect/>
          </a:stretch>
        </p:blipFill>
        <p:spPr>
          <a:xfrm>
            <a:off x="6054725" y="1192530"/>
            <a:ext cx="6137275" cy="2895600"/>
          </a:xfrm>
          <a:prstGeom prst="rect">
            <a:avLst/>
          </a:prstGeom>
        </p:spPr>
      </p:pic>
      <p:sp>
        <p:nvSpPr>
          <p:cNvPr id="45" name="圆角矩形 44"/>
          <p:cNvSpPr/>
          <p:nvPr/>
        </p:nvSpPr>
        <p:spPr>
          <a:xfrm>
            <a:off x="6351905" y="4087495"/>
            <a:ext cx="3587750" cy="1383665"/>
          </a:xfrm>
          <a:prstGeom prst="roundRect">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schemeClr val="bg2">
                  <a:lumMod val="10000"/>
                </a:schemeClr>
              </a:solidFill>
              <a:cs typeface="+mn-ea"/>
              <a:sym typeface="+mn-lt"/>
            </a:endParaRPr>
          </a:p>
        </p:txBody>
      </p:sp>
      <p:sp>
        <p:nvSpPr>
          <p:cNvPr id="50" name="TextBox 64"/>
          <p:cNvSpPr txBox="1"/>
          <p:nvPr/>
        </p:nvSpPr>
        <p:spPr>
          <a:xfrm>
            <a:off x="6256655" y="4241165"/>
            <a:ext cx="3778250" cy="1076325"/>
          </a:xfrm>
          <a:prstGeom prst="rect">
            <a:avLst/>
          </a:prstGeom>
          <a:noFill/>
        </p:spPr>
        <p:txBody>
          <a:bodyPr wrap="square" rtlCol="0">
            <a:spAutoFit/>
          </a:bodyPr>
          <a:p>
            <a:pPr algn="ctr"/>
            <a:r>
              <a:rPr lang="en-US" altLang="zh-CN" sz="3200" b="1" dirty="0">
                <a:solidFill>
                  <a:schemeClr val="bg2">
                    <a:lumMod val="10000"/>
                  </a:schemeClr>
                </a:solidFill>
                <a:cs typeface="+mn-ea"/>
                <a:sym typeface="+mn-lt"/>
              </a:rPr>
              <a:t>Because of..., I have learnt to...</a:t>
            </a:r>
            <a:endParaRPr lang="en-US" altLang="zh-CN" sz="3200" b="1" dirty="0">
              <a:solidFill>
                <a:schemeClr val="bg2">
                  <a:lumMod val="10000"/>
                </a:schemeClr>
              </a:solidFill>
              <a:cs typeface="+mn-ea"/>
              <a:sym typeface="+mn-lt"/>
            </a:endParaRPr>
          </a:p>
        </p:txBody>
      </p:sp>
      <p:sp>
        <p:nvSpPr>
          <p:cNvPr id="5" name="矩形 4"/>
          <p:cNvSpPr/>
          <p:nvPr/>
        </p:nvSpPr>
        <p:spPr>
          <a:xfrm>
            <a:off x="4194810" y="3237865"/>
            <a:ext cx="827405" cy="1198880"/>
          </a:xfrm>
          <a:prstGeom prst="rect">
            <a:avLst/>
          </a:prstGeom>
          <a:noFill/>
          <a:ln>
            <a:noFill/>
          </a:ln>
        </p:spPr>
        <p:txBody>
          <a:bodyPr wrap="square" rtlCol="0" anchor="t">
            <a:spAutoFit/>
            <a:scene3d>
              <a:camera prst="orthographicFront"/>
              <a:lightRig rig="threePt" dir="t"/>
            </a:scene3d>
          </a:bodyPr>
          <a:p>
            <a:pPr algn="ctr"/>
            <a:r>
              <a:rPr lang="en-US" altLang="zh-CN" sz="7200" b="1">
                <a:solidFill>
                  <a:schemeClr val="accent1"/>
                </a:solidFill>
                <a:effectLst>
                  <a:outerShdw blurRad="38100" dist="25400" dir="5400000" algn="ctr" rotWithShape="0">
                    <a:srgbClr val="6E747A">
                      <a:alpha val="43000"/>
                    </a:srgbClr>
                  </a:outerShdw>
                </a:effectLst>
              </a:rPr>
              <a:t>?</a:t>
            </a:r>
            <a:endParaRPr lang="en-US" altLang="zh-CN" sz="7200" b="1">
              <a:solidFill>
                <a:schemeClr val="accent1"/>
              </a:solidFill>
              <a:effectLst>
                <a:outerShdw blurRad="38100" dist="25400" dir="5400000" algn="ctr" rotWithShape="0">
                  <a:srgbClr val="6E747A">
                    <a:alpha val="43000"/>
                  </a:srgbClr>
                </a:outerShdw>
              </a:effectLst>
            </a:endParaRPr>
          </a:p>
        </p:txBody>
      </p:sp>
      <p:sp>
        <p:nvSpPr>
          <p:cNvPr id="6" name="圆角矩形 5"/>
          <p:cNvSpPr/>
          <p:nvPr/>
        </p:nvSpPr>
        <p:spPr>
          <a:xfrm>
            <a:off x="6054725" y="3580130"/>
            <a:ext cx="3470275" cy="30988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6" presetClass="emph" presetSubtype="0" fill="hold" grpId="0" nodeType="withEffect">
                                  <p:stCondLst>
                                    <p:cond delay="0"/>
                                  </p:stCondLst>
                                  <p:childTnLst>
                                    <p:animScale>
                                      <p:cBhvr>
                                        <p:cTn id="2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bldLvl="0" animBg="1"/>
      <p:bldP spid="50" grpId="0"/>
      <p:bldP spid="6" grpId="1" bldLvl="0" animBg="1"/>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7"/>
          <p:cNvSpPr/>
          <p:nvPr/>
        </p:nvSpPr>
        <p:spPr>
          <a:xfrm>
            <a:off x="1202487" y="540627"/>
            <a:ext cx="3105150"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Assess the passages</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pic>
        <p:nvPicPr>
          <p:cNvPr id="2" name="图片 1" descr="教材截图"/>
          <p:cNvPicPr>
            <a:picLocks noChangeAspect="1"/>
          </p:cNvPicPr>
          <p:nvPr/>
        </p:nvPicPr>
        <p:blipFill>
          <a:blip r:embed="rId2"/>
          <a:srcRect l="5782" t="33676" r="2728" b="1398"/>
          <a:stretch>
            <a:fillRect/>
          </a:stretch>
        </p:blipFill>
        <p:spPr>
          <a:xfrm>
            <a:off x="0" y="1192530"/>
            <a:ext cx="6207125" cy="5362575"/>
          </a:xfrm>
          <a:prstGeom prst="rect">
            <a:avLst/>
          </a:prstGeom>
        </p:spPr>
      </p:pic>
      <p:pic>
        <p:nvPicPr>
          <p:cNvPr id="3" name="图片 2" descr="教材"/>
          <p:cNvPicPr>
            <a:picLocks noChangeAspect="1"/>
          </p:cNvPicPr>
          <p:nvPr/>
        </p:nvPicPr>
        <p:blipFill>
          <a:blip r:embed="rId3"/>
          <a:srcRect l="7616" t="22229" r="1828" b="12868"/>
          <a:stretch>
            <a:fillRect/>
          </a:stretch>
        </p:blipFill>
        <p:spPr>
          <a:xfrm>
            <a:off x="6054725" y="1192530"/>
            <a:ext cx="6137275" cy="2895600"/>
          </a:xfrm>
          <a:prstGeom prst="rect">
            <a:avLst/>
          </a:prstGeom>
        </p:spPr>
      </p:pic>
      <p:sp>
        <p:nvSpPr>
          <p:cNvPr id="9" name="Rectangle 47"/>
          <p:cNvSpPr/>
          <p:nvPr/>
        </p:nvSpPr>
        <p:spPr>
          <a:xfrm>
            <a:off x="5289120" y="417310"/>
            <a:ext cx="6346825" cy="492125"/>
          </a:xfrm>
          <a:prstGeom prst="rect">
            <a:avLst/>
          </a:prstGeom>
          <a:noFill/>
        </p:spPr>
        <p:txBody>
          <a:bodyPr wrap="none" lIns="0" tIns="0" rIns="0" bIns="0">
            <a:spAutoFit/>
          </a:bodyPr>
          <a:p>
            <a:pPr algn="ctr"/>
            <a:r>
              <a:rPr lang="en-US" altLang="zh-CN" sz="3200" b="1" dirty="0">
                <a:solidFill>
                  <a:srgbClr val="FFC000"/>
                </a:solidFill>
                <a:cs typeface="+mn-ea"/>
                <a:sym typeface="+mn-lt"/>
              </a:rPr>
              <a:t>Which one impresses you most?</a:t>
            </a:r>
            <a:endParaRPr lang="en-US" altLang="zh-CN" sz="3200" b="1" dirty="0">
              <a:solidFill>
                <a:srgbClr val="FFC000"/>
              </a:solidFill>
              <a:cs typeface="+mn-ea"/>
              <a:sym typeface="+mn-lt"/>
            </a:endParaRPr>
          </a:p>
        </p:txBody>
      </p:sp>
      <p:sp>
        <p:nvSpPr>
          <p:cNvPr id="12" name="文本框 11"/>
          <p:cNvSpPr txBox="1"/>
          <p:nvPr/>
        </p:nvSpPr>
        <p:spPr>
          <a:xfrm>
            <a:off x="266065" y="5573395"/>
            <a:ext cx="1897380" cy="521970"/>
          </a:xfrm>
          <a:prstGeom prst="rect">
            <a:avLst/>
          </a:prstGeom>
          <a:noFill/>
        </p:spPr>
        <p:txBody>
          <a:bodyPr wrap="square" rtlCol="0">
            <a:spAutoFit/>
          </a:bodyPr>
          <a:p>
            <a:r>
              <a:rPr lang="en-US" altLang="zh-CN" sz="2800" b="1">
                <a:solidFill>
                  <a:schemeClr val="bg1"/>
                </a:solidFill>
              </a:rPr>
              <a:t>P3</a:t>
            </a:r>
            <a:endParaRPr lang="en-US" altLang="zh-CN" sz="2800" b="1">
              <a:solidFill>
                <a:schemeClr val="bg1"/>
              </a:solidFill>
            </a:endParaRPr>
          </a:p>
        </p:txBody>
      </p:sp>
      <p:cxnSp>
        <p:nvCxnSpPr>
          <p:cNvPr id="22" name="直接连接符 21"/>
          <p:cNvCxnSpPr/>
          <p:nvPr/>
        </p:nvCxnSpPr>
        <p:spPr>
          <a:xfrm flipV="1">
            <a:off x="3262630" y="2332355"/>
            <a:ext cx="647700" cy="127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2252980" y="4087495"/>
            <a:ext cx="1292225" cy="215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3090545" y="5885815"/>
            <a:ext cx="705485" cy="6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7880" y="4079875"/>
            <a:ext cx="801370" cy="101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7"/>
          <p:cNvSpPr/>
          <p:nvPr/>
        </p:nvSpPr>
        <p:spPr>
          <a:xfrm>
            <a:off x="796290" y="1192530"/>
            <a:ext cx="10600055" cy="1477010"/>
          </a:xfrm>
          <a:prstGeom prst="rect">
            <a:avLst/>
          </a:prstGeom>
        </p:spPr>
        <p:txBody>
          <a:bodyPr wrap="square" lIns="0" tIns="0" rIns="0" bIns="0">
            <a:spAutoFit/>
          </a:bodyPr>
          <a:lstStyle/>
          <a:p>
            <a:pPr algn="l"/>
            <a:r>
              <a:rPr lang="en-US" altLang="zh-CN" sz="3200" b="1" dirty="0">
                <a:solidFill>
                  <a:schemeClr val="bg1"/>
                </a:solidFill>
                <a:cs typeface="+mn-ea"/>
                <a:sym typeface="+mn-lt"/>
              </a:rPr>
              <a:t>   Role-play an interview about unnoticed heroes in your eyes. Three questions are allowed in the interview. Take turns to play the different roles.  </a:t>
            </a:r>
            <a:endParaRPr lang="en-US" altLang="zh-CN" sz="3200" b="1" dirty="0">
              <a:solidFill>
                <a:schemeClr val="bg1"/>
              </a:solidFill>
              <a:cs typeface="+mn-ea"/>
              <a:sym typeface="+mn-lt"/>
            </a:endParaRPr>
          </a:p>
        </p:txBody>
      </p:sp>
      <p:sp>
        <p:nvSpPr>
          <p:cNvPr id="107" name="Rectangle 47"/>
          <p:cNvSpPr/>
          <p:nvPr/>
        </p:nvSpPr>
        <p:spPr>
          <a:xfrm>
            <a:off x="1122680" y="557530"/>
            <a:ext cx="1899920" cy="368935"/>
          </a:xfrm>
          <a:prstGeom prst="rect">
            <a:avLst/>
          </a:prstGeom>
        </p:spPr>
        <p:txBody>
          <a:bodyPr wrap="squar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Role play</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pic>
        <p:nvPicPr>
          <p:cNvPr id="2" name="图片 1" descr="ddd"/>
          <p:cNvPicPr>
            <a:picLocks noChangeAspect="1"/>
          </p:cNvPicPr>
          <p:nvPr/>
        </p:nvPicPr>
        <p:blipFill>
          <a:blip r:embed="rId2"/>
          <a:stretch>
            <a:fillRect/>
          </a:stretch>
        </p:blipFill>
        <p:spPr>
          <a:xfrm>
            <a:off x="8020050" y="2755900"/>
            <a:ext cx="3696335" cy="3696335"/>
          </a:xfrm>
          <a:prstGeom prst="ellipse">
            <a:avLst/>
          </a:prstGeom>
        </p:spPr>
      </p:pic>
      <p:sp>
        <p:nvSpPr>
          <p:cNvPr id="45" name="圆角矩形 44"/>
          <p:cNvSpPr/>
          <p:nvPr/>
        </p:nvSpPr>
        <p:spPr>
          <a:xfrm>
            <a:off x="796290" y="2756535"/>
            <a:ext cx="7094855" cy="3568065"/>
          </a:xfrm>
          <a:prstGeom prst="roundRect">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schemeClr val="bg2">
                  <a:lumMod val="10000"/>
                </a:schemeClr>
              </a:solidFill>
              <a:cs typeface="+mn-ea"/>
              <a:sym typeface="+mn-lt"/>
            </a:endParaRPr>
          </a:p>
        </p:txBody>
      </p:sp>
      <p:sp>
        <p:nvSpPr>
          <p:cNvPr id="50" name="TextBox 64"/>
          <p:cNvSpPr txBox="1"/>
          <p:nvPr/>
        </p:nvSpPr>
        <p:spPr>
          <a:xfrm>
            <a:off x="891540" y="2794000"/>
            <a:ext cx="6961505" cy="3969385"/>
          </a:xfrm>
          <a:prstGeom prst="rect">
            <a:avLst/>
          </a:prstGeom>
          <a:noFill/>
        </p:spPr>
        <p:txBody>
          <a:bodyPr wrap="square" rtlCol="0">
            <a:spAutoFit/>
          </a:bodyPr>
          <a:p>
            <a:pPr algn="l"/>
            <a:r>
              <a:rPr lang="en-US" altLang="zh-CN" sz="2800" b="1" dirty="0">
                <a:solidFill>
                  <a:schemeClr val="bg2">
                    <a:lumMod val="10000"/>
                  </a:schemeClr>
                </a:solidFill>
                <a:cs typeface="+mn-ea"/>
                <a:sym typeface="+mn-lt"/>
              </a:rPr>
              <a:t>EXAMPLE:</a:t>
            </a:r>
            <a:endParaRPr lang="en-US" altLang="zh-CN" sz="2800" b="1" dirty="0">
              <a:solidFill>
                <a:schemeClr val="bg2">
                  <a:lumMod val="10000"/>
                </a:schemeClr>
              </a:solidFill>
              <a:cs typeface="+mn-ea"/>
              <a:sym typeface="+mn-lt"/>
            </a:endParaRPr>
          </a:p>
          <a:p>
            <a:pPr algn="l"/>
            <a:endParaRPr lang="en-US" altLang="zh-CN" sz="2800" b="1" dirty="0">
              <a:solidFill>
                <a:schemeClr val="bg2">
                  <a:lumMod val="10000"/>
                </a:schemeClr>
              </a:solidFill>
              <a:cs typeface="+mn-ea"/>
              <a:sym typeface="+mn-lt"/>
            </a:endParaRPr>
          </a:p>
          <a:p>
            <a:pPr algn="l"/>
            <a:r>
              <a:rPr lang="en-US" altLang="zh-CN" sz="2800" b="1" u="sng" dirty="0">
                <a:solidFill>
                  <a:schemeClr val="bg2">
                    <a:lumMod val="10000"/>
                  </a:schemeClr>
                </a:solidFill>
                <a:cs typeface="+mn-ea"/>
                <a:sym typeface="+mn-lt"/>
              </a:rPr>
              <a:t>Interviewer</a:t>
            </a:r>
            <a:r>
              <a:rPr lang="en-US" altLang="zh-CN" sz="2800" b="1" dirty="0">
                <a:solidFill>
                  <a:schemeClr val="bg2">
                    <a:lumMod val="10000"/>
                  </a:schemeClr>
                </a:solidFill>
                <a:cs typeface="+mn-ea"/>
                <a:sym typeface="+mn-lt"/>
              </a:rPr>
              <a:t>: Hello! Do you know anyone who deserves to have their contributions recognised yet doesn’t? And who is he/she?</a:t>
            </a:r>
            <a:endParaRPr lang="en-US" altLang="zh-CN" sz="2800" b="1" dirty="0">
              <a:solidFill>
                <a:schemeClr val="bg2">
                  <a:lumMod val="10000"/>
                </a:schemeClr>
              </a:solidFill>
              <a:cs typeface="+mn-ea"/>
              <a:sym typeface="+mn-lt"/>
            </a:endParaRPr>
          </a:p>
          <a:p>
            <a:pPr algn="l"/>
            <a:r>
              <a:rPr lang="en-US" altLang="zh-CN" sz="2800" b="1" u="sng" dirty="0">
                <a:solidFill>
                  <a:schemeClr val="bg2">
                    <a:lumMod val="10000"/>
                  </a:schemeClr>
                </a:solidFill>
                <a:cs typeface="+mn-ea"/>
                <a:sym typeface="+mn-lt"/>
              </a:rPr>
              <a:t>Interviewee</a:t>
            </a:r>
            <a:r>
              <a:rPr lang="en-US" altLang="zh-CN" sz="2800" b="1" dirty="0">
                <a:solidFill>
                  <a:schemeClr val="bg2">
                    <a:lumMod val="10000"/>
                  </a:schemeClr>
                </a:solidFill>
                <a:cs typeface="+mn-ea"/>
                <a:sym typeface="+mn-lt"/>
              </a:rPr>
              <a:t>: The person I respect most is.../...is my greatest inspiration.</a:t>
            </a:r>
            <a:endParaRPr lang="en-US" altLang="zh-CN" sz="2800" b="1" dirty="0">
              <a:solidFill>
                <a:schemeClr val="bg2">
                  <a:lumMod val="10000"/>
                </a:schemeClr>
              </a:solidFill>
              <a:cs typeface="+mn-ea"/>
              <a:sym typeface="+mn-lt"/>
            </a:endParaRPr>
          </a:p>
          <a:p>
            <a:pPr algn="l"/>
            <a:r>
              <a:rPr lang="en-US" altLang="zh-CN" sz="2800" b="1" dirty="0">
                <a:solidFill>
                  <a:schemeClr val="bg2">
                    <a:lumMod val="10000"/>
                  </a:schemeClr>
                </a:solidFill>
                <a:cs typeface="+mn-ea"/>
                <a:sym typeface="+mn-lt"/>
              </a:rPr>
              <a:t>...</a:t>
            </a:r>
            <a:endParaRPr lang="en-US" altLang="zh-CN" sz="2800" b="1" dirty="0">
              <a:solidFill>
                <a:schemeClr val="bg2">
                  <a:lumMod val="1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7"/>
          <p:cNvSpPr/>
          <p:nvPr/>
        </p:nvSpPr>
        <p:spPr>
          <a:xfrm>
            <a:off x="1202487" y="540627"/>
            <a:ext cx="2177415"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Think critically</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sp>
        <p:nvSpPr>
          <p:cNvPr id="5" name="Rectangle 47"/>
          <p:cNvSpPr/>
          <p:nvPr/>
        </p:nvSpPr>
        <p:spPr>
          <a:xfrm>
            <a:off x="735965" y="1160780"/>
            <a:ext cx="10720070" cy="492125"/>
          </a:xfrm>
          <a:prstGeom prst="rect">
            <a:avLst/>
          </a:prstGeom>
        </p:spPr>
        <p:txBody>
          <a:bodyPr wrap="square" lIns="0" tIns="0" rIns="0" bIns="0">
            <a:spAutoFit/>
          </a:bodyPr>
          <a:p>
            <a:pPr algn="ctr"/>
            <a:r>
              <a:rPr lang="en-US" altLang="zh-CN" sz="3200" b="1" dirty="0">
                <a:solidFill>
                  <a:srgbClr val="FFC000"/>
                </a:solidFill>
                <a:cs typeface="+mn-ea"/>
                <a:sym typeface="+mn-lt"/>
              </a:rPr>
              <a:t>Why does the editor select these heroes?</a:t>
            </a:r>
            <a:endParaRPr lang="en-US" altLang="zh-CN" sz="3200" b="1" dirty="0">
              <a:solidFill>
                <a:srgbClr val="FFC000"/>
              </a:solidFill>
              <a:cs typeface="+mn-ea"/>
              <a:sym typeface="+mn-lt"/>
            </a:endParaRPr>
          </a:p>
        </p:txBody>
      </p:sp>
      <p:pic>
        <p:nvPicPr>
          <p:cNvPr id="11" name="图片 10" descr="1"/>
          <p:cNvPicPr>
            <a:picLocks noChangeAspect="1"/>
          </p:cNvPicPr>
          <p:nvPr/>
        </p:nvPicPr>
        <p:blipFill>
          <a:blip r:embed="rId2"/>
          <a:stretch>
            <a:fillRect/>
          </a:stretch>
        </p:blipFill>
        <p:spPr>
          <a:xfrm>
            <a:off x="927735" y="2120265"/>
            <a:ext cx="3340735" cy="2223135"/>
          </a:xfrm>
          <a:prstGeom prst="roundRect">
            <a:avLst/>
          </a:prstGeom>
        </p:spPr>
      </p:pic>
      <p:pic>
        <p:nvPicPr>
          <p:cNvPr id="13" name="图片 12" descr="2"/>
          <p:cNvPicPr>
            <a:picLocks noChangeAspect="1"/>
          </p:cNvPicPr>
          <p:nvPr/>
        </p:nvPicPr>
        <p:blipFill>
          <a:blip r:embed="rId3"/>
          <a:stretch>
            <a:fillRect/>
          </a:stretch>
        </p:blipFill>
        <p:spPr>
          <a:xfrm>
            <a:off x="7038975" y="2072640"/>
            <a:ext cx="2144395" cy="2413635"/>
          </a:xfrm>
          <a:prstGeom prst="roundRect">
            <a:avLst/>
          </a:prstGeom>
        </p:spPr>
      </p:pic>
      <p:pic>
        <p:nvPicPr>
          <p:cNvPr id="14" name="图片 13" descr="3"/>
          <p:cNvPicPr>
            <a:picLocks noChangeAspect="1"/>
          </p:cNvPicPr>
          <p:nvPr/>
        </p:nvPicPr>
        <p:blipFill>
          <a:blip r:embed="rId4"/>
          <a:stretch>
            <a:fillRect/>
          </a:stretch>
        </p:blipFill>
        <p:spPr>
          <a:xfrm>
            <a:off x="4685665" y="2082165"/>
            <a:ext cx="1954530" cy="2366010"/>
          </a:xfrm>
          <a:prstGeom prst="roundRect">
            <a:avLst/>
          </a:prstGeom>
        </p:spPr>
      </p:pic>
      <p:sp>
        <p:nvSpPr>
          <p:cNvPr id="2" name="文本框 1"/>
          <p:cNvSpPr txBox="1"/>
          <p:nvPr/>
        </p:nvSpPr>
        <p:spPr>
          <a:xfrm>
            <a:off x="9305925" y="1951990"/>
            <a:ext cx="2886075" cy="521970"/>
          </a:xfrm>
          <a:prstGeom prst="rect">
            <a:avLst/>
          </a:prstGeom>
          <a:noFill/>
        </p:spPr>
        <p:txBody>
          <a:bodyPr wrap="square" rtlCol="0">
            <a:spAutoFit/>
          </a:bodyPr>
          <a:p>
            <a:r>
              <a:rPr lang="en-US" altLang="zh-CN" sz="2800" b="1">
                <a:solidFill>
                  <a:schemeClr val="bg1"/>
                </a:solidFill>
              </a:rPr>
              <a:t>ordinary souls</a:t>
            </a:r>
            <a:endParaRPr lang="en-US" altLang="zh-CN" sz="2800" b="1">
              <a:solidFill>
                <a:schemeClr val="bg1"/>
              </a:solidFill>
            </a:endParaRPr>
          </a:p>
        </p:txBody>
      </p:sp>
      <p:sp>
        <p:nvSpPr>
          <p:cNvPr id="563" name="右箭头 562"/>
          <p:cNvSpPr/>
          <p:nvPr/>
        </p:nvSpPr>
        <p:spPr>
          <a:xfrm rot="5400000">
            <a:off x="9462770" y="3296285"/>
            <a:ext cx="2024380" cy="330835"/>
          </a:xfrm>
          <a:prstGeom prst="rightArrow">
            <a:avLst>
              <a:gd name="adj1" fmla="val 66926"/>
              <a:gd name="adj2" fmla="val 50000"/>
            </a:avLst>
          </a:prstGeom>
          <a:blipFill>
            <a:blip r:embed="rId5"/>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3" name="文本框 2"/>
          <p:cNvSpPr txBox="1"/>
          <p:nvPr/>
        </p:nvSpPr>
        <p:spPr>
          <a:xfrm>
            <a:off x="8758555" y="4486275"/>
            <a:ext cx="3432810" cy="521970"/>
          </a:xfrm>
          <a:prstGeom prst="rect">
            <a:avLst/>
          </a:prstGeom>
          <a:noFill/>
        </p:spPr>
        <p:txBody>
          <a:bodyPr wrap="square" rtlCol="0">
            <a:spAutoFit/>
          </a:bodyPr>
          <a:p>
            <a:r>
              <a:rPr lang="en-US" altLang="zh-CN" sz="2800" b="1">
                <a:solidFill>
                  <a:schemeClr val="bg1"/>
                </a:solidFill>
              </a:rPr>
              <a:t>extraordinary work</a:t>
            </a:r>
            <a:endParaRPr lang="en-US" altLang="zh-CN" sz="2800" b="1">
              <a:solidFill>
                <a:schemeClr val="bg1"/>
              </a:solidFill>
            </a:endParaRPr>
          </a:p>
        </p:txBody>
      </p:sp>
      <p:sp>
        <p:nvSpPr>
          <p:cNvPr id="20" name="Rectangle 47"/>
          <p:cNvSpPr/>
          <p:nvPr/>
        </p:nvSpPr>
        <p:spPr>
          <a:xfrm>
            <a:off x="808355" y="3373755"/>
            <a:ext cx="10600055" cy="984885"/>
          </a:xfrm>
          <a:prstGeom prst="rect">
            <a:avLst/>
          </a:prstGeom>
        </p:spPr>
        <p:txBody>
          <a:bodyPr wrap="square" lIns="0" tIns="0" rIns="0" bIns="0">
            <a:spAutoFit/>
          </a:bodyPr>
          <a:p>
            <a:pPr algn="l"/>
            <a:r>
              <a:rPr lang="en-US" altLang="zh-CN" sz="3200" b="1" i="1" dirty="0">
                <a:solidFill>
                  <a:schemeClr val="bg1"/>
                </a:solidFill>
                <a:cs typeface="+mn-ea"/>
                <a:sym typeface="+mn-lt"/>
              </a:rPr>
              <a:t>Not every hero wears a gold crown or hears the sound of glory from the crowd. </a:t>
            </a:r>
            <a:endParaRPr lang="en-US" altLang="zh-CN" sz="3200" b="1" i="1" dirty="0">
              <a:solidFill>
                <a:schemeClr val="bg1"/>
              </a:solidFill>
              <a:cs typeface="+mn-ea"/>
              <a:sym typeface="+mn-lt"/>
            </a:endParaRPr>
          </a:p>
        </p:txBody>
      </p:sp>
      <p:grpSp>
        <p:nvGrpSpPr>
          <p:cNvPr id="6" name="组合 5"/>
          <p:cNvGrpSpPr/>
          <p:nvPr/>
        </p:nvGrpSpPr>
        <p:grpSpPr>
          <a:xfrm>
            <a:off x="371475" y="3608070"/>
            <a:ext cx="436880" cy="394335"/>
            <a:chOff x="5116499" y="3128207"/>
            <a:chExt cx="1116999" cy="1042119"/>
          </a:xfrm>
          <a:solidFill>
            <a:schemeClr val="accent1"/>
          </a:solidFill>
        </p:grpSpPr>
        <p:grpSp>
          <p:nvGrpSpPr>
            <p:cNvPr id="7" name="Group 4"/>
            <p:cNvGrpSpPr>
              <a:grpSpLocks noChangeAspect="1"/>
            </p:cNvGrpSpPr>
            <p:nvPr/>
          </p:nvGrpSpPr>
          <p:grpSpPr bwMode="auto">
            <a:xfrm>
              <a:off x="5122481" y="3152089"/>
              <a:ext cx="1089381" cy="1018237"/>
              <a:chOff x="2806" y="2798"/>
              <a:chExt cx="735" cy="687"/>
            </a:xfrm>
            <a:grpFill/>
          </p:grpSpPr>
          <p:sp>
            <p:nvSpPr>
              <p:cNvPr id="15"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1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1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1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16"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7"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8"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83" name="Group 4"/>
            <p:cNvGrpSpPr>
              <a:grpSpLocks noChangeAspect="1"/>
            </p:cNvGrpSpPr>
            <p:nvPr/>
          </p:nvGrpSpPr>
          <p:grpSpPr bwMode="auto">
            <a:xfrm>
              <a:off x="5144117" y="3152089"/>
              <a:ext cx="1089381" cy="1018237"/>
              <a:chOff x="2806" y="2798"/>
              <a:chExt cx="735" cy="687"/>
            </a:xfrm>
            <a:grpFill/>
          </p:grpSpPr>
          <p:sp>
            <p:nvSpPr>
              <p:cNvPr id="8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8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8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8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8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8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9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229" name="Group 4"/>
            <p:cNvGrpSpPr>
              <a:grpSpLocks noChangeAspect="1"/>
            </p:cNvGrpSpPr>
            <p:nvPr/>
          </p:nvGrpSpPr>
          <p:grpSpPr bwMode="auto">
            <a:xfrm>
              <a:off x="5128555" y="3152089"/>
              <a:ext cx="1089381" cy="1018237"/>
              <a:chOff x="2806" y="2798"/>
              <a:chExt cx="735" cy="687"/>
            </a:xfrm>
            <a:grpFill/>
          </p:grpSpPr>
          <p:sp>
            <p:nvSpPr>
              <p:cNvPr id="230"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1"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3"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4"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5"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6"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7"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8"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39"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0"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1"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2"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3"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4"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5"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246" name="Group 4"/>
            <p:cNvGrpSpPr>
              <a:grpSpLocks noChangeAspect="1"/>
            </p:cNvGrpSpPr>
            <p:nvPr/>
          </p:nvGrpSpPr>
          <p:grpSpPr bwMode="auto">
            <a:xfrm>
              <a:off x="5116499" y="3128207"/>
              <a:ext cx="1089381" cy="1018237"/>
              <a:chOff x="2806" y="2798"/>
              <a:chExt cx="735" cy="687"/>
            </a:xfrm>
            <a:grpFill/>
          </p:grpSpPr>
          <p:sp>
            <p:nvSpPr>
              <p:cNvPr id="24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4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4"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5"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6"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7"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8"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59"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60"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61"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62"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280" name="Group 4"/>
            <p:cNvGrpSpPr>
              <a:grpSpLocks noChangeAspect="1"/>
            </p:cNvGrpSpPr>
            <p:nvPr/>
          </p:nvGrpSpPr>
          <p:grpSpPr bwMode="auto">
            <a:xfrm>
              <a:off x="5132062" y="3142454"/>
              <a:ext cx="1089381" cy="1018237"/>
              <a:chOff x="2806" y="2798"/>
              <a:chExt cx="735" cy="687"/>
            </a:xfrm>
            <a:grpFill/>
          </p:grpSpPr>
          <p:sp>
            <p:nvSpPr>
              <p:cNvPr id="281"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2"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3"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4"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5"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6"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7"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8"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89"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0"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1"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2"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3"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4"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5"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6"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pic>
        <p:nvPicPr>
          <p:cNvPr id="143" name="图片 142" descr="gold crown"/>
          <p:cNvPicPr>
            <a:picLocks noChangeAspect="1"/>
          </p:cNvPicPr>
          <p:nvPr/>
        </p:nvPicPr>
        <p:blipFill>
          <a:blip r:embed="rId6"/>
          <a:srcRect l="21013" t="18521" r="20380" b="8321"/>
          <a:stretch>
            <a:fillRect/>
          </a:stretch>
        </p:blipFill>
        <p:spPr>
          <a:xfrm>
            <a:off x="6333490" y="2722245"/>
            <a:ext cx="1114425" cy="781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trips(downLeft)">
                                      <p:cBhvr>
                                        <p:cTn id="10" dur="500"/>
                                        <p:tgtEl>
                                          <p:spTgt spid="14"/>
                                        </p:tgtEl>
                                      </p:cBhvr>
                                    </p:animEffect>
                                  </p:childTnLst>
                                </p:cTn>
                              </p:par>
                              <p:par>
                                <p:cTn id="11" presetID="18" presetClass="entr" presetSubtype="1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63"/>
                                        </p:tgtEl>
                                        <p:attrNameLst>
                                          <p:attrName>style.visibility</p:attrName>
                                        </p:attrNameLst>
                                      </p:cBhvr>
                                      <p:to>
                                        <p:strVal val="visible"/>
                                      </p:to>
                                    </p:set>
                                    <p:anim calcmode="lin" valueType="num">
                                      <p:cBhvr additive="base">
                                        <p:cTn id="24" dur="500" fill="hold"/>
                                        <p:tgtEl>
                                          <p:spTgt spid="563"/>
                                        </p:tgtEl>
                                        <p:attrNameLst>
                                          <p:attrName>ppt_x</p:attrName>
                                        </p:attrNameLst>
                                      </p:cBhvr>
                                      <p:tavLst>
                                        <p:tav tm="0">
                                          <p:val>
                                            <p:strVal val="#ppt_x"/>
                                          </p:val>
                                        </p:tav>
                                        <p:tav tm="100000">
                                          <p:val>
                                            <p:strVal val="#ppt_x"/>
                                          </p:val>
                                        </p:tav>
                                      </p:tavLst>
                                    </p:anim>
                                    <p:anim calcmode="lin" valueType="num">
                                      <p:cBhvr additive="base">
                                        <p:cTn id="25" dur="500" fill="hold"/>
                                        <p:tgtEl>
                                          <p:spTgt spid="56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1"/>
                                        </p:tgtEl>
                                        <p:attrNameLst>
                                          <p:attrName>ppt_x</p:attrName>
                                        </p:attrNameLst>
                                      </p:cBhvr>
                                      <p:tavLst>
                                        <p:tav tm="0">
                                          <p:val>
                                            <p:strVal val="ppt_x"/>
                                          </p:val>
                                        </p:tav>
                                        <p:tav tm="100000">
                                          <p:val>
                                            <p:strVal val="ppt_x"/>
                                          </p:val>
                                        </p:tav>
                                      </p:tavLst>
                                    </p:anim>
                                    <p:anim calcmode="lin" valueType="num">
                                      <p:cBhvr additive="base">
                                        <p:cTn id="36" dur="500"/>
                                        <p:tgtEl>
                                          <p:spTgt spid="11"/>
                                        </p:tgtEl>
                                        <p:attrNameLst>
                                          <p:attrName>ppt_y</p:attrName>
                                        </p:attrNameLst>
                                      </p:cBhvr>
                                      <p:tavLst>
                                        <p:tav tm="0">
                                          <p:val>
                                            <p:strVal val="ppt_y"/>
                                          </p:val>
                                        </p:tav>
                                        <p:tav tm="100000">
                                          <p:val>
                                            <p:strVal val="1+ppt_h/2"/>
                                          </p:val>
                                        </p:tav>
                                      </p:tavLst>
                                    </p:anim>
                                    <p:set>
                                      <p:cBhvr>
                                        <p:cTn id="37" dur="1" fill="hold">
                                          <p:stCondLst>
                                            <p:cond delay="499"/>
                                          </p:stCondLst>
                                        </p:cTn>
                                        <p:tgtEl>
                                          <p:spTgt spid="11"/>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143"/>
                                        </p:tgtEl>
                                        <p:attrNameLst>
                                          <p:attrName>style.visibility</p:attrName>
                                        </p:attrNameLst>
                                      </p:cBhvr>
                                      <p:to>
                                        <p:strVal val="visible"/>
                                      </p:to>
                                    </p:set>
                                    <p:animEffect transition="in" filter="barn(inVertical)">
                                      <p:cBhvr>
                                        <p:cTn id="58"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63" grpId="0" bldLvl="0" animBg="1"/>
      <p:bldP spid="3"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7"/>
          <p:cNvSpPr/>
          <p:nvPr/>
        </p:nvSpPr>
        <p:spPr>
          <a:xfrm>
            <a:off x="1150417" y="557772"/>
            <a:ext cx="2177415"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Think critically</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sp>
        <p:nvSpPr>
          <p:cNvPr id="9" name="Rectangle 47"/>
          <p:cNvSpPr/>
          <p:nvPr/>
        </p:nvSpPr>
        <p:spPr>
          <a:xfrm>
            <a:off x="2563065" y="1530465"/>
            <a:ext cx="6438265" cy="492125"/>
          </a:xfrm>
          <a:prstGeom prst="rect">
            <a:avLst/>
          </a:prstGeom>
        </p:spPr>
        <p:txBody>
          <a:bodyPr wrap="none" lIns="0" tIns="0" rIns="0" bIns="0">
            <a:spAutoFit/>
          </a:bodyPr>
          <a:p>
            <a:pPr algn="ctr"/>
            <a:r>
              <a:rPr lang="en-US" altLang="zh-CN" sz="3200" b="1" dirty="0">
                <a:solidFill>
                  <a:srgbClr val="FFC000"/>
                </a:solidFill>
                <a:cs typeface="+mn-ea"/>
                <a:sym typeface="+mn-lt"/>
              </a:rPr>
              <a:t>What makes a hero in your eyes?</a:t>
            </a:r>
            <a:endParaRPr lang="en-US" altLang="zh-CN" sz="3200" b="1" dirty="0">
              <a:solidFill>
                <a:srgbClr val="FFC000"/>
              </a:solidFill>
              <a:cs typeface="+mn-ea"/>
              <a:sym typeface="+mn-lt"/>
            </a:endParaRPr>
          </a:p>
        </p:txBody>
      </p:sp>
      <p:grpSp>
        <p:nvGrpSpPr>
          <p:cNvPr id="265" name="组合 264"/>
          <p:cNvGrpSpPr/>
          <p:nvPr/>
        </p:nvGrpSpPr>
        <p:grpSpPr>
          <a:xfrm>
            <a:off x="776605" y="2767965"/>
            <a:ext cx="11142980" cy="1217930"/>
            <a:chOff x="5116499" y="3128207"/>
            <a:chExt cx="1116999" cy="1042119"/>
          </a:xfrm>
          <a:solidFill>
            <a:schemeClr val="accent1">
              <a:alpha val="36000"/>
            </a:schemeClr>
          </a:solidFill>
        </p:grpSpPr>
        <p:grpSp>
          <p:nvGrpSpPr>
            <p:cNvPr id="266" name="Group 4"/>
            <p:cNvGrpSpPr>
              <a:grpSpLocks noChangeAspect="1"/>
            </p:cNvGrpSpPr>
            <p:nvPr/>
          </p:nvGrpSpPr>
          <p:grpSpPr bwMode="auto">
            <a:xfrm>
              <a:off x="5122481" y="3152089"/>
              <a:ext cx="1089381" cy="1018237"/>
              <a:chOff x="2806" y="2798"/>
              <a:chExt cx="735" cy="687"/>
            </a:xfrm>
            <a:grpFill/>
          </p:grpSpPr>
          <p:sp>
            <p:nvSpPr>
              <p:cNvPr id="26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6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6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4"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5"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6"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7"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8"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79"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29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300" name="Group 4"/>
            <p:cNvGrpSpPr>
              <a:grpSpLocks noChangeAspect="1"/>
            </p:cNvGrpSpPr>
            <p:nvPr/>
          </p:nvGrpSpPr>
          <p:grpSpPr bwMode="auto">
            <a:xfrm>
              <a:off x="5144117" y="3152089"/>
              <a:ext cx="1089381" cy="1018237"/>
              <a:chOff x="2806" y="2798"/>
              <a:chExt cx="735" cy="687"/>
            </a:xfrm>
            <a:grpFill/>
          </p:grpSpPr>
          <p:sp>
            <p:nvSpPr>
              <p:cNvPr id="301"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2"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3"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4"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5"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6"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7"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8"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09"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0"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1"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2"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3"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4"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5"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6"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317" name="Group 4"/>
            <p:cNvGrpSpPr>
              <a:grpSpLocks noChangeAspect="1"/>
            </p:cNvGrpSpPr>
            <p:nvPr/>
          </p:nvGrpSpPr>
          <p:grpSpPr bwMode="auto">
            <a:xfrm>
              <a:off x="5128555" y="3152089"/>
              <a:ext cx="1089381" cy="1018237"/>
              <a:chOff x="2806" y="2798"/>
              <a:chExt cx="735" cy="687"/>
            </a:xfrm>
            <a:grpFill/>
          </p:grpSpPr>
          <p:sp>
            <p:nvSpPr>
              <p:cNvPr id="31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1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2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334" name="Group 4"/>
            <p:cNvGrpSpPr>
              <a:grpSpLocks noChangeAspect="1"/>
            </p:cNvGrpSpPr>
            <p:nvPr/>
          </p:nvGrpSpPr>
          <p:grpSpPr bwMode="auto">
            <a:xfrm>
              <a:off x="5116499" y="3128207"/>
              <a:ext cx="1089381" cy="1018237"/>
              <a:chOff x="2806" y="2798"/>
              <a:chExt cx="735" cy="687"/>
            </a:xfrm>
            <a:grpFill/>
          </p:grpSpPr>
          <p:sp>
            <p:nvSpPr>
              <p:cNvPr id="335"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6"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7"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8"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39"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0"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1"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2"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3"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4"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5"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6"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7"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8"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49"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0"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351" name="Group 4"/>
            <p:cNvGrpSpPr>
              <a:grpSpLocks noChangeAspect="1"/>
            </p:cNvGrpSpPr>
            <p:nvPr/>
          </p:nvGrpSpPr>
          <p:grpSpPr bwMode="auto">
            <a:xfrm>
              <a:off x="5132062" y="3142454"/>
              <a:ext cx="1089381" cy="1018237"/>
              <a:chOff x="2806" y="2798"/>
              <a:chExt cx="735" cy="687"/>
            </a:xfrm>
            <a:grpFill/>
          </p:grpSpPr>
          <p:sp>
            <p:nvSpPr>
              <p:cNvPr id="35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5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36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sp>
        <p:nvSpPr>
          <p:cNvPr id="264" name="Rectangle 47"/>
          <p:cNvSpPr/>
          <p:nvPr/>
        </p:nvSpPr>
        <p:spPr>
          <a:xfrm>
            <a:off x="1199515" y="2887345"/>
            <a:ext cx="10819130" cy="1107440"/>
          </a:xfrm>
          <a:prstGeom prst="rect">
            <a:avLst/>
          </a:prstGeom>
        </p:spPr>
        <p:txBody>
          <a:bodyPr wrap="square" lIns="0" tIns="0" rIns="0" bIns="0">
            <a:spAutoFit/>
          </a:bodyPr>
          <a:p>
            <a:pPr algn="l"/>
            <a:r>
              <a:rPr lang="en-US" altLang="zh-CN" sz="3600" b="1" i="1" dirty="0">
                <a:solidFill>
                  <a:schemeClr val="bg1"/>
                </a:solidFill>
                <a:latin typeface="Arial Rounded MT Bold" panose="020F0704030504030204" charset="0"/>
                <a:cs typeface="Arial Rounded MT Bold" panose="020F0704030504030204" charset="0"/>
                <a:sym typeface="+mn-lt"/>
              </a:rPr>
              <a:t>A hero is a man who does what he can.</a:t>
            </a:r>
            <a:endParaRPr lang="en-US" altLang="zh-CN" sz="3600" b="1" i="1" dirty="0">
              <a:solidFill>
                <a:schemeClr val="bg1"/>
              </a:solidFill>
              <a:latin typeface="Arial Rounded MT Bold" panose="020F0704030504030204" charset="0"/>
              <a:cs typeface="Arial Rounded MT Bold" panose="020F0704030504030204" charset="0"/>
              <a:sym typeface="+mn-lt"/>
            </a:endParaRPr>
          </a:p>
          <a:p>
            <a:pPr algn="l"/>
            <a:r>
              <a:rPr lang="en-US" altLang="zh-CN" sz="3600" b="1" i="1" dirty="0">
                <a:solidFill>
                  <a:schemeClr val="bg1"/>
                </a:solidFill>
                <a:latin typeface="Arial Rounded MT Bold" panose="020F0704030504030204" charset="0"/>
                <a:cs typeface="Arial Rounded MT Bold" panose="020F0704030504030204" charset="0"/>
                <a:sym typeface="+mn-lt"/>
              </a:rPr>
              <a:t>                                                   —— Romain Roland</a:t>
            </a:r>
            <a:endParaRPr lang="en-US" altLang="zh-CN" sz="3600" b="1" i="1" dirty="0">
              <a:solidFill>
                <a:schemeClr val="bg1"/>
              </a:solidFill>
              <a:latin typeface="Arial Rounded MT Bold" panose="020F0704030504030204" charset="0"/>
              <a:cs typeface="Arial Rounded MT Bold" panose="020F07040305040302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 calcmode="lin" valueType="num">
                                      <p:cBhvr additive="base">
                                        <p:cTn id="7" dur="500" fill="hold"/>
                                        <p:tgtEl>
                                          <p:spTgt spid="265"/>
                                        </p:tgtEl>
                                        <p:attrNameLst>
                                          <p:attrName>ppt_x</p:attrName>
                                        </p:attrNameLst>
                                      </p:cBhvr>
                                      <p:tavLst>
                                        <p:tav tm="0">
                                          <p:val>
                                            <p:strVal val="#ppt_x"/>
                                          </p:val>
                                        </p:tav>
                                        <p:tav tm="100000">
                                          <p:val>
                                            <p:strVal val="#ppt_x"/>
                                          </p:val>
                                        </p:tav>
                                      </p:tavLst>
                                    </p:anim>
                                    <p:anim calcmode="lin" valueType="num">
                                      <p:cBhvr additive="base">
                                        <p:cTn id="8" dur="500" fill="hold"/>
                                        <p:tgtEl>
                                          <p:spTgt spid="2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4"/>
                                        </p:tgtEl>
                                        <p:attrNameLst>
                                          <p:attrName>style.visibility</p:attrName>
                                        </p:attrNameLst>
                                      </p:cBhvr>
                                      <p:to>
                                        <p:strVal val="visible"/>
                                      </p:to>
                                    </p:set>
                                    <p:anim calcmode="lin" valueType="num">
                                      <p:cBhvr additive="base">
                                        <p:cTn id="11" dur="500" fill="hold"/>
                                        <p:tgtEl>
                                          <p:spTgt spid="264"/>
                                        </p:tgtEl>
                                        <p:attrNameLst>
                                          <p:attrName>ppt_x</p:attrName>
                                        </p:attrNameLst>
                                      </p:cBhvr>
                                      <p:tavLst>
                                        <p:tav tm="0">
                                          <p:val>
                                            <p:strVal val="#ppt_x"/>
                                          </p:val>
                                        </p:tav>
                                        <p:tav tm="100000">
                                          <p:val>
                                            <p:strVal val="#ppt_x"/>
                                          </p:val>
                                        </p:tav>
                                      </p:tavLst>
                                    </p:anim>
                                    <p:anim calcmode="lin" valueType="num">
                                      <p:cBhvr additive="base">
                                        <p:cTn id="12" dur="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7"/>
          <p:cNvSpPr/>
          <p:nvPr/>
        </p:nvSpPr>
        <p:spPr>
          <a:xfrm>
            <a:off x="796290" y="1192530"/>
            <a:ext cx="10600055" cy="492125"/>
          </a:xfrm>
          <a:prstGeom prst="rect">
            <a:avLst/>
          </a:prstGeom>
        </p:spPr>
        <p:txBody>
          <a:bodyPr wrap="square" lIns="0" tIns="0" rIns="0" bIns="0">
            <a:spAutoFit/>
          </a:bodyPr>
          <a:lstStyle/>
          <a:p>
            <a:pPr algn="l"/>
            <a:r>
              <a:rPr lang="en-US" altLang="zh-CN" sz="3200" b="1" dirty="0">
                <a:solidFill>
                  <a:schemeClr val="bg1"/>
                </a:solidFill>
                <a:cs typeface="+mn-ea"/>
                <a:sym typeface="+mn-lt"/>
              </a:rPr>
              <a:t>    </a:t>
            </a:r>
            <a:r>
              <a:rPr lang="en-US" altLang="zh-CN" sz="3200" b="1">
                <a:sym typeface="+mn-ea"/>
              </a:rPr>
              <a:t>Write an article with the title “</a:t>
            </a:r>
            <a:r>
              <a:rPr lang="en-US" altLang="zh-CN" sz="3200" b="1" i="1">
                <a:sym typeface="+mn-ea"/>
              </a:rPr>
              <a:t>The</a:t>
            </a:r>
            <a:r>
              <a:rPr lang="en-US" altLang="zh-CN" sz="3200" b="1">
                <a:sym typeface="+mn-ea"/>
              </a:rPr>
              <a:t> </a:t>
            </a:r>
            <a:r>
              <a:rPr lang="en-US" altLang="zh-CN" sz="3200" b="1" i="1">
                <a:sym typeface="+mn-ea"/>
              </a:rPr>
              <a:t>Hero in My Eyes”</a:t>
            </a:r>
            <a:r>
              <a:rPr lang="en-US" altLang="zh-CN" sz="3200" b="1">
                <a:sym typeface="+mn-ea"/>
              </a:rPr>
              <a:t>.</a:t>
            </a:r>
            <a:endParaRPr lang="en-US" altLang="zh-CN" sz="3200" b="1" dirty="0">
              <a:solidFill>
                <a:schemeClr val="bg1"/>
              </a:solidFill>
              <a:cs typeface="+mn-ea"/>
              <a:sym typeface="+mn-lt"/>
            </a:endParaRPr>
          </a:p>
        </p:txBody>
      </p:sp>
      <p:sp>
        <p:nvSpPr>
          <p:cNvPr id="107" name="Rectangle 47"/>
          <p:cNvSpPr/>
          <p:nvPr/>
        </p:nvSpPr>
        <p:spPr>
          <a:xfrm>
            <a:off x="1122680" y="557530"/>
            <a:ext cx="1899920" cy="368935"/>
          </a:xfrm>
          <a:prstGeom prst="rect">
            <a:avLst/>
          </a:prstGeom>
        </p:spPr>
        <p:txBody>
          <a:bodyPr wrap="squar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Assignment</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pic>
        <p:nvPicPr>
          <p:cNvPr id="4" name="图片 3" descr="summary"/>
          <p:cNvPicPr>
            <a:picLocks noChangeAspect="1"/>
          </p:cNvPicPr>
          <p:nvPr/>
        </p:nvPicPr>
        <p:blipFill>
          <a:blip r:embed="rId2"/>
          <a:stretch>
            <a:fillRect/>
          </a:stretch>
        </p:blipFill>
        <p:spPr>
          <a:xfrm>
            <a:off x="349885" y="1637030"/>
            <a:ext cx="11607800" cy="5104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7"/>
          <p:cNvSpPr/>
          <p:nvPr/>
        </p:nvSpPr>
        <p:spPr>
          <a:xfrm>
            <a:off x="796290" y="1192530"/>
            <a:ext cx="11183620" cy="4739640"/>
          </a:xfrm>
          <a:prstGeom prst="rect">
            <a:avLst/>
          </a:prstGeom>
        </p:spPr>
        <p:txBody>
          <a:bodyPr wrap="square" lIns="0" tIns="0" rIns="0" bIns="0">
            <a:spAutoFit/>
          </a:bodyPr>
          <a:lstStyle/>
          <a:p>
            <a:pPr algn="l"/>
            <a:r>
              <a:rPr lang="en-US" altLang="zh-CN" sz="2800" b="1" dirty="0">
                <a:solidFill>
                  <a:schemeClr val="bg1"/>
                </a:solidFill>
                <a:cs typeface="+mn-ea"/>
                <a:sym typeface="+mn-lt"/>
              </a:rPr>
              <a:t>    Liyi, one of t</a:t>
            </a:r>
            <a:r>
              <a:rPr lang="en-US" altLang="zh-CN" sz="2800" b="1">
                <a:sym typeface="+mn-ea"/>
              </a:rPr>
              <a:t>he medical workers in our city, is my greatest inspiration. While he is not famous, he did something quite extraordinary. During the fight against COVID-19, he gave up the comfortable life and volunteered to go to Wuhan. While he was there, he worked tirelessly with little sleep or rest in between. Unfortunately, due to the frantic pace of his work, he collapsed from exhaustion. After recovery, he said, “I just did what was required of my job--to save lives.” What impressed me most was his sacrifice, dedication and persistence. </a:t>
            </a:r>
            <a:endParaRPr lang="en-US" altLang="zh-CN" sz="2800" b="1">
              <a:sym typeface="+mn-ea"/>
            </a:endParaRPr>
          </a:p>
          <a:p>
            <a:pPr algn="l"/>
            <a:r>
              <a:rPr lang="en-US" altLang="zh-CN" sz="2800" b="1">
                <a:sym typeface="+mn-ea"/>
              </a:rPr>
              <a:t>    Because of him, I have learnt to strive to think of others more than myself and work hard to help people.   </a:t>
            </a:r>
            <a:endParaRPr lang="en-US" altLang="zh-CN" sz="2800" b="1" dirty="0">
              <a:solidFill>
                <a:schemeClr val="bg1"/>
              </a:solidFill>
              <a:cs typeface="+mn-ea"/>
              <a:sym typeface="+mn-ea"/>
            </a:endParaRPr>
          </a:p>
        </p:txBody>
      </p:sp>
      <p:sp>
        <p:nvSpPr>
          <p:cNvPr id="107" name="Rectangle 47"/>
          <p:cNvSpPr/>
          <p:nvPr/>
        </p:nvSpPr>
        <p:spPr>
          <a:xfrm>
            <a:off x="1122680" y="557530"/>
            <a:ext cx="1899920" cy="368935"/>
          </a:xfrm>
          <a:prstGeom prst="rect">
            <a:avLst/>
          </a:prstGeom>
        </p:spPr>
        <p:txBody>
          <a:bodyPr wrap="squar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Sample</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5170" y="2349097"/>
            <a:ext cx="11883528" cy="4911239"/>
          </a:xfrm>
          <a:prstGeom prst="rect">
            <a:avLst/>
          </a:prstGeom>
        </p:spPr>
      </p:pic>
      <p:grpSp>
        <p:nvGrpSpPr>
          <p:cNvPr id="6" name="组合 5"/>
          <p:cNvGrpSpPr/>
          <p:nvPr/>
        </p:nvGrpSpPr>
        <p:grpSpPr>
          <a:xfrm rot="8869549">
            <a:off x="4788667" y="1391678"/>
            <a:ext cx="2984251" cy="1255288"/>
            <a:chOff x="4105117" y="764592"/>
            <a:chExt cx="2984251" cy="1255288"/>
          </a:xfrm>
        </p:grpSpPr>
        <p:sp>
          <p:nvSpPr>
            <p:cNvPr id="85" name="Freeform 34"/>
            <p:cNvSpPr>
              <a:spLocks noEditPoints="1"/>
            </p:cNvSpPr>
            <p:nvPr/>
          </p:nvSpPr>
          <p:spPr bwMode="auto">
            <a:xfrm flipH="1">
              <a:off x="4105117" y="764592"/>
              <a:ext cx="686851" cy="44533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6" name="任意多边形 85"/>
            <p:cNvSpPr/>
            <p:nvPr/>
          </p:nvSpPr>
          <p:spPr>
            <a:xfrm>
              <a:off x="4859515" y="1043962"/>
              <a:ext cx="2229853" cy="975918"/>
            </a:xfrm>
            <a:custGeom>
              <a:avLst/>
              <a:gdLst>
                <a:gd name="connsiteX0" fmla="*/ 0 w 2229853"/>
                <a:gd name="connsiteY0" fmla="*/ 0 h 1090863"/>
                <a:gd name="connsiteX1" fmla="*/ 914400 w 2229853"/>
                <a:gd name="connsiteY1" fmla="*/ 240632 h 1090863"/>
                <a:gd name="connsiteX2" fmla="*/ 1042737 w 2229853"/>
                <a:gd name="connsiteY2" fmla="*/ 850232 h 1090863"/>
                <a:gd name="connsiteX3" fmla="*/ 2229853 w 2229853"/>
                <a:gd name="connsiteY3" fmla="*/ 1090863 h 1090863"/>
              </a:gdLst>
              <a:ahLst/>
              <a:cxnLst>
                <a:cxn ang="0">
                  <a:pos x="connsiteX0" y="connsiteY0"/>
                </a:cxn>
                <a:cxn ang="0">
                  <a:pos x="connsiteX1" y="connsiteY1"/>
                </a:cxn>
                <a:cxn ang="0">
                  <a:pos x="connsiteX2" y="connsiteY2"/>
                </a:cxn>
                <a:cxn ang="0">
                  <a:pos x="connsiteX3" y="connsiteY3"/>
                </a:cxn>
              </a:cxnLst>
              <a:rect l="l" t="t" r="r" b="b"/>
              <a:pathLst>
                <a:path w="2229853" h="1090863">
                  <a:moveTo>
                    <a:pt x="0" y="0"/>
                  </a:moveTo>
                  <a:cubicBezTo>
                    <a:pt x="370305" y="49463"/>
                    <a:pt x="740611" y="98927"/>
                    <a:pt x="914400" y="240632"/>
                  </a:cubicBezTo>
                  <a:cubicBezTo>
                    <a:pt x="1088189" y="382337"/>
                    <a:pt x="823495" y="708527"/>
                    <a:pt x="1042737" y="850232"/>
                  </a:cubicBezTo>
                  <a:cubicBezTo>
                    <a:pt x="1261979" y="991937"/>
                    <a:pt x="1745916" y="1041400"/>
                    <a:pt x="2229853" y="1090863"/>
                  </a:cubicBezTo>
                </a:path>
              </a:pathLst>
            </a:custGeom>
            <a:noFill/>
            <a:ln w="19050" cap="rnd">
              <a:solidFill>
                <a:schemeClr val="bg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文本框 13"/>
          <p:cNvSpPr txBox="1"/>
          <p:nvPr/>
        </p:nvSpPr>
        <p:spPr>
          <a:xfrm>
            <a:off x="4050258" y="2930854"/>
            <a:ext cx="5927074" cy="922020"/>
          </a:xfrm>
          <a:prstGeom prst="rect">
            <a:avLst/>
          </a:prstGeom>
          <a:noFill/>
        </p:spPr>
        <p:txBody>
          <a:bodyPr wrap="square" rtlCol="0">
            <a:spAutoFit/>
          </a:bodyPr>
          <a:lstStyle/>
          <a:p>
            <a:r>
              <a:rPr lang="en-US" altLang="zh-CN" sz="5400" dirty="0">
                <a:solidFill>
                  <a:schemeClr val="bg1"/>
                </a:solidFill>
                <a:cs typeface="+mn-ea"/>
                <a:sym typeface="+mn-lt"/>
              </a:rPr>
              <a:t>Thank You!</a:t>
            </a:r>
            <a:endParaRPr lang="en-US" altLang="zh-CN" sz="54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1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4565" y="2819507"/>
            <a:ext cx="11883528" cy="4911239"/>
          </a:xfrm>
          <a:prstGeom prst="rect">
            <a:avLst/>
          </a:prstGeom>
        </p:spPr>
      </p:pic>
      <p:pic>
        <p:nvPicPr>
          <p:cNvPr id="2" name="图片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855595" y="-2790825"/>
            <a:ext cx="6210300" cy="11921490"/>
          </a:xfrm>
          <a:prstGeom prst="rect">
            <a:avLst/>
          </a:prstGeom>
        </p:spPr>
      </p:pic>
      <p:sp>
        <p:nvSpPr>
          <p:cNvPr id="119" name="文本框 118"/>
          <p:cNvSpPr txBox="1"/>
          <p:nvPr/>
        </p:nvSpPr>
        <p:spPr>
          <a:xfrm>
            <a:off x="-1270" y="1345565"/>
            <a:ext cx="9822815" cy="4411980"/>
          </a:xfrm>
          <a:prstGeom prst="rect">
            <a:avLst/>
          </a:prstGeom>
          <a:noFill/>
        </p:spPr>
        <p:txBody>
          <a:bodyPr wrap="square" rtlCol="0">
            <a:spAutoFit/>
          </a:bodyPr>
          <a:lstStyle/>
          <a:p>
            <a:pPr algn="ctr">
              <a:lnSpc>
                <a:spcPct val="130000"/>
              </a:lnSpc>
            </a:pPr>
            <a:r>
              <a:rPr lang="en-US" altLang="zh-CN" sz="6000" b="1" dirty="0">
                <a:solidFill>
                  <a:schemeClr val="bg1"/>
                </a:solidFill>
                <a:cs typeface="+mn-ea"/>
                <a:sym typeface="+mn-lt"/>
              </a:rPr>
              <a:t>选择性必修一Unit 1</a:t>
            </a:r>
            <a:endParaRPr lang="en-US" altLang="zh-CN" sz="6000" b="1" dirty="0">
              <a:solidFill>
                <a:schemeClr val="bg1"/>
              </a:solidFill>
              <a:cs typeface="+mn-ea"/>
              <a:sym typeface="+mn-lt"/>
            </a:endParaRPr>
          </a:p>
          <a:p>
            <a:pPr algn="ctr">
              <a:lnSpc>
                <a:spcPct val="130000"/>
              </a:lnSpc>
            </a:pPr>
            <a:r>
              <a:rPr lang="en-US" altLang="zh-CN" sz="6000" b="1" dirty="0">
                <a:solidFill>
                  <a:schemeClr val="bg1"/>
                </a:solidFill>
                <a:cs typeface="+mn-ea"/>
                <a:sym typeface="+mn-lt"/>
              </a:rPr>
              <a:t> People of Achievement     </a:t>
            </a:r>
            <a:endParaRPr lang="en-US" altLang="zh-CN" sz="6000" b="1" dirty="0">
              <a:solidFill>
                <a:schemeClr val="bg1"/>
              </a:solidFill>
              <a:cs typeface="+mn-ea"/>
              <a:sym typeface="+mn-lt"/>
            </a:endParaRPr>
          </a:p>
          <a:p>
            <a:pPr algn="ctr">
              <a:lnSpc>
                <a:spcPct val="130000"/>
              </a:lnSpc>
            </a:pPr>
            <a:r>
              <a:rPr lang="en-US" altLang="zh-CN" sz="4800" b="1" dirty="0">
                <a:solidFill>
                  <a:schemeClr val="bg1"/>
                </a:solidFill>
                <a:cs typeface="+mn-ea"/>
                <a:sym typeface="+mn-lt"/>
              </a:rPr>
              <a:t>Workbook</a:t>
            </a:r>
            <a:endParaRPr lang="en-US" altLang="zh-CN" sz="4800" b="1" dirty="0">
              <a:solidFill>
                <a:schemeClr val="bg1"/>
              </a:solidFill>
              <a:cs typeface="+mn-ea"/>
              <a:sym typeface="+mn-lt"/>
            </a:endParaRPr>
          </a:p>
          <a:p>
            <a:pPr algn="ctr">
              <a:lnSpc>
                <a:spcPct val="130000"/>
              </a:lnSpc>
            </a:pPr>
            <a:r>
              <a:rPr lang="en-US" altLang="zh-CN" sz="4800" b="1" dirty="0">
                <a:solidFill>
                  <a:schemeClr val="bg1"/>
                </a:solidFill>
                <a:cs typeface="+mn-ea"/>
                <a:sym typeface="+mn-lt"/>
              </a:rPr>
              <a:t>Reading&amp;Writing</a:t>
            </a:r>
            <a:endParaRPr lang="en-US" altLang="zh-CN" sz="4800" b="1" dirty="0">
              <a:solidFill>
                <a:schemeClr val="bg1"/>
              </a:solidFill>
              <a:cs typeface="+mn-ea"/>
              <a:sym typeface="+mn-lt"/>
            </a:endParaRPr>
          </a:p>
        </p:txBody>
      </p:sp>
      <p:sp>
        <p:nvSpPr>
          <p:cNvPr id="39" name="TextBox 76"/>
          <p:cNvSpPr txBox="1"/>
          <p:nvPr/>
        </p:nvSpPr>
        <p:spPr>
          <a:xfrm>
            <a:off x="5122545" y="5944870"/>
            <a:ext cx="4803775" cy="583565"/>
          </a:xfrm>
          <a:prstGeom prst="rect">
            <a:avLst/>
          </a:prstGeom>
          <a:noFill/>
          <a:effectLst/>
        </p:spPr>
        <p:txBody>
          <a:bodyPr wrap="square" rtlCol="0">
            <a:spAutoFit/>
          </a:bodyPr>
          <a:lstStyle/>
          <a:p>
            <a:pPr algn="r"/>
            <a:r>
              <a:rPr lang="zh-CN" altLang="en-US" sz="3200" b="1" dirty="0">
                <a:solidFill>
                  <a:schemeClr val="accent3"/>
                </a:solidFill>
                <a:latin typeface="幼圆" panose="02010509060101010101" pitchFamily="49" charset="-122"/>
                <a:ea typeface="幼圆" panose="02010509060101010101" pitchFamily="49" charset="-122"/>
              </a:rPr>
              <a:t>诸暨中学暨阳分校</a:t>
            </a:r>
            <a:r>
              <a:rPr lang="en-US" altLang="zh-CN" sz="3200" b="1" dirty="0">
                <a:solidFill>
                  <a:schemeClr val="accent3"/>
                </a:solidFill>
                <a:latin typeface="幼圆" panose="02010509060101010101" pitchFamily="49" charset="-122"/>
                <a:ea typeface="幼圆" panose="02010509060101010101" pitchFamily="49" charset="-122"/>
              </a:rPr>
              <a:t>  </a:t>
            </a:r>
            <a:r>
              <a:rPr lang="zh-CN" altLang="en-US" sz="3200" b="1" dirty="0">
                <a:solidFill>
                  <a:schemeClr val="accent3"/>
                </a:solidFill>
                <a:latin typeface="幼圆" panose="02010509060101010101" pitchFamily="49" charset="-122"/>
                <a:ea typeface="幼圆" panose="02010509060101010101" pitchFamily="49" charset="-122"/>
              </a:rPr>
              <a:t>陈莹</a:t>
            </a:r>
            <a:endParaRPr lang="zh-CN" altLang="en-US" sz="3200" b="1" dirty="0">
              <a:solidFill>
                <a:schemeClr val="accent3"/>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p:cTn id="19" dur="500" fill="hold"/>
                                        <p:tgtEl>
                                          <p:spTgt spid="119"/>
                                        </p:tgtEl>
                                        <p:attrNameLst>
                                          <p:attrName>ppt_w</p:attrName>
                                        </p:attrNameLst>
                                      </p:cBhvr>
                                      <p:tavLst>
                                        <p:tav tm="0">
                                          <p:val>
                                            <p:fltVal val="0"/>
                                          </p:val>
                                        </p:tav>
                                        <p:tav tm="100000">
                                          <p:val>
                                            <p:strVal val="#ppt_w"/>
                                          </p:val>
                                        </p:tav>
                                      </p:tavLst>
                                    </p:anim>
                                    <p:anim calcmode="lin" valueType="num">
                                      <p:cBhvr>
                                        <p:cTn id="20" dur="500" fill="hold"/>
                                        <p:tgtEl>
                                          <p:spTgt spid="119"/>
                                        </p:tgtEl>
                                        <p:attrNameLst>
                                          <p:attrName>ppt_h</p:attrName>
                                        </p:attrNameLst>
                                      </p:cBhvr>
                                      <p:tavLst>
                                        <p:tav tm="0">
                                          <p:val>
                                            <p:fltVal val="0"/>
                                          </p:val>
                                        </p:tav>
                                        <p:tav tm="100000">
                                          <p:val>
                                            <p:strVal val="#ppt_h"/>
                                          </p:val>
                                        </p:tav>
                                      </p:tavLst>
                                    </p:anim>
                                    <p:animEffect transition="in" filter="fade">
                                      <p:cBhvr>
                                        <p:cTn id="2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3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8314"/>
          <a:stretch>
            <a:fillRect/>
          </a:stretch>
        </p:blipFill>
        <p:spPr>
          <a:xfrm>
            <a:off x="128530" y="2858877"/>
            <a:ext cx="11883528" cy="4011823"/>
          </a:xfrm>
          <a:prstGeom prst="rect">
            <a:avLst/>
          </a:prstGeom>
        </p:spPr>
      </p:pic>
      <p:sp useBgFill="1">
        <p:nvSpPr>
          <p:cNvPr id="4" name="矩形 3"/>
          <p:cNvSpPr/>
          <p:nvPr/>
        </p:nvSpPr>
        <p:spPr>
          <a:xfrm>
            <a:off x="2644723" y="2813544"/>
            <a:ext cx="6893171" cy="1669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 name="Group 4"/>
          <p:cNvGrpSpPr>
            <a:grpSpLocks noChangeAspect="1"/>
          </p:cNvGrpSpPr>
          <p:nvPr/>
        </p:nvGrpSpPr>
        <p:grpSpPr bwMode="auto">
          <a:xfrm>
            <a:off x="10666730" y="226695"/>
            <a:ext cx="1332230" cy="1556385"/>
            <a:chOff x="3082" y="1214"/>
            <a:chExt cx="1623" cy="1896"/>
          </a:xfrm>
        </p:grpSpPr>
        <p:grpSp>
          <p:nvGrpSpPr>
            <p:cNvPr id="14" name="Group 205"/>
            <p:cNvGrpSpPr/>
            <p:nvPr/>
          </p:nvGrpSpPr>
          <p:grpSpPr bwMode="auto">
            <a:xfrm>
              <a:off x="3082" y="1214"/>
              <a:ext cx="1623" cy="1603"/>
              <a:chOff x="3082" y="1214"/>
              <a:chExt cx="1623" cy="1603"/>
            </a:xfrm>
          </p:grpSpPr>
          <p:sp>
            <p:nvSpPr>
              <p:cNvPr id="265"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6"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7"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8"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9"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0"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1"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2"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3"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4"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5"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6"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7"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8"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9"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0"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1"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2"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3"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4"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5"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6"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7"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8"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9"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0"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1"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2"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3"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4"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8"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9"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0"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1"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2"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3"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4"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5"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6"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7"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8"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9"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0"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1"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2"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3"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4"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5"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6"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7"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8"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9"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0"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1"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2"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3"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4"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5"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6"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7"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8"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9"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0"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1"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2"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3"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4"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5"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6"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7" name="Rectangle 77"/>
              <p:cNvSpPr>
                <a:spLocks noChangeArrowheads="1"/>
              </p:cNvSpPr>
              <p:nvPr/>
            </p:nvSpPr>
            <p:spPr bwMode="auto">
              <a:xfrm>
                <a:off x="4586" y="1893"/>
                <a:ext cx="1"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8"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9"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0"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1"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2"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3"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4"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5"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6"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7"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8"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9"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0"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1" name="Oval 91"/>
              <p:cNvSpPr>
                <a:spLocks noChangeArrowheads="1"/>
              </p:cNvSpPr>
              <p:nvPr/>
            </p:nvSpPr>
            <p:spPr bwMode="auto">
              <a:xfrm>
                <a:off x="3814" y="2266"/>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2"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3"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4"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5"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6"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7"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8"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9"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0"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1"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2"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3"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4"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5"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6"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7"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8"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9"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0"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3"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4"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5"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6"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7"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8"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9"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0"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1"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2"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3"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4"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5"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6" name="Rectangle 126"/>
              <p:cNvSpPr>
                <a:spLocks noChangeArrowheads="1"/>
              </p:cNvSpPr>
              <p:nvPr/>
            </p:nvSpPr>
            <p:spPr bwMode="auto">
              <a:xfrm>
                <a:off x="3489" y="1441"/>
                <a:ext cx="2"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7"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8"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9"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0"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1"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2"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3"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4"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5"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6"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7"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8"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9"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0"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1"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2"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3"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4"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5"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6"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7"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8"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9"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0"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1"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2"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3"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4"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5" name="Rectangle 155"/>
              <p:cNvSpPr>
                <a:spLocks noChangeArrowheads="1"/>
              </p:cNvSpPr>
              <p:nvPr/>
            </p:nvSpPr>
            <p:spPr bwMode="auto">
              <a:xfrm>
                <a:off x="4402" y="1454"/>
                <a:ext cx="1"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6"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7"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8"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9"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0"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1"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2"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3"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4"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5"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6"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7"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8"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9"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0"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1"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2"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3"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4"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5"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6"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7"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8"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9"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0"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1"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2"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3"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4"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5"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6"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7"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8"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9"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0"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1"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2"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3"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4"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5"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6"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7"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8"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9"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0"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1"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2"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3"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4"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8" name="Group 406"/>
            <p:cNvGrpSpPr/>
            <p:nvPr/>
          </p:nvGrpSpPr>
          <p:grpSpPr bwMode="auto">
            <a:xfrm>
              <a:off x="3112" y="1551"/>
              <a:ext cx="1462" cy="1559"/>
              <a:chOff x="3112" y="1551"/>
              <a:chExt cx="1462" cy="1559"/>
            </a:xfrm>
          </p:grpSpPr>
          <p:sp>
            <p:nvSpPr>
              <p:cNvPr id="65"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8"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9"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0"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1"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2"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4"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5"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8"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9"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0"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1"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2"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3"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4"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5"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6"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7" name="Rectangle 228"/>
              <p:cNvSpPr>
                <a:spLocks noChangeArrowheads="1"/>
              </p:cNvSpPr>
              <p:nvPr/>
            </p:nvSpPr>
            <p:spPr bwMode="auto">
              <a:xfrm>
                <a:off x="3748" y="3015"/>
                <a:ext cx="4"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8"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0"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1"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3"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4"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Oval 238"/>
              <p:cNvSpPr>
                <a:spLocks noChangeArrowheads="1"/>
              </p:cNvSpPr>
              <p:nvPr/>
            </p:nvSpPr>
            <p:spPr bwMode="auto">
              <a:xfrm>
                <a:off x="3602" y="1823"/>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8"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9"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 name="Oval 258"/>
              <p:cNvSpPr>
                <a:spLocks noChangeArrowheads="1"/>
              </p:cNvSpPr>
              <p:nvPr/>
            </p:nvSpPr>
            <p:spPr bwMode="auto">
              <a:xfrm>
                <a:off x="3595" y="182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 name="Rectangle 264"/>
              <p:cNvSpPr>
                <a:spLocks noChangeArrowheads="1"/>
              </p:cNvSpPr>
              <p:nvPr/>
            </p:nvSpPr>
            <p:spPr bwMode="auto">
              <a:xfrm>
                <a:off x="4013" y="3004"/>
                <a:ext cx="1"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6"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7"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8"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9"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0"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1"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2"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3"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4"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5"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6" name="Oval 297"/>
              <p:cNvSpPr>
                <a:spLocks noChangeArrowheads="1"/>
              </p:cNvSpPr>
              <p:nvPr/>
            </p:nvSpPr>
            <p:spPr bwMode="auto">
              <a:xfrm>
                <a:off x="3598" y="181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7" name="Oval 298"/>
              <p:cNvSpPr>
                <a:spLocks noChangeArrowheads="1"/>
              </p:cNvSpPr>
              <p:nvPr/>
            </p:nvSpPr>
            <p:spPr bwMode="auto">
              <a:xfrm>
                <a:off x="3600" y="1817"/>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8"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9" name="Oval 300"/>
              <p:cNvSpPr>
                <a:spLocks noChangeArrowheads="1"/>
              </p:cNvSpPr>
              <p:nvPr/>
            </p:nvSpPr>
            <p:spPr bwMode="auto">
              <a:xfrm>
                <a:off x="3602" y="1819"/>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0"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1"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2" name="Oval 303"/>
              <p:cNvSpPr>
                <a:spLocks noChangeArrowheads="1"/>
              </p:cNvSpPr>
              <p:nvPr/>
            </p:nvSpPr>
            <p:spPr bwMode="auto">
              <a:xfrm>
                <a:off x="3593" y="181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3"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4"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5" name="Oval 306"/>
              <p:cNvSpPr>
                <a:spLocks noChangeArrowheads="1"/>
              </p:cNvSpPr>
              <p:nvPr/>
            </p:nvSpPr>
            <p:spPr bwMode="auto">
              <a:xfrm>
                <a:off x="3612" y="182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6"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7"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8"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9"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0"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1"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2"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3"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4"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5"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6"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7"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8"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9"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1"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2"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3"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4"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5"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6"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7"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8"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9"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0"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1"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2"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3"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4"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5" name="Rectangle 336"/>
              <p:cNvSpPr>
                <a:spLocks noChangeArrowheads="1"/>
              </p:cNvSpPr>
              <p:nvPr/>
            </p:nvSpPr>
            <p:spPr bwMode="auto">
              <a:xfrm>
                <a:off x="3835" y="2434"/>
                <a:ext cx="2"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6"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7"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8"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9"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0"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1"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2"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3"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4"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5"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6"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7"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8"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9"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0"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1"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2"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3"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4"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5"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6"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7"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8"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9"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0"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1"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2"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3"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4"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5"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6"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7" name="Rectangle 368"/>
              <p:cNvSpPr>
                <a:spLocks noChangeArrowheads="1"/>
              </p:cNvSpPr>
              <p:nvPr/>
            </p:nvSpPr>
            <p:spPr bwMode="auto">
              <a:xfrm>
                <a:off x="4275" y="2542"/>
                <a:ext cx="1"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8" name="Oval 369"/>
              <p:cNvSpPr>
                <a:spLocks noChangeArrowheads="1"/>
              </p:cNvSpPr>
              <p:nvPr/>
            </p:nvSpPr>
            <p:spPr bwMode="auto">
              <a:xfrm>
                <a:off x="3472" y="207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9"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0"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1"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2"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3"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4"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5"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6"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7"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8"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9"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0" name="Oval 381"/>
              <p:cNvSpPr>
                <a:spLocks noChangeArrowheads="1"/>
              </p:cNvSpPr>
              <p:nvPr/>
            </p:nvSpPr>
            <p:spPr bwMode="auto">
              <a:xfrm>
                <a:off x="3905" y="2275"/>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1"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2"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3"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4"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5"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6"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7"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8"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9"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0" name="Rectangle 391"/>
              <p:cNvSpPr>
                <a:spLocks noChangeArrowheads="1"/>
              </p:cNvSpPr>
              <p:nvPr/>
            </p:nvSpPr>
            <p:spPr bwMode="auto">
              <a:xfrm>
                <a:off x="3472" y="2079"/>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1"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2"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3"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4"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5"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6"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7"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8"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9"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0"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1"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2"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3"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4"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9"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 name="Rectangle 422"/>
            <p:cNvSpPr>
              <a:spLocks noChangeArrowheads="1"/>
            </p:cNvSpPr>
            <p:nvPr/>
          </p:nvSpPr>
          <p:spPr bwMode="auto">
            <a:xfrm>
              <a:off x="3593" y="1825"/>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4"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pic>
        <p:nvPicPr>
          <p:cNvPr id="3" name="2272d02a947700425df599c972ff152d">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153795" y="986790"/>
            <a:ext cx="9085580" cy="4958715"/>
          </a:xfrm>
          <a:prstGeom prst="rect">
            <a:avLst/>
          </a:prstGeom>
        </p:spPr>
      </p:pic>
      <p:sp>
        <p:nvSpPr>
          <p:cNvPr id="7" name="Rectangle 47"/>
          <p:cNvSpPr/>
          <p:nvPr/>
        </p:nvSpPr>
        <p:spPr>
          <a:xfrm>
            <a:off x="2855482" y="361430"/>
            <a:ext cx="4719320" cy="492125"/>
          </a:xfrm>
          <a:prstGeom prst="rect">
            <a:avLst/>
          </a:prstGeom>
        </p:spPr>
        <p:txBody>
          <a:bodyPr wrap="none" lIns="0" tIns="0" rIns="0" bIns="0">
            <a:spAutoFit/>
          </a:bodyPr>
          <a:p>
            <a:pPr algn="ctr"/>
            <a:r>
              <a:rPr lang="en-US" altLang="zh-CN" sz="3200" b="1" dirty="0">
                <a:solidFill>
                  <a:schemeClr val="bg1"/>
                </a:solidFill>
                <a:cs typeface="+mn-ea"/>
                <a:sym typeface="+mn-lt"/>
              </a:rPr>
              <a:t>What is the song about?</a:t>
            </a:r>
            <a:endParaRPr lang="en-US" altLang="zh-CN" sz="3200" b="1" dirty="0">
              <a:solidFill>
                <a:schemeClr val="bg1"/>
              </a:solidFill>
              <a:cs typeface="+mn-ea"/>
              <a:sym typeface="+mn-lt"/>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40" y="291465"/>
            <a:ext cx="862965" cy="810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100"/>
          <p:cNvSpPr txBox="1"/>
          <p:nvPr/>
        </p:nvSpPr>
        <p:spPr>
          <a:xfrm>
            <a:off x="2839085" y="784860"/>
            <a:ext cx="8134985" cy="583565"/>
          </a:xfrm>
          <a:prstGeom prst="rect">
            <a:avLst/>
          </a:prstGeom>
          <a:noFill/>
        </p:spPr>
        <p:txBody>
          <a:bodyPr wrap="square" rtlCol="0">
            <a:spAutoFit/>
          </a:bodyPr>
          <a:lstStyle/>
          <a:p>
            <a:r>
              <a:rPr lang="en-US" altLang="zh-CN" sz="3200" b="1" dirty="0">
                <a:solidFill>
                  <a:srgbClr val="FDBF01"/>
                </a:solidFill>
                <a:cs typeface="+mn-ea"/>
                <a:sym typeface="+mn-lt"/>
              </a:rPr>
              <a:t>What is the magazine ususally about?</a:t>
            </a:r>
            <a:endParaRPr lang="en-US" altLang="zh-CN" sz="3200" b="1" dirty="0">
              <a:solidFill>
                <a:srgbClr val="FDBF01"/>
              </a:solidFill>
              <a:cs typeface="+mn-ea"/>
              <a:sym typeface="+mn-lt"/>
            </a:endParaRPr>
          </a:p>
        </p:txBody>
      </p:sp>
      <p:sp>
        <p:nvSpPr>
          <p:cNvPr id="34" name="Rectangle 47"/>
          <p:cNvSpPr/>
          <p:nvPr/>
        </p:nvSpPr>
        <p:spPr>
          <a:xfrm>
            <a:off x="1067867" y="435217"/>
            <a:ext cx="3728085" cy="368935"/>
          </a:xfrm>
          <a:prstGeom prst="rect">
            <a:avLst/>
          </a:prstGeom>
        </p:spPr>
        <p:txBody>
          <a:bodyPr wrap="none" lIns="0" tIns="0" rIns="0" bIns="0">
            <a:spAutoFit/>
          </a:bodyPr>
          <a:lstStyle/>
          <a:p>
            <a:r>
              <a:rPr lang="en-US" altLang="zh-CN" sz="2400" b="1" dirty="0">
                <a:solidFill>
                  <a:schemeClr val="bg1"/>
                </a:solidFill>
                <a:latin typeface="Arial Rounded MT Bold" panose="020F0704030504030204" charset="0"/>
                <a:cs typeface="Arial Rounded MT Bold" panose="020F0704030504030204" charset="0"/>
                <a:sym typeface="+mn-lt"/>
              </a:rPr>
              <a:t>Identify the requirements</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862965" cy="810260"/>
          </a:xfrm>
          <a:prstGeom prst="rect">
            <a:avLst/>
          </a:prstGeom>
        </p:spPr>
      </p:pic>
      <p:pic>
        <p:nvPicPr>
          <p:cNvPr id="3" name="图片 2" descr="bill gates"/>
          <p:cNvPicPr>
            <a:picLocks noChangeAspect="1"/>
          </p:cNvPicPr>
          <p:nvPr/>
        </p:nvPicPr>
        <p:blipFill>
          <a:blip r:embed="rId2"/>
          <a:stretch>
            <a:fillRect/>
          </a:stretch>
        </p:blipFill>
        <p:spPr>
          <a:xfrm>
            <a:off x="377825" y="2740660"/>
            <a:ext cx="2656205" cy="3665855"/>
          </a:xfrm>
          <a:prstGeom prst="roundRect">
            <a:avLst/>
          </a:prstGeom>
        </p:spPr>
      </p:pic>
      <p:pic>
        <p:nvPicPr>
          <p:cNvPr id="5" name="图片 4" descr="steve jobs"/>
          <p:cNvPicPr>
            <a:picLocks noChangeAspect="1"/>
          </p:cNvPicPr>
          <p:nvPr/>
        </p:nvPicPr>
        <p:blipFill>
          <a:blip r:embed="rId3"/>
          <a:stretch>
            <a:fillRect/>
          </a:stretch>
        </p:blipFill>
        <p:spPr>
          <a:xfrm>
            <a:off x="3799840" y="2733675"/>
            <a:ext cx="2989580" cy="3672840"/>
          </a:xfrm>
          <a:prstGeom prst="roundRect">
            <a:avLst/>
          </a:prstGeom>
        </p:spPr>
      </p:pic>
      <p:pic>
        <p:nvPicPr>
          <p:cNvPr id="15" name="图片 14" descr="jack2"/>
          <p:cNvPicPr>
            <a:picLocks noChangeAspect="1"/>
          </p:cNvPicPr>
          <p:nvPr/>
        </p:nvPicPr>
        <p:blipFill>
          <a:blip r:embed="rId4"/>
          <a:srcRect l="-17682" t="231" r="17682" b="-231"/>
          <a:stretch>
            <a:fillRect/>
          </a:stretch>
        </p:blipFill>
        <p:spPr>
          <a:xfrm>
            <a:off x="7319645" y="2752725"/>
            <a:ext cx="3548380" cy="3653790"/>
          </a:xfrm>
          <a:prstGeom prst="rect">
            <a:avLst/>
          </a:prstGeom>
        </p:spPr>
      </p:pic>
      <p:sp>
        <p:nvSpPr>
          <p:cNvPr id="13" name="文本框 100"/>
          <p:cNvSpPr txBox="1"/>
          <p:nvPr/>
        </p:nvSpPr>
        <p:spPr>
          <a:xfrm>
            <a:off x="561340" y="1368425"/>
            <a:ext cx="11069320" cy="1014730"/>
          </a:xfrm>
          <a:prstGeom prst="rect">
            <a:avLst/>
          </a:prstGeom>
          <a:noFill/>
        </p:spPr>
        <p:txBody>
          <a:bodyPr wrap="square" rtlCol="0">
            <a:spAutoFit/>
          </a:bodyPr>
          <a:p>
            <a:r>
              <a:rPr lang="en-US" altLang="zh-CN" sz="2800" b="1" dirty="0">
                <a:solidFill>
                  <a:schemeClr val="tx1">
                    <a:lumMod val="65000"/>
                    <a:lumOff val="35000"/>
                  </a:schemeClr>
                </a:solidFill>
                <a:latin typeface="Times New Roman" panose="02020603050405020304" charset="0"/>
                <a:cs typeface="Times New Roman" panose="02020603050405020304" charset="0"/>
                <a:sym typeface="+mn-lt"/>
              </a:rPr>
              <a:t>    People who have helped to change the face of the world in recent years. </a:t>
            </a:r>
            <a:r>
              <a:rPr lang="en-US" altLang="zh-CN" sz="3200" b="1" u="sng" dirty="0">
                <a:solidFill>
                  <a:schemeClr val="tx1">
                    <a:lumMod val="65000"/>
                    <a:lumOff val="35000"/>
                  </a:schemeClr>
                </a:solidFill>
                <a:latin typeface="Times New Roman" panose="02020603050405020304" charset="0"/>
                <a:cs typeface="Times New Roman" panose="02020603050405020304" charset="0"/>
                <a:sym typeface="+mn-lt"/>
              </a:rPr>
              <a:t>Few</a:t>
            </a:r>
            <a:r>
              <a:rPr lang="en-US" altLang="zh-CN" sz="2800" b="1" dirty="0">
                <a:solidFill>
                  <a:schemeClr val="tx1">
                    <a:lumMod val="65000"/>
                    <a:lumOff val="35000"/>
                  </a:schemeClr>
                </a:solidFill>
                <a:latin typeface="Times New Roman" panose="02020603050405020304" charset="0"/>
                <a:cs typeface="Times New Roman" panose="02020603050405020304" charset="0"/>
                <a:sym typeface="+mn-lt"/>
              </a:rPr>
              <a:t> would </a:t>
            </a:r>
            <a:r>
              <a:rPr lang="en-US" altLang="zh-CN" sz="3200" b="1" u="sng" dirty="0">
                <a:solidFill>
                  <a:schemeClr val="tx1">
                    <a:lumMod val="65000"/>
                    <a:lumOff val="35000"/>
                  </a:schemeClr>
                </a:solidFill>
                <a:latin typeface="Times New Roman" panose="02020603050405020304" charset="0"/>
                <a:cs typeface="Times New Roman" panose="02020603050405020304" charset="0"/>
                <a:sym typeface="+mn-lt"/>
              </a:rPr>
              <a:t>not</a:t>
            </a:r>
            <a:r>
              <a:rPr lang="en-US" altLang="zh-CN" sz="2800" b="1" dirty="0">
                <a:solidFill>
                  <a:schemeClr val="tx1">
                    <a:lumMod val="65000"/>
                    <a:lumOff val="35000"/>
                  </a:schemeClr>
                </a:solidFill>
                <a:latin typeface="Times New Roman" panose="02020603050405020304" charset="0"/>
                <a:cs typeface="Times New Roman" panose="02020603050405020304" charset="0"/>
                <a:sym typeface="+mn-lt"/>
              </a:rPr>
              <a:t> recognise their names.</a:t>
            </a:r>
            <a:endParaRPr lang="en-US" altLang="zh-CN" sz="2800" b="1" dirty="0">
              <a:solidFill>
                <a:schemeClr val="tx1">
                  <a:lumMod val="65000"/>
                  <a:lumOff val="35000"/>
                </a:schemeClr>
              </a:solidFill>
              <a:latin typeface="Times New Roman" panose="02020603050405020304" charset="0"/>
              <a:cs typeface="Times New Roman" panose="02020603050405020304" charset="0"/>
              <a:sym typeface="+mn-lt"/>
            </a:endParaRPr>
          </a:p>
        </p:txBody>
      </p:sp>
      <p:sp>
        <p:nvSpPr>
          <p:cNvPr id="10" name="圆角矩形 9"/>
          <p:cNvSpPr/>
          <p:nvPr/>
        </p:nvSpPr>
        <p:spPr>
          <a:xfrm>
            <a:off x="7880985" y="2705100"/>
            <a:ext cx="3063240" cy="3611880"/>
          </a:xfrm>
          <a:prstGeom prst="roundRect">
            <a:avLst/>
          </a:prstGeom>
          <a:noFill/>
          <a:ln w="127000">
            <a:solidFill>
              <a:srgbClr val="ED1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3" grpId="0"/>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100"/>
          <p:cNvSpPr txBox="1"/>
          <p:nvPr/>
        </p:nvSpPr>
        <p:spPr>
          <a:xfrm>
            <a:off x="660400" y="5114290"/>
            <a:ext cx="7531735" cy="583565"/>
          </a:xfrm>
          <a:prstGeom prst="rect">
            <a:avLst/>
          </a:prstGeom>
          <a:noFill/>
        </p:spPr>
        <p:txBody>
          <a:bodyPr wrap="square" rtlCol="0">
            <a:spAutoFit/>
          </a:bodyPr>
          <a:lstStyle/>
          <a:p>
            <a:r>
              <a:rPr lang="en-US" altLang="zh-CN" sz="3200" b="1" dirty="0">
                <a:solidFill>
                  <a:srgbClr val="FFC000"/>
                </a:solidFill>
                <a:cs typeface="+mn-ea"/>
                <a:sym typeface="+mn-lt"/>
              </a:rPr>
              <a:t>What is the theme?</a:t>
            </a:r>
            <a:endParaRPr lang="en-US" altLang="zh-CN" sz="3200" b="1" dirty="0">
              <a:solidFill>
                <a:srgbClr val="FFC000"/>
              </a:solidFill>
              <a:cs typeface="+mn-ea"/>
              <a:sym typeface="+mn-lt"/>
            </a:endParaRPr>
          </a:p>
        </p:txBody>
      </p:sp>
      <p:sp>
        <p:nvSpPr>
          <p:cNvPr id="34" name="Rectangle 47"/>
          <p:cNvSpPr/>
          <p:nvPr/>
        </p:nvSpPr>
        <p:spPr>
          <a:xfrm>
            <a:off x="1019607" y="425692"/>
            <a:ext cx="3728085" cy="368935"/>
          </a:xfrm>
          <a:prstGeom prst="rect">
            <a:avLst/>
          </a:prstGeom>
        </p:spPr>
        <p:txBody>
          <a:bodyPr wrap="none" lIns="0" tIns="0" rIns="0" bIns="0">
            <a:spAutoFit/>
          </a:bodyPr>
          <a:lstStyle/>
          <a:p>
            <a:r>
              <a:rPr lang="en-US" altLang="zh-CN" sz="2400" b="1" dirty="0">
                <a:solidFill>
                  <a:schemeClr val="bg1"/>
                </a:solidFill>
                <a:latin typeface="Arial Rounded MT Bold" panose="020F0704030504030204" charset="0"/>
                <a:cs typeface="Arial Rounded MT Bold" panose="020F0704030504030204" charset="0"/>
                <a:sym typeface="+mn-lt"/>
              </a:rPr>
              <a:t>Identify the requirements</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862965" cy="810260"/>
          </a:xfrm>
          <a:prstGeom prst="rect">
            <a:avLst/>
          </a:prstGeom>
        </p:spPr>
      </p:pic>
      <p:pic>
        <p:nvPicPr>
          <p:cNvPr id="2" name="图片 1" descr="教材截图"/>
          <p:cNvPicPr>
            <a:picLocks noChangeAspect="1"/>
          </p:cNvPicPr>
          <p:nvPr/>
        </p:nvPicPr>
        <p:blipFill>
          <a:blip r:embed="rId2"/>
          <a:srcRect l="11226" t="10481" r="8551" b="69451"/>
          <a:stretch>
            <a:fillRect/>
          </a:stretch>
        </p:blipFill>
        <p:spPr>
          <a:xfrm>
            <a:off x="27940" y="1265555"/>
            <a:ext cx="12146915" cy="3684905"/>
          </a:xfrm>
          <a:prstGeom prst="rect">
            <a:avLst/>
          </a:prstGeom>
        </p:spPr>
      </p:pic>
      <p:sp>
        <p:nvSpPr>
          <p:cNvPr id="114" name="圆角矩形 113"/>
          <p:cNvSpPr/>
          <p:nvPr/>
        </p:nvSpPr>
        <p:spPr>
          <a:xfrm>
            <a:off x="3689985" y="3808095"/>
            <a:ext cx="7963535" cy="4210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4" name="圆角矩形 3"/>
          <p:cNvSpPr/>
          <p:nvPr/>
        </p:nvSpPr>
        <p:spPr>
          <a:xfrm>
            <a:off x="2157730" y="1395730"/>
            <a:ext cx="2797810" cy="74676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cxnSp>
        <p:nvCxnSpPr>
          <p:cNvPr id="6" name="直接箭头连接符 5"/>
          <p:cNvCxnSpPr>
            <a:stCxn id="4" idx="2"/>
          </p:cNvCxnSpPr>
          <p:nvPr/>
        </p:nvCxnSpPr>
        <p:spPr>
          <a:xfrm flipH="1">
            <a:off x="3535680" y="2142490"/>
            <a:ext cx="20955" cy="122872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697355" y="3421380"/>
            <a:ext cx="4767580" cy="392430"/>
          </a:xfrm>
          <a:prstGeom prst="roundRect">
            <a:avLst>
              <a:gd name="adj" fmla="val 50000"/>
            </a:avLst>
          </a:prstGeom>
          <a:solidFill>
            <a:srgbClr val="F4670A">
              <a:alpha val="47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9" name="圆角矩形 8"/>
          <p:cNvSpPr/>
          <p:nvPr/>
        </p:nvSpPr>
        <p:spPr>
          <a:xfrm>
            <a:off x="7134225" y="3421380"/>
            <a:ext cx="5041265" cy="392430"/>
          </a:xfrm>
          <a:prstGeom prst="roundRect">
            <a:avLst>
              <a:gd name="adj" fmla="val 50000"/>
            </a:avLst>
          </a:prstGeom>
          <a:solidFill>
            <a:srgbClr val="F4670A">
              <a:alpha val="47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1" name="圆角矩形 10"/>
          <p:cNvSpPr/>
          <p:nvPr/>
        </p:nvSpPr>
        <p:spPr>
          <a:xfrm>
            <a:off x="187960" y="3816985"/>
            <a:ext cx="1882775" cy="392430"/>
          </a:xfrm>
          <a:prstGeom prst="roundRect">
            <a:avLst>
              <a:gd name="adj" fmla="val 50000"/>
            </a:avLst>
          </a:prstGeom>
          <a:solidFill>
            <a:srgbClr val="F4670A">
              <a:alpha val="47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2" name="圆角矩形 11"/>
          <p:cNvSpPr/>
          <p:nvPr/>
        </p:nvSpPr>
        <p:spPr>
          <a:xfrm>
            <a:off x="5522595" y="4229100"/>
            <a:ext cx="6555740" cy="4210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3" name="Rectangle 47"/>
          <p:cNvSpPr/>
          <p:nvPr/>
        </p:nvSpPr>
        <p:spPr>
          <a:xfrm>
            <a:off x="1371600" y="5092700"/>
            <a:ext cx="10706735" cy="492125"/>
          </a:xfrm>
          <a:prstGeom prst="rect">
            <a:avLst/>
          </a:prstGeom>
        </p:spPr>
        <p:txBody>
          <a:bodyPr wrap="square" lIns="0" tIns="0" rIns="0" bIns="0">
            <a:spAutoFit/>
          </a:bodyPr>
          <a:p>
            <a:pPr algn="l"/>
            <a:r>
              <a:rPr lang="en-US" altLang="zh-CN" sz="3200" b="1" dirty="0">
                <a:solidFill>
                  <a:srgbClr val="FFC000"/>
                </a:solidFill>
                <a:cs typeface="+mn-ea"/>
                <a:sym typeface="+mn-lt"/>
              </a:rPr>
              <a:t>If you are to write, what will you include in your writing?</a:t>
            </a:r>
            <a:endParaRPr lang="en-US" altLang="zh-CN" sz="3200" b="1" dirty="0">
              <a:solidFill>
                <a:srgbClr val="FFC000"/>
              </a:solidFill>
              <a:cs typeface="+mn-ea"/>
              <a:sym typeface="+mn-lt"/>
            </a:endParaRPr>
          </a:p>
        </p:txBody>
      </p:sp>
      <p:sp>
        <p:nvSpPr>
          <p:cNvPr id="10" name="Rectangle 47"/>
          <p:cNvSpPr/>
          <p:nvPr/>
        </p:nvSpPr>
        <p:spPr>
          <a:xfrm>
            <a:off x="777763" y="5678920"/>
            <a:ext cx="8582660" cy="492125"/>
          </a:xfrm>
          <a:prstGeom prst="rect">
            <a:avLst/>
          </a:prstGeom>
        </p:spPr>
        <p:txBody>
          <a:bodyPr wrap="none" lIns="0" tIns="0" rIns="0" bIns="0">
            <a:spAutoFit/>
          </a:bodyPr>
          <a:p>
            <a:pPr algn="ctr"/>
            <a:r>
              <a:rPr lang="en-US" altLang="zh-CN" sz="3200" b="1" dirty="0">
                <a:solidFill>
                  <a:srgbClr val="FFC000"/>
                </a:solidFill>
                <a:cs typeface="+mn-ea"/>
                <a:sym typeface="+mn-lt"/>
              </a:rPr>
              <a:t>How will you make your writing a good one?</a:t>
            </a:r>
            <a:endParaRPr lang="zh-CN" altLang="en-US" sz="3200" b="1" dirty="0">
              <a:solidFill>
                <a:srgbClr val="FFC00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xit" presetSubtype="4" fill="hold" grpId="1" nodeType="withEffect">
                                  <p:stCondLst>
                                    <p:cond delay="0"/>
                                  </p:stCondLst>
                                  <p:childTnLst>
                                    <p:anim calcmode="lin" valueType="num">
                                      <p:cBhvr additive="base">
                                        <p:cTn id="42" dur="500"/>
                                        <p:tgtEl>
                                          <p:spTgt spid="80"/>
                                        </p:tgtEl>
                                        <p:attrNameLst>
                                          <p:attrName>ppt_x</p:attrName>
                                        </p:attrNameLst>
                                      </p:cBhvr>
                                      <p:tavLst>
                                        <p:tav tm="0">
                                          <p:val>
                                            <p:strVal val="ppt_x"/>
                                          </p:val>
                                        </p:tav>
                                        <p:tav tm="100000">
                                          <p:val>
                                            <p:strVal val="ppt_x"/>
                                          </p:val>
                                        </p:tav>
                                      </p:tavLst>
                                    </p:anim>
                                    <p:anim calcmode="lin" valueType="num">
                                      <p:cBhvr additive="base">
                                        <p:cTn id="43" dur="500"/>
                                        <p:tgtEl>
                                          <p:spTgt spid="80"/>
                                        </p:tgtEl>
                                        <p:attrNameLst>
                                          <p:attrName>ppt_y</p:attrName>
                                        </p:attrNameLst>
                                      </p:cBhvr>
                                      <p:tavLst>
                                        <p:tav tm="0">
                                          <p:val>
                                            <p:strVal val="ppt_y"/>
                                          </p:val>
                                        </p:tav>
                                        <p:tav tm="100000">
                                          <p:val>
                                            <p:strVal val="1+ppt_h/2"/>
                                          </p:val>
                                        </p:tav>
                                      </p:tavLst>
                                    </p:anim>
                                    <p:set>
                                      <p:cBhvr>
                                        <p:cTn id="44" dur="1" fill="hold">
                                          <p:stCondLst>
                                            <p:cond delay="499"/>
                                          </p:stCondLst>
                                        </p:cTn>
                                        <p:tgtEl>
                                          <p:spTgt spid="8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1"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1" nodeType="withEffect">
                                  <p:stCondLst>
                                    <p:cond delay="0"/>
                                  </p:stCondLst>
                                  <p:childTnLst>
                                    <p:set>
                                      <p:cBhvr>
                                        <p:cTn id="52" dur="1" fill="hold">
                                          <p:stCondLst>
                                            <p:cond delay="0"/>
                                          </p:stCondLst>
                                        </p:cTn>
                                        <p:tgtEl>
                                          <p:spTgt spid="114"/>
                                        </p:tgtEl>
                                        <p:attrNameLst>
                                          <p:attrName>style.visibility</p:attrName>
                                        </p:attrNameLst>
                                      </p:cBhvr>
                                      <p:to>
                                        <p:strVal val="visible"/>
                                      </p:to>
                                    </p:set>
                                    <p:anim calcmode="lin" valueType="num">
                                      <p:cBhvr additive="base">
                                        <p:cTn id="53" dur="500" fill="hold"/>
                                        <p:tgtEl>
                                          <p:spTgt spid="114"/>
                                        </p:tgtEl>
                                        <p:attrNameLst>
                                          <p:attrName>ppt_x</p:attrName>
                                        </p:attrNameLst>
                                      </p:cBhvr>
                                      <p:tavLst>
                                        <p:tav tm="0">
                                          <p:val>
                                            <p:strVal val="#ppt_x"/>
                                          </p:val>
                                        </p:tav>
                                        <p:tav tm="100000">
                                          <p:val>
                                            <p:strVal val="#ppt_x"/>
                                          </p:val>
                                        </p:tav>
                                      </p:tavLst>
                                    </p:anim>
                                    <p:anim calcmode="lin" valueType="num">
                                      <p:cBhvr additive="base">
                                        <p:cTn id="54"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1" animBg="1"/>
      <p:bldP spid="4" grpId="1" bldLvl="0" animBg="1"/>
      <p:bldP spid="7" grpId="0" bldLvl="0" animBg="1"/>
      <p:bldP spid="9" grpId="0" bldLvl="0" animBg="1"/>
      <p:bldP spid="11" grpId="0" bldLvl="0" animBg="1"/>
      <p:bldP spid="80" grpId="0"/>
      <p:bldP spid="12" grpId="1" bldLvl="0" animBg="1"/>
      <p:bldP spid="3" grpId="0"/>
      <p:bldP spid="80" grpId="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7"/>
          <p:cNvSpPr/>
          <p:nvPr/>
        </p:nvSpPr>
        <p:spPr>
          <a:xfrm>
            <a:off x="1202487" y="540627"/>
            <a:ext cx="3248025"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Check the predictions</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pic>
        <p:nvPicPr>
          <p:cNvPr id="2" name="图片 1" descr="教材截图"/>
          <p:cNvPicPr>
            <a:picLocks noChangeAspect="1"/>
          </p:cNvPicPr>
          <p:nvPr/>
        </p:nvPicPr>
        <p:blipFill>
          <a:blip r:embed="rId2"/>
          <a:srcRect l="5782" t="33676" r="2728" b="1398"/>
          <a:stretch>
            <a:fillRect/>
          </a:stretch>
        </p:blipFill>
        <p:spPr>
          <a:xfrm>
            <a:off x="27940" y="1187450"/>
            <a:ext cx="6207125" cy="5362575"/>
          </a:xfrm>
          <a:prstGeom prst="rect">
            <a:avLst/>
          </a:prstGeom>
        </p:spPr>
      </p:pic>
      <p:pic>
        <p:nvPicPr>
          <p:cNvPr id="3" name="图片 2" descr="教材"/>
          <p:cNvPicPr>
            <a:picLocks noChangeAspect="1"/>
          </p:cNvPicPr>
          <p:nvPr/>
        </p:nvPicPr>
        <p:blipFill>
          <a:blip r:embed="rId3"/>
          <a:srcRect l="7616" t="22229" r="1828" b="12868"/>
          <a:stretch>
            <a:fillRect/>
          </a:stretch>
        </p:blipFill>
        <p:spPr>
          <a:xfrm>
            <a:off x="6054725" y="1192530"/>
            <a:ext cx="6137275" cy="2895600"/>
          </a:xfrm>
          <a:prstGeom prst="rect">
            <a:avLst/>
          </a:prstGeom>
        </p:spPr>
      </p:pic>
      <p:sp>
        <p:nvSpPr>
          <p:cNvPr id="4" name="圆角矩形 3"/>
          <p:cNvSpPr/>
          <p:nvPr/>
        </p:nvSpPr>
        <p:spPr>
          <a:xfrm>
            <a:off x="4493260" y="3580765"/>
            <a:ext cx="139954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8" name="圆角矩形 7"/>
          <p:cNvSpPr/>
          <p:nvPr/>
        </p:nvSpPr>
        <p:spPr>
          <a:xfrm>
            <a:off x="3209925" y="6303010"/>
            <a:ext cx="1408430" cy="24701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9" name="圆角矩形 8"/>
          <p:cNvSpPr/>
          <p:nvPr/>
        </p:nvSpPr>
        <p:spPr>
          <a:xfrm>
            <a:off x="8962390" y="3801745"/>
            <a:ext cx="1284605" cy="28575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ldLvl="0" animBg="1"/>
      <p:bldP spid="8" grpId="1" bldLvl="0" animBg="1"/>
      <p:bldP spid="9"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7"/>
          <p:cNvSpPr/>
          <p:nvPr/>
        </p:nvSpPr>
        <p:spPr>
          <a:xfrm>
            <a:off x="1202487" y="464427"/>
            <a:ext cx="4417695"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Design a form and complete it</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40" y="291465"/>
            <a:ext cx="959485" cy="901065"/>
          </a:xfrm>
          <a:prstGeom prst="rect">
            <a:avLst/>
          </a:prstGeom>
        </p:spPr>
      </p:pic>
      <p:graphicFrame>
        <p:nvGraphicFramePr>
          <p:cNvPr id="4" name="表格 3"/>
          <p:cNvGraphicFramePr/>
          <p:nvPr>
            <p:custDataLst>
              <p:tags r:id="rId2"/>
            </p:custDataLst>
          </p:nvPr>
        </p:nvGraphicFramePr>
        <p:xfrm>
          <a:off x="45720" y="1173480"/>
          <a:ext cx="12100560" cy="5608320"/>
        </p:xfrm>
        <a:graphic>
          <a:graphicData uri="http://schemas.openxmlformats.org/drawingml/2006/table">
            <a:tbl>
              <a:tblPr firstRow="1" bandRow="1">
                <a:tableStyleId>{5C22544A-7EE6-4342-B048-85BDC9FD1C3A}</a:tableStyleId>
              </a:tblPr>
              <a:tblGrid>
                <a:gridCol w="1143635"/>
                <a:gridCol w="4520565"/>
                <a:gridCol w="3742690"/>
                <a:gridCol w="1624965"/>
                <a:gridCol w="1068705"/>
              </a:tblGrid>
              <a:tr h="913765">
                <a:tc>
                  <a:txBody>
                    <a:bodyPr/>
                    <a:p>
                      <a:pPr>
                        <a:buNone/>
                      </a:pPr>
                      <a:r>
                        <a:rPr lang="en-US" altLang="zh-CN" sz="2800"/>
                        <a:t>Hero</a:t>
                      </a:r>
                      <a:endParaRPr lang="en-US" altLang="zh-CN" sz="2800"/>
                    </a:p>
                  </a:txBody>
                  <a:tcPr/>
                </a:tc>
                <a:tc>
                  <a:txBody>
                    <a:bodyPr/>
                    <a:p>
                      <a:pPr>
                        <a:buNone/>
                      </a:pPr>
                      <a:r>
                        <a:rPr lang="en-US" altLang="zh-CN" sz="2800"/>
                        <a:t>Identity/Occupation</a:t>
                      </a:r>
                      <a:endParaRPr lang="en-US" altLang="zh-CN" sz="2800"/>
                    </a:p>
                  </a:txBody>
                  <a:tcPr/>
                </a:tc>
                <a:tc>
                  <a:txBody>
                    <a:bodyPr/>
                    <a:p>
                      <a:pPr>
                        <a:buNone/>
                      </a:pPr>
                      <a:r>
                        <a:rPr lang="en-US" altLang="zh-CN" sz="2800"/>
                        <a:t>...</a:t>
                      </a:r>
                      <a:endParaRPr lang="en-US" altLang="zh-CN" sz="2800"/>
                    </a:p>
                  </a:txBody>
                  <a:tcPr/>
                </a:tc>
                <a:tc>
                  <a:txBody>
                    <a:bodyPr/>
                    <a:p>
                      <a:pPr>
                        <a:buNone/>
                      </a:pPr>
                      <a:r>
                        <a:rPr lang="en-US" altLang="zh-CN"/>
                        <a:t>...</a:t>
                      </a:r>
                      <a:endParaRPr lang="en-US" altLang="zh-CN"/>
                    </a:p>
                  </a:txBody>
                  <a:tcPr/>
                </a:tc>
                <a:tc>
                  <a:txBody>
                    <a:bodyPr/>
                    <a:p>
                      <a:pPr>
                        <a:buNone/>
                      </a:pPr>
                      <a:r>
                        <a:rPr lang="en-US" altLang="zh-CN"/>
                        <a:t>...</a:t>
                      </a:r>
                      <a:endParaRPr lang="en-US" altLang="zh-CN"/>
                    </a:p>
                  </a:txBody>
                  <a:tcPr/>
                </a:tc>
              </a:tr>
              <a:tr h="890905">
                <a:tc>
                  <a:txBody>
                    <a:bodyPr/>
                    <a:p>
                      <a:pPr>
                        <a:buNone/>
                      </a:pPr>
                      <a:endParaRPr lang="en-US" altLang="zh-CN"/>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890270">
                <a:tc>
                  <a:txBody>
                    <a:bodyPr/>
                    <a:p>
                      <a:pPr>
                        <a:buNone/>
                      </a:pPr>
                      <a:endParaRPr lang="zh-CN" altLang="en-US"/>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891540">
                <a:tc>
                  <a:txBody>
                    <a:bodyPr/>
                    <a:p>
                      <a:pPr>
                        <a:buNone/>
                      </a:pPr>
                      <a:endParaRPr lang="zh-CN" altLang="en-US"/>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2" name="图片 1" descr="黄大年"/>
          <p:cNvPicPr>
            <a:picLocks noChangeAspect="1"/>
          </p:cNvPicPr>
          <p:nvPr/>
        </p:nvPicPr>
        <p:blipFill>
          <a:blip r:embed="rId3"/>
          <a:stretch>
            <a:fillRect/>
          </a:stretch>
        </p:blipFill>
        <p:spPr>
          <a:xfrm>
            <a:off x="45720" y="2274570"/>
            <a:ext cx="1041400" cy="1511300"/>
          </a:xfrm>
          <a:prstGeom prst="rect">
            <a:avLst/>
          </a:prstGeom>
        </p:spPr>
      </p:pic>
      <p:pic>
        <p:nvPicPr>
          <p:cNvPr id="5" name="图片 4" descr="couple"/>
          <p:cNvPicPr>
            <a:picLocks noChangeAspect="1"/>
          </p:cNvPicPr>
          <p:nvPr/>
        </p:nvPicPr>
        <p:blipFill>
          <a:blip r:embed="rId4"/>
          <a:stretch>
            <a:fillRect/>
          </a:stretch>
        </p:blipFill>
        <p:spPr>
          <a:xfrm>
            <a:off x="45720" y="4097020"/>
            <a:ext cx="1156970" cy="1105535"/>
          </a:xfrm>
          <a:prstGeom prst="rect">
            <a:avLst/>
          </a:prstGeom>
        </p:spPr>
      </p:pic>
      <p:pic>
        <p:nvPicPr>
          <p:cNvPr id="6" name="图片 5" descr="李树荣"/>
          <p:cNvPicPr>
            <a:picLocks noChangeAspect="1"/>
          </p:cNvPicPr>
          <p:nvPr/>
        </p:nvPicPr>
        <p:blipFill>
          <a:blip r:embed="rId5"/>
          <a:stretch>
            <a:fillRect/>
          </a:stretch>
        </p:blipFill>
        <p:spPr>
          <a:xfrm>
            <a:off x="82550" y="5285105"/>
            <a:ext cx="1120775" cy="1496060"/>
          </a:xfrm>
          <a:prstGeom prst="rect">
            <a:avLst/>
          </a:prstGeom>
        </p:spPr>
      </p:pic>
      <p:sp>
        <p:nvSpPr>
          <p:cNvPr id="7" name="文本框 6"/>
          <p:cNvSpPr txBox="1"/>
          <p:nvPr/>
        </p:nvSpPr>
        <p:spPr>
          <a:xfrm>
            <a:off x="1087120" y="2125345"/>
            <a:ext cx="4558030" cy="583565"/>
          </a:xfrm>
          <a:prstGeom prst="rect">
            <a:avLst/>
          </a:prstGeom>
          <a:noFill/>
        </p:spPr>
        <p:txBody>
          <a:bodyPr wrap="square" rtlCol="0">
            <a:spAutoFit/>
          </a:bodyPr>
          <a:p>
            <a:r>
              <a:rPr lang="en-US" altLang="zh-CN" sz="3200" b="1">
                <a:solidFill>
                  <a:schemeClr val="bg2">
                    <a:lumMod val="10000"/>
                  </a:schemeClr>
                </a:solidFill>
              </a:rPr>
              <a:t>geophysicist/scientist</a:t>
            </a:r>
            <a:endParaRPr lang="en-US" altLang="zh-CN" sz="3200" b="1">
              <a:solidFill>
                <a:schemeClr val="bg2">
                  <a:lumMod val="10000"/>
                </a:schemeClr>
              </a:solidFill>
            </a:endParaRPr>
          </a:p>
        </p:txBody>
      </p:sp>
      <p:sp>
        <p:nvSpPr>
          <p:cNvPr id="8" name="文本框 7"/>
          <p:cNvSpPr txBox="1"/>
          <p:nvPr/>
        </p:nvSpPr>
        <p:spPr>
          <a:xfrm>
            <a:off x="1087120" y="3872230"/>
            <a:ext cx="4558030" cy="1076325"/>
          </a:xfrm>
          <a:prstGeom prst="rect">
            <a:avLst/>
          </a:prstGeom>
          <a:noFill/>
        </p:spPr>
        <p:txBody>
          <a:bodyPr wrap="square" rtlCol="0">
            <a:spAutoFit/>
          </a:bodyPr>
          <a:p>
            <a:r>
              <a:rPr lang="en-US" altLang="zh-CN" sz="3200" b="1">
                <a:solidFill>
                  <a:schemeClr val="bg2">
                    <a:lumMod val="10000"/>
                  </a:schemeClr>
                </a:solidFill>
              </a:rPr>
              <a:t>teachers at primary school</a:t>
            </a:r>
            <a:endParaRPr lang="en-US" altLang="zh-CN" sz="3200" b="1">
              <a:solidFill>
                <a:schemeClr val="bg2">
                  <a:lumMod val="10000"/>
                </a:schemeClr>
              </a:solidFill>
            </a:endParaRPr>
          </a:p>
        </p:txBody>
      </p:sp>
      <p:sp>
        <p:nvSpPr>
          <p:cNvPr id="9" name="文本框 8"/>
          <p:cNvSpPr txBox="1"/>
          <p:nvPr/>
        </p:nvSpPr>
        <p:spPr>
          <a:xfrm>
            <a:off x="1202690" y="5513705"/>
            <a:ext cx="4441825" cy="583565"/>
          </a:xfrm>
          <a:prstGeom prst="rect">
            <a:avLst/>
          </a:prstGeom>
          <a:noFill/>
        </p:spPr>
        <p:txBody>
          <a:bodyPr wrap="square" rtlCol="0">
            <a:spAutoFit/>
          </a:bodyPr>
          <a:p>
            <a:r>
              <a:rPr lang="en-US" altLang="zh-CN" sz="3200" b="1">
                <a:solidFill>
                  <a:schemeClr val="bg2">
                    <a:lumMod val="10000"/>
                  </a:schemeClr>
                </a:solidFill>
              </a:rPr>
              <a:t>mother/cashier</a:t>
            </a:r>
            <a:endParaRPr lang="en-US" altLang="zh-CN" sz="3200" b="1">
              <a:solidFill>
                <a:schemeClr val="bg2">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教材截图"/>
          <p:cNvPicPr>
            <a:picLocks noChangeAspect="1"/>
          </p:cNvPicPr>
          <p:nvPr/>
        </p:nvPicPr>
        <p:blipFill>
          <a:blip r:embed="rId1"/>
          <a:srcRect l="5782" t="33676" r="6266" b="32958"/>
          <a:stretch>
            <a:fillRect/>
          </a:stretch>
        </p:blipFill>
        <p:spPr>
          <a:xfrm>
            <a:off x="128905" y="937895"/>
            <a:ext cx="11933555" cy="5512435"/>
          </a:xfrm>
          <a:prstGeom prst="rect">
            <a:avLst/>
          </a:prstGeom>
        </p:spPr>
      </p:pic>
      <p:sp>
        <p:nvSpPr>
          <p:cNvPr id="5" name="圆角矩形 4"/>
          <p:cNvSpPr/>
          <p:nvPr/>
        </p:nvSpPr>
        <p:spPr>
          <a:xfrm>
            <a:off x="6007735" y="2209800"/>
            <a:ext cx="328803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8" name="圆角矩形 7"/>
          <p:cNvSpPr/>
          <p:nvPr/>
        </p:nvSpPr>
        <p:spPr>
          <a:xfrm>
            <a:off x="8087360" y="2938145"/>
            <a:ext cx="308610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0" name="圆角矩形 9"/>
          <p:cNvSpPr/>
          <p:nvPr/>
        </p:nvSpPr>
        <p:spPr>
          <a:xfrm>
            <a:off x="5097145" y="4443095"/>
            <a:ext cx="179324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3" name="圆角矩形 12"/>
          <p:cNvSpPr/>
          <p:nvPr/>
        </p:nvSpPr>
        <p:spPr>
          <a:xfrm>
            <a:off x="2250440" y="4787900"/>
            <a:ext cx="79629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5" name="圆角矩形 14"/>
          <p:cNvSpPr/>
          <p:nvPr/>
        </p:nvSpPr>
        <p:spPr>
          <a:xfrm>
            <a:off x="10662920" y="4806950"/>
            <a:ext cx="662305"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6" name="圆角矩形 15"/>
          <p:cNvSpPr/>
          <p:nvPr/>
        </p:nvSpPr>
        <p:spPr>
          <a:xfrm>
            <a:off x="10551160" y="5210175"/>
            <a:ext cx="124587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7" name="圆角矩形 16"/>
          <p:cNvSpPr/>
          <p:nvPr/>
        </p:nvSpPr>
        <p:spPr>
          <a:xfrm>
            <a:off x="1014095" y="5488305"/>
            <a:ext cx="125603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grpSp>
        <p:nvGrpSpPr>
          <p:cNvPr id="478" name="组合 477"/>
          <p:cNvGrpSpPr/>
          <p:nvPr/>
        </p:nvGrpSpPr>
        <p:grpSpPr>
          <a:xfrm>
            <a:off x="1071880" y="2729230"/>
            <a:ext cx="4130040" cy="1840230"/>
            <a:chOff x="1688" y="4298"/>
            <a:chExt cx="6504" cy="2898"/>
          </a:xfrm>
        </p:grpSpPr>
        <p:sp>
          <p:nvSpPr>
            <p:cNvPr id="82" name="圆角矩形标注 81"/>
            <p:cNvSpPr/>
            <p:nvPr/>
          </p:nvSpPr>
          <p:spPr>
            <a:xfrm>
              <a:off x="1763" y="4298"/>
              <a:ext cx="6310" cy="2898"/>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4" name="文本框 83"/>
            <p:cNvSpPr txBox="1"/>
            <p:nvPr/>
          </p:nvSpPr>
          <p:spPr>
            <a:xfrm>
              <a:off x="1688" y="4433"/>
              <a:ext cx="6505" cy="2470"/>
            </a:xfrm>
            <a:prstGeom prst="rect">
              <a:avLst/>
            </a:prstGeom>
            <a:noFill/>
          </p:spPr>
          <p:txBody>
            <a:bodyPr wrap="square" rtlCol="0">
              <a:spAutoFit/>
            </a:bodyPr>
            <a:p>
              <a:r>
                <a:rPr lang="en-US" altLang="zh-CN" sz="2400" b="1">
                  <a:solidFill>
                    <a:schemeClr val="bg2">
                      <a:lumMod val="10000"/>
                    </a:schemeClr>
                  </a:solidFill>
                </a:rPr>
                <a:t>Things are done quickly and in an energetic but disorganized way, because there’s every litttle time.</a:t>
              </a:r>
              <a:endParaRPr lang="en-US" altLang="zh-CN" sz="2400" b="1">
                <a:solidFill>
                  <a:schemeClr val="bg2">
                    <a:lumMod val="10000"/>
                  </a:schemeClr>
                </a:solidFill>
              </a:endParaRPr>
            </a:p>
          </p:txBody>
        </p:sp>
      </p:grpSp>
      <p:pic>
        <p:nvPicPr>
          <p:cNvPr id="36" name="图片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0" y="253365"/>
            <a:ext cx="853440" cy="801370"/>
          </a:xfrm>
          <a:prstGeom prst="rect">
            <a:avLst/>
          </a:prstGeom>
        </p:spPr>
      </p:pic>
      <p:sp>
        <p:nvSpPr>
          <p:cNvPr id="465" name="右箭头 464"/>
          <p:cNvSpPr/>
          <p:nvPr/>
        </p:nvSpPr>
        <p:spPr>
          <a:xfrm flipH="1">
            <a:off x="7000875" y="3282950"/>
            <a:ext cx="5001260" cy="1379855"/>
          </a:xfrm>
          <a:prstGeom prst="rightArrow">
            <a:avLst>
              <a:gd name="adj1" fmla="val 66926"/>
              <a:gd name="adj2" fmla="val 50627"/>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nvGrpSpPr>
          <p:cNvPr id="466" name="组合 465"/>
          <p:cNvGrpSpPr/>
          <p:nvPr/>
        </p:nvGrpSpPr>
        <p:grpSpPr>
          <a:xfrm>
            <a:off x="8284845" y="3586480"/>
            <a:ext cx="3079115" cy="791210"/>
            <a:chOff x="7851512" y="3189395"/>
            <a:chExt cx="3848979" cy="1012847"/>
          </a:xfrm>
        </p:grpSpPr>
        <p:grpSp>
          <p:nvGrpSpPr>
            <p:cNvPr id="467" name="组合 466"/>
            <p:cNvGrpSpPr/>
            <p:nvPr/>
          </p:nvGrpSpPr>
          <p:grpSpPr>
            <a:xfrm>
              <a:off x="7851512" y="3189395"/>
              <a:ext cx="3848979" cy="1012847"/>
              <a:chOff x="3473409" y="480494"/>
              <a:chExt cx="5976655" cy="551767"/>
            </a:xfrm>
          </p:grpSpPr>
          <p:sp>
            <p:nvSpPr>
              <p:cNvPr id="468" name="圆角矩形 467"/>
              <p:cNvSpPr/>
              <p:nvPr/>
            </p:nvSpPr>
            <p:spPr>
              <a:xfrm>
                <a:off x="3473409" y="532384"/>
                <a:ext cx="5976655" cy="499444"/>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469" name="圆角矩形 468"/>
              <p:cNvSpPr/>
              <p:nvPr/>
            </p:nvSpPr>
            <p:spPr>
              <a:xfrm>
                <a:off x="3473409" y="480494"/>
                <a:ext cx="5922423" cy="551767"/>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470" name="TextBox 71"/>
            <p:cNvSpPr txBox="1"/>
            <p:nvPr/>
          </p:nvSpPr>
          <p:spPr>
            <a:xfrm>
              <a:off x="8268240" y="3237019"/>
              <a:ext cx="2980597" cy="935624"/>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a:lnSpc>
                  <a:spcPct val="130000"/>
                </a:lnSpc>
              </a:pPr>
              <a:r>
                <a:rPr lang="en-US" altLang="zh-CN" sz="3200" dirty="0">
                  <a:solidFill>
                    <a:schemeClr val="bg2">
                      <a:lumMod val="10000"/>
                    </a:schemeClr>
                  </a:solidFill>
                  <a:latin typeface="+mn-lt"/>
                  <a:ea typeface="+mn-ea"/>
                  <a:cs typeface="+mn-ea"/>
                  <a:sym typeface="+mn-lt"/>
                </a:rPr>
                <a:t>partiotic</a:t>
              </a:r>
              <a:endParaRPr lang="en-US" altLang="zh-CN" sz="3200" dirty="0">
                <a:solidFill>
                  <a:schemeClr val="bg2">
                    <a:lumMod val="10000"/>
                  </a:schemeClr>
                </a:solidFill>
                <a:latin typeface="+mn-lt"/>
                <a:ea typeface="+mn-ea"/>
                <a:cs typeface="+mn-ea"/>
                <a:sym typeface="+mn-lt"/>
              </a:endParaRPr>
            </a:p>
          </p:txBody>
        </p:sp>
      </p:grpSp>
      <p:sp>
        <p:nvSpPr>
          <p:cNvPr id="471" name="右箭头 470"/>
          <p:cNvSpPr/>
          <p:nvPr/>
        </p:nvSpPr>
        <p:spPr>
          <a:xfrm>
            <a:off x="2827020" y="5210031"/>
            <a:ext cx="4953000" cy="1440664"/>
          </a:xfrm>
          <a:prstGeom prst="rightArrow">
            <a:avLst>
              <a:gd name="adj1" fmla="val 66926"/>
              <a:gd name="adj2"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grpSp>
        <p:nvGrpSpPr>
          <p:cNvPr id="472" name="组合 471"/>
          <p:cNvGrpSpPr/>
          <p:nvPr/>
        </p:nvGrpSpPr>
        <p:grpSpPr>
          <a:xfrm>
            <a:off x="3289935" y="5463911"/>
            <a:ext cx="5617844" cy="1076325"/>
            <a:chOff x="7851512" y="3024856"/>
            <a:chExt cx="7022461" cy="1377830"/>
          </a:xfrm>
        </p:grpSpPr>
        <p:grpSp>
          <p:nvGrpSpPr>
            <p:cNvPr id="473" name="组合 472"/>
            <p:cNvGrpSpPr/>
            <p:nvPr/>
          </p:nvGrpSpPr>
          <p:grpSpPr>
            <a:xfrm>
              <a:off x="7851512" y="3189395"/>
              <a:ext cx="3848979" cy="1012847"/>
              <a:chOff x="3473409" y="480494"/>
              <a:chExt cx="5976655" cy="551767"/>
            </a:xfrm>
          </p:grpSpPr>
          <p:sp>
            <p:nvSpPr>
              <p:cNvPr id="474" name="圆角矩形 473"/>
              <p:cNvSpPr/>
              <p:nvPr/>
            </p:nvSpPr>
            <p:spPr>
              <a:xfrm>
                <a:off x="3473409" y="532384"/>
                <a:ext cx="5976655" cy="499444"/>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475" name="圆角矩形 474"/>
              <p:cNvSpPr/>
              <p:nvPr/>
            </p:nvSpPr>
            <p:spPr>
              <a:xfrm>
                <a:off x="3473409" y="480494"/>
                <a:ext cx="5922423" cy="551767"/>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476" name="TextBox 71"/>
            <p:cNvSpPr txBox="1"/>
            <p:nvPr/>
          </p:nvSpPr>
          <p:spPr>
            <a:xfrm>
              <a:off x="8409530" y="3024856"/>
              <a:ext cx="6464443" cy="1377830"/>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algn="l" fontAlgn="auto">
                <a:lnSpc>
                  <a:spcPct val="100000"/>
                </a:lnSpc>
              </a:pPr>
              <a:r>
                <a:rPr lang="en-US" altLang="zh-CN" sz="3200" dirty="0">
                  <a:solidFill>
                    <a:schemeClr val="bg2">
                      <a:lumMod val="10000"/>
                    </a:schemeClr>
                  </a:solidFill>
                  <a:latin typeface="+mn-lt"/>
                  <a:ea typeface="+mn-ea"/>
                  <a:cs typeface="+mn-ea"/>
                  <a:sym typeface="+mn-lt"/>
                </a:rPr>
                <a:t>selfless </a:t>
              </a:r>
              <a:endParaRPr lang="en-US" altLang="zh-CN" sz="3200" dirty="0">
                <a:solidFill>
                  <a:schemeClr val="bg2">
                    <a:lumMod val="10000"/>
                  </a:schemeClr>
                </a:solidFill>
                <a:latin typeface="+mn-lt"/>
                <a:ea typeface="+mn-ea"/>
                <a:cs typeface="+mn-ea"/>
                <a:sym typeface="+mn-lt"/>
              </a:endParaRPr>
            </a:p>
            <a:p>
              <a:pPr algn="l" fontAlgn="auto">
                <a:lnSpc>
                  <a:spcPct val="100000"/>
                </a:lnSpc>
              </a:pPr>
              <a:r>
                <a:rPr lang="en-US" altLang="zh-CN" sz="3200" dirty="0">
                  <a:solidFill>
                    <a:schemeClr val="bg2">
                      <a:lumMod val="10000"/>
                    </a:schemeClr>
                  </a:solidFill>
                  <a:latin typeface="+mn-lt"/>
                  <a:ea typeface="+mn-ea"/>
                  <a:cs typeface="+mn-ea"/>
                  <a:sym typeface="+mn-lt"/>
                </a:rPr>
                <a:t>committed</a:t>
              </a:r>
              <a:endParaRPr lang="en-US" altLang="zh-CN" sz="3200" dirty="0">
                <a:solidFill>
                  <a:schemeClr val="bg2">
                    <a:lumMod val="10000"/>
                  </a:schemeClr>
                </a:solidFill>
                <a:latin typeface="+mn-lt"/>
                <a:ea typeface="+mn-ea"/>
                <a:cs typeface="+mn-ea"/>
                <a:sym typeface="+mn-lt"/>
              </a:endParaRPr>
            </a:p>
          </p:txBody>
        </p:sp>
      </p:grpSp>
      <p:sp>
        <p:nvSpPr>
          <p:cNvPr id="477" name="Rectangle 47"/>
          <p:cNvSpPr/>
          <p:nvPr/>
        </p:nvSpPr>
        <p:spPr>
          <a:xfrm>
            <a:off x="1013892" y="469507"/>
            <a:ext cx="3063240"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Analyze the qualities</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8" decel="52000" fill="hold" nodeType="afterEffect">
                                  <p:stCondLst>
                                    <p:cond delay="0"/>
                                  </p:stCondLst>
                                  <p:childTnLst>
                                    <p:set>
                                      <p:cBhvr>
                                        <p:cTn id="17" dur="1" fill="hold">
                                          <p:stCondLst>
                                            <p:cond delay="0"/>
                                          </p:stCondLst>
                                        </p:cTn>
                                        <p:tgtEl>
                                          <p:spTgt spid="466"/>
                                        </p:tgtEl>
                                        <p:attrNameLst>
                                          <p:attrName>style.visibility</p:attrName>
                                        </p:attrNameLst>
                                      </p:cBhvr>
                                      <p:to>
                                        <p:strVal val="visible"/>
                                      </p:to>
                                    </p:set>
                                    <p:anim calcmode="lin" valueType="num">
                                      <p:cBhvr additive="base">
                                        <p:cTn id="18" dur="1000" fill="hold"/>
                                        <p:tgtEl>
                                          <p:spTgt spid="466"/>
                                        </p:tgtEl>
                                        <p:attrNameLst>
                                          <p:attrName>ppt_x</p:attrName>
                                        </p:attrNameLst>
                                      </p:cBhvr>
                                      <p:tavLst>
                                        <p:tav tm="0">
                                          <p:val>
                                            <p:strVal val="0-#ppt_w/2"/>
                                          </p:val>
                                        </p:tav>
                                        <p:tav tm="100000">
                                          <p:val>
                                            <p:strVal val="#ppt_x"/>
                                          </p:val>
                                        </p:tav>
                                      </p:tavLst>
                                    </p:anim>
                                    <p:anim calcmode="lin" valueType="num">
                                      <p:cBhvr additive="base">
                                        <p:cTn id="19" dur="1000" fill="hold"/>
                                        <p:tgtEl>
                                          <p:spTgt spid="466"/>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66"/>
                                        </p:tgtEl>
                                        <p:attrNameLst>
                                          <p:attrName>style.visibility</p:attrName>
                                        </p:attrNameLst>
                                      </p:cBhvr>
                                      <p:to>
                                        <p:strVal val="visible"/>
                                      </p:to>
                                    </p:set>
                                    <p:animEffect transition="in" filter="fade">
                                      <p:cBhvr>
                                        <p:cTn id="22" dur="1000"/>
                                        <p:tgtEl>
                                          <p:spTgt spid="466"/>
                                        </p:tgtEl>
                                      </p:cBhvr>
                                    </p:animEffect>
                                  </p:childTnLst>
                                </p:cTn>
                              </p:par>
                            </p:childTnLst>
                          </p:cTn>
                        </p:par>
                        <p:par>
                          <p:cTn id="23" fill="hold">
                            <p:stCondLst>
                              <p:cond delay="1500"/>
                            </p:stCondLst>
                            <p:childTnLst>
                              <p:par>
                                <p:cTn id="24" presetID="2" presetClass="entr" presetSubtype="2" decel="52000" fill="hold" grpId="0" nodeType="afterEffect">
                                  <p:stCondLst>
                                    <p:cond delay="0"/>
                                  </p:stCondLst>
                                  <p:childTnLst>
                                    <p:set>
                                      <p:cBhvr>
                                        <p:cTn id="25" dur="1" fill="hold">
                                          <p:stCondLst>
                                            <p:cond delay="0"/>
                                          </p:stCondLst>
                                        </p:cTn>
                                        <p:tgtEl>
                                          <p:spTgt spid="465"/>
                                        </p:tgtEl>
                                        <p:attrNameLst>
                                          <p:attrName>style.visibility</p:attrName>
                                        </p:attrNameLst>
                                      </p:cBhvr>
                                      <p:to>
                                        <p:strVal val="visible"/>
                                      </p:to>
                                    </p:set>
                                    <p:anim calcmode="lin" valueType="num">
                                      <p:cBhvr additive="base">
                                        <p:cTn id="26" dur="750" fill="hold"/>
                                        <p:tgtEl>
                                          <p:spTgt spid="465"/>
                                        </p:tgtEl>
                                        <p:attrNameLst>
                                          <p:attrName>ppt_x</p:attrName>
                                        </p:attrNameLst>
                                      </p:cBhvr>
                                      <p:tavLst>
                                        <p:tav tm="0">
                                          <p:val>
                                            <p:strVal val="1+#ppt_w/2"/>
                                          </p:val>
                                        </p:tav>
                                        <p:tav tm="100000">
                                          <p:val>
                                            <p:strVal val="#ppt_x"/>
                                          </p:val>
                                        </p:tav>
                                      </p:tavLst>
                                    </p:anim>
                                    <p:anim calcmode="lin" valueType="num">
                                      <p:cBhvr additive="base">
                                        <p:cTn id="27" dur="750" fill="hold"/>
                                        <p:tgtEl>
                                          <p:spTgt spid="465"/>
                                        </p:tgtEl>
                                        <p:attrNameLst>
                                          <p:attrName>ppt_y</p:attrName>
                                        </p:attrNameLst>
                                      </p:cBhvr>
                                      <p:tavLst>
                                        <p:tav tm="0">
                                          <p:val>
                                            <p:strVal val="#ppt_y"/>
                                          </p:val>
                                        </p:tav>
                                        <p:tav tm="100000">
                                          <p:val>
                                            <p:strVal val="#ppt_y"/>
                                          </p:val>
                                        </p:tav>
                                      </p:tavLst>
                                    </p:anim>
                                  </p:childTnLst>
                                </p:cTn>
                              </p:par>
                              <p:par>
                                <p:cTn id="28" presetID="10" presetClass="entr" presetSubtype="0" fill="hold" grpId="1" nodeType="withEffect">
                                  <p:stCondLst>
                                    <p:cond delay="0"/>
                                  </p:stCondLst>
                                  <p:childTnLst>
                                    <p:set>
                                      <p:cBhvr>
                                        <p:cTn id="29" dur="1" fill="hold">
                                          <p:stCondLst>
                                            <p:cond delay="0"/>
                                          </p:stCondLst>
                                        </p:cTn>
                                        <p:tgtEl>
                                          <p:spTgt spid="465"/>
                                        </p:tgtEl>
                                        <p:attrNameLst>
                                          <p:attrName>style.visibility</p:attrName>
                                        </p:attrNameLst>
                                      </p:cBhvr>
                                      <p:to>
                                        <p:strVal val="visible"/>
                                      </p:to>
                                    </p:set>
                                    <p:animEffect transition="in" filter="fade">
                                      <p:cBhvr>
                                        <p:cTn id="30" dur="750"/>
                                        <p:tgtEl>
                                          <p:spTgt spid="46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nodeType="clickEffect">
                                  <p:stCondLst>
                                    <p:cond delay="0"/>
                                  </p:stCondLst>
                                  <p:childTnLst>
                                    <p:animEffect transition="out" filter="wipe(down)">
                                      <p:cBhvr>
                                        <p:cTn id="50" dur="500"/>
                                        <p:tgtEl>
                                          <p:spTgt spid="478"/>
                                        </p:tgtEl>
                                      </p:cBhvr>
                                    </p:animEffect>
                                    <p:set>
                                      <p:cBhvr>
                                        <p:cTn id="51" dur="1" fill="hold">
                                          <p:stCondLst>
                                            <p:cond delay="499"/>
                                          </p:stCondLst>
                                        </p:cTn>
                                        <p:tgtEl>
                                          <p:spTgt spid="47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1"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1"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2" presetClass="entr" presetSubtype="8" decel="52000" fill="hold" grpId="0" nodeType="afterEffect">
                                  <p:stCondLst>
                                    <p:cond delay="0"/>
                                  </p:stCondLst>
                                  <p:childTnLst>
                                    <p:set>
                                      <p:cBhvr>
                                        <p:cTn id="72" dur="1" fill="hold">
                                          <p:stCondLst>
                                            <p:cond delay="0"/>
                                          </p:stCondLst>
                                        </p:cTn>
                                        <p:tgtEl>
                                          <p:spTgt spid="471"/>
                                        </p:tgtEl>
                                        <p:attrNameLst>
                                          <p:attrName>style.visibility</p:attrName>
                                        </p:attrNameLst>
                                      </p:cBhvr>
                                      <p:to>
                                        <p:strVal val="visible"/>
                                      </p:to>
                                    </p:set>
                                    <p:anim calcmode="lin" valueType="num">
                                      <p:cBhvr additive="base">
                                        <p:cTn id="73" dur="750" fill="hold"/>
                                        <p:tgtEl>
                                          <p:spTgt spid="471"/>
                                        </p:tgtEl>
                                        <p:attrNameLst>
                                          <p:attrName>ppt_x</p:attrName>
                                        </p:attrNameLst>
                                      </p:cBhvr>
                                      <p:tavLst>
                                        <p:tav tm="0">
                                          <p:val>
                                            <p:strVal val="0-#ppt_w/2"/>
                                          </p:val>
                                        </p:tav>
                                        <p:tav tm="100000">
                                          <p:val>
                                            <p:strVal val="#ppt_x"/>
                                          </p:val>
                                        </p:tav>
                                      </p:tavLst>
                                    </p:anim>
                                    <p:anim calcmode="lin" valueType="num">
                                      <p:cBhvr additive="base">
                                        <p:cTn id="74" dur="750" fill="hold"/>
                                        <p:tgtEl>
                                          <p:spTgt spid="471"/>
                                        </p:tgtEl>
                                        <p:attrNameLst>
                                          <p:attrName>ppt_y</p:attrName>
                                        </p:attrNameLst>
                                      </p:cBhvr>
                                      <p:tavLst>
                                        <p:tav tm="0">
                                          <p:val>
                                            <p:strVal val="#ppt_y"/>
                                          </p:val>
                                        </p:tav>
                                        <p:tav tm="100000">
                                          <p:val>
                                            <p:strVal val="#ppt_y"/>
                                          </p:val>
                                        </p:tav>
                                      </p:tavLst>
                                    </p:anim>
                                  </p:childTnLst>
                                </p:cTn>
                              </p:par>
                              <p:par>
                                <p:cTn id="75" presetID="10" presetClass="entr" presetSubtype="0" fill="hold" grpId="1" nodeType="withEffect">
                                  <p:stCondLst>
                                    <p:cond delay="0"/>
                                  </p:stCondLst>
                                  <p:childTnLst>
                                    <p:set>
                                      <p:cBhvr>
                                        <p:cTn id="76" dur="1" fill="hold">
                                          <p:stCondLst>
                                            <p:cond delay="0"/>
                                          </p:stCondLst>
                                        </p:cTn>
                                        <p:tgtEl>
                                          <p:spTgt spid="471"/>
                                        </p:tgtEl>
                                        <p:attrNameLst>
                                          <p:attrName>style.visibility</p:attrName>
                                        </p:attrNameLst>
                                      </p:cBhvr>
                                      <p:to>
                                        <p:strVal val="visible"/>
                                      </p:to>
                                    </p:set>
                                    <p:animEffect transition="in" filter="fade">
                                      <p:cBhvr>
                                        <p:cTn id="77" dur="750"/>
                                        <p:tgtEl>
                                          <p:spTgt spid="471"/>
                                        </p:tgtEl>
                                      </p:cBhvr>
                                    </p:animEffect>
                                  </p:childTnLst>
                                </p:cTn>
                              </p:par>
                            </p:childTnLst>
                          </p:cTn>
                        </p:par>
                        <p:par>
                          <p:cTn id="78" fill="hold">
                            <p:stCondLst>
                              <p:cond delay="1500"/>
                            </p:stCondLst>
                            <p:childTnLst>
                              <p:par>
                                <p:cTn id="79" presetID="2" presetClass="entr" presetSubtype="8" decel="52000" fill="hold" nodeType="afterEffect">
                                  <p:stCondLst>
                                    <p:cond delay="0"/>
                                  </p:stCondLst>
                                  <p:childTnLst>
                                    <p:set>
                                      <p:cBhvr>
                                        <p:cTn id="80" dur="1" fill="hold">
                                          <p:stCondLst>
                                            <p:cond delay="0"/>
                                          </p:stCondLst>
                                        </p:cTn>
                                        <p:tgtEl>
                                          <p:spTgt spid="472"/>
                                        </p:tgtEl>
                                        <p:attrNameLst>
                                          <p:attrName>style.visibility</p:attrName>
                                        </p:attrNameLst>
                                      </p:cBhvr>
                                      <p:to>
                                        <p:strVal val="visible"/>
                                      </p:to>
                                    </p:set>
                                    <p:anim calcmode="lin" valueType="num">
                                      <p:cBhvr additive="base">
                                        <p:cTn id="81" dur="1000" fill="hold"/>
                                        <p:tgtEl>
                                          <p:spTgt spid="472"/>
                                        </p:tgtEl>
                                        <p:attrNameLst>
                                          <p:attrName>ppt_x</p:attrName>
                                        </p:attrNameLst>
                                      </p:cBhvr>
                                      <p:tavLst>
                                        <p:tav tm="0">
                                          <p:val>
                                            <p:strVal val="0-#ppt_w/2"/>
                                          </p:val>
                                        </p:tav>
                                        <p:tav tm="100000">
                                          <p:val>
                                            <p:strVal val="#ppt_x"/>
                                          </p:val>
                                        </p:tav>
                                      </p:tavLst>
                                    </p:anim>
                                    <p:anim calcmode="lin" valueType="num">
                                      <p:cBhvr additive="base">
                                        <p:cTn id="82" dur="1000" fill="hold"/>
                                        <p:tgtEl>
                                          <p:spTgt spid="472"/>
                                        </p:tgtEl>
                                        <p:attrNameLst>
                                          <p:attrName>ppt_y</p:attrName>
                                        </p:attrNameLst>
                                      </p:cBhvr>
                                      <p:tavLst>
                                        <p:tav tm="0">
                                          <p:val>
                                            <p:strVal val="#ppt_y"/>
                                          </p:val>
                                        </p:tav>
                                        <p:tav tm="100000">
                                          <p:val>
                                            <p:strVal val="#ppt_y"/>
                                          </p:val>
                                        </p:tav>
                                      </p:tavLst>
                                    </p:anim>
                                  </p:childTnLst>
                                </p:cTn>
                              </p:par>
                              <p:par>
                                <p:cTn id="83" presetID="10" presetClass="entr" presetSubtype="0" fill="hold" nodeType="withEffect">
                                  <p:stCondLst>
                                    <p:cond delay="0"/>
                                  </p:stCondLst>
                                  <p:childTnLst>
                                    <p:set>
                                      <p:cBhvr>
                                        <p:cTn id="84" dur="1" fill="hold">
                                          <p:stCondLst>
                                            <p:cond delay="0"/>
                                          </p:stCondLst>
                                        </p:cTn>
                                        <p:tgtEl>
                                          <p:spTgt spid="472"/>
                                        </p:tgtEl>
                                        <p:attrNameLst>
                                          <p:attrName>style.visibility</p:attrName>
                                        </p:attrNameLst>
                                      </p:cBhvr>
                                      <p:to>
                                        <p:strVal val="visible"/>
                                      </p:to>
                                    </p:set>
                                    <p:animEffect transition="in" filter="fade">
                                      <p:cBhvr>
                                        <p:cTn id="85"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ldLvl="0" animBg="1"/>
      <p:bldP spid="8" grpId="1" bldLvl="0" animBg="1"/>
      <p:bldP spid="10" grpId="1" bldLvl="0" animBg="1"/>
      <p:bldP spid="13" grpId="1" bldLvl="0" animBg="1"/>
      <p:bldP spid="15" grpId="1" bldLvl="0" animBg="1"/>
      <p:bldP spid="16" grpId="1" bldLvl="0" animBg="1"/>
      <p:bldP spid="17" grpId="1" bldLvl="0" animBg="1"/>
      <p:bldP spid="465" grpId="0" bldLvl="0" animBg="1"/>
      <p:bldP spid="465" grpId="1" bldLvl="0" animBg="1"/>
      <p:bldP spid="471" grpId="0" bldLvl="0" animBg="1"/>
      <p:bldP spid="471"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教材截图"/>
          <p:cNvPicPr>
            <a:picLocks noChangeAspect="1"/>
          </p:cNvPicPr>
          <p:nvPr/>
        </p:nvPicPr>
        <p:blipFill>
          <a:blip r:embed="rId1"/>
          <a:srcRect l="10583" t="67680" r="2728" b="1398"/>
          <a:stretch>
            <a:fillRect/>
          </a:stretch>
        </p:blipFill>
        <p:spPr>
          <a:xfrm>
            <a:off x="252730" y="793750"/>
            <a:ext cx="11612245" cy="5043170"/>
          </a:xfrm>
          <a:prstGeom prst="rect">
            <a:avLst/>
          </a:prstGeom>
        </p:spPr>
      </p:pic>
      <p:pic>
        <p:nvPicPr>
          <p:cNvPr id="36" name="图片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2415"/>
            <a:ext cx="853440" cy="801370"/>
          </a:xfrm>
          <a:prstGeom prst="rect">
            <a:avLst/>
          </a:prstGeom>
        </p:spPr>
      </p:pic>
      <p:sp>
        <p:nvSpPr>
          <p:cNvPr id="10" name="圆角矩形 9"/>
          <p:cNvSpPr/>
          <p:nvPr/>
        </p:nvSpPr>
        <p:spPr>
          <a:xfrm>
            <a:off x="353060" y="3256280"/>
            <a:ext cx="2032000" cy="34480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13" name="圆角矩形 12"/>
          <p:cNvSpPr/>
          <p:nvPr/>
        </p:nvSpPr>
        <p:spPr>
          <a:xfrm>
            <a:off x="7407275" y="2621915"/>
            <a:ext cx="1151255" cy="634365"/>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grpSp>
        <p:nvGrpSpPr>
          <p:cNvPr id="568" name="组合 567"/>
          <p:cNvGrpSpPr/>
          <p:nvPr/>
        </p:nvGrpSpPr>
        <p:grpSpPr>
          <a:xfrm>
            <a:off x="3440430" y="3535045"/>
            <a:ext cx="1723390" cy="643890"/>
            <a:chOff x="5418" y="5567"/>
            <a:chExt cx="2714" cy="1014"/>
          </a:xfrm>
        </p:grpSpPr>
        <p:grpSp>
          <p:nvGrpSpPr>
            <p:cNvPr id="466" name="组合 465"/>
            <p:cNvGrpSpPr/>
            <p:nvPr/>
          </p:nvGrpSpPr>
          <p:grpSpPr>
            <a:xfrm>
              <a:off x="5418" y="5567"/>
              <a:ext cx="2486" cy="1014"/>
              <a:chOff x="5116499" y="3128207"/>
              <a:chExt cx="1116999" cy="1042119"/>
            </a:xfrm>
            <a:solidFill>
              <a:schemeClr val="accent1"/>
            </a:solidFill>
          </p:grpSpPr>
          <p:grpSp>
            <p:nvGrpSpPr>
              <p:cNvPr id="467" name="Group 4"/>
              <p:cNvGrpSpPr>
                <a:grpSpLocks noChangeAspect="1"/>
              </p:cNvGrpSpPr>
              <p:nvPr/>
            </p:nvGrpSpPr>
            <p:grpSpPr bwMode="auto">
              <a:xfrm>
                <a:off x="5122481" y="3152089"/>
                <a:ext cx="1089381" cy="1018237"/>
                <a:chOff x="2806" y="2798"/>
                <a:chExt cx="735" cy="687"/>
              </a:xfrm>
              <a:grpFill/>
            </p:grpSpPr>
            <p:sp>
              <p:nvSpPr>
                <p:cNvPr id="46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6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7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484" name="Group 4"/>
              <p:cNvGrpSpPr>
                <a:grpSpLocks noChangeAspect="1"/>
              </p:cNvGrpSpPr>
              <p:nvPr/>
            </p:nvGrpSpPr>
            <p:grpSpPr bwMode="auto">
              <a:xfrm>
                <a:off x="5144117" y="3152089"/>
                <a:ext cx="1089381" cy="1018237"/>
                <a:chOff x="2806" y="2798"/>
                <a:chExt cx="735" cy="687"/>
              </a:xfrm>
              <a:grpFill/>
            </p:grpSpPr>
            <p:sp>
              <p:nvSpPr>
                <p:cNvPr id="485"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6"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7"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8"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89"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0"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1"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2"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3"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4"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5"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6"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7"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8"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499"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0"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501" name="Group 4"/>
              <p:cNvGrpSpPr>
                <a:grpSpLocks noChangeAspect="1"/>
              </p:cNvGrpSpPr>
              <p:nvPr/>
            </p:nvGrpSpPr>
            <p:grpSpPr bwMode="auto">
              <a:xfrm>
                <a:off x="5128555" y="3152089"/>
                <a:ext cx="1089381" cy="1018237"/>
                <a:chOff x="2806" y="2798"/>
                <a:chExt cx="735" cy="687"/>
              </a:xfrm>
              <a:grpFill/>
            </p:grpSpPr>
            <p:sp>
              <p:nvSpPr>
                <p:cNvPr id="50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0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1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518" name="Group 4"/>
              <p:cNvGrpSpPr>
                <a:grpSpLocks noChangeAspect="1"/>
              </p:cNvGrpSpPr>
              <p:nvPr/>
            </p:nvGrpSpPr>
            <p:grpSpPr bwMode="auto">
              <a:xfrm>
                <a:off x="5116499" y="3128207"/>
                <a:ext cx="1089381" cy="1018237"/>
                <a:chOff x="2806" y="2798"/>
                <a:chExt cx="735" cy="687"/>
              </a:xfrm>
              <a:grpFill/>
            </p:grpSpPr>
            <p:sp>
              <p:nvSpPr>
                <p:cNvPr id="519"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0"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1"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2"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3"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4"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5"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6"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7"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8"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29"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0"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1"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2"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3"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4"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nvGrpSpPr>
              <p:cNvPr id="535" name="Group 4"/>
              <p:cNvGrpSpPr>
                <a:grpSpLocks noChangeAspect="1"/>
              </p:cNvGrpSpPr>
              <p:nvPr/>
            </p:nvGrpSpPr>
            <p:grpSpPr bwMode="auto">
              <a:xfrm>
                <a:off x="5132062" y="3142454"/>
                <a:ext cx="1089381" cy="1018237"/>
                <a:chOff x="2806" y="2798"/>
                <a:chExt cx="735" cy="687"/>
              </a:xfrm>
              <a:grpFill/>
            </p:grpSpPr>
            <p:sp>
              <p:nvSpPr>
                <p:cNvPr id="53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3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4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5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sp>
              <p:nvSpPr>
                <p:cNvPr id="55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p>
                  <a:endParaRPr lang="zh-CN" altLang="en-US" sz="1800">
                    <a:cs typeface="+mn-ea"/>
                    <a:sym typeface="+mn-lt"/>
                  </a:endParaRPr>
                </a:p>
              </p:txBody>
            </p:sp>
          </p:grpSp>
        </p:grpSp>
        <p:sp>
          <p:nvSpPr>
            <p:cNvPr id="552" name="文本框 551"/>
            <p:cNvSpPr txBox="1"/>
            <p:nvPr/>
          </p:nvSpPr>
          <p:spPr>
            <a:xfrm>
              <a:off x="5418" y="5684"/>
              <a:ext cx="2715" cy="822"/>
            </a:xfrm>
            <a:prstGeom prst="rect">
              <a:avLst/>
            </a:prstGeom>
            <a:noFill/>
          </p:spPr>
          <p:txBody>
            <a:bodyPr wrap="square" rtlCol="0">
              <a:spAutoFit/>
            </a:bodyPr>
            <a:p>
              <a:r>
                <a:rPr lang="en-US" altLang="zh-CN" sz="2800" b="1">
                  <a:solidFill>
                    <a:schemeClr val="bg2">
                      <a:lumMod val="10000"/>
                    </a:schemeClr>
                  </a:solidFill>
                </a:rPr>
                <a:t>however</a:t>
              </a:r>
              <a:endParaRPr lang="en-US" altLang="zh-CN" sz="2800" b="1">
                <a:solidFill>
                  <a:schemeClr val="bg2">
                    <a:lumMod val="10000"/>
                  </a:schemeClr>
                </a:solidFill>
              </a:endParaRPr>
            </a:p>
          </p:txBody>
        </p:sp>
      </p:grpSp>
      <p:sp>
        <p:nvSpPr>
          <p:cNvPr id="553" name="圆角矩形 552"/>
          <p:cNvSpPr/>
          <p:nvPr/>
        </p:nvSpPr>
        <p:spPr>
          <a:xfrm>
            <a:off x="6777355" y="3609340"/>
            <a:ext cx="1706880" cy="38862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554" name="圆角矩形 553"/>
          <p:cNvSpPr/>
          <p:nvPr/>
        </p:nvSpPr>
        <p:spPr>
          <a:xfrm>
            <a:off x="1985010" y="3920490"/>
            <a:ext cx="643255" cy="38735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555" name="圆角矩形 554"/>
          <p:cNvSpPr/>
          <p:nvPr/>
        </p:nvSpPr>
        <p:spPr>
          <a:xfrm>
            <a:off x="7082790" y="3997960"/>
            <a:ext cx="1429385" cy="30988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556" name="圆角矩形 555"/>
          <p:cNvSpPr/>
          <p:nvPr/>
        </p:nvSpPr>
        <p:spPr>
          <a:xfrm>
            <a:off x="470535" y="5125720"/>
            <a:ext cx="5780405" cy="356870"/>
          </a:xfrm>
          <a:prstGeom prst="roundRect">
            <a:avLst>
              <a:gd name="adj" fmla="val 50000"/>
            </a:avLst>
          </a:prstGeom>
          <a:noFill/>
          <a:ln w="635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sp>
        <p:nvSpPr>
          <p:cNvPr id="557" name="右箭头 556"/>
          <p:cNvSpPr/>
          <p:nvPr/>
        </p:nvSpPr>
        <p:spPr>
          <a:xfrm flipH="1">
            <a:off x="3664585" y="1073785"/>
            <a:ext cx="5001260" cy="1379855"/>
          </a:xfrm>
          <a:prstGeom prst="rightArrow">
            <a:avLst>
              <a:gd name="adj1" fmla="val 66926"/>
              <a:gd name="adj2" fmla="val 50627"/>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schemeClr val="bg2">
                  <a:lumMod val="10000"/>
                </a:schemeClr>
              </a:solidFill>
              <a:cs typeface="+mn-ea"/>
              <a:sym typeface="+mn-lt"/>
            </a:endParaRPr>
          </a:p>
        </p:txBody>
      </p:sp>
      <p:grpSp>
        <p:nvGrpSpPr>
          <p:cNvPr id="558" name="组合 557"/>
          <p:cNvGrpSpPr/>
          <p:nvPr/>
        </p:nvGrpSpPr>
        <p:grpSpPr>
          <a:xfrm>
            <a:off x="4980305" y="1214495"/>
            <a:ext cx="3079115" cy="1076325"/>
            <a:chOff x="7851512" y="2993159"/>
            <a:chExt cx="3848979" cy="1377830"/>
          </a:xfrm>
        </p:grpSpPr>
        <p:grpSp>
          <p:nvGrpSpPr>
            <p:cNvPr id="559" name="组合 558"/>
            <p:cNvGrpSpPr/>
            <p:nvPr/>
          </p:nvGrpSpPr>
          <p:grpSpPr>
            <a:xfrm>
              <a:off x="7851512" y="3189395"/>
              <a:ext cx="3848979" cy="1012847"/>
              <a:chOff x="3473409" y="480494"/>
              <a:chExt cx="5976655" cy="551767"/>
            </a:xfrm>
          </p:grpSpPr>
          <p:sp>
            <p:nvSpPr>
              <p:cNvPr id="560" name="圆角矩形 559"/>
              <p:cNvSpPr/>
              <p:nvPr/>
            </p:nvSpPr>
            <p:spPr>
              <a:xfrm>
                <a:off x="3473409" y="532384"/>
                <a:ext cx="5976655" cy="499444"/>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sp>
            <p:nvSpPr>
              <p:cNvPr id="561" name="圆角矩形 560"/>
              <p:cNvSpPr/>
              <p:nvPr/>
            </p:nvSpPr>
            <p:spPr>
              <a:xfrm>
                <a:off x="3473409" y="480494"/>
                <a:ext cx="5922423" cy="551767"/>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2">
                      <a:lumMod val="10000"/>
                    </a:schemeClr>
                  </a:solidFill>
                  <a:cs typeface="+mn-ea"/>
                  <a:sym typeface="+mn-lt"/>
                </a:endParaRPr>
              </a:p>
            </p:txBody>
          </p:sp>
        </p:grpSp>
        <p:sp>
          <p:nvSpPr>
            <p:cNvPr id="562" name="TextBox 71"/>
            <p:cNvSpPr txBox="1"/>
            <p:nvPr/>
          </p:nvSpPr>
          <p:spPr>
            <a:xfrm>
              <a:off x="8268240" y="2993159"/>
              <a:ext cx="2980597" cy="1377830"/>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fontAlgn="auto">
                <a:lnSpc>
                  <a:spcPct val="100000"/>
                </a:lnSpc>
              </a:pPr>
              <a:r>
                <a:rPr lang="en-US" altLang="zh-CN" sz="3200" dirty="0">
                  <a:solidFill>
                    <a:schemeClr val="bg2">
                      <a:lumMod val="10000"/>
                    </a:schemeClr>
                  </a:solidFill>
                  <a:latin typeface="+mn-lt"/>
                  <a:ea typeface="+mn-ea"/>
                  <a:cs typeface="+mn-ea"/>
                  <a:sym typeface="+mn-lt"/>
                </a:rPr>
                <a:t>tough</a:t>
              </a:r>
              <a:endParaRPr lang="en-US" altLang="zh-CN" sz="3200" dirty="0">
                <a:solidFill>
                  <a:schemeClr val="bg2">
                    <a:lumMod val="10000"/>
                  </a:schemeClr>
                </a:solidFill>
                <a:latin typeface="+mn-lt"/>
                <a:ea typeface="+mn-ea"/>
                <a:cs typeface="+mn-ea"/>
                <a:sym typeface="+mn-lt"/>
              </a:endParaRPr>
            </a:p>
            <a:p>
              <a:pPr fontAlgn="auto">
                <a:lnSpc>
                  <a:spcPct val="100000"/>
                </a:lnSpc>
              </a:pPr>
              <a:r>
                <a:rPr lang="en-US" altLang="zh-CN" sz="3200" dirty="0">
                  <a:solidFill>
                    <a:schemeClr val="bg2">
                      <a:lumMod val="10000"/>
                    </a:schemeClr>
                  </a:solidFill>
                  <a:latin typeface="+mn-lt"/>
                  <a:ea typeface="+mn-ea"/>
                  <a:cs typeface="+mn-ea"/>
                  <a:sym typeface="+mn-lt"/>
                </a:rPr>
                <a:t>persistent</a:t>
              </a:r>
              <a:endParaRPr lang="en-US" altLang="zh-CN" sz="3200" dirty="0">
                <a:solidFill>
                  <a:schemeClr val="bg2">
                    <a:lumMod val="10000"/>
                  </a:schemeClr>
                </a:solidFill>
                <a:latin typeface="+mn-lt"/>
                <a:ea typeface="+mn-ea"/>
                <a:cs typeface="+mn-ea"/>
                <a:sym typeface="+mn-lt"/>
              </a:endParaRPr>
            </a:p>
          </p:txBody>
        </p:sp>
      </p:grpSp>
      <p:sp>
        <p:nvSpPr>
          <p:cNvPr id="563" name="右箭头 562"/>
          <p:cNvSpPr/>
          <p:nvPr/>
        </p:nvSpPr>
        <p:spPr>
          <a:xfrm>
            <a:off x="152400" y="5417041"/>
            <a:ext cx="4953000" cy="1440664"/>
          </a:xfrm>
          <a:prstGeom prst="rightArrow">
            <a:avLst>
              <a:gd name="adj1" fmla="val 66926"/>
              <a:gd name="adj2" fmla="val 50000"/>
            </a:avLst>
          </a:prstGeom>
          <a:blipFill>
            <a:blip r:embed="rId3"/>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prstClr val="white"/>
              </a:solidFill>
              <a:cs typeface="+mn-ea"/>
              <a:sym typeface="+mn-lt"/>
            </a:endParaRPr>
          </a:p>
        </p:txBody>
      </p:sp>
      <p:grpSp>
        <p:nvGrpSpPr>
          <p:cNvPr id="569" name="组合 568"/>
          <p:cNvGrpSpPr/>
          <p:nvPr/>
        </p:nvGrpSpPr>
        <p:grpSpPr>
          <a:xfrm>
            <a:off x="840105" y="5600065"/>
            <a:ext cx="5728335" cy="1075690"/>
            <a:chOff x="1323" y="8819"/>
            <a:chExt cx="9021" cy="1694"/>
          </a:xfrm>
        </p:grpSpPr>
        <p:sp>
          <p:nvSpPr>
            <p:cNvPr id="564" name="圆角矩形 563"/>
            <p:cNvSpPr/>
            <p:nvPr/>
          </p:nvSpPr>
          <p:spPr>
            <a:xfrm>
              <a:off x="1323" y="9043"/>
              <a:ext cx="4805" cy="1246"/>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solidFill>
                  <a:schemeClr val="bg2">
                    <a:lumMod val="10000"/>
                  </a:schemeClr>
                </a:solidFill>
                <a:cs typeface="+mn-ea"/>
                <a:sym typeface="+mn-lt"/>
              </a:endParaRPr>
            </a:p>
          </p:txBody>
        </p:sp>
        <p:sp>
          <p:nvSpPr>
            <p:cNvPr id="565" name="TextBox 71"/>
            <p:cNvSpPr txBox="1"/>
            <p:nvPr/>
          </p:nvSpPr>
          <p:spPr>
            <a:xfrm>
              <a:off x="2200" y="8819"/>
              <a:ext cx="8144" cy="1695"/>
            </a:xfrm>
            <a:prstGeom prst="rect">
              <a:avLst/>
            </a:prstGeom>
            <a:noFill/>
          </p:spPr>
          <p:txBody>
            <a:bodyPr wrap="squar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algn="l" fontAlgn="auto">
                <a:lnSpc>
                  <a:spcPct val="100000"/>
                </a:lnSpc>
              </a:pPr>
              <a:r>
                <a:rPr lang="en-US" altLang="zh-CN" sz="3200" dirty="0">
                  <a:solidFill>
                    <a:schemeClr val="bg2">
                      <a:lumMod val="10000"/>
                    </a:schemeClr>
                  </a:solidFill>
                  <a:latin typeface="+mn-lt"/>
                  <a:ea typeface="+mn-ea"/>
                  <a:cs typeface="+mn-ea"/>
                  <a:sym typeface="+mn-lt"/>
                </a:rPr>
                <a:t>devoted</a:t>
              </a:r>
              <a:endParaRPr lang="en-US" altLang="zh-CN" sz="3200" dirty="0">
                <a:solidFill>
                  <a:schemeClr val="bg2">
                    <a:lumMod val="10000"/>
                  </a:schemeClr>
                </a:solidFill>
                <a:latin typeface="+mn-lt"/>
                <a:ea typeface="+mn-ea"/>
                <a:cs typeface="+mn-ea"/>
                <a:sym typeface="+mn-lt"/>
              </a:endParaRPr>
            </a:p>
            <a:p>
              <a:pPr algn="l" fontAlgn="auto">
                <a:lnSpc>
                  <a:spcPct val="100000"/>
                </a:lnSpc>
              </a:pPr>
              <a:r>
                <a:rPr lang="en-US" altLang="zh-CN" sz="3200" dirty="0">
                  <a:solidFill>
                    <a:schemeClr val="bg2">
                      <a:lumMod val="10000"/>
                    </a:schemeClr>
                  </a:solidFill>
                  <a:latin typeface="+mn-lt"/>
                  <a:ea typeface="+mn-ea"/>
                  <a:cs typeface="+mn-ea"/>
                  <a:sym typeface="+mn-lt"/>
                </a:rPr>
                <a:t>selfless</a:t>
              </a:r>
              <a:endParaRPr lang="en-US" altLang="zh-CN" sz="3200" dirty="0">
                <a:solidFill>
                  <a:schemeClr val="bg2">
                    <a:lumMod val="10000"/>
                  </a:schemeClr>
                </a:solidFill>
                <a:latin typeface="+mn-lt"/>
                <a:ea typeface="+mn-ea"/>
                <a:cs typeface="+mn-ea"/>
                <a:sym typeface="+mn-lt"/>
              </a:endParaRPr>
            </a:p>
          </p:txBody>
        </p:sp>
      </p:grpSp>
      <p:sp>
        <p:nvSpPr>
          <p:cNvPr id="2" name="Rectangle 47"/>
          <p:cNvSpPr/>
          <p:nvPr/>
        </p:nvSpPr>
        <p:spPr>
          <a:xfrm>
            <a:off x="1013892" y="412357"/>
            <a:ext cx="3063240" cy="368935"/>
          </a:xfrm>
          <a:prstGeom prst="rect">
            <a:avLst/>
          </a:prstGeom>
        </p:spPr>
        <p:txBody>
          <a:bodyPr wrap="none" lIns="0" tIns="0" rIns="0" bIns="0">
            <a:spAutoFit/>
          </a:bodyPr>
          <a:p>
            <a:r>
              <a:rPr lang="en-US" altLang="zh-CN" sz="2400" b="1" dirty="0">
                <a:solidFill>
                  <a:schemeClr val="bg1"/>
                </a:solidFill>
                <a:latin typeface="Arial Rounded MT Bold" panose="020F0704030504030204" charset="0"/>
                <a:cs typeface="Arial Rounded MT Bold" panose="020F0704030504030204" charset="0"/>
                <a:sym typeface="+mn-lt"/>
              </a:rPr>
              <a:t>Analyze the qualities</a:t>
            </a:r>
            <a:endParaRPr lang="en-US" altLang="zh-CN" sz="2400" b="1" dirty="0">
              <a:solidFill>
                <a:schemeClr val="bg1"/>
              </a:solidFill>
              <a:latin typeface="Arial Rounded MT Bold" panose="020F0704030504030204" charset="0"/>
              <a:cs typeface="Arial Rounded MT Bold" panose="020F07040305040302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8"/>
                                        </p:tgtEl>
                                        <p:attrNameLst>
                                          <p:attrName>style.visibility</p:attrName>
                                        </p:attrNameLst>
                                      </p:cBhvr>
                                      <p:to>
                                        <p:strVal val="visible"/>
                                      </p:to>
                                    </p:set>
                                    <p:anim calcmode="lin" valueType="num">
                                      <p:cBhvr additive="base">
                                        <p:cTn id="17" dur="500" fill="hold"/>
                                        <p:tgtEl>
                                          <p:spTgt spid="568"/>
                                        </p:tgtEl>
                                        <p:attrNameLst>
                                          <p:attrName>ppt_x</p:attrName>
                                        </p:attrNameLst>
                                      </p:cBhvr>
                                      <p:tavLst>
                                        <p:tav tm="0">
                                          <p:val>
                                            <p:strVal val="#ppt_x"/>
                                          </p:val>
                                        </p:tav>
                                        <p:tav tm="100000">
                                          <p:val>
                                            <p:strVal val="#ppt_x"/>
                                          </p:val>
                                        </p:tav>
                                      </p:tavLst>
                                    </p:anim>
                                    <p:anim calcmode="lin" valueType="num">
                                      <p:cBhvr additive="base">
                                        <p:cTn id="18" dur="500" fill="hold"/>
                                        <p:tgtEl>
                                          <p:spTgt spid="5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553"/>
                                        </p:tgtEl>
                                        <p:attrNameLst>
                                          <p:attrName>style.visibility</p:attrName>
                                        </p:attrNameLst>
                                      </p:cBhvr>
                                      <p:to>
                                        <p:strVal val="visible"/>
                                      </p:to>
                                    </p:set>
                                    <p:anim calcmode="lin" valueType="num">
                                      <p:cBhvr additive="base">
                                        <p:cTn id="23" dur="500" fill="hold"/>
                                        <p:tgtEl>
                                          <p:spTgt spid="553"/>
                                        </p:tgtEl>
                                        <p:attrNameLst>
                                          <p:attrName>ppt_x</p:attrName>
                                        </p:attrNameLst>
                                      </p:cBhvr>
                                      <p:tavLst>
                                        <p:tav tm="0">
                                          <p:val>
                                            <p:strVal val="#ppt_x"/>
                                          </p:val>
                                        </p:tav>
                                        <p:tav tm="100000">
                                          <p:val>
                                            <p:strVal val="#ppt_x"/>
                                          </p:val>
                                        </p:tav>
                                      </p:tavLst>
                                    </p:anim>
                                    <p:anim calcmode="lin" valueType="num">
                                      <p:cBhvr additive="base">
                                        <p:cTn id="24" dur="500" fill="hold"/>
                                        <p:tgtEl>
                                          <p:spTgt spid="55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554"/>
                                        </p:tgtEl>
                                        <p:attrNameLst>
                                          <p:attrName>style.visibility</p:attrName>
                                        </p:attrNameLst>
                                      </p:cBhvr>
                                      <p:to>
                                        <p:strVal val="visible"/>
                                      </p:to>
                                    </p:set>
                                    <p:anim calcmode="lin" valueType="num">
                                      <p:cBhvr additive="base">
                                        <p:cTn id="29" dur="500" fill="hold"/>
                                        <p:tgtEl>
                                          <p:spTgt spid="554"/>
                                        </p:tgtEl>
                                        <p:attrNameLst>
                                          <p:attrName>ppt_x</p:attrName>
                                        </p:attrNameLst>
                                      </p:cBhvr>
                                      <p:tavLst>
                                        <p:tav tm="0">
                                          <p:val>
                                            <p:strVal val="#ppt_x"/>
                                          </p:val>
                                        </p:tav>
                                        <p:tav tm="100000">
                                          <p:val>
                                            <p:strVal val="#ppt_x"/>
                                          </p:val>
                                        </p:tav>
                                      </p:tavLst>
                                    </p:anim>
                                    <p:anim calcmode="lin" valueType="num">
                                      <p:cBhvr additive="base">
                                        <p:cTn id="30" dur="500" fill="hold"/>
                                        <p:tgtEl>
                                          <p:spTgt spid="55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555"/>
                                        </p:tgtEl>
                                        <p:attrNameLst>
                                          <p:attrName>style.visibility</p:attrName>
                                        </p:attrNameLst>
                                      </p:cBhvr>
                                      <p:to>
                                        <p:strVal val="visible"/>
                                      </p:to>
                                    </p:set>
                                    <p:anim calcmode="lin" valueType="num">
                                      <p:cBhvr additive="base">
                                        <p:cTn id="35" dur="500" fill="hold"/>
                                        <p:tgtEl>
                                          <p:spTgt spid="555"/>
                                        </p:tgtEl>
                                        <p:attrNameLst>
                                          <p:attrName>ppt_x</p:attrName>
                                        </p:attrNameLst>
                                      </p:cBhvr>
                                      <p:tavLst>
                                        <p:tav tm="0">
                                          <p:val>
                                            <p:strVal val="#ppt_x"/>
                                          </p:val>
                                        </p:tav>
                                        <p:tav tm="100000">
                                          <p:val>
                                            <p:strVal val="#ppt_x"/>
                                          </p:val>
                                        </p:tav>
                                      </p:tavLst>
                                    </p:anim>
                                    <p:anim calcmode="lin" valueType="num">
                                      <p:cBhvr additive="base">
                                        <p:cTn id="36" dur="500" fill="hold"/>
                                        <p:tgtEl>
                                          <p:spTgt spid="55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childTnLst>
                                    <p:set>
                                      <p:cBhvr>
                                        <p:cTn id="40" dur="1" fill="hold">
                                          <p:stCondLst>
                                            <p:cond delay="0"/>
                                          </p:stCondLst>
                                        </p:cTn>
                                        <p:tgtEl>
                                          <p:spTgt spid="556"/>
                                        </p:tgtEl>
                                        <p:attrNameLst>
                                          <p:attrName>style.visibility</p:attrName>
                                        </p:attrNameLst>
                                      </p:cBhvr>
                                      <p:to>
                                        <p:strVal val="visible"/>
                                      </p:to>
                                    </p:set>
                                    <p:anim calcmode="lin" valueType="num">
                                      <p:cBhvr additive="base">
                                        <p:cTn id="41" dur="500" fill="hold"/>
                                        <p:tgtEl>
                                          <p:spTgt spid="556"/>
                                        </p:tgtEl>
                                        <p:attrNameLst>
                                          <p:attrName>ppt_x</p:attrName>
                                        </p:attrNameLst>
                                      </p:cBhvr>
                                      <p:tavLst>
                                        <p:tav tm="0">
                                          <p:val>
                                            <p:strVal val="#ppt_x"/>
                                          </p:val>
                                        </p:tav>
                                        <p:tav tm="100000">
                                          <p:val>
                                            <p:strVal val="#ppt_x"/>
                                          </p:val>
                                        </p:tav>
                                      </p:tavLst>
                                    </p:anim>
                                    <p:anim calcmode="lin" valueType="num">
                                      <p:cBhvr additive="base">
                                        <p:cTn id="42" dur="500" fill="hold"/>
                                        <p:tgtEl>
                                          <p:spTgt spid="55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decel="52000" fill="hold" grpId="0" nodeType="clickEffect">
                                  <p:stCondLst>
                                    <p:cond delay="0"/>
                                  </p:stCondLst>
                                  <p:childTnLst>
                                    <p:set>
                                      <p:cBhvr>
                                        <p:cTn id="46" dur="1" fill="hold">
                                          <p:stCondLst>
                                            <p:cond delay="0"/>
                                          </p:stCondLst>
                                        </p:cTn>
                                        <p:tgtEl>
                                          <p:spTgt spid="557"/>
                                        </p:tgtEl>
                                        <p:attrNameLst>
                                          <p:attrName>style.visibility</p:attrName>
                                        </p:attrNameLst>
                                      </p:cBhvr>
                                      <p:to>
                                        <p:strVal val="visible"/>
                                      </p:to>
                                    </p:set>
                                    <p:anim calcmode="lin" valueType="num">
                                      <p:cBhvr additive="base">
                                        <p:cTn id="47" dur="750" fill="hold"/>
                                        <p:tgtEl>
                                          <p:spTgt spid="557"/>
                                        </p:tgtEl>
                                        <p:attrNameLst>
                                          <p:attrName>ppt_x</p:attrName>
                                        </p:attrNameLst>
                                      </p:cBhvr>
                                      <p:tavLst>
                                        <p:tav tm="0">
                                          <p:val>
                                            <p:strVal val="1+#ppt_w/2"/>
                                          </p:val>
                                        </p:tav>
                                        <p:tav tm="100000">
                                          <p:val>
                                            <p:strVal val="#ppt_x"/>
                                          </p:val>
                                        </p:tav>
                                      </p:tavLst>
                                    </p:anim>
                                    <p:anim calcmode="lin" valueType="num">
                                      <p:cBhvr additive="base">
                                        <p:cTn id="48" dur="750" fill="hold"/>
                                        <p:tgtEl>
                                          <p:spTgt spid="557"/>
                                        </p:tgtEl>
                                        <p:attrNameLst>
                                          <p:attrName>ppt_y</p:attrName>
                                        </p:attrNameLst>
                                      </p:cBhvr>
                                      <p:tavLst>
                                        <p:tav tm="0">
                                          <p:val>
                                            <p:strVal val="#ppt_y"/>
                                          </p:val>
                                        </p:tav>
                                        <p:tav tm="100000">
                                          <p:val>
                                            <p:strVal val="#ppt_y"/>
                                          </p:val>
                                        </p:tav>
                                      </p:tavLst>
                                    </p:anim>
                                  </p:childTnLst>
                                </p:cTn>
                              </p:par>
                              <p:par>
                                <p:cTn id="49" presetID="10" presetClass="entr" presetSubtype="0" fill="hold" grpId="1" nodeType="withEffect">
                                  <p:stCondLst>
                                    <p:cond delay="0"/>
                                  </p:stCondLst>
                                  <p:childTnLst>
                                    <p:set>
                                      <p:cBhvr>
                                        <p:cTn id="50" dur="1" fill="hold">
                                          <p:stCondLst>
                                            <p:cond delay="0"/>
                                          </p:stCondLst>
                                        </p:cTn>
                                        <p:tgtEl>
                                          <p:spTgt spid="557"/>
                                        </p:tgtEl>
                                        <p:attrNameLst>
                                          <p:attrName>style.visibility</p:attrName>
                                        </p:attrNameLst>
                                      </p:cBhvr>
                                      <p:to>
                                        <p:strVal val="visible"/>
                                      </p:to>
                                    </p:set>
                                    <p:animEffect transition="in" filter="fade">
                                      <p:cBhvr>
                                        <p:cTn id="51" dur="750"/>
                                        <p:tgtEl>
                                          <p:spTgt spid="557"/>
                                        </p:tgtEl>
                                      </p:cBhvr>
                                    </p:animEffect>
                                  </p:childTnLst>
                                </p:cTn>
                              </p:par>
                            </p:childTnLst>
                          </p:cTn>
                        </p:par>
                        <p:par>
                          <p:cTn id="52" fill="hold">
                            <p:stCondLst>
                              <p:cond delay="1000"/>
                            </p:stCondLst>
                            <p:childTnLst>
                              <p:par>
                                <p:cTn id="53" presetID="2" presetClass="entr" presetSubtype="8" decel="52000" fill="hold" nodeType="afterEffect">
                                  <p:stCondLst>
                                    <p:cond delay="0"/>
                                  </p:stCondLst>
                                  <p:childTnLst>
                                    <p:set>
                                      <p:cBhvr>
                                        <p:cTn id="54" dur="1" fill="hold">
                                          <p:stCondLst>
                                            <p:cond delay="0"/>
                                          </p:stCondLst>
                                        </p:cTn>
                                        <p:tgtEl>
                                          <p:spTgt spid="558"/>
                                        </p:tgtEl>
                                        <p:attrNameLst>
                                          <p:attrName>style.visibility</p:attrName>
                                        </p:attrNameLst>
                                      </p:cBhvr>
                                      <p:to>
                                        <p:strVal val="visible"/>
                                      </p:to>
                                    </p:set>
                                    <p:anim calcmode="lin" valueType="num">
                                      <p:cBhvr additive="base">
                                        <p:cTn id="55" dur="1000" fill="hold"/>
                                        <p:tgtEl>
                                          <p:spTgt spid="558"/>
                                        </p:tgtEl>
                                        <p:attrNameLst>
                                          <p:attrName>ppt_x</p:attrName>
                                        </p:attrNameLst>
                                      </p:cBhvr>
                                      <p:tavLst>
                                        <p:tav tm="0">
                                          <p:val>
                                            <p:strVal val="0-#ppt_w/2"/>
                                          </p:val>
                                        </p:tav>
                                        <p:tav tm="100000">
                                          <p:val>
                                            <p:strVal val="#ppt_x"/>
                                          </p:val>
                                        </p:tav>
                                      </p:tavLst>
                                    </p:anim>
                                    <p:anim calcmode="lin" valueType="num">
                                      <p:cBhvr additive="base">
                                        <p:cTn id="56" dur="1000" fill="hold"/>
                                        <p:tgtEl>
                                          <p:spTgt spid="558"/>
                                        </p:tgtEl>
                                        <p:attrNameLst>
                                          <p:attrName>ppt_y</p:attrName>
                                        </p:attrNameLst>
                                      </p:cBhvr>
                                      <p:tavLst>
                                        <p:tav tm="0">
                                          <p:val>
                                            <p:strVal val="#ppt_y"/>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558"/>
                                        </p:tgtEl>
                                        <p:attrNameLst>
                                          <p:attrName>style.visibility</p:attrName>
                                        </p:attrNameLst>
                                      </p:cBhvr>
                                      <p:to>
                                        <p:strVal val="visible"/>
                                      </p:to>
                                    </p:set>
                                    <p:animEffect transition="in" filter="fade">
                                      <p:cBhvr>
                                        <p:cTn id="59" dur="1000"/>
                                        <p:tgtEl>
                                          <p:spTgt spid="55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decel="52000" fill="hold" grpId="0" nodeType="clickEffect">
                                  <p:stCondLst>
                                    <p:cond delay="0"/>
                                  </p:stCondLst>
                                  <p:childTnLst>
                                    <p:set>
                                      <p:cBhvr>
                                        <p:cTn id="63" dur="1" fill="hold">
                                          <p:stCondLst>
                                            <p:cond delay="0"/>
                                          </p:stCondLst>
                                        </p:cTn>
                                        <p:tgtEl>
                                          <p:spTgt spid="563"/>
                                        </p:tgtEl>
                                        <p:attrNameLst>
                                          <p:attrName>style.visibility</p:attrName>
                                        </p:attrNameLst>
                                      </p:cBhvr>
                                      <p:to>
                                        <p:strVal val="visible"/>
                                      </p:to>
                                    </p:set>
                                    <p:anim calcmode="lin" valueType="num">
                                      <p:cBhvr additive="base">
                                        <p:cTn id="64" dur="750" fill="hold"/>
                                        <p:tgtEl>
                                          <p:spTgt spid="563"/>
                                        </p:tgtEl>
                                        <p:attrNameLst>
                                          <p:attrName>ppt_x</p:attrName>
                                        </p:attrNameLst>
                                      </p:cBhvr>
                                      <p:tavLst>
                                        <p:tav tm="0">
                                          <p:val>
                                            <p:strVal val="0-#ppt_w/2"/>
                                          </p:val>
                                        </p:tav>
                                        <p:tav tm="100000">
                                          <p:val>
                                            <p:strVal val="#ppt_x"/>
                                          </p:val>
                                        </p:tav>
                                      </p:tavLst>
                                    </p:anim>
                                    <p:anim calcmode="lin" valueType="num">
                                      <p:cBhvr additive="base">
                                        <p:cTn id="65" dur="750" fill="hold"/>
                                        <p:tgtEl>
                                          <p:spTgt spid="563"/>
                                        </p:tgtEl>
                                        <p:attrNameLst>
                                          <p:attrName>ppt_y</p:attrName>
                                        </p:attrNameLst>
                                      </p:cBhvr>
                                      <p:tavLst>
                                        <p:tav tm="0">
                                          <p:val>
                                            <p:strVal val="#ppt_y"/>
                                          </p:val>
                                        </p:tav>
                                        <p:tav tm="100000">
                                          <p:val>
                                            <p:strVal val="#ppt_y"/>
                                          </p:val>
                                        </p:tav>
                                      </p:tavLst>
                                    </p:anim>
                                  </p:childTnLst>
                                </p:cTn>
                              </p:par>
                              <p:par>
                                <p:cTn id="66" presetID="10" presetClass="entr" presetSubtype="0" fill="hold" grpId="1" nodeType="withEffect">
                                  <p:stCondLst>
                                    <p:cond delay="0"/>
                                  </p:stCondLst>
                                  <p:childTnLst>
                                    <p:set>
                                      <p:cBhvr>
                                        <p:cTn id="67" dur="1" fill="hold">
                                          <p:stCondLst>
                                            <p:cond delay="0"/>
                                          </p:stCondLst>
                                        </p:cTn>
                                        <p:tgtEl>
                                          <p:spTgt spid="563"/>
                                        </p:tgtEl>
                                        <p:attrNameLst>
                                          <p:attrName>style.visibility</p:attrName>
                                        </p:attrNameLst>
                                      </p:cBhvr>
                                      <p:to>
                                        <p:strVal val="visible"/>
                                      </p:to>
                                    </p:set>
                                    <p:animEffect transition="in" filter="fade">
                                      <p:cBhvr>
                                        <p:cTn id="68" dur="750"/>
                                        <p:tgtEl>
                                          <p:spTgt spid="563"/>
                                        </p:tgtEl>
                                      </p:cBhvr>
                                    </p:animEffect>
                                  </p:childTnLst>
                                </p:cTn>
                              </p:par>
                              <p:par>
                                <p:cTn id="69" presetID="2" presetClass="entr" presetSubtype="4" fill="hold" nodeType="withEffect">
                                  <p:stCondLst>
                                    <p:cond delay="0"/>
                                  </p:stCondLst>
                                  <p:childTnLst>
                                    <p:set>
                                      <p:cBhvr>
                                        <p:cTn id="70" dur="1" fill="hold">
                                          <p:stCondLst>
                                            <p:cond delay="0"/>
                                          </p:stCondLst>
                                        </p:cTn>
                                        <p:tgtEl>
                                          <p:spTgt spid="569"/>
                                        </p:tgtEl>
                                        <p:attrNameLst>
                                          <p:attrName>style.visibility</p:attrName>
                                        </p:attrNameLst>
                                      </p:cBhvr>
                                      <p:to>
                                        <p:strVal val="visible"/>
                                      </p:to>
                                    </p:set>
                                    <p:anim calcmode="lin" valueType="num">
                                      <p:cBhvr additive="base">
                                        <p:cTn id="71" dur="500" fill="hold"/>
                                        <p:tgtEl>
                                          <p:spTgt spid="569"/>
                                        </p:tgtEl>
                                        <p:attrNameLst>
                                          <p:attrName>ppt_x</p:attrName>
                                        </p:attrNameLst>
                                      </p:cBhvr>
                                      <p:tavLst>
                                        <p:tav tm="0">
                                          <p:val>
                                            <p:strVal val="#ppt_x"/>
                                          </p:val>
                                        </p:tav>
                                        <p:tav tm="100000">
                                          <p:val>
                                            <p:strVal val="#ppt_x"/>
                                          </p:val>
                                        </p:tav>
                                      </p:tavLst>
                                    </p:anim>
                                    <p:anim calcmode="lin" valueType="num">
                                      <p:cBhvr additive="base">
                                        <p:cTn id="72" dur="500" fill="hold"/>
                                        <p:tgtEl>
                                          <p:spTgt spid="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bldLvl="0" animBg="1"/>
      <p:bldP spid="13" grpId="1" bldLvl="0" animBg="1"/>
      <p:bldP spid="553" grpId="1" bldLvl="0" animBg="1"/>
      <p:bldP spid="554" grpId="1" bldLvl="0" animBg="1"/>
      <p:bldP spid="555" grpId="1" bldLvl="0" animBg="1"/>
      <p:bldP spid="556" grpId="1" bldLvl="0" animBg="1"/>
      <p:bldP spid="557" grpId="0" bldLvl="0" animBg="1"/>
      <p:bldP spid="557" grpId="1" bldLvl="0" animBg="1"/>
      <p:bldP spid="563" grpId="0" bldLvl="0" animBg="1"/>
      <p:bldP spid="563" grpId="1" bldLvl="0" animBg="1"/>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TABLE_ENDDRAG_ORIGIN_RECT" val="952*294"/>
  <p:tag name="TABLE_ENDDRAG_RECT" val="2*210*952*294"/>
</p:tagLst>
</file>

<file path=ppt/tags/tag3.xml><?xml version="1.0" encoding="utf-8"?>
<p:tagLst xmlns:p="http://schemas.openxmlformats.org/presentationml/2006/main">
  <p:tag name="TABLE_ENDDRAG_ORIGIN_RECT" val="956*442"/>
  <p:tag name="TABLE_ENDDRAG_RECT" val="3*90*956*443"/>
</p:tagLst>
</file>

<file path=ppt/theme/theme1.xml><?xml version="1.0" encoding="utf-8"?>
<a:theme xmlns:a="http://schemas.openxmlformats.org/drawingml/2006/main" name="Office 主题">
  <a:themeElements>
    <a:clrScheme name="自定义 406">
      <a:dk1>
        <a:srgbClr val="FFFFFF"/>
      </a:dk1>
      <a:lt1>
        <a:sysClr val="window" lastClr="FFFFFF"/>
      </a:lt1>
      <a:dk2>
        <a:srgbClr val="FFFFFF"/>
      </a:dk2>
      <a:lt2>
        <a:srgbClr val="E7E6E6"/>
      </a:lt2>
      <a:accent1>
        <a:srgbClr val="FFC000"/>
      </a:accent1>
      <a:accent2>
        <a:srgbClr val="FFC000"/>
      </a:accent2>
      <a:accent3>
        <a:srgbClr val="FFC000"/>
      </a:accent3>
      <a:accent4>
        <a:srgbClr val="FFC000"/>
      </a:accent4>
      <a:accent5>
        <a:srgbClr val="FFC000"/>
      </a:accent5>
      <a:accent6>
        <a:srgbClr val="FFC000"/>
      </a:accent6>
      <a:hlink>
        <a:srgbClr val="0563C1"/>
      </a:hlink>
      <a:folHlink>
        <a:srgbClr val="954F72"/>
      </a:folHlink>
    </a:clrScheme>
    <a:fontScheme name="Temp">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2684</Words>
  <Application>WPS 演示</Application>
  <PresentationFormat>宽屏</PresentationFormat>
  <Paragraphs>187</Paragraphs>
  <Slides>19</Slides>
  <Notes>28</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宋体</vt:lpstr>
      <vt:lpstr>Wingdings</vt:lpstr>
      <vt:lpstr>微软雅黑</vt:lpstr>
      <vt:lpstr>幼圆</vt:lpstr>
      <vt:lpstr>Arial Rounded MT Bold</vt:lpstr>
      <vt:lpstr>Times New Roman</vt:lpstr>
      <vt:lpstr>Arial Unicode MS</vt:lpstr>
      <vt:lpstr>Calibri</vt:lpstr>
      <vt:lpstr>HelveticaNeue</vt:lpstr>
      <vt:lpstr>Shit Happens</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南山有谷堆</cp:lastModifiedBy>
  <cp:revision>158</cp:revision>
  <dcterms:created xsi:type="dcterms:W3CDTF">2015-12-25T04:35:00Z</dcterms:created>
  <dcterms:modified xsi:type="dcterms:W3CDTF">2023-09-12T03:00:10Z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D8F7599F59264354B31F7B008B8F5F57</vt:lpwstr>
  </property>
</Properties>
</file>