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3"/>
    <p:sldId id="256" r:id="rId4"/>
    <p:sldId id="260" r:id="rId5"/>
    <p:sldId id="258" r:id="rId6"/>
    <p:sldId id="259" r:id="rId7"/>
    <p:sldId id="257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31F39-6BC6-47BD-97D0-A967F606D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53329-4806-44D0-B4D0-123A3F169B12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4526" y="333808"/>
            <a:ext cx="106782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Episode 3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Subodhi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78" y="943859"/>
            <a:ext cx="10514029" cy="59141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130405" y="0"/>
            <a:ext cx="12452809" cy="7176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4340" marR="923290">
              <a:lnSpc>
                <a:spcPts val="28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1" kern="0" dirty="0">
                <a:effectLst/>
                <a:latin typeface="Tahoma" panose="020B0604030504040204" pitchFamily="34" charset="0"/>
                <a:ea typeface="等线" panose="02010600030101010101" pitchFamily="2" charset="-122"/>
              </a:rPr>
              <a:t>Part 1 quiz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lnSpc>
                <a:spcPts val="28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1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Which is NOT true?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lnSpc>
                <a:spcPts val="28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1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A.	Monkey learned from the woodcutter.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lnSpc>
                <a:spcPts val="28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1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B.	Monkey wanted to learn how to live forever.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lnSpc>
                <a:spcPts val="28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1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C.	Monkey found </a:t>
            </a:r>
            <a:r>
              <a:rPr lang="en-US" altLang="zh-CN" sz="2400" b="1" kern="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Subodhi's</a:t>
            </a:r>
            <a:r>
              <a:rPr lang="en-US" altLang="zh-CN" sz="2400" b="1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temple.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lnSpc>
                <a:spcPts val="28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1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2.	What was Monkey looking for in the mountains?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lnSpc>
                <a:spcPts val="28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1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A.	a rock          B.	a woodcutter         C.	a sage 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lnSpc>
                <a:spcPts val="28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1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3.	What did Monkey want to be?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lnSpc>
                <a:spcPts val="28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1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A.	a student              B.	a sage          </a:t>
            </a:r>
            <a:r>
              <a:rPr lang="en-US" altLang="zh-CN" sz="2400" b="1" kern="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C.a</a:t>
            </a:r>
            <a:r>
              <a:rPr lang="en-US" altLang="zh-CN" sz="2400" b="1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woodcutter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lnSpc>
                <a:spcPts val="28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1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4.	Why did </a:t>
            </a:r>
            <a:r>
              <a:rPr lang="en-US" altLang="zh-CN" sz="2400" b="1" kern="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Wukong</a:t>
            </a:r>
            <a:r>
              <a:rPr lang="en-US" altLang="zh-CN" sz="2400" b="1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start to dance?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lnSpc>
                <a:spcPts val="28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1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A.	He knew how to live forever.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lnSpc>
                <a:spcPts val="28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1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B.	He loved learning from </a:t>
            </a:r>
            <a:r>
              <a:rPr lang="en-US" altLang="zh-CN" sz="2400" b="1" kern="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Subodhi</a:t>
            </a:r>
            <a:r>
              <a:rPr lang="en-US" altLang="zh-CN" sz="2400" b="1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.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lnSpc>
                <a:spcPts val="28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1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C.	He received a secret message.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lnSpc>
                <a:spcPts val="28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1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5.	How did </a:t>
            </a:r>
            <a:r>
              <a:rPr lang="en-US" altLang="zh-CN" sz="2400" b="1" kern="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Subodhi</a:t>
            </a:r>
            <a:r>
              <a:rPr lang="en-US" altLang="zh-CN" sz="2400" b="1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give </a:t>
            </a:r>
            <a:r>
              <a:rPr lang="en-US" altLang="zh-CN" sz="2400" b="1" kern="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Wukong</a:t>
            </a:r>
            <a:r>
              <a:rPr lang="en-US" altLang="zh-CN" sz="2400" b="1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a secret message?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lnSpc>
                <a:spcPts val="28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1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A.	He knocked </a:t>
            </a:r>
            <a:r>
              <a:rPr lang="en-US" altLang="zh-CN" sz="2400" b="1" kern="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Wukong</a:t>
            </a:r>
            <a:r>
              <a:rPr lang="en-US" altLang="zh-CN" sz="2400" b="1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on the head.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lnSpc>
                <a:spcPts val="28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1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B.	He whispered it to </a:t>
            </a:r>
            <a:r>
              <a:rPr lang="en-US" altLang="zh-CN" sz="2400" b="1" kern="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Wukong</a:t>
            </a:r>
            <a:r>
              <a:rPr lang="en-US" altLang="zh-CN" sz="2400" b="1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.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lnSpc>
                <a:spcPts val="28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1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C.	He delivered a letter.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34340" marR="923290">
              <a:spcBef>
                <a:spcPts val="180"/>
              </a:spcBef>
              <a:spcAft>
                <a:spcPts val="0"/>
              </a:spcAft>
            </a:pPr>
            <a:r>
              <a:rPr lang="en-US" altLang="zh-CN" sz="2400" b="1" kern="0" dirty="0">
                <a:effectLst/>
                <a:latin typeface="Tahoma" panose="020B0604030504040204" pitchFamily="34" charset="0"/>
                <a:ea typeface="等线" panose="02010600030101010101" pitchFamily="2" charset="-122"/>
              </a:rPr>
              <a:t>Keys: ACABA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文本框 1384"/>
          <p:cNvSpPr txBox="1"/>
          <p:nvPr/>
        </p:nvSpPr>
        <p:spPr>
          <a:xfrm>
            <a:off x="0" y="-84841"/>
            <a:ext cx="11906054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kern="0" dirty="0">
                <a:effectLst/>
                <a:latin typeface="Tahoma" panose="020B0604030504040204" pitchFamily="34" charset="0"/>
                <a:ea typeface="等线" panose="02010600030101010101" pitchFamily="2" charset="-122"/>
              </a:rPr>
              <a:t>Part 2 vocabulary</a:t>
            </a:r>
            <a:endParaRPr lang="zh-CN" altLang="zh-CN" sz="2400" b="1" kern="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1.eventually	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最终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Eventually he came to mountains covered in thick forest.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2.thick	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厚的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Eventually he came to mountains covered in thick forest.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3.steep	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陡峭的，险峻的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headed up a steep mountain trail and soon heard chopping.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4.trail	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径，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踩出的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)⼩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路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headed up a steep mountain trail and soon heard chopping.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5.chop	1.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砍，劈，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(2.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切细，剁碎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headed up a steep mountain trail and soon heard chopping.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6.woodcutter	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伐⽊者，樵夫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woodcutter was chopping firewood.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7.firewood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⽊柴，柴⽕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woodcutter was chopping firewood.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8.wise	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聪明的，明智的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very wise.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9.side	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旁边，侧⾯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Soon he saw a temple built into the side of the mountain.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10.temple	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神殿，庙宇，寺院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Soon he saw a temple built into the side of the mountain.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11.confused	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混乱的，困惑的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student looked confused.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12.master	1.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⼤师，师傅，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(2. (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狗、仆⼈等的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主⼈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)Okay, Master.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13.just	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仅仅，只是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you're just a monkey.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14.almost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⼏乎，差不多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traveled almost 13 years to get here.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15.stare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凝视，盯着看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Subodhi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stared at Monkey for a moment.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16.parent	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亲或母亲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(parents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：⽗母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)Who are your parents?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17.born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出⽣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bear-bore-born   I was born from a rock.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5414" y="0"/>
            <a:ext cx="12235991" cy="7386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18.probably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概，或许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were probably created by Heaven and Earth.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19.create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创造，创作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were probably created by Heaven and Earth.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20.meditate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冥想，沉思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monkey spent his days meditating, listening to his teacher's lessons, and doing chores.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21.chore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家庭杂务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monkey spent his days meditating, listening to his teacher's lessons, and doing chores.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22.calm down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镇定下来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23.future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未来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can teach you how to tell the future.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24.forget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忘记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forget it.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25.breathing	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呼吸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about some magic breathing exercises?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26.exercise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运动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about some magic breathing exercises?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27.rude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粗鲁的，无礼的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were very rude to Master!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28.none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个也没，没有任何人或物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None of the other students knew it, but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Subodhi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had given him a secret message.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29.given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给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give-gave-given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None of the other students knew it, but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Subodhi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had given him a secret message.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30.secret1.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秘密的，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(2.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秘密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None of the other students knew it, but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Subodhi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had given him a secret message.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31.message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消息，信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None of the other students knew it, but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Subodhi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had given him a secret message.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文本框 1"/>
          <p:cNvSpPr txBox="1">
            <a:spLocks noChangeArrowheads="1"/>
          </p:cNvSpPr>
          <p:nvPr/>
        </p:nvSpPr>
        <p:spPr bwMode="auto">
          <a:xfrm>
            <a:off x="212103" y="229755"/>
            <a:ext cx="1176779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Part 3 sentences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1.Eventually he came to mountains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covered in thick forest.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headed up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steep mountain trail and soon heard chopping.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 monkey spent his days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meditating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 to his teacher's lessons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 chores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4.Monkey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scratched his head.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Wu Kong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shrugged.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6.He stood up and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knocked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WuKong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the head three times.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3021</Words>
  <Application>WPS 演示</Application>
  <PresentationFormat>宽屏</PresentationFormat>
  <Paragraphs>78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0" baseType="lpstr">
      <vt:lpstr>Arial</vt:lpstr>
      <vt:lpstr>宋体</vt:lpstr>
      <vt:lpstr>Wingdings</vt:lpstr>
      <vt:lpstr>Times New Roman</vt:lpstr>
      <vt:lpstr>Tahoma</vt:lpstr>
      <vt:lpstr>等线</vt:lpstr>
      <vt:lpstr>微软雅黑</vt:lpstr>
      <vt:lpstr>Arial Unicode MS</vt:lpstr>
      <vt:lpstr>等线 Light</vt:lpstr>
      <vt:lpstr>Calibri</vt:lpstr>
      <vt:lpstr>HelveticaNeue</vt:lpstr>
      <vt:lpstr>Corbel</vt:lpstr>
      <vt:lpstr>华文新魏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waybqY</dc:creator>
  <cp:lastModifiedBy>南山有谷堆</cp:lastModifiedBy>
  <cp:revision>19</cp:revision>
  <dcterms:created xsi:type="dcterms:W3CDTF">2021-01-27T01:06:00Z</dcterms:created>
  <dcterms:modified xsi:type="dcterms:W3CDTF">2021-02-09T06:11:38Z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