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24"/>
  </p:handoutMasterIdLst>
  <p:sldIdLst>
    <p:sldId id="538" r:id="rId3"/>
    <p:sldId id="257" r:id="rId4"/>
    <p:sldId id="436" r:id="rId5"/>
    <p:sldId id="373" r:id="rId6"/>
    <p:sldId id="376" r:id="rId7"/>
    <p:sldId id="464" r:id="rId8"/>
    <p:sldId id="437" r:id="rId9"/>
    <p:sldId id="492" r:id="rId11"/>
    <p:sldId id="490" r:id="rId12"/>
    <p:sldId id="397" r:id="rId13"/>
    <p:sldId id="394" r:id="rId14"/>
    <p:sldId id="395" r:id="rId15"/>
    <p:sldId id="396" r:id="rId16"/>
    <p:sldId id="491" r:id="rId17"/>
    <p:sldId id="516" r:id="rId18"/>
    <p:sldId id="400" r:id="rId19"/>
    <p:sldId id="533" r:id="rId20"/>
    <p:sldId id="401" r:id="rId21"/>
    <p:sldId id="536" r:id="rId22"/>
    <p:sldId id="29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083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132"/>
      </p:cViewPr>
      <p:guideLst>
        <p:guide orient="horz" pos="2165"/>
        <p:guide pos="3854"/>
        <p:guide pos="3982"/>
        <p:guide orient="horz" pos="1229"/>
        <p:guide orient="horz" pos="2998"/>
        <p:guide pos="134"/>
        <p:guide pos="7343"/>
        <p:guide pos="346"/>
        <p:guide pos="55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ags" Target="../tags/tag55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38.xml"/><Relationship Id="rId4" Type="http://schemas.microsoft.com/office/2007/relationships/hdphoto" Target="../media/image2.wdp"/><Relationship Id="rId3" Type="http://schemas.openxmlformats.org/officeDocument/2006/relationships/image" Target="../media/image1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256494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30480"/>
            <a:ext cx="12247880" cy="687578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健康食品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20" y="-15240"/>
            <a:ext cx="12198350" cy="686181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BE6E8D66-7D41-46C5-8F62-49CA014C0CA6}" type="datetimeFigureOut">
              <a:rPr lang="en-IN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2184AD-D6EC-4B3E-83FB-9B243DDC7DB3}" type="slidenum">
              <a:rPr lang="en-IN" smtClean="0"/>
            </a:fld>
            <a:endParaRPr lang="en-IN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0" y="0"/>
            <a:ext cx="12191999" cy="1089025"/>
          </a:xfrm>
        </p:spPr>
        <p:txBody>
          <a:bodyPr tIns="288000">
            <a:normAutofit/>
          </a:bodyPr>
          <a:lstStyle>
            <a:lvl1pPr marL="171450" indent="0"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723900" y="933450"/>
            <a:ext cx="4991100" cy="4991100"/>
          </a:xfrm>
          <a:custGeom>
            <a:avLst/>
            <a:gdLst>
              <a:gd name="connsiteX0" fmla="*/ 2495550 w 4991100"/>
              <a:gd name="connsiteY0" fmla="*/ 0 h 4991100"/>
              <a:gd name="connsiteX1" fmla="*/ 4991100 w 4991100"/>
              <a:gd name="connsiteY1" fmla="*/ 2495550 h 4991100"/>
              <a:gd name="connsiteX2" fmla="*/ 2495550 w 4991100"/>
              <a:gd name="connsiteY2" fmla="*/ 4991100 h 4991100"/>
              <a:gd name="connsiteX3" fmla="*/ 0 w 4991100"/>
              <a:gd name="connsiteY3" fmla="*/ 2495550 h 4991100"/>
              <a:gd name="connsiteX4" fmla="*/ 2495550 w 4991100"/>
              <a:gd name="connsiteY4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1100" h="4991100">
                <a:moveTo>
                  <a:pt x="2495550" y="0"/>
                </a:moveTo>
                <a:cubicBezTo>
                  <a:pt x="3873804" y="0"/>
                  <a:pt x="4991100" y="1117296"/>
                  <a:pt x="4991100" y="2495550"/>
                </a:cubicBezTo>
                <a:cubicBezTo>
                  <a:pt x="4991100" y="3873804"/>
                  <a:pt x="3873804" y="4991100"/>
                  <a:pt x="2495550" y="4991100"/>
                </a:cubicBezTo>
                <a:cubicBezTo>
                  <a:pt x="1117296" y="4991100"/>
                  <a:pt x="0" y="3873804"/>
                  <a:pt x="0" y="2495550"/>
                </a:cubicBezTo>
                <a:cubicBezTo>
                  <a:pt x="0" y="1117296"/>
                  <a:pt x="1117296" y="0"/>
                  <a:pt x="2495550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030514" y="3198583"/>
            <a:ext cx="1915886" cy="1915886"/>
          </a:xfrm>
          <a:custGeom>
            <a:avLst/>
            <a:gdLst>
              <a:gd name="connsiteX0" fmla="*/ 957943 w 1915886"/>
              <a:gd name="connsiteY0" fmla="*/ 0 h 1915886"/>
              <a:gd name="connsiteX1" fmla="*/ 1915886 w 1915886"/>
              <a:gd name="connsiteY1" fmla="*/ 957943 h 1915886"/>
              <a:gd name="connsiteX2" fmla="*/ 957943 w 1915886"/>
              <a:gd name="connsiteY2" fmla="*/ 1915886 h 1915886"/>
              <a:gd name="connsiteX3" fmla="*/ 0 w 1915886"/>
              <a:gd name="connsiteY3" fmla="*/ 957943 h 1915886"/>
              <a:gd name="connsiteX4" fmla="*/ 957943 w 1915886"/>
              <a:gd name="connsiteY4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1915886">
                <a:moveTo>
                  <a:pt x="957943" y="0"/>
                </a:moveTo>
                <a:cubicBezTo>
                  <a:pt x="1487000" y="0"/>
                  <a:pt x="1915886" y="428886"/>
                  <a:pt x="1915886" y="957943"/>
                </a:cubicBezTo>
                <a:cubicBezTo>
                  <a:pt x="1915886" y="1487000"/>
                  <a:pt x="1487000" y="1915886"/>
                  <a:pt x="957943" y="1915886"/>
                </a:cubicBezTo>
                <a:cubicBezTo>
                  <a:pt x="428886" y="1915886"/>
                  <a:pt x="0" y="1487000"/>
                  <a:pt x="0" y="957943"/>
                </a:cubicBezTo>
                <a:cubicBezTo>
                  <a:pt x="0" y="428886"/>
                  <a:pt x="428886" y="0"/>
                  <a:pt x="95794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  <p:custDataLst>
              <p:tags r:id="rId3"/>
            </p:custDataLst>
          </p:nvPr>
        </p:nvSpPr>
        <p:spPr>
          <a:xfrm>
            <a:off x="3773715" y="3198583"/>
            <a:ext cx="1915886" cy="1915886"/>
          </a:xfrm>
          <a:custGeom>
            <a:avLst/>
            <a:gdLst>
              <a:gd name="connsiteX0" fmla="*/ 957943 w 1915886"/>
              <a:gd name="connsiteY0" fmla="*/ 0 h 1915886"/>
              <a:gd name="connsiteX1" fmla="*/ 1915886 w 1915886"/>
              <a:gd name="connsiteY1" fmla="*/ 957943 h 1915886"/>
              <a:gd name="connsiteX2" fmla="*/ 957943 w 1915886"/>
              <a:gd name="connsiteY2" fmla="*/ 1915886 h 1915886"/>
              <a:gd name="connsiteX3" fmla="*/ 0 w 1915886"/>
              <a:gd name="connsiteY3" fmla="*/ 957943 h 1915886"/>
              <a:gd name="connsiteX4" fmla="*/ 957943 w 1915886"/>
              <a:gd name="connsiteY4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1915886">
                <a:moveTo>
                  <a:pt x="957943" y="0"/>
                </a:moveTo>
                <a:cubicBezTo>
                  <a:pt x="1487000" y="0"/>
                  <a:pt x="1915886" y="428886"/>
                  <a:pt x="1915886" y="957943"/>
                </a:cubicBezTo>
                <a:cubicBezTo>
                  <a:pt x="1915886" y="1487000"/>
                  <a:pt x="1487000" y="1915886"/>
                  <a:pt x="957943" y="1915886"/>
                </a:cubicBezTo>
                <a:cubicBezTo>
                  <a:pt x="428886" y="1915886"/>
                  <a:pt x="0" y="1487000"/>
                  <a:pt x="0" y="957943"/>
                </a:cubicBezTo>
                <a:cubicBezTo>
                  <a:pt x="0" y="428886"/>
                  <a:pt x="428886" y="0"/>
                  <a:pt x="95794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6516916" y="3198583"/>
            <a:ext cx="1915886" cy="1915886"/>
          </a:xfrm>
          <a:custGeom>
            <a:avLst/>
            <a:gdLst>
              <a:gd name="connsiteX0" fmla="*/ 957943 w 1915886"/>
              <a:gd name="connsiteY0" fmla="*/ 0 h 1915886"/>
              <a:gd name="connsiteX1" fmla="*/ 1915886 w 1915886"/>
              <a:gd name="connsiteY1" fmla="*/ 957943 h 1915886"/>
              <a:gd name="connsiteX2" fmla="*/ 957943 w 1915886"/>
              <a:gd name="connsiteY2" fmla="*/ 1915886 h 1915886"/>
              <a:gd name="connsiteX3" fmla="*/ 0 w 1915886"/>
              <a:gd name="connsiteY3" fmla="*/ 957943 h 1915886"/>
              <a:gd name="connsiteX4" fmla="*/ 957943 w 1915886"/>
              <a:gd name="connsiteY4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1915886">
                <a:moveTo>
                  <a:pt x="957943" y="0"/>
                </a:moveTo>
                <a:cubicBezTo>
                  <a:pt x="1487000" y="0"/>
                  <a:pt x="1915886" y="428886"/>
                  <a:pt x="1915886" y="957943"/>
                </a:cubicBezTo>
                <a:cubicBezTo>
                  <a:pt x="1915886" y="1487000"/>
                  <a:pt x="1487000" y="1915886"/>
                  <a:pt x="957943" y="1915886"/>
                </a:cubicBezTo>
                <a:cubicBezTo>
                  <a:pt x="428886" y="1915886"/>
                  <a:pt x="0" y="1487000"/>
                  <a:pt x="0" y="957943"/>
                </a:cubicBezTo>
                <a:cubicBezTo>
                  <a:pt x="0" y="428886"/>
                  <a:pt x="428886" y="0"/>
                  <a:pt x="95794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  <p:custDataLst>
              <p:tags r:id="rId5"/>
            </p:custDataLst>
          </p:nvPr>
        </p:nvSpPr>
        <p:spPr>
          <a:xfrm>
            <a:off x="9260117" y="3198583"/>
            <a:ext cx="1915886" cy="1915886"/>
          </a:xfrm>
          <a:custGeom>
            <a:avLst/>
            <a:gdLst>
              <a:gd name="connsiteX0" fmla="*/ 957943 w 1915886"/>
              <a:gd name="connsiteY0" fmla="*/ 0 h 1915886"/>
              <a:gd name="connsiteX1" fmla="*/ 1915886 w 1915886"/>
              <a:gd name="connsiteY1" fmla="*/ 957943 h 1915886"/>
              <a:gd name="connsiteX2" fmla="*/ 957943 w 1915886"/>
              <a:gd name="connsiteY2" fmla="*/ 1915886 h 1915886"/>
              <a:gd name="connsiteX3" fmla="*/ 0 w 1915886"/>
              <a:gd name="connsiteY3" fmla="*/ 957943 h 1915886"/>
              <a:gd name="connsiteX4" fmla="*/ 957943 w 1915886"/>
              <a:gd name="connsiteY4" fmla="*/ 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886" h="1915886">
                <a:moveTo>
                  <a:pt x="957943" y="0"/>
                </a:moveTo>
                <a:cubicBezTo>
                  <a:pt x="1487000" y="0"/>
                  <a:pt x="1915886" y="428886"/>
                  <a:pt x="1915886" y="957943"/>
                </a:cubicBezTo>
                <a:cubicBezTo>
                  <a:pt x="1915886" y="1487000"/>
                  <a:pt x="1487000" y="1915886"/>
                  <a:pt x="957943" y="1915886"/>
                </a:cubicBezTo>
                <a:cubicBezTo>
                  <a:pt x="428886" y="1915886"/>
                  <a:pt x="0" y="1487000"/>
                  <a:pt x="0" y="957943"/>
                </a:cubicBezTo>
                <a:cubicBezTo>
                  <a:pt x="0" y="428886"/>
                  <a:pt x="428886" y="0"/>
                  <a:pt x="957943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171450" indent="-171450" algn="ctr">
              <a:buFont typeface="Arial" panose="020B0604020202020204" pitchFamily="34" charset="0"/>
              <a:buChar char="•"/>
              <a:defRPr sz="1100"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5684520" y="1145345"/>
            <a:ext cx="822960" cy="45719"/>
          </a:xfrm>
          <a:prstGeom prst="rect">
            <a:avLst/>
          </a:prstGeom>
          <a:solidFill>
            <a:srgbClr val="B89E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412652" y="540335"/>
            <a:ext cx="11366695" cy="5487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50" charset="0"/>
              </a:defRPr>
            </a:lvl1pPr>
          </a:lstStyle>
          <a:p>
            <a:pPr lvl="0"/>
            <a:r>
              <a:rPr lang="en-US"/>
              <a:t>Insert Your Text Here</a:t>
            </a:r>
            <a:endParaRPr lang="en-US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5"/>
            <p:custDataLst>
              <p:tags r:id="rId4"/>
            </p:custDataLst>
          </p:nvPr>
        </p:nvSpPr>
        <p:spPr>
          <a:xfrm>
            <a:off x="0" y="4362450"/>
            <a:ext cx="12192000" cy="2495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-1" y="0"/>
            <a:ext cx="6189785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93"/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992188" y="2602798"/>
            <a:ext cx="4802187" cy="301060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id-ID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健康食品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54" t="4150" r="94401" b="87417"/>
          <a:stretch>
            <a:fillRect/>
          </a:stretch>
        </p:blipFill>
        <p:spPr>
          <a:xfrm>
            <a:off x="39756" y="80177"/>
            <a:ext cx="457200" cy="477078"/>
          </a:xfrm>
          <a:prstGeom prst="rect">
            <a:avLst/>
          </a:prstGeom>
        </p:spPr>
      </p:pic>
      <p:pic>
        <p:nvPicPr>
          <p:cNvPr id="12" name="图片 11" descr="健康食品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256493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7620" y="-15240"/>
            <a:ext cx="12221210" cy="687324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image" Target="../media/image7.png"/><Relationship Id="rId24" Type="http://schemas.openxmlformats.org/officeDocument/2006/relationships/tags" Target="../tags/tag60.xml"/><Relationship Id="rId23" Type="http://schemas.openxmlformats.org/officeDocument/2006/relationships/tags" Target="../tags/tag59.xml"/><Relationship Id="rId22" Type="http://schemas.openxmlformats.org/officeDocument/2006/relationships/tags" Target="../tags/tag58.xml"/><Relationship Id="rId21" Type="http://schemas.openxmlformats.org/officeDocument/2006/relationships/tags" Target="../tags/tag57.xml"/><Relationship Id="rId20" Type="http://schemas.openxmlformats.org/officeDocument/2006/relationships/tags" Target="../tags/tag56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3.png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7.png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7.png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7.png"/><Relationship Id="rId2" Type="http://schemas.openxmlformats.org/officeDocument/2006/relationships/tags" Target="../tags/tag129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image" Target="../media/image10.png"/><Relationship Id="rId1" Type="http://schemas.openxmlformats.org/officeDocument/2006/relationships/tags" Target="../tags/tag13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7.png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7.png"/><Relationship Id="rId1" Type="http://schemas.openxmlformats.org/officeDocument/2006/relationships/tags" Target="../tags/tag136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tags" Target="../tags/tag13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3.png"/><Relationship Id="rId1" Type="http://schemas.openxmlformats.org/officeDocument/2006/relationships/tags" Target="../tags/tag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9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9.jpeg"/><Relationship Id="rId1" Type="http://schemas.openxmlformats.org/officeDocument/2006/relationships/tags" Target="../tags/tag6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5" Type="http://schemas.openxmlformats.org/officeDocument/2006/relationships/slideLayout" Target="../slideLayouts/slideLayout11.xml"/><Relationship Id="rId14" Type="http://schemas.openxmlformats.org/officeDocument/2006/relationships/tags" Target="../tags/tag8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8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10.png"/><Relationship Id="rId14" Type="http://schemas.openxmlformats.org/officeDocument/2006/relationships/slideLayout" Target="../slideLayouts/slideLayout11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tags" Target="../tags/tag8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7.png"/><Relationship Id="rId3" Type="http://schemas.openxmlformats.org/officeDocument/2006/relationships/image" Target="../media/image12.png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7.png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12.png"/><Relationship Id="rId2" Type="http://schemas.openxmlformats.org/officeDocument/2006/relationships/tags" Target="../tags/tag99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image" Target="../media/image7.png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image" Target="../media/image12.png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11760"/>
            <a:ext cx="11767820" cy="655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Group work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86" name="矩形 85"/>
          <p:cNvSpPr/>
          <p:nvPr>
            <p:custDataLst>
              <p:tags r:id="rId2"/>
            </p:custDataLst>
          </p:nvPr>
        </p:nvSpPr>
        <p:spPr>
          <a:xfrm>
            <a:off x="4008120" y="272415"/>
            <a:ext cx="7972425" cy="156845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Discuss in groups of four and try to read Para2-4 for the content, the structure and the writing</a:t>
            </a:r>
            <a:r>
              <a:rPr lang="zh-CN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technique in each paragraph.</a:t>
            </a:r>
            <a:endParaRPr lang="en-US" altLang="zh-CN" sz="3200" b="1" spc="-100">
              <a:solidFill>
                <a:srgbClr val="FF000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83690" y="2224405"/>
            <a:ext cx="9010015" cy="230695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charset="0"/>
              </a:rPr>
              <a:t>1. What is the topic sentence?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charset="0"/>
              </a:rPr>
              <a:t>2. How does the writer support his topic sentence?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charset="0"/>
              </a:rPr>
              <a:t>3. What writing technique does the writer use? 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90" y="4983480"/>
            <a:ext cx="11768455" cy="16859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9065" y="-5207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80" y="1468120"/>
            <a:ext cx="11858625" cy="268668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301625" y="2002790"/>
            <a:ext cx="762000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1031875" y="925830"/>
            <a:ext cx="3644900" cy="5314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topic sentence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351395" y="925830"/>
            <a:ext cx="4309110" cy="5314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supporting details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9" name="十字形 58"/>
          <p:cNvSpPr/>
          <p:nvPr/>
        </p:nvSpPr>
        <p:spPr>
          <a:xfrm>
            <a:off x="5732780" y="867410"/>
            <a:ext cx="653415" cy="584835"/>
          </a:xfrm>
          <a:prstGeom prst="plus">
            <a:avLst>
              <a:gd name="adj" fmla="val 352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45520" y="1552575"/>
            <a:ext cx="72898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75025" y="2553335"/>
            <a:ext cx="2207895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528435" y="2553335"/>
            <a:ext cx="72898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771775" y="3037840"/>
            <a:ext cx="100076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66485" y="3052445"/>
            <a:ext cx="109093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8384540" y="3002915"/>
            <a:ext cx="1917065" cy="553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382905" y="4888865"/>
            <a:ext cx="8229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1. What is the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2. How does the writer support his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3. What writing technique does the writer use? 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3" name="矩形 6"/>
          <p:cNvSpPr/>
          <p:nvPr>
            <p:custDataLst>
              <p:tags r:id="rId2"/>
            </p:custDataLst>
          </p:nvPr>
        </p:nvSpPr>
        <p:spPr>
          <a:xfrm>
            <a:off x="405765" y="-201930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Para2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3961130" y="4333240"/>
            <a:ext cx="2567305" cy="521970"/>
          </a:xfrm>
          <a:prstGeom prst="rect">
            <a:avLst/>
          </a:prstGeom>
          <a:solidFill>
            <a:srgbClr val="FFFF00">
              <a:alpha val="59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numbers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8" name="矩形 27"/>
          <p:cNvSpPr/>
          <p:nvPr>
            <p:custDataLst>
              <p:tags r:id="rId4"/>
            </p:custDataLst>
          </p:nvPr>
        </p:nvSpPr>
        <p:spPr>
          <a:xfrm>
            <a:off x="8357235" y="4811395"/>
            <a:ext cx="3303270" cy="521970"/>
          </a:xfrm>
          <a:prstGeom prst="rect">
            <a:avLst/>
          </a:prstGeom>
          <a:solidFill>
            <a:srgbClr val="FFFF00">
              <a:alpha val="59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linking words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8023225" y="1552575"/>
            <a:ext cx="25939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 flipH="1">
            <a:off x="5767070" y="2002790"/>
            <a:ext cx="5378450" cy="2293620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>
            <a:endCxn id="21" idx="0"/>
          </p:cNvCxnSpPr>
          <p:nvPr/>
        </p:nvCxnSpPr>
        <p:spPr>
          <a:xfrm flipH="1">
            <a:off x="5245100" y="2577465"/>
            <a:ext cx="1283335" cy="175577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/>
          <p:nvPr/>
        </p:nvCxnSpPr>
        <p:spPr>
          <a:xfrm flipH="1">
            <a:off x="5469890" y="3493135"/>
            <a:ext cx="916305" cy="83502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/>
          <p:nvPr/>
        </p:nvCxnSpPr>
        <p:spPr>
          <a:xfrm>
            <a:off x="4735830" y="3053715"/>
            <a:ext cx="203200" cy="127444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直接箭头连接符 18"/>
          <p:cNvCxnSpPr/>
          <p:nvPr/>
        </p:nvCxnSpPr>
        <p:spPr>
          <a:xfrm>
            <a:off x="3795395" y="3503295"/>
            <a:ext cx="940435" cy="84010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8612505" y="3792855"/>
            <a:ext cx="23876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conclusion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9658985" y="3528695"/>
            <a:ext cx="46990" cy="1297305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图片 19" descr="水印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9" grpId="0" bldLvl="0" animBg="1"/>
      <p:bldP spid="9" grpId="1" animBg="1"/>
      <p:bldP spid="59" grpId="0" bldLvl="0" animBg="1"/>
      <p:bldP spid="8" grpId="0" bldLvl="0" animBg="1"/>
      <p:bldP spid="6" grpId="0" bldLvl="0" animBg="1"/>
      <p:bldP spid="7" grpId="0" bldLvl="0" animBg="1"/>
      <p:bldP spid="10" grpId="0" bldLvl="0" animBg="1"/>
      <p:bldP spid="11" grpId="0" bldLvl="0" animBg="1"/>
      <p:bldP spid="15" grpId="0" bldLvl="0" animBg="1"/>
      <p:bldP spid="25" grpId="0"/>
      <p:bldP spid="21" grpId="0" bldLvl="0" animBg="1"/>
      <p:bldP spid="28" grpId="0" bldLvl="0" animBg="1"/>
      <p:bldP spid="13" grpId="0" bldLvl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6370" y="11176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" y="1414145"/>
            <a:ext cx="11767820" cy="368173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2051685" y="2139950"/>
            <a:ext cx="9536430" cy="1460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549910" y="2601595"/>
            <a:ext cx="9740265" cy="3492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959485" y="824230"/>
            <a:ext cx="3644900" cy="5314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topic sentence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63765" y="824230"/>
            <a:ext cx="4309110" cy="5314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supporting details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9" name="十字形 58"/>
          <p:cNvSpPr/>
          <p:nvPr/>
        </p:nvSpPr>
        <p:spPr>
          <a:xfrm>
            <a:off x="5660390" y="765810"/>
            <a:ext cx="653415" cy="584835"/>
          </a:xfrm>
          <a:prstGeom prst="plus">
            <a:avLst>
              <a:gd name="adj" fmla="val 352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46710" y="1555750"/>
            <a:ext cx="1736725" cy="553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405765" y="-21653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Para3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022465" y="2154555"/>
            <a:ext cx="1630680" cy="55562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1059180" y="5278755"/>
            <a:ext cx="3321050" cy="521970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linking words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6220460" y="5229225"/>
            <a:ext cx="3516630" cy="521970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making a comparison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506095" y="2687955"/>
            <a:ext cx="819785" cy="4387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426700" y="2193290"/>
            <a:ext cx="1234440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>
            <a:off x="1625600" y="2584450"/>
            <a:ext cx="22510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definition 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5010785" y="3037205"/>
            <a:ext cx="25939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8653145" y="4152265"/>
            <a:ext cx="23876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conclusion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882775" y="3009900"/>
            <a:ext cx="1736725" cy="59436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2836545" y="2618105"/>
            <a:ext cx="4478020" cy="2608580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直接箭头连接符 28"/>
          <p:cNvCxnSpPr/>
          <p:nvPr/>
        </p:nvCxnSpPr>
        <p:spPr>
          <a:xfrm>
            <a:off x="1265555" y="2085340"/>
            <a:ext cx="875030" cy="3204210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直接箭头连接符 13"/>
          <p:cNvCxnSpPr>
            <a:stCxn id="6" idx="4"/>
            <a:endCxn id="21" idx="0"/>
          </p:cNvCxnSpPr>
          <p:nvPr/>
        </p:nvCxnSpPr>
        <p:spPr>
          <a:xfrm flipH="1">
            <a:off x="2719705" y="3604260"/>
            <a:ext cx="31750" cy="1674495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直接箭头连接符 21"/>
          <p:cNvCxnSpPr/>
          <p:nvPr/>
        </p:nvCxnSpPr>
        <p:spPr>
          <a:xfrm flipH="1">
            <a:off x="3313430" y="2687955"/>
            <a:ext cx="4033520" cy="2570480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矩形 10"/>
          <p:cNvSpPr/>
          <p:nvPr/>
        </p:nvSpPr>
        <p:spPr>
          <a:xfrm>
            <a:off x="506730" y="2146935"/>
            <a:ext cx="2395855" cy="45529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" name="直接箭头连接符 16"/>
          <p:cNvCxnSpPr>
            <a:endCxn id="10" idx="0"/>
          </p:cNvCxnSpPr>
          <p:nvPr/>
        </p:nvCxnSpPr>
        <p:spPr>
          <a:xfrm flipH="1">
            <a:off x="7978775" y="2687320"/>
            <a:ext cx="3104515" cy="254190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" name="图片 22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9" grpId="0" bldLvl="0" animBg="1"/>
      <p:bldP spid="9" grpId="1" animBg="1"/>
      <p:bldP spid="59" grpId="0" bldLvl="0" animBg="1"/>
      <p:bldP spid="15" grpId="0" bldLvl="0" animBg="1"/>
      <p:bldP spid="6" grpId="0" bldLvl="0" animBg="1"/>
      <p:bldP spid="8" grpId="0" bldLvl="0" animBg="1"/>
      <p:bldP spid="21" grpId="0" bldLvl="0" animBg="1"/>
      <p:bldP spid="10" grpId="0" bldLvl="0" animBg="1"/>
      <p:bldP spid="11" grpId="0" bldLvl="0" animBg="1"/>
      <p:bldP spid="13" grpId="0" bldLvl="0" animBg="1"/>
      <p:bldP spid="16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6370" y="11176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" y="1342390"/>
            <a:ext cx="11767820" cy="342582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1263015" y="1806575"/>
            <a:ext cx="6341745" cy="12065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975360" y="765810"/>
            <a:ext cx="3644900" cy="5314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topic sentence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263765" y="765810"/>
            <a:ext cx="4309110" cy="5314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supporting details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9" name="十字形 58"/>
          <p:cNvSpPr/>
          <p:nvPr/>
        </p:nvSpPr>
        <p:spPr>
          <a:xfrm>
            <a:off x="5660390" y="707390"/>
            <a:ext cx="653415" cy="584835"/>
          </a:xfrm>
          <a:prstGeom prst="plus">
            <a:avLst>
              <a:gd name="adj" fmla="val 352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6"/>
          <p:cNvSpPr/>
          <p:nvPr>
            <p:custDataLst>
              <p:tags r:id="rId2"/>
            </p:custDataLst>
          </p:nvPr>
        </p:nvSpPr>
        <p:spPr>
          <a:xfrm>
            <a:off x="405765" y="-27495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Para4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086485" y="3146425"/>
            <a:ext cx="1390015" cy="62484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6" name="椭圆 5"/>
          <p:cNvSpPr/>
          <p:nvPr/>
        </p:nvSpPr>
        <p:spPr>
          <a:xfrm>
            <a:off x="8917305" y="1706880"/>
            <a:ext cx="3016885" cy="65849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7" name="椭圆 6"/>
          <p:cNvSpPr/>
          <p:nvPr/>
        </p:nvSpPr>
        <p:spPr>
          <a:xfrm>
            <a:off x="166370" y="1297940"/>
            <a:ext cx="1224280" cy="5981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7604760" y="3234690"/>
            <a:ext cx="1736725" cy="553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0" name="椭圆 9"/>
          <p:cNvSpPr/>
          <p:nvPr/>
        </p:nvSpPr>
        <p:spPr>
          <a:xfrm>
            <a:off x="1913890" y="4214495"/>
            <a:ext cx="1736725" cy="55372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>
            <p:custDataLst>
              <p:tags r:id="rId3"/>
            </p:custDataLst>
          </p:nvPr>
        </p:nvSpPr>
        <p:spPr>
          <a:xfrm>
            <a:off x="3866515" y="5394960"/>
            <a:ext cx="3321050" cy="521970"/>
          </a:xfrm>
          <a:prstGeom prst="rect">
            <a:avLst/>
          </a:prstGeom>
          <a:solidFill>
            <a:srgbClr val="FFFF00">
              <a:alpha val="59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linking words 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>
            <p:custDataLst>
              <p:tags r:id="rId4"/>
            </p:custDataLst>
          </p:nvPr>
        </p:nvSpPr>
        <p:spPr>
          <a:xfrm>
            <a:off x="7808595" y="1173480"/>
            <a:ext cx="25939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845820" y="2199005"/>
            <a:ext cx="27209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4125595" y="3114040"/>
            <a:ext cx="248475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quotation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8644255" y="3897630"/>
            <a:ext cx="22352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examples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2" name="直接箭头连接符 21"/>
          <p:cNvCxnSpPr>
            <a:stCxn id="6" idx="3"/>
          </p:cNvCxnSpPr>
          <p:nvPr/>
        </p:nvCxnSpPr>
        <p:spPr>
          <a:xfrm flipH="1">
            <a:off x="6033135" y="2268855"/>
            <a:ext cx="3326130" cy="3116580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直接箭头连接符 10"/>
          <p:cNvCxnSpPr/>
          <p:nvPr/>
        </p:nvCxnSpPr>
        <p:spPr>
          <a:xfrm flipH="1">
            <a:off x="6501765" y="3759835"/>
            <a:ext cx="1828800" cy="1625600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直接箭头连接符 16"/>
          <p:cNvCxnSpPr>
            <a:stCxn id="7" idx="4"/>
          </p:cNvCxnSpPr>
          <p:nvPr/>
        </p:nvCxnSpPr>
        <p:spPr>
          <a:xfrm>
            <a:off x="778510" y="1896110"/>
            <a:ext cx="4723130" cy="3473450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直接箭头连接符 17"/>
          <p:cNvCxnSpPr>
            <a:stCxn id="15" idx="5"/>
          </p:cNvCxnSpPr>
          <p:nvPr/>
        </p:nvCxnSpPr>
        <p:spPr>
          <a:xfrm>
            <a:off x="2272665" y="3679825"/>
            <a:ext cx="2572385" cy="1689735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直接箭头连接符 22"/>
          <p:cNvCxnSpPr>
            <a:stCxn id="10" idx="5"/>
          </p:cNvCxnSpPr>
          <p:nvPr/>
        </p:nvCxnSpPr>
        <p:spPr>
          <a:xfrm>
            <a:off x="3395980" y="4686935"/>
            <a:ext cx="1089660" cy="698500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图片 19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9" grpId="0" bldLvl="0" animBg="1"/>
      <p:bldP spid="9" grpId="1" animBg="1"/>
      <p:bldP spid="59" grpId="0" bldLvl="0" animBg="1"/>
      <p:bldP spid="1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21" grpId="0" bldLvl="0" animBg="1"/>
      <p:bldP spid="19" grpId="0" bldLvl="0" animBg="1"/>
      <p:bldP spid="13" grpId="0" bldLvl="0" animBg="1"/>
      <p:bldP spid="14" grpId="0" bldLvl="0" animBg="1"/>
      <p:bldP spid="1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755" y="852805"/>
            <a:ext cx="11753850" cy="4119880"/>
          </a:xfrm>
          <a:prstGeom prst="rect">
            <a:avLst/>
          </a:prstGeom>
        </p:spPr>
      </p:pic>
      <p:sp>
        <p:nvSpPr>
          <p:cNvPr id="2" name="矩形 6"/>
          <p:cNvSpPr/>
          <p:nvPr>
            <p:custDataLst>
              <p:tags r:id="rId2"/>
            </p:custDataLst>
          </p:nvPr>
        </p:nvSpPr>
        <p:spPr>
          <a:xfrm>
            <a:off x="405765" y="-19875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Para5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50255" y="1281430"/>
            <a:ext cx="5840730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06095" y="1640840"/>
            <a:ext cx="1541145" cy="1143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6617970" y="1281430"/>
            <a:ext cx="3769995" cy="445135"/>
          </a:xfrm>
          <a:prstGeom prst="round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78220" y="2893060"/>
            <a:ext cx="57492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How do you understand it?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cxnSp>
        <p:nvCxnSpPr>
          <p:cNvPr id="27" name="直接箭头连接符 26"/>
          <p:cNvCxnSpPr/>
          <p:nvPr/>
        </p:nvCxnSpPr>
        <p:spPr>
          <a:xfrm flipV="1">
            <a:off x="8952865" y="1656715"/>
            <a:ext cx="0" cy="132778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75590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405765" y="60960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Conclusion 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1268095"/>
            <a:ext cx="4048760" cy="531368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331335" y="545465"/>
            <a:ext cx="6729730" cy="706755"/>
          </a:xfrm>
          <a:prstGeom prst="rect">
            <a:avLst/>
          </a:prstGeom>
          <a:solidFill>
            <a:srgbClr val="FFFF00">
              <a:alpha val="62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4000" b="1">
                <a:solidFill>
                  <a:srgbClr val="00B05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Some rules for healthy eating.</a:t>
            </a:r>
            <a:endParaRPr lang="en-US" altLang="zh-CN" sz="4000" b="1">
              <a:solidFill>
                <a:srgbClr val="00B05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4106545" y="1461135"/>
            <a:ext cx="7546975" cy="3634740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1. Cut down on dessert and cut out sweet drinks.</a:t>
            </a:r>
            <a:endParaRPr lang="en-US" altLang="zh-CN" sz="32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2. </a:t>
            </a: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  <a:sym typeface="+mn-ea"/>
              </a:rPr>
              <a:t>Consume fresh foods rather than processed foods.</a:t>
            </a:r>
            <a:endParaRPr lang="en-US" altLang="zh-CN" sz="32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  <a:sym typeface="+mn-ea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3. Keep the food fresh and balanced.</a:t>
            </a:r>
            <a:endParaRPr lang="en-US" altLang="zh-CN" sz="32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4. Eat slowly. </a:t>
            </a:r>
            <a:endParaRPr lang="en-US" altLang="zh-CN" sz="32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52570" y="5194300"/>
            <a:ext cx="75793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◎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charset="0"/>
              </a:rPr>
              <a:t>Have a healthy attitude towards food. 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2065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竖卷形 7"/>
          <p:cNvSpPr/>
          <p:nvPr/>
        </p:nvSpPr>
        <p:spPr>
          <a:xfrm>
            <a:off x="6321425" y="1325245"/>
            <a:ext cx="5433695" cy="5235575"/>
          </a:xfrm>
          <a:prstGeom prst="verticalScroll">
            <a:avLst>
              <a:gd name="adj" fmla="val 4828"/>
            </a:avLst>
          </a:prstGeom>
          <a:solidFill>
            <a:schemeClr val="bg1">
              <a:alpha val="99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6736080" y="2298700"/>
            <a:ext cx="458660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6751955" y="3064510"/>
            <a:ext cx="458597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83070" y="3799205"/>
            <a:ext cx="452374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814185" y="4518660"/>
            <a:ext cx="4523740" cy="3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783070" y="5331460"/>
            <a:ext cx="450850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798945" y="6159500"/>
            <a:ext cx="4476750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Post-reading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248275" y="173990"/>
            <a:ext cx="1093152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l" fontAlgn="auto"/>
            <a:r>
              <a:rPr lang="en-US" altLang="zh-CN" sz="54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Writing</a:t>
            </a:r>
            <a:endParaRPr lang="en-US" altLang="zh-CN" sz="3600" b="1" strike="noStrike" cap="none" spc="0" noProof="1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18465" y="1339215"/>
            <a:ext cx="5699760" cy="5259070"/>
          </a:xfrm>
          <a:prstGeom prst="rect">
            <a:avLst/>
          </a:prstGeom>
          <a:ln w="3492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    近期，学校将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举办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关于“健康饮食,</a:t>
            </a: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健康生活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”的主题征文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比赛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，请结合你自身的饮食习惯写一篇征文。内容包括：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     1. 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健康饮食的重要性；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    2. 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你的饮食习惯；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     3. 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你的感受和倡议。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注意：1.词数80左右；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           2．可以适当增加细节，以使行文连贯。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5" name="对角圆角矩形 5"/>
          <p:cNvSpPr/>
          <p:nvPr/>
        </p:nvSpPr>
        <p:spPr>
          <a:xfrm>
            <a:off x="7040245" y="1474470"/>
            <a:ext cx="5151755" cy="120269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p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黑体" panose="02010609060101010101" pitchFamily="49" charset="-122"/>
                <a:cs typeface="Times New Roman" panose="02020603050405020304" charset="0"/>
              </a:rPr>
              <a:t>Healthy eating, healthy life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charset="0"/>
              <a:ea typeface="黑体" panose="02010609060101010101" pitchFamily="49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040880" y="2372360"/>
            <a:ext cx="4616450" cy="30200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1. Use details to support your point.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</a:endParaRPr>
          </a:p>
          <a:p>
            <a:pPr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</a:rPr>
              <a:t>2. Use linking words to tie your essay together.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pic>
        <p:nvPicPr>
          <p:cNvPr id="6" name="图片 5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20650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Healthy diet is a heated topic among people recently, for diet plays an important role in our daily life.</a:t>
            </a:r>
            <a:endParaRPr lang="zh-CN" altLang="en-US"/>
          </a:p>
          <a:p>
            <a:pPr algn="ctr"/>
            <a:r>
              <a:rPr lang="zh-CN" altLang="en-US"/>
              <a:t>As for me, I have a healthy diet.Firstly, I rarely consume sweet foods, let alone junk food.Secondly, my diet contains quantities of green vegetables and fruits, which can supply/provide me with necessary vitamins.Thirdly, a modest amount of meat and rich dairy products are also included in my diet.Most fundamentally, I take three meals a day at the same time each day, regardless of holidays.</a:t>
            </a:r>
            <a:endParaRPr lang="zh-CN" altLang="en-US"/>
          </a:p>
          <a:p>
            <a:pPr algn="ctr"/>
            <a:r>
              <a:rPr lang="zh-CN" altLang="en-US"/>
              <a:t>Personally, sticking to a healthy diet helps me stay in shape.Hope you can join me!</a:t>
            </a:r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1"/>
            </p:custDataLst>
          </p:nvPr>
        </p:nvSpPr>
        <p:spPr>
          <a:xfrm>
            <a:off x="629920" y="120650"/>
            <a:ext cx="1093152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l" fontAlgn="auto"/>
            <a:r>
              <a:rPr lang="en-US" altLang="zh-CN" sz="54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Sample</a:t>
            </a:r>
            <a:endParaRPr lang="en-US" altLang="zh-CN" sz="3600" b="1" strike="noStrike" cap="none" spc="0" noProof="1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61645" y="666750"/>
            <a:ext cx="11361420" cy="5259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797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Healthy Eating, Healthy Life</a:t>
            </a:r>
            <a:endParaRPr lang="en-US" sz="28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79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   Healthy diet is a heated topic among people recently, for diet plays an important role in our daily life.      As for me, I have a healthy diet.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For example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, I rarely consume sweet foods, let alone junk food.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I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 addition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, my diet contains quantities of green vegetables and fruits, which can supply/provide me with necessary vitamins.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Besides this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, a modest amount of meat and rich dairy products are also included in my diet. </a:t>
            </a:r>
            <a:endParaRPr lang="en-US" sz="2800" b="1">
              <a:latin typeface="Times New Roman" panose="02020603050405020304" charset="0"/>
              <a:ea typeface="宋体" panose="02010600030101010101" pitchFamily="2" charset="-122"/>
            </a:endParaRPr>
          </a:p>
          <a:p>
            <a:pPr indent="26797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Personally</a:t>
            </a: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</a:rPr>
              <a:t>, sticking to a healthy diet helps me stay in shape. Hope you can join me!</a:t>
            </a:r>
            <a:endParaRPr lang="en-US" altLang="en-US" sz="2800" b="1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11125"/>
            <a:ext cx="11767820" cy="663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44170" y="289560"/>
            <a:ext cx="10946765" cy="14763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l" fontAlgn="auto"/>
            <a:r>
              <a:rPr lang="en-US" altLang="zh-CN" sz="54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Share and assess: </a:t>
            </a:r>
            <a:r>
              <a:rPr lang="en-US" altLang="zh-CN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+mn-ea"/>
              </a:rPr>
              <a:t>Use this checklist to help you  </a:t>
            </a:r>
            <a:endParaRPr lang="en-US" altLang="zh-CN" sz="3600" b="1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sym typeface="+mn-ea"/>
            </a:endParaRPr>
          </a:p>
          <a:p>
            <a:pPr algn="l" fontAlgn="auto"/>
            <a:r>
              <a:rPr lang="en-US" altLang="zh-CN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+mn-ea"/>
              </a:rPr>
              <a:t>                                                 revise the draft.</a:t>
            </a:r>
            <a:endParaRPr lang="en-US" altLang="zh-CN" sz="3600" b="1" strike="noStrike" cap="none" spc="0" noProof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0415" y="2383155"/>
            <a:ext cx="10732135" cy="2799715"/>
          </a:xfrm>
          <a:prstGeom prst="rect">
            <a:avLst/>
          </a:prstGeom>
          <a:noFill/>
          <a:ln w="412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 anchor="t">
            <a:spAutoFit/>
          </a:bodyPr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use details to support each point? </a:t>
            </a: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Do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you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use proper 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inking words to tie the essay together? </a:t>
            </a: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ve you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rea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ly thought about 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your</a:t>
            </a:r>
            <a:r>
              <a:rPr lang="zh-CN" altLang="zh-CN" sz="3200" b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diet carefully? </a:t>
            </a: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 indent="0">
              <a:lnSpc>
                <a:spcPct val="100000"/>
              </a:lnSpc>
              <a:buFont typeface="Wingdings" panose="05000000000000000000" charset="0"/>
              <a:buNone/>
            </a:pPr>
            <a:endParaRPr lang="en-US" altLang="zh-CN" sz="3200" b="1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" y="5396865"/>
            <a:ext cx="11768455" cy="1379220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2090" y="111760"/>
            <a:ext cx="11767820" cy="6557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512445" y="571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solidFill>
                  <a:srgbClr val="FF0000"/>
                </a:solidFill>
                <a:latin typeface="Times New Roman" panose="02020603050405020304" charset="0"/>
                <a:ea typeface="华文细黑" panose="02010600040101010101" pitchFamily="2" charset="-122"/>
              </a:rPr>
              <a:t>Homework </a:t>
            </a:r>
            <a:endParaRPr lang="en-US" altLang="zh-CN" sz="4800" b="1">
              <a:solidFill>
                <a:srgbClr val="FF0000"/>
              </a:solidFill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66570" y="1858645"/>
            <a:ext cx="8542020" cy="2122805"/>
          </a:xfrm>
          <a:prstGeom prst="rect">
            <a:avLst/>
          </a:prstGeom>
          <a:noFill/>
          <a:ln w="44450">
            <a:solidFill>
              <a:schemeClr val="accent1"/>
            </a:solidFill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4400" b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      Polish your draft and exchange it with your classmates.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" y="4983480"/>
            <a:ext cx="11768455" cy="16859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>
            <p:custDataLst>
              <p:tags r:id="rId1"/>
            </p:custDataLst>
          </p:nvPr>
        </p:nvSpPr>
        <p:spPr>
          <a:xfrm>
            <a:off x="727377" y="2411014"/>
            <a:ext cx="38157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mtClean="0">
                <a:solidFill>
                  <a:srgbClr val="7CB85A"/>
                </a:solidFill>
                <a:latin typeface="Times New Roman" panose="02020603050405020304" charset="0"/>
                <a:ea typeface="站酷文艺体" panose="02000603000000000000" pitchFamily="50" charset="-122"/>
                <a:cs typeface="Times New Roman" panose="02020603050405020304" charset="0"/>
              </a:rPr>
              <a:t>Healthy</a:t>
            </a:r>
            <a:endParaRPr lang="en-US" altLang="zh-CN" sz="6600" b="1" smtClean="0">
              <a:solidFill>
                <a:srgbClr val="7CB85A"/>
              </a:solidFill>
              <a:latin typeface="Times New Roman" panose="02020603050405020304" charset="0"/>
              <a:ea typeface="站酷文艺体" panose="02000603000000000000" pitchFamily="50" charset="-122"/>
              <a:cs typeface="Times New Roman" panose="02020603050405020304" charset="0"/>
            </a:endParaRPr>
          </a:p>
          <a:p>
            <a:pPr algn="ctr"/>
            <a:r>
              <a:rPr lang="en-US" altLang="zh-CN" sz="6600" b="1" smtClean="0">
                <a:solidFill>
                  <a:srgbClr val="7CB85A"/>
                </a:solidFill>
                <a:latin typeface="Times New Roman" panose="02020603050405020304" charset="0"/>
                <a:ea typeface="站酷文艺体" panose="02000603000000000000" pitchFamily="50" charset="-122"/>
                <a:cs typeface="Times New Roman" panose="02020603050405020304" charset="0"/>
              </a:rPr>
              <a:t>      Eating</a:t>
            </a:r>
            <a:endParaRPr lang="en-US" altLang="zh-CN" sz="6600" b="1" smtClean="0">
              <a:solidFill>
                <a:srgbClr val="7CB85A"/>
              </a:solidFill>
              <a:latin typeface="Times New Roman" panose="02020603050405020304" charset="0"/>
              <a:ea typeface="站酷文艺体" panose="02000603000000000000" pitchFamily="50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6350" y="381000"/>
            <a:ext cx="6214745" cy="17157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选择性必修二</a:t>
            </a:r>
            <a:r>
              <a:rPr lang="en-US" altLang="zh-CN" sz="40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zh-CN" sz="4000" b="1" strike="noStrike" cap="none" spc="0" noProof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strike="noStrike" cap="none" spc="0" noProof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U3 Using language(2)</a:t>
            </a:r>
            <a:endParaRPr lang="en-US" altLang="zh-CN" sz="4800" b="1" strike="noStrike" cap="none" spc="0" noProof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>
            <p:custDataLst>
              <p:tags r:id="rId1"/>
            </p:custDataLst>
          </p:nvPr>
        </p:nvSpPr>
        <p:spPr>
          <a:xfrm>
            <a:off x="649591" y="2085259"/>
            <a:ext cx="378714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b="1" i="1" smtClean="0">
                <a:solidFill>
                  <a:srgbClr val="FF0000"/>
                </a:solidFill>
                <a:latin typeface="Times New Roman" panose="02020603050405020304" charset="0"/>
                <a:ea typeface="站酷文艺体" panose="02000603000000000000" pitchFamily="50" charset="-122"/>
                <a:cs typeface="Times New Roman" panose="02020603050405020304" charset="0"/>
              </a:rPr>
              <a:t>Thanks</a:t>
            </a:r>
            <a:endParaRPr lang="en-US" altLang="zh-CN" sz="8800" b="1" i="1" smtClean="0">
              <a:solidFill>
                <a:srgbClr val="FF0000"/>
              </a:solidFill>
              <a:latin typeface="Times New Roman" panose="02020603050405020304" charset="0"/>
              <a:ea typeface="站酷文艺体" panose="02000603000000000000" pitchFamily="5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215" y="27495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3845" y="996950"/>
            <a:ext cx="4707890" cy="55841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4"/>
          <p:cNvSpPr txBox="1"/>
          <p:nvPr>
            <p:custDataLst>
              <p:tags r:id="rId3"/>
            </p:custDataLst>
          </p:nvPr>
        </p:nvSpPr>
        <p:spPr>
          <a:xfrm>
            <a:off x="4686300" y="1951355"/>
            <a:ext cx="81851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5400" b="1" smtClean="0">
                <a:solidFill>
                  <a:schemeClr val="tx1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You are </a:t>
            </a:r>
            <a:r>
              <a:rPr lang="en-US" altLang="zh-CN" sz="7200" b="1" smtClean="0">
                <a:solidFill>
                  <a:srgbClr val="FF0000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what </a:t>
            </a:r>
            <a:r>
              <a:rPr lang="en-US" altLang="zh-CN" sz="5400" b="1" smtClean="0">
                <a:solidFill>
                  <a:schemeClr val="tx1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you eat. </a:t>
            </a:r>
            <a:endParaRPr lang="en-US" altLang="zh-CN" sz="5400" b="1" smtClean="0">
              <a:solidFill>
                <a:schemeClr val="tx1"/>
              </a:solidFill>
              <a:latin typeface="Times New Roman" panose="02020603050405020304" charset="0"/>
              <a:ea typeface="阿里巴巴普惠体 M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3" name="TextBox 4"/>
          <p:cNvSpPr txBox="1"/>
          <p:nvPr>
            <p:custDataLst>
              <p:tags r:id="rId4"/>
            </p:custDataLst>
          </p:nvPr>
        </p:nvSpPr>
        <p:spPr>
          <a:xfrm>
            <a:off x="3175000" y="331470"/>
            <a:ext cx="85858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3600" b="1" smtClean="0">
                <a:solidFill>
                  <a:srgbClr val="0070C0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How do you understand the sentence?</a:t>
            </a:r>
            <a:endParaRPr lang="en-US" altLang="zh-CN" sz="3600" b="1" smtClean="0">
              <a:solidFill>
                <a:srgbClr val="0070C0"/>
              </a:solidFill>
              <a:latin typeface="Times New Roman" panose="02020603050405020304" charset="0"/>
              <a:ea typeface="阿里巴巴普惠体 M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5" name="矩形 6"/>
          <p:cNvSpPr/>
          <p:nvPr>
            <p:custDataLst>
              <p:tags r:id="rId5"/>
            </p:custDataLst>
          </p:nvPr>
        </p:nvSpPr>
        <p:spPr>
          <a:xfrm>
            <a:off x="449580" y="121920"/>
            <a:ext cx="25006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Lead-in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6370" y="223520"/>
            <a:ext cx="11753850" cy="627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ext Placeholder 1"/>
          <p:cNvSpPr txBox="1"/>
          <p:nvPr>
            <p:custDataLst>
              <p:tags r:id="rId1"/>
            </p:custDataLst>
          </p:nvPr>
        </p:nvSpPr>
        <p:spPr>
          <a:xfrm>
            <a:off x="579755" y="553085"/>
            <a:ext cx="4603115" cy="9290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smtClean="0">
                <a:solidFill>
                  <a:srgbClr val="FF0000"/>
                </a:solidFill>
                <a:latin typeface="Times New Roman" panose="02020603050405020304" charset="0"/>
                <a:ea typeface="站酷文艺体" panose="02000603000000000000" pitchFamily="50" charset="-122"/>
                <a:cs typeface="Times New Roman" panose="02020603050405020304" charset="0"/>
              </a:rPr>
              <a:t>Brainstorm</a:t>
            </a:r>
            <a:endParaRPr lang="en-US" altLang="zh-CN" sz="4800" b="1" smtClean="0">
              <a:solidFill>
                <a:srgbClr val="FF0000"/>
              </a:solidFill>
              <a:latin typeface="Times New Roman" panose="02020603050405020304" charset="0"/>
              <a:ea typeface="站酷文艺体" panose="02000603000000000000" pitchFamily="50" charset="-122"/>
              <a:cs typeface="Times New Roman" panose="02020603050405020304" charset="0"/>
            </a:endParaRPr>
          </a:p>
        </p:txBody>
      </p:sp>
      <p:sp>
        <p:nvSpPr>
          <p:cNvPr id="9" name="TextBox 4"/>
          <p:cNvSpPr txBox="1"/>
          <p:nvPr>
            <p:custDataLst>
              <p:tags r:id="rId2"/>
            </p:custDataLst>
          </p:nvPr>
        </p:nvSpPr>
        <p:spPr>
          <a:xfrm>
            <a:off x="1699895" y="1660525"/>
            <a:ext cx="80410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80000"/>
              </a:lnSpc>
            </a:pPr>
            <a:r>
              <a:rPr lang="en-US" altLang="zh-CN" sz="4000" b="1" smtClean="0">
                <a:solidFill>
                  <a:schemeClr val="tx1"/>
                </a:solidFill>
                <a:latin typeface="Times New Roman" panose="02020603050405020304" charset="0"/>
                <a:ea typeface="阿里巴巴普惠体 M" panose="00020600040101010101" pitchFamily="18" charset="-122"/>
                <a:cs typeface="Times New Roman" panose="02020603050405020304" charset="0"/>
              </a:rPr>
              <a:t>What are the healthy eating styles?</a:t>
            </a:r>
            <a:endParaRPr lang="en-US" altLang="zh-CN" sz="4000" b="1" smtClean="0">
              <a:solidFill>
                <a:schemeClr val="tx1"/>
              </a:solidFill>
              <a:latin typeface="Times New Roman" panose="02020603050405020304" charset="0"/>
              <a:ea typeface="阿里巴巴普惠体 M" panose="00020600040101010101" pitchFamily="18" charset="-122"/>
              <a:cs typeface="Times New Roman" panose="02020603050405020304" charset="0"/>
            </a:endParaRPr>
          </a:p>
        </p:txBody>
      </p:sp>
      <p:grpSp>
        <p:nvGrpSpPr>
          <p:cNvPr id="8" name="组合 7"/>
          <p:cNvGrpSpPr/>
          <p:nvPr>
            <p:custDataLst>
              <p:tags r:id="rId3"/>
            </p:custDataLst>
          </p:nvPr>
        </p:nvGrpSpPr>
        <p:grpSpPr>
          <a:xfrm>
            <a:off x="1438420" y="2769969"/>
            <a:ext cx="1006890" cy="1006890"/>
            <a:chOff x="6946410" y="943074"/>
            <a:chExt cx="1006890" cy="1006890"/>
          </a:xfrm>
        </p:grpSpPr>
        <p:sp>
          <p:nvSpPr>
            <p:cNvPr id="24" name="Овал 13"/>
            <p:cNvSpPr/>
            <p:nvPr>
              <p:custDataLst>
                <p:tags r:id="rId4"/>
              </p:custDataLst>
            </p:nvPr>
          </p:nvSpPr>
          <p:spPr>
            <a:xfrm>
              <a:off x="6946410" y="943074"/>
              <a:ext cx="1006890" cy="1006890"/>
            </a:xfrm>
            <a:prstGeom prst="ellipse">
              <a:avLst/>
            </a:prstGeom>
            <a:solidFill>
              <a:srgbClr val="E7E7E9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  <p:sp>
          <p:nvSpPr>
            <p:cNvPr id="20" name="Овал 13"/>
            <p:cNvSpPr/>
            <p:nvPr>
              <p:custDataLst>
                <p:tags r:id="rId5"/>
              </p:custDataLst>
            </p:nvPr>
          </p:nvSpPr>
          <p:spPr>
            <a:xfrm>
              <a:off x="7090371" y="1087035"/>
              <a:ext cx="718968" cy="718968"/>
            </a:xfrm>
            <a:prstGeom prst="ellipse">
              <a:avLst/>
            </a:prstGeom>
            <a:solidFill>
              <a:srgbClr val="7CB8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 smtClean="0">
                  <a:latin typeface="Impact" panose="020B0806030902050204" pitchFamily="34" charset="0"/>
                  <a:ea typeface="Roboto Medium" panose="02000000000000000000" charset="0"/>
                  <a:cs typeface="Roboto Medium" panose="02000000000000000000" charset="0"/>
                </a:rPr>
                <a:t>01</a:t>
              </a:r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6"/>
            </p:custDataLst>
          </p:nvPr>
        </p:nvGrpSpPr>
        <p:grpSpPr>
          <a:xfrm>
            <a:off x="6482860" y="2769862"/>
            <a:ext cx="1006890" cy="1006890"/>
            <a:chOff x="6973923" y="3310201"/>
            <a:chExt cx="1006890" cy="1006890"/>
          </a:xfrm>
        </p:grpSpPr>
        <p:sp>
          <p:nvSpPr>
            <p:cNvPr id="27" name="Овал 13"/>
            <p:cNvSpPr/>
            <p:nvPr>
              <p:custDataLst>
                <p:tags r:id="rId7"/>
              </p:custDataLst>
            </p:nvPr>
          </p:nvSpPr>
          <p:spPr>
            <a:xfrm>
              <a:off x="6973923" y="3310201"/>
              <a:ext cx="1006890" cy="1006890"/>
            </a:xfrm>
            <a:prstGeom prst="ellipse">
              <a:avLst/>
            </a:prstGeom>
            <a:solidFill>
              <a:srgbClr val="E7E7E9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  <p:sp>
          <p:nvSpPr>
            <p:cNvPr id="22" name="Овал 13"/>
            <p:cNvSpPr/>
            <p:nvPr>
              <p:custDataLst>
                <p:tags r:id="rId8"/>
              </p:custDataLst>
            </p:nvPr>
          </p:nvSpPr>
          <p:spPr>
            <a:xfrm>
              <a:off x="7117884" y="3454162"/>
              <a:ext cx="718968" cy="718968"/>
            </a:xfrm>
            <a:prstGeom prst="ellipse">
              <a:avLst/>
            </a:prstGeom>
            <a:solidFill>
              <a:srgbClr val="7CB8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 smtClean="0">
                  <a:latin typeface="Impact" panose="020B0806030902050204" pitchFamily="34" charset="0"/>
                  <a:ea typeface="Roboto Medium" panose="02000000000000000000" charset="0"/>
                  <a:cs typeface="Roboto Medium" panose="02000000000000000000" charset="0"/>
                </a:rPr>
                <a:t>02</a:t>
              </a:r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</p:grpSp>
      <p:grpSp>
        <p:nvGrpSpPr>
          <p:cNvPr id="30" name="组合 29"/>
          <p:cNvGrpSpPr/>
          <p:nvPr>
            <p:custDataLst>
              <p:tags r:id="rId9"/>
            </p:custDataLst>
          </p:nvPr>
        </p:nvGrpSpPr>
        <p:grpSpPr>
          <a:xfrm>
            <a:off x="3087515" y="4682745"/>
            <a:ext cx="1006890" cy="1006890"/>
            <a:chOff x="6986883" y="4627308"/>
            <a:chExt cx="1006890" cy="1006890"/>
          </a:xfrm>
        </p:grpSpPr>
        <p:sp>
          <p:nvSpPr>
            <p:cNvPr id="29" name="Овал 13"/>
            <p:cNvSpPr/>
            <p:nvPr>
              <p:custDataLst>
                <p:tags r:id="rId10"/>
              </p:custDataLst>
            </p:nvPr>
          </p:nvSpPr>
          <p:spPr>
            <a:xfrm>
              <a:off x="6986883" y="4627308"/>
              <a:ext cx="1006890" cy="1006890"/>
            </a:xfrm>
            <a:prstGeom prst="ellipse">
              <a:avLst/>
            </a:prstGeom>
            <a:solidFill>
              <a:srgbClr val="E7E7E9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  <p:sp>
          <p:nvSpPr>
            <p:cNvPr id="23" name="Овал 13"/>
            <p:cNvSpPr/>
            <p:nvPr>
              <p:custDataLst>
                <p:tags r:id="rId11"/>
              </p:custDataLst>
            </p:nvPr>
          </p:nvSpPr>
          <p:spPr>
            <a:xfrm>
              <a:off x="7130844" y="4771269"/>
              <a:ext cx="718968" cy="718968"/>
            </a:xfrm>
            <a:prstGeom prst="ellipse">
              <a:avLst/>
            </a:prstGeom>
            <a:solidFill>
              <a:srgbClr val="7CB8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 smtClean="0">
                  <a:latin typeface="Impact" panose="020B0806030902050204" pitchFamily="34" charset="0"/>
                  <a:ea typeface="Roboto Medium" panose="02000000000000000000" charset="0"/>
                  <a:cs typeface="Roboto Medium" panose="02000000000000000000" charset="0"/>
                </a:rPr>
                <a:t>03</a:t>
              </a:r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</p:grpSp>
      <p:grpSp>
        <p:nvGrpSpPr>
          <p:cNvPr id="10" name="组合 9"/>
          <p:cNvGrpSpPr/>
          <p:nvPr>
            <p:custDataLst>
              <p:tags r:id="rId12"/>
            </p:custDataLst>
          </p:nvPr>
        </p:nvGrpSpPr>
        <p:grpSpPr>
          <a:xfrm>
            <a:off x="8054485" y="4826890"/>
            <a:ext cx="1006890" cy="1006890"/>
            <a:chOff x="6986883" y="4627308"/>
            <a:chExt cx="1006890" cy="1006890"/>
          </a:xfrm>
        </p:grpSpPr>
        <p:sp>
          <p:nvSpPr>
            <p:cNvPr id="31" name="Овал 13"/>
            <p:cNvSpPr/>
            <p:nvPr>
              <p:custDataLst>
                <p:tags r:id="rId13"/>
              </p:custDataLst>
            </p:nvPr>
          </p:nvSpPr>
          <p:spPr>
            <a:xfrm>
              <a:off x="6986883" y="4627308"/>
              <a:ext cx="1006890" cy="1006890"/>
            </a:xfrm>
            <a:prstGeom prst="ellipse">
              <a:avLst/>
            </a:prstGeom>
            <a:solidFill>
              <a:srgbClr val="E7E7E9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  <p:sp>
          <p:nvSpPr>
            <p:cNvPr id="32" name="Овал 13"/>
            <p:cNvSpPr/>
            <p:nvPr>
              <p:custDataLst>
                <p:tags r:id="rId14"/>
              </p:custDataLst>
            </p:nvPr>
          </p:nvSpPr>
          <p:spPr>
            <a:xfrm>
              <a:off x="7130844" y="4771269"/>
              <a:ext cx="718968" cy="718968"/>
            </a:xfrm>
            <a:prstGeom prst="ellipse">
              <a:avLst/>
            </a:prstGeom>
            <a:solidFill>
              <a:srgbClr val="7CB85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sz="2000" smtClean="0">
                  <a:latin typeface="Impact" panose="020B0806030902050204" pitchFamily="34" charset="0"/>
                  <a:ea typeface="Roboto Medium" panose="02000000000000000000" charset="0"/>
                  <a:cs typeface="Roboto Medium" panose="02000000000000000000" charset="0"/>
                </a:rPr>
                <a:t>04</a:t>
              </a:r>
              <a:endParaRPr lang="en-US" sz="2000">
                <a:latin typeface="Impact" panose="020B0806030902050204" pitchFamily="34" charset="0"/>
                <a:ea typeface="Roboto Medium" panose="02000000000000000000" charset="0"/>
                <a:cs typeface="Roboto Medium" panose="02000000000000000000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785110" y="3012440"/>
            <a:ext cx="2550160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Eat slowly. </a:t>
            </a:r>
            <a:endParaRPr lang="en-US" altLang="zh-CN" sz="3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61300" y="2983230"/>
            <a:ext cx="3122930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Eat healthily. </a:t>
            </a:r>
            <a:endParaRPr lang="en-US" altLang="zh-CN" sz="3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45635" y="4906645"/>
            <a:ext cx="2550160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Eat less. </a:t>
            </a:r>
            <a:endParaRPr lang="en-US" altLang="zh-CN" sz="3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246235" y="4902200"/>
            <a:ext cx="1946910" cy="6451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     ... </a:t>
            </a:r>
            <a:endParaRPr lang="en-US" altLang="zh-CN" sz="36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11" grpId="0" bldLvl="0" animBg="1"/>
      <p:bldP spid="11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7622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405765" y="60960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Pre-reading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1268095"/>
            <a:ext cx="4048760" cy="531368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726440" y="1164957"/>
            <a:ext cx="3133090" cy="686336"/>
          </a:xfrm>
          <a:prstGeom prst="ellipse">
            <a:avLst/>
          </a:prstGeom>
          <a:noFill/>
          <a:ln w="25400" cap="flat">
            <a:solidFill>
              <a:srgbClr val="A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2" tIns="67732" rIns="67732" bIns="67732" numCol="1" spcCol="50799" rtlCol="0" anchor="ctr">
            <a:spAutoFit/>
          </a:bodyPr>
          <a:p>
            <a:pPr algn="ctr" defTabSz="1100455" hangingPunct="0"/>
            <a:endParaRPr lang="zh-CN" altLang="en-US" sz="2100">
              <a:solidFill>
                <a:srgbClr val="F3F1DF"/>
              </a:solidFill>
              <a:sym typeface="Helvetica Neue" panose="02000503000000020004"/>
            </a:endParaRPr>
          </a:p>
        </p:txBody>
      </p:sp>
      <p:cxnSp>
        <p:nvCxnSpPr>
          <p:cNvPr id="9" name="直接箭头连接符 8"/>
          <p:cNvCxnSpPr>
            <a:stCxn id="8" idx="6"/>
          </p:cNvCxnSpPr>
          <p:nvPr/>
        </p:nvCxnSpPr>
        <p:spPr>
          <a:xfrm>
            <a:off x="3859530" y="1508125"/>
            <a:ext cx="1178560" cy="796290"/>
          </a:xfrm>
          <a:prstGeom prst="straightConnector1">
            <a:avLst/>
          </a:prstGeom>
          <a:noFill/>
          <a:ln w="25400" cap="flat">
            <a:solidFill>
              <a:srgbClr val="A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内容占位符 1"/>
          <p:cNvSpPr txBox="1"/>
          <p:nvPr/>
        </p:nvSpPr>
        <p:spPr bwMode="auto">
          <a:xfrm>
            <a:off x="5128895" y="2137410"/>
            <a:ext cx="4015740" cy="771525"/>
          </a:xfrm>
          <a:prstGeom prst="rect">
            <a:avLst/>
          </a:prstGeom>
          <a:noFill/>
          <a:ln w="25400">
            <a:solidFill>
              <a:srgbClr val="A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1917" tIns="60958" rIns="121917" bIns="60958"/>
          <a:lstStyle>
            <a:lvl1pPr>
              <a:lnSpc>
                <a:spcPct val="120000"/>
              </a:lnSpc>
              <a:spcBef>
                <a:spcPct val="450000"/>
              </a:spcBef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Hoefler Text"/>
                <a:ea typeface="Hoefler Text"/>
                <a:cs typeface="Hoefler Text"/>
                <a:sym typeface="Hoefler Text"/>
              </a:defRPr>
            </a:lvl1pPr>
            <a:lvl2pPr marL="742950" indent="-285750">
              <a:lnSpc>
                <a:spcPct val="120000"/>
              </a:lnSpc>
              <a:spcBef>
                <a:spcPct val="450000"/>
              </a:spcBef>
              <a:buSzPct val="50000"/>
              <a:buBlip>
                <a:blip r:embed="rId3"/>
              </a:buBlip>
              <a:defRPr sz="2900" i="1">
                <a:solidFill>
                  <a:srgbClr val="86837F"/>
                </a:solidFill>
                <a:latin typeface="Hoefler Text"/>
                <a:ea typeface="Hoefler Text"/>
                <a:cs typeface="Hoefler Text"/>
                <a:sym typeface="Hoefler Text"/>
              </a:defRPr>
            </a:lvl2pPr>
            <a:lvl3pPr marL="1143000" indent="-228600">
              <a:lnSpc>
                <a:spcPct val="150000"/>
              </a:lnSpc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3pPr>
            <a:lvl4pPr marL="1600200" indent="-228600">
              <a:lnSpc>
                <a:spcPct val="150000"/>
              </a:lnSpc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4pPr>
            <a:lvl5pPr marL="2057400" indent="-228600">
              <a:lnSpc>
                <a:spcPct val="150000"/>
              </a:lnSpc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ct val="50000"/>
              <a:buBlip>
                <a:blip r:embed="rId3"/>
              </a:buBlip>
              <a:defRPr sz="290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Hoefler Text"/>
                <a:sym typeface="Hoefler Text"/>
              </a:defRPr>
            </a:lvl9pPr>
          </a:lstStyle>
          <a:p>
            <a:pPr defTabSz="1219200">
              <a:spcBef>
                <a:spcPct val="0"/>
              </a:spcBef>
              <a:buSzTx/>
              <a:buNone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HEALTHY EATING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95020" y="5771183"/>
            <a:ext cx="3223895" cy="672494"/>
          </a:xfrm>
          <a:prstGeom prst="ellipse">
            <a:avLst/>
          </a:prstGeom>
          <a:noFill/>
          <a:ln w="25400" cap="flat">
            <a:solidFill>
              <a:srgbClr val="AF0000"/>
            </a:solidFill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7732" tIns="67732" rIns="67732" bIns="67732" numCol="1" spcCol="50799" rtlCol="0" anchor="ctr">
            <a:spAutoFit/>
          </a:bodyPr>
          <a:p>
            <a:pPr algn="ctr" defTabSz="1100455" hangingPunct="0"/>
            <a:endParaRPr lang="zh-CN" altLang="en-US" sz="2100">
              <a:solidFill>
                <a:srgbClr val="F3F1DF"/>
              </a:solidFill>
              <a:sym typeface="Helvetica Neue" panose="02000503000000020004"/>
            </a:endParaRPr>
          </a:p>
        </p:txBody>
      </p:sp>
      <p:sp>
        <p:nvSpPr>
          <p:cNvPr id="86" name="矩形 85"/>
          <p:cNvSpPr/>
          <p:nvPr>
            <p:custDataLst>
              <p:tags r:id="rId4"/>
            </p:custDataLst>
          </p:nvPr>
        </p:nvSpPr>
        <p:spPr>
          <a:xfrm>
            <a:off x="4104640" y="535305"/>
            <a:ext cx="7459980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Predict the main idea according to the title and the picture.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4468495" y="3425825"/>
            <a:ext cx="6729730" cy="706755"/>
          </a:xfrm>
          <a:prstGeom prst="rect">
            <a:avLst/>
          </a:prstGeom>
          <a:solidFill>
            <a:srgbClr val="FFFF00">
              <a:alpha val="56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4000" b="1">
                <a:solidFill>
                  <a:srgbClr val="00B05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Some rules for healthy eating.</a:t>
            </a:r>
            <a:endParaRPr lang="en-US" altLang="zh-CN" sz="4000" b="1">
              <a:solidFill>
                <a:srgbClr val="00B05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5" grpId="0" bldLvl="0" animBg="1"/>
      <p:bldP spid="86" grpId="0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7622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6"/>
          <p:cNvSpPr/>
          <p:nvPr>
            <p:custDataLst>
              <p:tags r:id="rId1"/>
            </p:custDataLst>
          </p:nvPr>
        </p:nvSpPr>
        <p:spPr>
          <a:xfrm>
            <a:off x="405765" y="60960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While-reading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" y="1268095"/>
            <a:ext cx="4048760" cy="5313680"/>
          </a:xfrm>
          <a:prstGeom prst="rect">
            <a:avLst/>
          </a:prstGeom>
        </p:spPr>
      </p:pic>
      <p:sp>
        <p:nvSpPr>
          <p:cNvPr id="86" name="矩形 85"/>
          <p:cNvSpPr/>
          <p:nvPr>
            <p:custDataLst>
              <p:tags r:id="rId3"/>
            </p:custDataLst>
          </p:nvPr>
        </p:nvSpPr>
        <p:spPr>
          <a:xfrm>
            <a:off x="4747260" y="520700"/>
            <a:ext cx="629856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Read for the structure of the text. </a:t>
            </a:r>
            <a:endParaRPr lang="en-US" altLang="zh-CN" sz="32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10" name="圆角矩形 11"/>
          <p:cNvSpPr/>
          <p:nvPr>
            <p:custDataLst>
              <p:tags r:id="rId4"/>
            </p:custDataLst>
          </p:nvPr>
        </p:nvSpPr>
        <p:spPr>
          <a:xfrm>
            <a:off x="4126865" y="2318385"/>
            <a:ext cx="2100580" cy="1222375"/>
          </a:xfrm>
          <a:prstGeom prst="roundRect">
            <a:avLst/>
          </a:prstGeom>
          <a:solidFill>
            <a:srgbClr val="FFC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1 (Para____)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圆角矩形 11"/>
          <p:cNvSpPr/>
          <p:nvPr>
            <p:custDataLst>
              <p:tags r:id="rId5"/>
            </p:custDataLst>
          </p:nvPr>
        </p:nvSpPr>
        <p:spPr>
          <a:xfrm>
            <a:off x="6678295" y="2313940"/>
            <a:ext cx="2100580" cy="1222375"/>
          </a:xfrm>
          <a:prstGeom prst="round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2 (Para____)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9219565" y="2313940"/>
            <a:ext cx="2100580" cy="1222375"/>
          </a:xfrm>
          <a:prstGeom prst="round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3 (Para____)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7"/>
            </p:custDataLst>
          </p:nvPr>
        </p:nvCxnSpPr>
        <p:spPr>
          <a:xfrm>
            <a:off x="4194175" y="3722370"/>
            <a:ext cx="7472045" cy="13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8"/>
            </p:custDataLst>
          </p:nvPr>
        </p:nvCxnSpPr>
        <p:spPr>
          <a:xfrm>
            <a:off x="5781040" y="3587115"/>
            <a:ext cx="1490980" cy="10109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endCxn id="19" idx="0"/>
          </p:cNvCxnSpPr>
          <p:nvPr>
            <p:custDataLst>
              <p:tags r:id="rId9"/>
            </p:custDataLst>
          </p:nvPr>
        </p:nvCxnSpPr>
        <p:spPr>
          <a:xfrm>
            <a:off x="7790180" y="3510915"/>
            <a:ext cx="36195" cy="10915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>
            <p:custDataLst>
              <p:tags r:id="rId10"/>
            </p:custDataLst>
          </p:nvPr>
        </p:nvCxnSpPr>
        <p:spPr>
          <a:xfrm flipH="1">
            <a:off x="8268335" y="3587115"/>
            <a:ext cx="1599565" cy="10560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圆角矩形 11"/>
          <p:cNvSpPr/>
          <p:nvPr>
            <p:custDataLst>
              <p:tags r:id="rId11"/>
            </p:custDataLst>
          </p:nvPr>
        </p:nvSpPr>
        <p:spPr>
          <a:xfrm>
            <a:off x="6776085" y="4602480"/>
            <a:ext cx="2100580" cy="1222375"/>
          </a:xfrm>
          <a:prstGeom prst="roundRect">
            <a:avLst/>
          </a:prstGeom>
          <a:solidFill>
            <a:srgbClr val="FFC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Part 5 (Para____)</a:t>
            </a:r>
            <a:endParaRPr lang="en-US" altLang="zh-CN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80965" y="2865755"/>
            <a:ext cx="1252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1-2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07020" y="2865755"/>
            <a:ext cx="1252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3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0433685" y="2861945"/>
            <a:ext cx="12522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4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flipH="1">
            <a:off x="7907020" y="5116830"/>
            <a:ext cx="5422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charset="0"/>
              </a:rPr>
              <a:t>5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24" name="矩形 23"/>
          <p:cNvSpPr/>
          <p:nvPr>
            <p:custDataLst>
              <p:tags r:id="rId12"/>
            </p:custDataLst>
          </p:nvPr>
        </p:nvSpPr>
        <p:spPr>
          <a:xfrm>
            <a:off x="913765" y="2414905"/>
            <a:ext cx="2379980" cy="706755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40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Specific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endParaRPr lang="en-US" altLang="zh-CN" sz="3600" b="1">
              <a:solidFill>
                <a:srgbClr val="00B05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1930400" y="3326765"/>
            <a:ext cx="196215" cy="12369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909320" y="4820285"/>
            <a:ext cx="2379980" cy="706755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40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General </a:t>
            </a:r>
            <a:endParaRPr lang="en-US" altLang="zh-CN" sz="3600" b="1">
              <a:solidFill>
                <a:srgbClr val="00B05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" grpId="0" bldLvl="0" animBg="1"/>
      <p:bldP spid="11" grpId="0" bldLvl="0" animBg="1"/>
      <p:bldP spid="12" grpId="0" bldLvl="0" animBg="1"/>
      <p:bldP spid="19" grpId="0" bldLvl="0" animBg="1"/>
      <p:bldP spid="22" grpId="0" bldLvl="0" animBg="1"/>
      <p:bldP spid="20" grpId="0" bldLvl="0" animBg="1"/>
      <p:bldP spid="21" grpId="0" bldLvl="0" animBg="1"/>
      <p:bldP spid="23" grpId="0" bldLvl="0" animBg="1"/>
      <p:bldP spid="24" grpId="0" bldLvl="0" animBg="1"/>
      <p:bldP spid="26" grpId="0" bldLvl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215" y="27622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While-reading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86" name="矩形 85"/>
          <p:cNvSpPr/>
          <p:nvPr>
            <p:custDataLst>
              <p:tags r:id="rId2"/>
            </p:custDataLst>
          </p:nvPr>
        </p:nvSpPr>
        <p:spPr>
          <a:xfrm>
            <a:off x="4747260" y="272415"/>
            <a:ext cx="688657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Read for the content, the structure and the writing</a:t>
            </a:r>
            <a:r>
              <a:rPr lang="zh-CN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technique.</a:t>
            </a:r>
            <a:endParaRPr lang="en-US" altLang="zh-CN" sz="3200" b="1" spc="-100">
              <a:solidFill>
                <a:srgbClr val="FF000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" y="1776730"/>
            <a:ext cx="11680190" cy="330581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82905" y="5170170"/>
            <a:ext cx="8229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1. What is the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2. How does the writer support his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3. What writing technique does the writer use? 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753745" y="2378710"/>
            <a:ext cx="3895090" cy="5886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topic sentence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9" name="十字形 58"/>
          <p:cNvSpPr/>
          <p:nvPr/>
        </p:nvSpPr>
        <p:spPr>
          <a:xfrm>
            <a:off x="2137410" y="3077210"/>
            <a:ext cx="543560" cy="584835"/>
          </a:xfrm>
          <a:prstGeom prst="plus">
            <a:avLst>
              <a:gd name="adj" fmla="val 352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753745" y="3764915"/>
            <a:ext cx="4309110" cy="6223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supporting details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66335" y="2264410"/>
            <a:ext cx="6448425" cy="2676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mpd="sng">
            <a:solidFill>
              <a:srgbClr val="7030A0"/>
            </a:solidFill>
            <a:prstDash val="solid"/>
          </a:ln>
        </p:spPr>
        <p:txBody>
          <a:bodyPr wrap="square">
            <a:spAutoFit/>
          </a:bodyPr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1. </a:t>
            </a:r>
            <a:r>
              <a:rPr lang="zh-CN" altLang="en-US" sz="2400" b="1" dirty="0">
                <a:solidFill>
                  <a:srgbClr val="C00000"/>
                </a:solidFill>
                <a:sym typeface="+mn-ea"/>
              </a:rPr>
              <a:t>Explanation</a:t>
            </a:r>
            <a:r>
              <a:rPr lang="zh-CN" altLang="en-US" sz="2400" b="1" dirty="0">
                <a:sym typeface="+mn-ea"/>
              </a:rPr>
              <a:t>: explain and make the idea clear</a:t>
            </a:r>
            <a:endParaRPr lang="zh-CN" altLang="en-US" sz="2400" b="1" dirty="0">
              <a:sym typeface="+mn-ea"/>
            </a:endParaRPr>
          </a:p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  <a:sym typeface="+mn-ea"/>
              </a:rPr>
              <a:t>2. Definition </a:t>
            </a:r>
            <a:r>
              <a:rPr lang="en-US" altLang="zh-CN" sz="2400" b="1" dirty="0">
                <a:sym typeface="+mn-ea"/>
              </a:rPr>
              <a:t>: give clear definition or concept   </a:t>
            </a:r>
            <a:endParaRPr lang="en-US" altLang="zh-CN" sz="2400" b="1" dirty="0">
              <a:sym typeface="+mn-ea"/>
            </a:endParaRPr>
          </a:p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3. </a:t>
            </a:r>
            <a:r>
              <a:rPr lang="zh-CN" altLang="en-US" sz="2400" b="1" dirty="0">
                <a:solidFill>
                  <a:srgbClr val="C00000"/>
                </a:solidFill>
              </a:rPr>
              <a:t>Examples</a:t>
            </a:r>
            <a:r>
              <a:rPr lang="zh-CN" altLang="en-US" sz="2400" b="1" dirty="0"/>
              <a:t>: give examples to support the ideas</a:t>
            </a:r>
            <a:endParaRPr lang="zh-CN" altLang="en-US" sz="2400" b="1" dirty="0"/>
          </a:p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4. </a:t>
            </a:r>
            <a:r>
              <a:rPr lang="zh-CN" altLang="en-US" sz="2400" b="1" dirty="0">
                <a:solidFill>
                  <a:srgbClr val="C00000"/>
                </a:solidFill>
              </a:rPr>
              <a:t>Quotation</a:t>
            </a:r>
            <a:r>
              <a:rPr lang="zh-CN" altLang="en-US" sz="2400" b="1" dirty="0"/>
              <a:t>: use </a:t>
            </a:r>
            <a:r>
              <a:rPr lang="en-US" altLang="zh-CN" sz="2400" b="1" dirty="0"/>
              <a:t>some facts</a:t>
            </a:r>
            <a:r>
              <a:rPr lang="zh-CN" altLang="en-US" sz="2400" b="1" dirty="0"/>
              <a:t>、</a:t>
            </a:r>
            <a:r>
              <a:rPr lang="en-US" altLang="zh-CN" sz="2400" b="1" dirty="0"/>
              <a:t>some findings or someone’s words</a:t>
            </a:r>
            <a:r>
              <a:rPr lang="zh-CN" altLang="en-US" sz="2400" b="1" dirty="0"/>
              <a:t> to support the ideas</a:t>
            </a:r>
            <a:endParaRPr lang="zh-CN" altLang="en-US" sz="2400" b="1" dirty="0"/>
          </a:p>
          <a:p>
            <a:pPr marL="0" indent="0">
              <a:buFont typeface="+mj-lt"/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5. Conclusion/ </a:t>
            </a:r>
            <a:r>
              <a:rPr lang="zh-CN" altLang="en-US" sz="2400" b="1" dirty="0">
                <a:solidFill>
                  <a:srgbClr val="C00000"/>
                </a:solidFill>
              </a:rPr>
              <a:t>Transition</a:t>
            </a:r>
            <a:r>
              <a:rPr lang="zh-CN" altLang="en-US" sz="2400" b="1" dirty="0"/>
              <a:t>: </a:t>
            </a:r>
            <a:r>
              <a:rPr lang="en-US" altLang="zh-CN" sz="2400" b="1" dirty="0"/>
              <a:t>Conclude again or introduce the next paragraph </a:t>
            </a:r>
            <a:r>
              <a:rPr lang="zh-CN" altLang="en-US" sz="2400" b="1" dirty="0"/>
              <a:t>  </a:t>
            </a:r>
            <a:endParaRPr lang="zh-CN" altLang="en-US" sz="2400" b="1" dirty="0"/>
          </a:p>
        </p:txBody>
      </p:sp>
      <p:sp>
        <p:nvSpPr>
          <p:cNvPr id="5" name="圆角矩形 4"/>
          <p:cNvSpPr/>
          <p:nvPr/>
        </p:nvSpPr>
        <p:spPr>
          <a:xfrm>
            <a:off x="753745" y="1188085"/>
            <a:ext cx="3894455" cy="5886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A paragraph 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等于号 6"/>
          <p:cNvSpPr/>
          <p:nvPr/>
        </p:nvSpPr>
        <p:spPr>
          <a:xfrm rot="16200000">
            <a:off x="2143125" y="1737360"/>
            <a:ext cx="575945" cy="679450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25" grpId="0"/>
      <p:bldP spid="12" grpId="0" bldLvl="0" animBg="1"/>
      <p:bldP spid="12" grpId="1" animBg="1"/>
      <p:bldP spid="59" grpId="0" bldLvl="0" animBg="1"/>
      <p:bldP spid="17" grpId="0" bldLvl="0" animBg="1"/>
      <p:bldP spid="17" grpId="1" animBg="1"/>
      <p:bldP spid="20" grpId="0" bldLvl="0" animBg="1"/>
      <p:bldP spid="5" grpId="0" bldLvl="0" animBg="1"/>
      <p:bldP spid="5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96215" y="276225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While-reading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86" name="矩形 85"/>
          <p:cNvSpPr/>
          <p:nvPr>
            <p:custDataLst>
              <p:tags r:id="rId2"/>
            </p:custDataLst>
          </p:nvPr>
        </p:nvSpPr>
        <p:spPr>
          <a:xfrm>
            <a:off x="4747260" y="276225"/>
            <a:ext cx="688657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Read Para1 for the content, the structure and the writing</a:t>
            </a:r>
            <a:r>
              <a:rPr lang="zh-CN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technique.</a:t>
            </a:r>
            <a:endParaRPr lang="en-US" altLang="zh-CN" sz="3200" b="1" spc="-100">
              <a:solidFill>
                <a:srgbClr val="FF000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" y="1992630"/>
            <a:ext cx="11680190" cy="309943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05765" y="5440045"/>
            <a:ext cx="82296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  <a:sym typeface="+mn-ea"/>
              </a:rPr>
              <a:t>1. What is the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2. How does the writer support his topic sentence?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880745" y="3175000"/>
            <a:ext cx="8365490" cy="127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/>
        </p:nvSpPr>
        <p:spPr>
          <a:xfrm>
            <a:off x="954405" y="1420495"/>
            <a:ext cx="3644900" cy="53149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topic sentence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9" name="十字形 58"/>
          <p:cNvSpPr/>
          <p:nvPr/>
        </p:nvSpPr>
        <p:spPr>
          <a:xfrm>
            <a:off x="5005705" y="1379855"/>
            <a:ext cx="653415" cy="584835"/>
          </a:xfrm>
          <a:prstGeom prst="plus">
            <a:avLst>
              <a:gd name="adj" fmla="val 352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984875" y="1369695"/>
            <a:ext cx="4309110" cy="5911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lvl="1"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supporting details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矩形 23"/>
          <p:cNvSpPr/>
          <p:nvPr>
            <p:custDataLst>
              <p:tags r:id="rId4"/>
            </p:custDataLst>
          </p:nvPr>
        </p:nvSpPr>
        <p:spPr>
          <a:xfrm>
            <a:off x="6853555" y="2293620"/>
            <a:ext cx="202882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example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6183630" y="2591435"/>
            <a:ext cx="359410" cy="2828290"/>
          </a:xfrm>
          <a:prstGeom prst="leftBrace">
            <a:avLst>
              <a:gd name="adj1" fmla="val 8333"/>
              <a:gd name="adj2" fmla="val 36035"/>
            </a:avLst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9512300" y="3154045"/>
            <a:ext cx="2121535" cy="13335"/>
          </a:xfrm>
          <a:prstGeom prst="line">
            <a:avLst/>
          </a:prstGeom>
          <a:ln w="53975" cmpd="sng">
            <a:solidFill>
              <a:srgbClr val="FFC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05765" y="3549015"/>
            <a:ext cx="3704590" cy="0"/>
          </a:xfrm>
          <a:prstGeom prst="line">
            <a:avLst/>
          </a:prstGeom>
          <a:ln w="53975" cmpd="sng">
            <a:solidFill>
              <a:srgbClr val="FFC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311015" y="3552190"/>
            <a:ext cx="7301865" cy="2857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05765" y="3907155"/>
            <a:ext cx="11301095" cy="1714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405765" y="4346575"/>
            <a:ext cx="11301095" cy="7620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405765" y="4721860"/>
            <a:ext cx="5033010" cy="18415"/>
          </a:xfrm>
          <a:prstGeom prst="line">
            <a:avLst/>
          </a:prstGeom>
          <a:ln w="53975" cmpd="sng">
            <a:solidFill>
              <a:srgbClr val="FF0000"/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853555" y="3285490"/>
            <a:ext cx="2593975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explanation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5793740" y="4724400"/>
            <a:ext cx="5840095" cy="21590"/>
          </a:xfrm>
          <a:prstGeom prst="line">
            <a:avLst/>
          </a:prstGeom>
          <a:ln w="53975" cmpd="sng">
            <a:solidFill>
              <a:srgbClr val="7030A0">
                <a:alpha val="74000"/>
              </a:srgb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405765" y="5085715"/>
            <a:ext cx="8971915" cy="15875"/>
          </a:xfrm>
          <a:prstGeom prst="line">
            <a:avLst/>
          </a:prstGeom>
          <a:ln w="53975" cmpd="sng">
            <a:solidFill>
              <a:srgbClr val="7030A0">
                <a:alpha val="74000"/>
              </a:srgbClr>
            </a:solidFill>
            <a:prstDash val="soli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6853555" y="5002530"/>
            <a:ext cx="23876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conclusion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6863715" y="4113530"/>
            <a:ext cx="2362200" cy="645160"/>
          </a:xfrm>
          <a:prstGeom prst="rect">
            <a:avLst/>
          </a:prstGeom>
          <a:solidFill>
            <a:srgbClr val="92D05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600" b="1">
                <a:solidFill>
                  <a:srgbClr val="FFFF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quotation</a:t>
            </a:r>
            <a:endParaRPr lang="en-US" altLang="zh-CN" sz="3600" b="1">
              <a:solidFill>
                <a:srgbClr val="FFFF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19" name="图片 18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7" grpId="1" animBg="1"/>
      <p:bldP spid="24" grpId="0" bldLvl="0" animBg="1"/>
      <p:bldP spid="5" grpId="0" bldLvl="0" animBg="1"/>
      <p:bldP spid="7" grpId="0" bldLvl="0" animBg="1"/>
      <p:bldP spid="9" grpId="0" bldLvl="0" animBg="1"/>
      <p:bldP spid="8" grpId="0" bldLvl="0" animBg="1"/>
      <p:bldP spid="12" grpId="2" animBg="1"/>
      <p:bldP spid="59" grpId="0" animBg="1"/>
      <p:bldP spid="17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6525" y="275590"/>
            <a:ext cx="11799570" cy="6306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6"/>
          <p:cNvSpPr/>
          <p:nvPr>
            <p:custDataLst>
              <p:tags r:id="rId1"/>
            </p:custDataLst>
          </p:nvPr>
        </p:nvSpPr>
        <p:spPr>
          <a:xfrm>
            <a:off x="405765" y="-70485"/>
            <a:ext cx="941070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4800" b="1">
                <a:latin typeface="Times New Roman" panose="02020603050405020304" charset="0"/>
                <a:ea typeface="华文细黑" panose="02010600040101010101" pitchFamily="2" charset="-122"/>
              </a:rPr>
              <a:t>While-reading </a:t>
            </a:r>
            <a:endParaRPr lang="en-US" altLang="zh-CN" sz="4800" b="1">
              <a:latin typeface="Times New Roman" panose="02020603050405020304" charset="0"/>
              <a:ea typeface="华文细黑" panose="02010600040101010101" pitchFamily="2" charset="-122"/>
            </a:endParaRPr>
          </a:p>
        </p:txBody>
      </p:sp>
      <p:sp>
        <p:nvSpPr>
          <p:cNvPr id="86" name="矩形 85"/>
          <p:cNvSpPr/>
          <p:nvPr>
            <p:custDataLst>
              <p:tags r:id="rId2"/>
            </p:custDataLst>
          </p:nvPr>
        </p:nvSpPr>
        <p:spPr>
          <a:xfrm>
            <a:off x="4747260" y="272415"/>
            <a:ext cx="6886575" cy="10763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Read Para1 for the content, the structure and the writing</a:t>
            </a:r>
            <a:r>
              <a:rPr lang="zh-CN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 </a:t>
            </a:r>
            <a:r>
              <a:rPr lang="en-US" altLang="zh-CN" sz="3200" b="1" spc="-100">
                <a:solidFill>
                  <a:srgbClr val="FF000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technique.</a:t>
            </a:r>
            <a:endParaRPr lang="en-US" altLang="zh-CN" sz="3200" b="1" spc="-100">
              <a:solidFill>
                <a:srgbClr val="FF000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15" y="1290320"/>
            <a:ext cx="11680190" cy="38881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880745" y="2757170"/>
            <a:ext cx="8365490" cy="127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953770" y="3792855"/>
            <a:ext cx="1292225" cy="4254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452485" y="2788920"/>
            <a:ext cx="728980" cy="3930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74720" y="3328035"/>
            <a:ext cx="777875" cy="3651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340090" y="1315720"/>
            <a:ext cx="1615440" cy="4457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7021195" y="1837690"/>
            <a:ext cx="1431290" cy="44577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1311275" y="5608320"/>
            <a:ext cx="2552700" cy="521970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numbers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3" name="直接箭头连接符 22"/>
          <p:cNvCxnSpPr>
            <a:stCxn id="7" idx="2"/>
          </p:cNvCxnSpPr>
          <p:nvPr/>
        </p:nvCxnSpPr>
        <p:spPr>
          <a:xfrm>
            <a:off x="1600200" y="4218305"/>
            <a:ext cx="330835" cy="140779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直接箭头连接符 25"/>
          <p:cNvCxnSpPr>
            <a:stCxn id="14" idx="2"/>
          </p:cNvCxnSpPr>
          <p:nvPr/>
        </p:nvCxnSpPr>
        <p:spPr>
          <a:xfrm flipH="1">
            <a:off x="2217420" y="3693160"/>
            <a:ext cx="1646555" cy="188785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直接箭头连接符 26"/>
          <p:cNvCxnSpPr>
            <a:stCxn id="13" idx="1"/>
          </p:cNvCxnSpPr>
          <p:nvPr/>
        </p:nvCxnSpPr>
        <p:spPr>
          <a:xfrm flipH="1">
            <a:off x="2593975" y="2985770"/>
            <a:ext cx="5858510" cy="2595245"/>
          </a:xfrm>
          <a:prstGeom prst="straightConnector1">
            <a:avLst/>
          </a:prstGeom>
          <a:noFill/>
          <a:ln w="53975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矩形 27"/>
          <p:cNvSpPr/>
          <p:nvPr>
            <p:custDataLst>
              <p:tags r:id="rId5"/>
            </p:custDataLst>
          </p:nvPr>
        </p:nvSpPr>
        <p:spPr>
          <a:xfrm>
            <a:off x="8231505" y="5480685"/>
            <a:ext cx="3225165" cy="521970"/>
          </a:xfrm>
          <a:prstGeom prst="rect">
            <a:avLst/>
          </a:prstGeom>
          <a:solidFill>
            <a:srgbClr val="FFFF00">
              <a:alpha val="60000"/>
            </a:srgb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using linking words</a:t>
            </a:r>
            <a:endParaRPr lang="en-US" altLang="zh-CN" sz="2800" b="1">
              <a:solidFill>
                <a:srgbClr val="FF0000"/>
              </a:solidFill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>
            <a:off x="9115425" y="1858645"/>
            <a:ext cx="643255" cy="3540125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" name="直接箭头连接符 29"/>
          <p:cNvCxnSpPr/>
          <p:nvPr/>
        </p:nvCxnSpPr>
        <p:spPr>
          <a:xfrm>
            <a:off x="7894955" y="2276475"/>
            <a:ext cx="1779905" cy="3133090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直接箭头连接符 30"/>
          <p:cNvCxnSpPr>
            <a:stCxn id="19" idx="6"/>
          </p:cNvCxnSpPr>
          <p:nvPr/>
        </p:nvCxnSpPr>
        <p:spPr>
          <a:xfrm>
            <a:off x="7576820" y="4478655"/>
            <a:ext cx="1988820" cy="962025"/>
          </a:xfrm>
          <a:prstGeom prst="straightConnector1">
            <a:avLst/>
          </a:prstGeom>
          <a:noFill/>
          <a:ln w="53975" cap="flat">
            <a:solidFill>
              <a:srgbClr val="00B05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矩形 32"/>
          <p:cNvSpPr/>
          <p:nvPr>
            <p:custDataLst>
              <p:tags r:id="rId6"/>
            </p:custDataLst>
          </p:nvPr>
        </p:nvSpPr>
        <p:spPr>
          <a:xfrm>
            <a:off x="8540750" y="1792605"/>
            <a:ext cx="3108325" cy="953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 spc="-100">
                <a:solidFill>
                  <a:srgbClr val="0070C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contrasting ideas are being introduced</a:t>
            </a:r>
            <a:endParaRPr lang="en-US" altLang="zh-CN" sz="2800" b="1" spc="-100">
              <a:solidFill>
                <a:srgbClr val="0070C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35" name="矩形 34"/>
          <p:cNvSpPr/>
          <p:nvPr>
            <p:custDataLst>
              <p:tags r:id="rId7"/>
            </p:custDataLst>
          </p:nvPr>
        </p:nvSpPr>
        <p:spPr>
          <a:xfrm>
            <a:off x="4723130" y="4785360"/>
            <a:ext cx="3366135" cy="1383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mpd="sng">
            <a:solidFill>
              <a:srgbClr val="0070C0"/>
            </a:solidFill>
            <a:prstDash val="solid"/>
          </a:ln>
        </p:spPr>
        <p:txBody>
          <a:bodyPr wrap="square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b="1" spc="-100">
                <a:solidFill>
                  <a:srgbClr val="0070C0"/>
                </a:solidFill>
                <a:uFillTx/>
                <a:latin typeface="Times New Roman" panose="02020603050405020304" charset="0"/>
                <a:ea typeface="阿里巴巴普惠体 L" panose="00020600040101010101" pitchFamily="18" charset="-122"/>
                <a:cs typeface="Times New Roman" panose="02020603050405020304" charset="0"/>
              </a:rPr>
              <a:t>introduce another way of saying what was already mentioned </a:t>
            </a:r>
            <a:endParaRPr lang="en-US" altLang="zh-CN" sz="2800" b="1" spc="-100">
              <a:solidFill>
                <a:srgbClr val="0070C0"/>
              </a:solidFill>
              <a:uFillTx/>
              <a:latin typeface="Times New Roman" panose="02020603050405020304" charset="0"/>
              <a:ea typeface="阿里巴巴普惠体 L" panose="00020600040101010101" pitchFamily="18" charset="-122"/>
              <a:cs typeface="Times New Roman" panose="02020603050405020304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05765" y="5382895"/>
            <a:ext cx="8229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charset="0"/>
              </a:rPr>
              <a:t>3. What writing technique does the writer use?  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347970" y="4232910"/>
            <a:ext cx="2228850" cy="49149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14" grpId="0" bldLvl="0" animBg="1"/>
      <p:bldP spid="17" grpId="0" bldLvl="0" animBg="1"/>
      <p:bldP spid="18" grpId="0" bldLvl="0" animBg="1"/>
      <p:bldP spid="19" grpId="0" bldLvl="0" animBg="1"/>
      <p:bldP spid="21" grpId="0" bldLvl="0" animBg="1"/>
      <p:bldP spid="28" grpId="0" bldLvl="0" animBg="1"/>
      <p:bldP spid="33" grpId="0" bldLvl="0" animBg="1"/>
      <p:bldP spid="35" grpId="0" bldLvl="0" animBg="1"/>
      <p:bldP spid="36" grpId="1"/>
      <p:bldP spid="36" grpId="2"/>
    </p:bldLst>
  </p:timing>
</p:sld>
</file>

<file path=ppt/tags/tag1.xml><?xml version="1.0" encoding="utf-8"?>
<p:tagLst xmlns:p="http://schemas.openxmlformats.org/presentationml/2006/main">
  <p:tag name="AS_UNIQUEID" val="308"/>
</p:tagLst>
</file>

<file path=ppt/tags/tag10.xml><?xml version="1.0" encoding="utf-8"?>
<p:tagLst xmlns:p="http://schemas.openxmlformats.org/presentationml/2006/main">
  <p:tag name="AS_UNIQUEID" val="318"/>
</p:tagLst>
</file>

<file path=ppt/tags/tag100.xml><?xml version="1.0" encoding="utf-8"?>
<p:tagLst xmlns:p="http://schemas.openxmlformats.org/presentationml/2006/main">
  <p:tag name="AS_UNIQUEID" val="761"/>
</p:tagLst>
</file>

<file path=ppt/tags/tag101.xml><?xml version="1.0" encoding="utf-8"?>
<p:tagLst xmlns:p="http://schemas.openxmlformats.org/presentationml/2006/main">
  <p:tag name="AS_UNIQUEID" val="761"/>
</p:tagLst>
</file>

<file path=ppt/tags/tag102.xml><?xml version="1.0" encoding="utf-8"?>
<p:tagLst xmlns:p="http://schemas.openxmlformats.org/presentationml/2006/main">
  <p:tag name="AS_UNIQUEID" val="761"/>
</p:tagLst>
</file>

<file path=ppt/tags/tag103.xml><?xml version="1.0" encoding="utf-8"?>
<p:tagLst xmlns:p="http://schemas.openxmlformats.org/presentationml/2006/main">
  <p:tag name="AS_UNIQUEID" val="761"/>
</p:tagLst>
</file>

<file path=ppt/tags/tag104.xml><?xml version="1.0" encoding="utf-8"?>
<p:tagLst xmlns:p="http://schemas.openxmlformats.org/presentationml/2006/main">
  <p:tag name="AS_UNIQUEID" val="418"/>
</p:tagLst>
</file>

<file path=ppt/tags/tag105.xml><?xml version="1.0" encoding="utf-8"?>
<p:tagLst xmlns:p="http://schemas.openxmlformats.org/presentationml/2006/main">
  <p:tag name="AS_UNIQUEID" val="761"/>
</p:tagLst>
</file>

<file path=ppt/tags/tag106.xml><?xml version="1.0" encoding="utf-8"?>
<p:tagLst xmlns:p="http://schemas.openxmlformats.org/presentationml/2006/main">
  <p:tag name="AS_UNIQUEID" val="761"/>
</p:tagLst>
</file>

<file path=ppt/tags/tag107.xml><?xml version="1.0" encoding="utf-8"?>
<p:tagLst xmlns:p="http://schemas.openxmlformats.org/presentationml/2006/main">
  <p:tag name="AS_UNIQUEID" val="761"/>
</p:tagLst>
</file>

<file path=ppt/tags/tag108.xml><?xml version="1.0" encoding="utf-8"?>
<p:tagLst xmlns:p="http://schemas.openxmlformats.org/presentationml/2006/main">
  <p:tag name="AS_UNIQUEID" val="761"/>
</p:tagLst>
</file>

<file path=ppt/tags/tag109.xml><?xml version="1.0" encoding="utf-8"?>
<p:tagLst xmlns:p="http://schemas.openxmlformats.org/presentationml/2006/main">
  <p:tag name="AS_UNIQUEID" val="761"/>
</p:tagLst>
</file>

<file path=ppt/tags/tag11.xml><?xml version="1.0" encoding="utf-8"?>
<p:tagLst xmlns:p="http://schemas.openxmlformats.org/presentationml/2006/main">
  <p:tag name="AS_UNIQUEID" val="320"/>
</p:tagLst>
</file>

<file path=ppt/tags/tag110.xml><?xml version="1.0" encoding="utf-8"?>
<p:tagLst xmlns:p="http://schemas.openxmlformats.org/presentationml/2006/main">
  <p:tag name="AS_UNIQUEID" val="418"/>
</p:tagLst>
</file>

<file path=ppt/tags/tag111.xml><?xml version="1.0" encoding="utf-8"?>
<p:tagLst xmlns:p="http://schemas.openxmlformats.org/presentationml/2006/main">
  <p:tag name="AS_UNIQUEID" val="761"/>
</p:tagLst>
</file>

<file path=ppt/tags/tag112.xml><?xml version="1.0" encoding="utf-8"?>
<p:tagLst xmlns:p="http://schemas.openxmlformats.org/presentationml/2006/main">
  <p:tag name="AS_UNIQUEID" val="418"/>
</p:tagLst>
</file>

<file path=ppt/tags/tag113.xml><?xml version="1.0" encoding="utf-8"?>
<p:tagLst xmlns:p="http://schemas.openxmlformats.org/presentationml/2006/main">
  <p:tag name="AS_UNIQUEID" val="761"/>
</p:tagLst>
</file>

<file path=ppt/tags/tag114.xml><?xml version="1.0" encoding="utf-8"?>
<p:tagLst xmlns:p="http://schemas.openxmlformats.org/presentationml/2006/main">
  <p:tag name="AS_UNIQUEID" val="761"/>
</p:tagLst>
</file>

<file path=ppt/tags/tag115.xml><?xml version="1.0" encoding="utf-8"?>
<p:tagLst xmlns:p="http://schemas.openxmlformats.org/presentationml/2006/main">
  <p:tag name="AS_UNIQUEID" val="761"/>
</p:tagLst>
</file>

<file path=ppt/tags/tag116.xml><?xml version="1.0" encoding="utf-8"?>
<p:tagLst xmlns:p="http://schemas.openxmlformats.org/presentationml/2006/main">
  <p:tag name="AS_UNIQUEID" val="761"/>
</p:tagLst>
</file>

<file path=ppt/tags/tag117.xml><?xml version="1.0" encoding="utf-8"?>
<p:tagLst xmlns:p="http://schemas.openxmlformats.org/presentationml/2006/main">
  <p:tag name="AS_UNIQUEID" val="418"/>
</p:tagLst>
</file>

<file path=ppt/tags/tag118.xml><?xml version="1.0" encoding="utf-8"?>
<p:tagLst xmlns:p="http://schemas.openxmlformats.org/presentationml/2006/main">
  <p:tag name="AS_UNIQUEID" val="761"/>
</p:tagLst>
</file>

<file path=ppt/tags/tag119.xml><?xml version="1.0" encoding="utf-8"?>
<p:tagLst xmlns:p="http://schemas.openxmlformats.org/presentationml/2006/main">
  <p:tag name="AS_UNIQUEID" val="761"/>
</p:tagLst>
</file>

<file path=ppt/tags/tag12.xml><?xml version="1.0" encoding="utf-8"?>
<p:tagLst xmlns:p="http://schemas.openxmlformats.org/presentationml/2006/main">
  <p:tag name="AS_UNIQUEID" val="321"/>
</p:tagLst>
</file>

<file path=ppt/tags/tag120.xml><?xml version="1.0" encoding="utf-8"?>
<p:tagLst xmlns:p="http://schemas.openxmlformats.org/presentationml/2006/main">
  <p:tag name="AS_UNIQUEID" val="761"/>
</p:tagLst>
</file>

<file path=ppt/tags/tag121.xml><?xml version="1.0" encoding="utf-8"?>
<p:tagLst xmlns:p="http://schemas.openxmlformats.org/presentationml/2006/main">
  <p:tag name="AS_UNIQUEID" val="761"/>
</p:tagLst>
</file>

<file path=ppt/tags/tag122.xml><?xml version="1.0" encoding="utf-8"?>
<p:tagLst xmlns:p="http://schemas.openxmlformats.org/presentationml/2006/main">
  <p:tag name="AS_UNIQUEID" val="761"/>
</p:tagLst>
</file>

<file path=ppt/tags/tag123.xml><?xml version="1.0" encoding="utf-8"?>
<p:tagLst xmlns:p="http://schemas.openxmlformats.org/presentationml/2006/main">
  <p:tag name="AS_UNIQUEID" val="418"/>
</p:tagLst>
</file>

<file path=ppt/tags/tag124.xml><?xml version="1.0" encoding="utf-8"?>
<p:tagLst xmlns:p="http://schemas.openxmlformats.org/presentationml/2006/main">
  <p:tag name="AS_UNIQUEID" val="761"/>
</p:tagLst>
</file>

<file path=ppt/tags/tag125.xml><?xml version="1.0" encoding="utf-8"?>
<p:tagLst xmlns:p="http://schemas.openxmlformats.org/presentationml/2006/main">
  <p:tag name="AS_UNIQUEID" val="761"/>
</p:tagLst>
</file>

<file path=ppt/tags/tag126.xml><?xml version="1.0" encoding="utf-8"?>
<p:tagLst xmlns:p="http://schemas.openxmlformats.org/presentationml/2006/main">
  <p:tag name="AS_UNIQUEID" val="761"/>
</p:tagLst>
</file>

<file path=ppt/tags/tag127.xml><?xml version="1.0" encoding="utf-8"?>
<p:tagLst xmlns:p="http://schemas.openxmlformats.org/presentationml/2006/main">
  <p:tag name="AS_UNIQUEID" val="761"/>
</p:tagLst>
</file>

<file path=ppt/tags/tag128.xml><?xml version="1.0" encoding="utf-8"?>
<p:tagLst xmlns:p="http://schemas.openxmlformats.org/presentationml/2006/main">
  <p:tag name="AS_UNIQUEID" val="761"/>
</p:tagLst>
</file>

<file path=ppt/tags/tag129.xml><?xml version="1.0" encoding="utf-8"?>
<p:tagLst xmlns:p="http://schemas.openxmlformats.org/presentationml/2006/main">
  <p:tag name="AS_UNIQUEID" val="418"/>
</p:tagLst>
</file>

<file path=ppt/tags/tag13.xml><?xml version="1.0" encoding="utf-8"?>
<p:tagLst xmlns:p="http://schemas.openxmlformats.org/presentationml/2006/main">
  <p:tag name="AS_UNIQUEID" val="322"/>
</p:tagLst>
</file>

<file path=ppt/tags/tag130.xml><?xml version="1.0" encoding="utf-8"?>
<p:tagLst xmlns:p="http://schemas.openxmlformats.org/presentationml/2006/main">
  <p:tag name="AS_UNIQUEID" val="418"/>
</p:tagLst>
</file>

<file path=ppt/tags/tag131.xml><?xml version="1.0" encoding="utf-8"?>
<p:tagLst xmlns:p="http://schemas.openxmlformats.org/presentationml/2006/main">
  <p:tag name="AS_UNIQUEID" val="761"/>
</p:tagLst>
</file>

<file path=ppt/tags/tag132.xml><?xml version="1.0" encoding="utf-8"?>
<p:tagLst xmlns:p="http://schemas.openxmlformats.org/presentationml/2006/main">
  <p:tag name="AS_UNIQUEID" val="761"/>
</p:tagLst>
</file>

<file path=ppt/tags/tag133.xml><?xml version="1.0" encoding="utf-8"?>
<p:tagLst xmlns:p="http://schemas.openxmlformats.org/presentationml/2006/main">
  <p:tag name="AS_UNIQUEID" val="418"/>
</p:tagLst>
</file>

<file path=ppt/tags/tag134.xml><?xml version="1.0" encoding="utf-8"?>
<p:tagLst xmlns:p="http://schemas.openxmlformats.org/presentationml/2006/main">
  <p:tag name="AS_UNIQUEID" val="234"/>
</p:tagLst>
</file>

<file path=ppt/tags/tag135.xml><?xml version="1.0" encoding="utf-8"?>
<p:tagLst xmlns:p="http://schemas.openxmlformats.org/presentationml/2006/main">
  <p:tag name="AS_UNIQUEID" val="761"/>
</p:tagLst>
</file>

<file path=ppt/tags/tag136.xml><?xml version="1.0" encoding="utf-8"?>
<p:tagLst xmlns:p="http://schemas.openxmlformats.org/presentationml/2006/main">
  <p:tag name="AS_UNIQUEID" val="234"/>
</p:tagLst>
</file>

<file path=ppt/tags/tag137.xml><?xml version="1.0" encoding="utf-8"?>
<p:tagLst xmlns:p="http://schemas.openxmlformats.org/presentationml/2006/main">
  <p:tag name="AS_UNIQUEID" val="234"/>
</p:tagLst>
</file>

<file path=ppt/tags/tag138.xml><?xml version="1.0" encoding="utf-8"?>
<p:tagLst xmlns:p="http://schemas.openxmlformats.org/presentationml/2006/main">
  <p:tag name="AS_UNIQUEID" val="418"/>
</p:tagLst>
</file>

<file path=ppt/tags/tag139.xml><?xml version="1.0" encoding="utf-8"?>
<p:tagLst xmlns:p="http://schemas.openxmlformats.org/presentationml/2006/main">
  <p:tag name="AS_UNIQUEID" val="1116"/>
</p:tagLst>
</file>

<file path=ppt/tags/tag14.xml><?xml version="1.0" encoding="utf-8"?>
<p:tagLst xmlns:p="http://schemas.openxmlformats.org/presentationml/2006/main">
  <p:tag name="AS_UNIQUEID" val="323"/>
</p:tagLst>
</file>

<file path=ppt/tags/tag15.xml><?xml version="1.0" encoding="utf-8"?>
<p:tagLst xmlns:p="http://schemas.openxmlformats.org/presentationml/2006/main">
  <p:tag name="AS_UNIQUEID" val="324"/>
</p:tagLst>
</file>

<file path=ppt/tags/tag16.xml><?xml version="1.0" encoding="utf-8"?>
<p:tagLst xmlns:p="http://schemas.openxmlformats.org/presentationml/2006/main">
  <p:tag name="AS_UNIQUEID" val="326"/>
</p:tagLst>
</file>

<file path=ppt/tags/tag17.xml><?xml version="1.0" encoding="utf-8"?>
<p:tagLst xmlns:p="http://schemas.openxmlformats.org/presentationml/2006/main">
  <p:tag name="AS_UNIQUEID" val="327"/>
</p:tagLst>
</file>

<file path=ppt/tags/tag18.xml><?xml version="1.0" encoding="utf-8"?>
<p:tagLst xmlns:p="http://schemas.openxmlformats.org/presentationml/2006/main">
  <p:tag name="AS_UNIQUEID" val="328"/>
</p:tagLst>
</file>

<file path=ppt/tags/tag19.xml><?xml version="1.0" encoding="utf-8"?>
<p:tagLst xmlns:p="http://schemas.openxmlformats.org/presentationml/2006/main">
  <p:tag name="AS_UNIQUEID" val="329"/>
</p:tagLst>
</file>

<file path=ppt/tags/tag2.xml><?xml version="1.0" encoding="utf-8"?>
<p:tagLst xmlns:p="http://schemas.openxmlformats.org/presentationml/2006/main">
  <p:tag name="AS_UNIQUEID" val="309"/>
</p:tagLst>
</file>

<file path=ppt/tags/tag20.xml><?xml version="1.0" encoding="utf-8"?>
<p:tagLst xmlns:p="http://schemas.openxmlformats.org/presentationml/2006/main">
  <p:tag name="AS_UNIQUEID" val="330"/>
</p:tagLst>
</file>

<file path=ppt/tags/tag21.xml><?xml version="1.0" encoding="utf-8"?>
<p:tagLst xmlns:p="http://schemas.openxmlformats.org/presentationml/2006/main">
  <p:tag name="AS_UNIQUEID" val="331"/>
</p:tagLst>
</file>

<file path=ppt/tags/tag22.xml><?xml version="1.0" encoding="utf-8"?>
<p:tagLst xmlns:p="http://schemas.openxmlformats.org/presentationml/2006/main">
  <p:tag name="AS_UNIQUEID" val="333"/>
</p:tagLst>
</file>

<file path=ppt/tags/tag23.xml><?xml version="1.0" encoding="utf-8"?>
<p:tagLst xmlns:p="http://schemas.openxmlformats.org/presentationml/2006/main">
  <p:tag name="AS_UNIQUEID" val="334"/>
</p:tagLst>
</file>

<file path=ppt/tags/tag24.xml><?xml version="1.0" encoding="utf-8"?>
<p:tagLst xmlns:p="http://schemas.openxmlformats.org/presentationml/2006/main">
  <p:tag name="AS_UNIQUEID" val="335"/>
</p:tagLst>
</file>

<file path=ppt/tags/tag25.xml><?xml version="1.0" encoding="utf-8"?>
<p:tagLst xmlns:p="http://schemas.openxmlformats.org/presentationml/2006/main">
  <p:tag name="AS_UNIQUEID" val="336"/>
</p:tagLst>
</file>

<file path=ppt/tags/tag26.xml><?xml version="1.0" encoding="utf-8"?>
<p:tagLst xmlns:p="http://schemas.openxmlformats.org/presentationml/2006/main">
  <p:tag name="AS_UNIQUEID" val="337"/>
</p:tagLst>
</file>

<file path=ppt/tags/tag27.xml><?xml version="1.0" encoding="utf-8"?>
<p:tagLst xmlns:p="http://schemas.openxmlformats.org/presentationml/2006/main">
  <p:tag name="AS_UNIQUEID" val="338"/>
</p:tagLst>
</file>

<file path=ppt/tags/tag28.xml><?xml version="1.0" encoding="utf-8"?>
<p:tagLst xmlns:p="http://schemas.openxmlformats.org/presentationml/2006/main">
  <p:tag name="AS_UNIQUEID" val="339"/>
</p:tagLst>
</file>

<file path=ppt/tags/tag29.xml><?xml version="1.0" encoding="utf-8"?>
<p:tagLst xmlns:p="http://schemas.openxmlformats.org/presentationml/2006/main">
  <p:tag name="AS_UNIQUEID" val="340"/>
</p:tagLst>
</file>

<file path=ppt/tags/tag3.xml><?xml version="1.0" encoding="utf-8"?>
<p:tagLst xmlns:p="http://schemas.openxmlformats.org/presentationml/2006/main">
  <p:tag name="AS_UNIQUEID" val="310"/>
</p:tagLst>
</file>

<file path=ppt/tags/tag30.xml><?xml version="1.0" encoding="utf-8"?>
<p:tagLst xmlns:p="http://schemas.openxmlformats.org/presentationml/2006/main">
  <p:tag name="AS_UNIQUEID" val="342"/>
</p:tagLst>
</file>

<file path=ppt/tags/tag31.xml><?xml version="1.0" encoding="utf-8"?>
<p:tagLst xmlns:p="http://schemas.openxmlformats.org/presentationml/2006/main">
  <p:tag name="AS_UNIQUEID" val="343"/>
</p:tagLst>
</file>

<file path=ppt/tags/tag32.xml><?xml version="1.0" encoding="utf-8"?>
<p:tagLst xmlns:p="http://schemas.openxmlformats.org/presentationml/2006/main">
  <p:tag name="AS_UNIQUEID" val="344"/>
</p:tagLst>
</file>

<file path=ppt/tags/tag33.xml><?xml version="1.0" encoding="utf-8"?>
<p:tagLst xmlns:p="http://schemas.openxmlformats.org/presentationml/2006/main">
  <p:tag name="AS_UNIQUEID" val="345"/>
</p:tagLst>
</file>

<file path=ppt/tags/tag34.xml><?xml version="1.0" encoding="utf-8"?>
<p:tagLst xmlns:p="http://schemas.openxmlformats.org/presentationml/2006/main">
  <p:tag name="AS_UNIQUEID" val="347"/>
</p:tagLst>
</file>

<file path=ppt/tags/tag35.xml><?xml version="1.0" encoding="utf-8"?>
<p:tagLst xmlns:p="http://schemas.openxmlformats.org/presentationml/2006/main">
  <p:tag name="AS_UNIQUEID" val="348"/>
</p:tagLst>
</file>

<file path=ppt/tags/tag36.xml><?xml version="1.0" encoding="utf-8"?>
<p:tagLst xmlns:p="http://schemas.openxmlformats.org/presentationml/2006/main">
  <p:tag name="AS_UNIQUEID" val="349"/>
</p:tagLst>
</file>

<file path=ppt/tags/tag37.xml><?xml version="1.0" encoding="utf-8"?>
<p:tagLst xmlns:p="http://schemas.openxmlformats.org/presentationml/2006/main">
  <p:tag name="AS_UNIQUEID" val="351"/>
</p:tagLst>
</file>

<file path=ppt/tags/tag38.xml><?xml version="1.0" encoding="utf-8"?>
<p:tagLst xmlns:p="http://schemas.openxmlformats.org/presentationml/2006/main">
  <p:tag name="AS_UNIQUEID" val="352"/>
</p:tagLst>
</file>

<file path=ppt/tags/tag39.xml><?xml version="1.0" encoding="utf-8"?>
<p:tagLst xmlns:p="http://schemas.openxmlformats.org/presentationml/2006/main">
  <p:tag name="AS_UNIQUEID" val="354"/>
</p:tagLst>
</file>

<file path=ppt/tags/tag4.xml><?xml version="1.0" encoding="utf-8"?>
<p:tagLst xmlns:p="http://schemas.openxmlformats.org/presentationml/2006/main">
  <p:tag name="AS_UNIQUEID" val="311"/>
</p:tagLst>
</file>

<file path=ppt/tags/tag40.xml><?xml version="1.0" encoding="utf-8"?>
<p:tagLst xmlns:p="http://schemas.openxmlformats.org/presentationml/2006/main">
  <p:tag name="AS_UNIQUEID" val="356"/>
</p:tagLst>
</file>

<file path=ppt/tags/tag41.xml><?xml version="1.0" encoding="utf-8"?>
<p:tagLst xmlns:p="http://schemas.openxmlformats.org/presentationml/2006/main">
  <p:tag name="AS_UNIQUEID" val="358"/>
</p:tagLst>
</file>

<file path=ppt/tags/tag42.xml><?xml version="1.0" encoding="utf-8"?>
<p:tagLst xmlns:p="http://schemas.openxmlformats.org/presentationml/2006/main">
  <p:tag name="AS_UNIQUEID" val="360"/>
</p:tagLst>
</file>

<file path=ppt/tags/tag43.xml><?xml version="1.0" encoding="utf-8"?>
<p:tagLst xmlns:p="http://schemas.openxmlformats.org/presentationml/2006/main">
  <p:tag name="AS_UNIQUEID" val="361"/>
</p:tagLst>
</file>

<file path=ppt/tags/tag44.xml><?xml version="1.0" encoding="utf-8"?>
<p:tagLst xmlns:p="http://schemas.openxmlformats.org/presentationml/2006/main">
  <p:tag name="AS_UNIQUEID" val="362"/>
</p:tagLst>
</file>

<file path=ppt/tags/tag45.xml><?xml version="1.0" encoding="utf-8"?>
<p:tagLst xmlns:p="http://schemas.openxmlformats.org/presentationml/2006/main">
  <p:tag name="AS_UNIQUEID" val="363"/>
</p:tagLst>
</file>

<file path=ppt/tags/tag46.xml><?xml version="1.0" encoding="utf-8"?>
<p:tagLst xmlns:p="http://schemas.openxmlformats.org/presentationml/2006/main">
  <p:tag name="AS_UNIQUEID" val="365"/>
</p:tagLst>
</file>

<file path=ppt/tags/tag47.xml><?xml version="1.0" encoding="utf-8"?>
<p:tagLst xmlns:p="http://schemas.openxmlformats.org/presentationml/2006/main">
  <p:tag name="AS_UNIQUEID" val="367"/>
</p:tagLst>
</file>

<file path=ppt/tags/tag48.xml><?xml version="1.0" encoding="utf-8"?>
<p:tagLst xmlns:p="http://schemas.openxmlformats.org/presentationml/2006/main">
  <p:tag name="AS_UNIQUEID" val="368"/>
</p:tagLst>
</file>

<file path=ppt/tags/tag49.xml><?xml version="1.0" encoding="utf-8"?>
<p:tagLst xmlns:p="http://schemas.openxmlformats.org/presentationml/2006/main">
  <p:tag name="AS_UNIQUEID" val="369"/>
</p:tagLst>
</file>

<file path=ppt/tags/tag5.xml><?xml version="1.0" encoding="utf-8"?>
<p:tagLst xmlns:p="http://schemas.openxmlformats.org/presentationml/2006/main">
  <p:tag name="AS_UNIQUEID" val="312"/>
</p:tagLst>
</file>

<file path=ppt/tags/tag50.xml><?xml version="1.0" encoding="utf-8"?>
<p:tagLst xmlns:p="http://schemas.openxmlformats.org/presentationml/2006/main">
  <p:tag name="AS_UNIQUEID" val="370"/>
</p:tagLst>
</file>

<file path=ppt/tags/tag51.xml><?xml version="1.0" encoding="utf-8"?>
<p:tagLst xmlns:p="http://schemas.openxmlformats.org/presentationml/2006/main">
  <p:tag name="AS_UNIQUEID" val="372"/>
</p:tagLst>
</file>

<file path=ppt/tags/tag52.xml><?xml version="1.0" encoding="utf-8"?>
<p:tagLst xmlns:p="http://schemas.openxmlformats.org/presentationml/2006/main">
  <p:tag name="AS_UNIQUEID" val="373"/>
</p:tagLst>
</file>

<file path=ppt/tags/tag53.xml><?xml version="1.0" encoding="utf-8"?>
<p:tagLst xmlns:p="http://schemas.openxmlformats.org/presentationml/2006/main">
  <p:tag name="AS_UNIQUEID" val="374"/>
</p:tagLst>
</file>

<file path=ppt/tags/tag54.xml><?xml version="1.0" encoding="utf-8"?>
<p:tagLst xmlns:p="http://schemas.openxmlformats.org/presentationml/2006/main">
  <p:tag name="AS_UNIQUEID" val="376"/>
</p:tagLst>
</file>

<file path=ppt/tags/tag55.xml><?xml version="1.0" encoding="utf-8"?>
<p:tagLst xmlns:p="http://schemas.openxmlformats.org/presentationml/2006/main">
  <p:tag name="AS_UNIQUEID" val="378"/>
</p:tagLst>
</file>

<file path=ppt/tags/tag56.xml><?xml version="1.0" encoding="utf-8"?>
<p:tagLst xmlns:p="http://schemas.openxmlformats.org/presentationml/2006/main">
  <p:tag name="AS_UNIQUEID" val="381"/>
</p:tagLst>
</file>

<file path=ppt/tags/tag57.xml><?xml version="1.0" encoding="utf-8"?>
<p:tagLst xmlns:p="http://schemas.openxmlformats.org/presentationml/2006/main">
  <p:tag name="AS_UNIQUEID" val="382"/>
</p:tagLst>
</file>

<file path=ppt/tags/tag58.xml><?xml version="1.0" encoding="utf-8"?>
<p:tagLst xmlns:p="http://schemas.openxmlformats.org/presentationml/2006/main">
  <p:tag name="AS_UNIQUEID" val="383"/>
</p:tagLst>
</file>

<file path=ppt/tags/tag59.xml><?xml version="1.0" encoding="utf-8"?>
<p:tagLst xmlns:p="http://schemas.openxmlformats.org/presentationml/2006/main">
  <p:tag name="AS_UNIQUEID" val="384"/>
</p:tagLst>
</file>

<file path=ppt/tags/tag6.xml><?xml version="1.0" encoding="utf-8"?>
<p:tagLst xmlns:p="http://schemas.openxmlformats.org/presentationml/2006/main">
  <p:tag name="AS_UNIQUEID" val="314"/>
</p:tagLst>
</file>

<file path=ppt/tags/tag60.xml><?xml version="1.0" encoding="utf-8"?>
<p:tagLst xmlns:p="http://schemas.openxmlformats.org/presentationml/2006/main">
  <p:tag name="AS_UNIQUEID" val="385"/>
</p:tagLst>
</file>

<file path=ppt/tags/tag61.xml><?xml version="1.0" encoding="utf-8"?>
<p:tagLst xmlns:p="http://schemas.openxmlformats.org/presentationml/2006/main">
  <p:tag name="AS_UNIQUEID" val="387"/>
</p:tagLst>
</file>

<file path=ppt/tags/tag62.xml><?xml version="1.0" encoding="utf-8"?>
<p:tagLst xmlns:p="http://schemas.openxmlformats.org/presentationml/2006/main">
  <p:tag name="AS_UNIQUEID" val="234"/>
</p:tagLst>
</file>

<file path=ppt/tags/tag63.xml><?xml version="1.0" encoding="utf-8"?>
<p:tagLst xmlns:p="http://schemas.openxmlformats.org/presentationml/2006/main">
  <p:tag name="KSO_WM_UNIT_PLACING_PICTURE_USER_VIEWPORT" val="{&quot;height&quot;:10800,&quot;width&quot;:8836.363779527559}"/>
</p:tagLst>
</file>

<file path=ppt/tags/tag64.xml><?xml version="1.0" encoding="utf-8"?>
<p:tagLst xmlns:p="http://schemas.openxmlformats.org/presentationml/2006/main">
  <p:tag name="AS_UNIQUEID" val="395"/>
</p:tagLst>
</file>

<file path=ppt/tags/tag65.xml><?xml version="1.0" encoding="utf-8"?>
<p:tagLst xmlns:p="http://schemas.openxmlformats.org/presentationml/2006/main">
  <p:tag name="AS_UNIQUEID" val="395"/>
</p:tagLst>
</file>

<file path=ppt/tags/tag66.xml><?xml version="1.0" encoding="utf-8"?>
<p:tagLst xmlns:p="http://schemas.openxmlformats.org/presentationml/2006/main">
  <p:tag name="AS_UNIQUEID" val="418"/>
</p:tagLst>
</file>

<file path=ppt/tags/tag67.xml><?xml version="1.0" encoding="utf-8"?>
<p:tagLst xmlns:p="http://schemas.openxmlformats.org/presentationml/2006/main">
  <p:tag name="AS_UNIQUEID" val="394"/>
</p:tagLst>
</file>

<file path=ppt/tags/tag68.xml><?xml version="1.0" encoding="utf-8"?>
<p:tagLst xmlns:p="http://schemas.openxmlformats.org/presentationml/2006/main">
  <p:tag name="AS_UNIQUEID" val="395"/>
</p:tagLst>
</file>

<file path=ppt/tags/tag69.xml><?xml version="1.0" encoding="utf-8"?>
<p:tagLst xmlns:p="http://schemas.openxmlformats.org/presentationml/2006/main">
  <p:tag name="AS_UNIQUEID" val="399"/>
</p:tagLst>
</file>

<file path=ppt/tags/tag7.xml><?xml version="1.0" encoding="utf-8"?>
<p:tagLst xmlns:p="http://schemas.openxmlformats.org/presentationml/2006/main">
  <p:tag name="AS_UNIQUEID" val="315"/>
</p:tagLst>
</file>

<file path=ppt/tags/tag70.xml><?xml version="1.0" encoding="utf-8"?>
<p:tagLst xmlns:p="http://schemas.openxmlformats.org/presentationml/2006/main">
  <p:tag name="AS_UNIQUEID" val="400"/>
</p:tagLst>
</file>

<file path=ppt/tags/tag71.xml><?xml version="1.0" encoding="utf-8"?>
<p:tagLst xmlns:p="http://schemas.openxmlformats.org/presentationml/2006/main">
  <p:tag name="AS_UNIQUEID" val="401"/>
</p:tagLst>
</file>

<file path=ppt/tags/tag72.xml><?xml version="1.0" encoding="utf-8"?>
<p:tagLst xmlns:p="http://schemas.openxmlformats.org/presentationml/2006/main">
  <p:tag name="AS_UNIQUEID" val="402"/>
</p:tagLst>
</file>

<file path=ppt/tags/tag73.xml><?xml version="1.0" encoding="utf-8"?>
<p:tagLst xmlns:p="http://schemas.openxmlformats.org/presentationml/2006/main">
  <p:tag name="AS_UNIQUEID" val="403"/>
</p:tagLst>
</file>

<file path=ppt/tags/tag74.xml><?xml version="1.0" encoding="utf-8"?>
<p:tagLst xmlns:p="http://schemas.openxmlformats.org/presentationml/2006/main">
  <p:tag name="AS_UNIQUEID" val="404"/>
</p:tagLst>
</file>

<file path=ppt/tags/tag75.xml><?xml version="1.0" encoding="utf-8"?>
<p:tagLst xmlns:p="http://schemas.openxmlformats.org/presentationml/2006/main">
  <p:tag name="AS_UNIQUEID" val="405"/>
</p:tagLst>
</file>

<file path=ppt/tags/tag76.xml><?xml version="1.0" encoding="utf-8"?>
<p:tagLst xmlns:p="http://schemas.openxmlformats.org/presentationml/2006/main">
  <p:tag name="AS_UNIQUEID" val="406"/>
</p:tagLst>
</file>

<file path=ppt/tags/tag77.xml><?xml version="1.0" encoding="utf-8"?>
<p:tagLst xmlns:p="http://schemas.openxmlformats.org/presentationml/2006/main">
  <p:tag name="AS_UNIQUEID" val="407"/>
</p:tagLst>
</file>

<file path=ppt/tags/tag78.xml><?xml version="1.0" encoding="utf-8"?>
<p:tagLst xmlns:p="http://schemas.openxmlformats.org/presentationml/2006/main">
  <p:tag name="AS_UNIQUEID" val="408"/>
</p:tagLst>
</file>

<file path=ppt/tags/tag79.xml><?xml version="1.0" encoding="utf-8"?>
<p:tagLst xmlns:p="http://schemas.openxmlformats.org/presentationml/2006/main">
  <p:tag name="AS_UNIQUEID" val="409"/>
</p:tagLst>
</file>

<file path=ppt/tags/tag8.xml><?xml version="1.0" encoding="utf-8"?>
<p:tagLst xmlns:p="http://schemas.openxmlformats.org/presentationml/2006/main">
  <p:tag name="AS_UNIQUEID" val="316"/>
</p:tagLst>
</file>

<file path=ppt/tags/tag80.xml><?xml version="1.0" encoding="utf-8"?>
<p:tagLst xmlns:p="http://schemas.openxmlformats.org/presentationml/2006/main">
  <p:tag name="AS_UNIQUEID" val="410"/>
</p:tagLst>
</file>

<file path=ppt/tags/tag81.xml><?xml version="1.0" encoding="utf-8"?>
<p:tagLst xmlns:p="http://schemas.openxmlformats.org/presentationml/2006/main">
  <p:tag name="AS_UNIQUEID" val="418"/>
</p:tagLst>
</file>

<file path=ppt/tags/tag82.xml><?xml version="1.0" encoding="utf-8"?>
<p:tagLst xmlns:p="http://schemas.openxmlformats.org/presentationml/2006/main">
  <p:tag name="AS_UNIQUEID" val="761"/>
</p:tagLst>
</file>

<file path=ppt/tags/tag83.xml><?xml version="1.0" encoding="utf-8"?>
<p:tagLst xmlns:p="http://schemas.openxmlformats.org/presentationml/2006/main">
  <p:tag name="AS_UNIQUEID" val="761"/>
</p:tagLst>
</file>

<file path=ppt/tags/tag84.xml><?xml version="1.0" encoding="utf-8"?>
<p:tagLst xmlns:p="http://schemas.openxmlformats.org/presentationml/2006/main">
  <p:tag name="AS_UNIQUEID" val="418"/>
</p:tagLst>
</file>

<file path=ppt/tags/tag85.xml><?xml version="1.0" encoding="utf-8"?>
<p:tagLst xmlns:p="http://schemas.openxmlformats.org/presentationml/2006/main">
  <p:tag name="AS_UNIQUEID" val="761"/>
</p:tagLst>
</file>

<file path=ppt/tags/tag86.xml><?xml version="1.0" encoding="utf-8"?>
<p:tagLst xmlns:p="http://schemas.openxmlformats.org/presentationml/2006/main">
  <p:tag name="AS_UNIQUEID" val="753"/>
</p:tagLst>
</file>

<file path=ppt/tags/tag87.xml><?xml version="1.0" encoding="utf-8"?>
<p:tagLst xmlns:p="http://schemas.openxmlformats.org/presentationml/2006/main">
  <p:tag name="AS_UNIQUEID" val="753"/>
</p:tagLst>
</file>

<file path=ppt/tags/tag88.xml><?xml version="1.0" encoding="utf-8"?>
<p:tagLst xmlns:p="http://schemas.openxmlformats.org/presentationml/2006/main">
  <p:tag name="AS_UNIQUEID" val="753"/>
</p:tagLst>
</file>

<file path=ppt/tags/tag89.xml><?xml version="1.0" encoding="utf-8"?>
<p:tagLst xmlns:p="http://schemas.openxmlformats.org/presentationml/2006/main">
  <p:tag name="AS_UNIQUEID" val="760"/>
</p:tagLst>
</file>

<file path=ppt/tags/tag9.xml><?xml version="1.0" encoding="utf-8"?>
<p:tagLst xmlns:p="http://schemas.openxmlformats.org/presentationml/2006/main">
  <p:tag name="AS_UNIQUEID" val="317"/>
</p:tagLst>
</file>

<file path=ppt/tags/tag90.xml><?xml version="1.0" encoding="utf-8"?>
<p:tagLst xmlns:p="http://schemas.openxmlformats.org/presentationml/2006/main">
  <p:tag name="AS_UNIQUEID" val="761"/>
</p:tagLst>
</file>

<file path=ppt/tags/tag91.xml><?xml version="1.0" encoding="utf-8"?>
<p:tagLst xmlns:p="http://schemas.openxmlformats.org/presentationml/2006/main">
  <p:tag name="AS_UNIQUEID" val="761"/>
</p:tagLst>
</file>

<file path=ppt/tags/tag92.xml><?xml version="1.0" encoding="utf-8"?>
<p:tagLst xmlns:p="http://schemas.openxmlformats.org/presentationml/2006/main">
  <p:tag name="AS_UNIQUEID" val="761"/>
</p:tagLst>
</file>

<file path=ppt/tags/tag93.xml><?xml version="1.0" encoding="utf-8"?>
<p:tagLst xmlns:p="http://schemas.openxmlformats.org/presentationml/2006/main">
  <p:tag name="AS_UNIQUEID" val="753"/>
</p:tagLst>
</file>

<file path=ppt/tags/tag94.xml><?xml version="1.0" encoding="utf-8"?>
<p:tagLst xmlns:p="http://schemas.openxmlformats.org/presentationml/2006/main">
  <p:tag name="AS_UNIQUEID" val="761"/>
</p:tagLst>
</file>

<file path=ppt/tags/tag95.xml><?xml version="1.0" encoding="utf-8"?>
<p:tagLst xmlns:p="http://schemas.openxmlformats.org/presentationml/2006/main">
  <p:tag name="AS_UNIQUEID" val="761"/>
</p:tagLst>
</file>

<file path=ppt/tags/tag96.xml><?xml version="1.0" encoding="utf-8"?>
<p:tagLst xmlns:p="http://schemas.openxmlformats.org/presentationml/2006/main">
  <p:tag name="AS_UNIQUEID" val="418"/>
</p:tagLst>
</file>

<file path=ppt/tags/tag97.xml><?xml version="1.0" encoding="utf-8"?>
<p:tagLst xmlns:p="http://schemas.openxmlformats.org/presentationml/2006/main">
  <p:tag name="AS_UNIQUEID" val="761"/>
</p:tagLst>
</file>

<file path=ppt/tags/tag98.xml><?xml version="1.0" encoding="utf-8"?>
<p:tagLst xmlns:p="http://schemas.openxmlformats.org/presentationml/2006/main">
  <p:tag name="AS_UNIQUEID" val="418"/>
</p:tagLst>
</file>

<file path=ppt/tags/tag99.xml><?xml version="1.0" encoding="utf-8"?>
<p:tagLst xmlns:p="http://schemas.openxmlformats.org/presentationml/2006/main">
  <p:tag name="AS_UNIQUEID" val="76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00000"/>
          </a:lnSpc>
          <a:spcBef>
            <a:spcPts val="0"/>
          </a:spcBef>
          <a:buClrTx/>
          <a:buSzTx/>
          <a:buFontTx/>
          <a:defRPr lang="en-US" altLang="zh-CN" sz="3200" b="1" dirty="0">
            <a:solidFill>
              <a:srgbClr val="FF0000"/>
            </a:solidFill>
            <a:latin typeface="Times New Roman" panose="02020603050405020304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4330</Words>
  <Application>WPS 演示</Application>
  <PresentationFormat/>
  <Paragraphs>239</Paragraphs>
  <Slides>20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4" baseType="lpstr">
      <vt:lpstr>Arial</vt:lpstr>
      <vt:lpstr>宋体</vt:lpstr>
      <vt:lpstr>Wingdings</vt:lpstr>
      <vt:lpstr>Times New Roman</vt:lpstr>
      <vt:lpstr>Montserrat</vt:lpstr>
      <vt:lpstr>Segoe Print</vt:lpstr>
      <vt:lpstr>站酷文艺体</vt:lpstr>
      <vt:lpstr>阿里巴巴普惠体 M</vt:lpstr>
      <vt:lpstr>华文细黑</vt:lpstr>
      <vt:lpstr>Impact</vt:lpstr>
      <vt:lpstr>Roboto Medium</vt:lpstr>
      <vt:lpstr>Helvetica Neue</vt:lpstr>
      <vt:lpstr>Hoefler Text</vt:lpstr>
      <vt:lpstr>黑体</vt:lpstr>
      <vt:lpstr>阿里巴巴普惠体 L</vt:lpstr>
      <vt:lpstr>Wingdings</vt:lpstr>
      <vt:lpstr>微软雅黑</vt:lpstr>
      <vt:lpstr>Calibri</vt:lpstr>
      <vt:lpstr>Arial Unicode MS</vt:lpstr>
      <vt:lpstr>HelveticaNeue</vt:lpstr>
      <vt:lpstr>Corbel</vt:lpstr>
      <vt:lpstr>华文新魏</vt:lpstr>
      <vt:lpstr>Wide Latin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24147</cp:lastModifiedBy>
  <cp:revision>27</cp:revision>
  <cp:lastPrinted>2021-11-16T16:55:00Z</cp:lastPrinted>
  <dcterms:created xsi:type="dcterms:W3CDTF">2021-11-16T16:55:00Z</dcterms:created>
  <dcterms:modified xsi:type="dcterms:W3CDTF">2021-12-10T16:22:10Z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58769EC11BC34E63BC20C3468C65479D</vt:lpwstr>
  </property>
  <property fmtid="{D5CDD505-2E9C-101B-9397-08002B2CF9AE}" pid="7" name="KSOProductBuildVer">
    <vt:lpwstr>2052-11.8.2.8411</vt:lpwstr>
  </property>
</Properties>
</file>