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48" r:id="rId1"/>
  </p:sldMasterIdLst>
  <p:notesMasterIdLst>
    <p:notesMasterId r:id="rId5"/>
  </p:notesMasterIdLst>
  <p:handoutMasterIdLst>
    <p:handoutMasterId r:id="rId24"/>
  </p:handoutMasterIdLst>
  <p:sldIdLst>
    <p:sldId id="395" r:id="rId3"/>
    <p:sldId id="256" r:id="rId4"/>
    <p:sldId id="319" r:id="rId6"/>
    <p:sldId id="358" r:id="rId7"/>
    <p:sldId id="280" r:id="rId8"/>
    <p:sldId id="320" r:id="rId9"/>
    <p:sldId id="321" r:id="rId10"/>
    <p:sldId id="324" r:id="rId11"/>
    <p:sldId id="325" r:id="rId12"/>
    <p:sldId id="383" r:id="rId13"/>
    <p:sldId id="384" r:id="rId14"/>
    <p:sldId id="385" r:id="rId15"/>
    <p:sldId id="386" r:id="rId16"/>
    <p:sldId id="388" r:id="rId17"/>
    <p:sldId id="387" r:id="rId18"/>
    <p:sldId id="389" r:id="rId19"/>
    <p:sldId id="390" r:id="rId20"/>
    <p:sldId id="391" r:id="rId21"/>
    <p:sldId id="392" r:id="rId22"/>
    <p:sldId id="349" r:id="rId23"/>
  </p:sldIdLst>
  <p:sldSz cx="12192000" cy="6858000"/>
  <p:notesSz cx="6858000" cy="9144000"/>
  <p:defaultTextStyle>
    <a:defPPr rtl="0">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09" autoAdjust="0"/>
    <p:restoredTop sz="94605" autoAdjust="0"/>
  </p:normalViewPr>
  <p:slideViewPr>
    <p:cSldViewPr snapToGrid="0">
      <p:cViewPr varScale="1">
        <p:scale>
          <a:sx n="86" d="100"/>
          <a:sy n="86" d="100"/>
        </p:scale>
        <p:origin x="144" y="48"/>
      </p:cViewPr>
      <p:guideLst/>
    </p:cSldViewPr>
  </p:slideViewPr>
  <p:notesTextViewPr>
    <p:cViewPr>
      <p:scale>
        <a:sx n="1" d="1"/>
        <a:sy n="1" d="1"/>
      </p:scale>
      <p:origin x="0" y="0"/>
    </p:cViewPr>
  </p:notesTextViewPr>
  <p:sorterViewPr>
    <p:cViewPr>
      <p:scale>
        <a:sx n="66" d="100"/>
        <a:sy n="66" d="100"/>
      </p:scale>
      <p:origin x="0" y="0"/>
    </p:cViewPr>
  </p:sorterViewPr>
  <p:notesViewPr>
    <p:cSldViewPr snapToGrid="0">
      <p:cViewPr varScale="1">
        <p:scale>
          <a:sx n="88" d="100"/>
          <a:sy n="88" d="100"/>
        </p:scale>
        <p:origin x="3792"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8" Type="http://schemas.openxmlformats.org/officeDocument/2006/relationships/commentAuthors" Target="commentAuthors.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handoutMaster" Target="handoutMasters/handoutMaster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Microsoft YaHei UI" panose="020B0503020204020204" pitchFamily="34" charset="-122"/>
              <a:ea typeface="Microsoft YaHei UI" panose="020B0503020204020204" pitchFamily="34"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F8D2096-651A-44EB-B335-0CD3A7FF11CE}" type="datetime1">
              <a:rPr lang="zh-CN" altLang="en-US" smtClean="0">
                <a:latin typeface="Microsoft YaHei UI" panose="020B0503020204020204" pitchFamily="34" charset="-122"/>
                <a:ea typeface="Microsoft YaHei UI" panose="020B0503020204020204" pitchFamily="34" charset="-122"/>
              </a:rPr>
            </a:fld>
            <a:endParaRPr lang="zh-CN" altLang="en-US" dirty="0">
              <a:latin typeface="Microsoft YaHei UI" panose="020B0503020204020204" pitchFamily="34" charset="-122"/>
              <a:ea typeface="Microsoft YaHei UI" panose="020B0503020204020204" pitchFamily="34"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Microsoft YaHei UI" panose="020B0503020204020204" pitchFamily="34" charset="-122"/>
              <a:ea typeface="Microsoft YaHei UI" panose="020B0503020204020204" pitchFamily="34"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1D24AC9-7495-4E3F-ADDF-5256D7C54D8E}" type="slidenum">
              <a:rPr lang="en-US" altLang="zh-CN" smtClean="0">
                <a:latin typeface="Microsoft YaHei UI" panose="020B0503020204020204" pitchFamily="34" charset="-122"/>
                <a:ea typeface="Microsoft YaHei UI" panose="020B0503020204020204" pitchFamily="34" charset="-122"/>
              </a:rPr>
            </a:fld>
            <a:endParaRPr lang="zh-CN" altLang="en-US">
              <a:latin typeface="Microsoft YaHei UI" panose="020B0503020204020204" pitchFamily="34" charset="-122"/>
              <a:ea typeface="Microsoft YaHei UI" panose="020B0503020204020204" pitchFamily="34" charset="-122"/>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Microsoft YaHei UI" panose="020B0503020204020204" pitchFamily="34" charset="-122"/>
                <a:ea typeface="Microsoft YaHei UI" panose="020B0503020204020204" pitchFamily="34" charset="-122"/>
              </a:defRPr>
            </a:lvl1pPr>
          </a:lstStyle>
          <a:p>
            <a:endParaRPr lang="zh-CN" altLang="en-US" noProof="0"/>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Microsoft YaHei UI" panose="020B0503020204020204" pitchFamily="34" charset="-122"/>
                <a:ea typeface="Microsoft YaHei UI" panose="020B0503020204020204" pitchFamily="34" charset="-122"/>
              </a:defRPr>
            </a:lvl1pPr>
          </a:lstStyle>
          <a:p>
            <a:fld id="{22A8867F-CAF7-4926-B47A-8DDC82ADFD2F}" type="datetime1">
              <a:rPr lang="zh-CN" altLang="en-US" smtClean="0"/>
            </a:fld>
            <a:endParaRPr lang="zh-CN" altLang="en-US" dirty="0"/>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noProof="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noProof="0" dirty="0"/>
              <a:t>编辑母版文本样式</a:t>
            </a:r>
            <a:endParaRPr lang="zh-CN" altLang="en-US" noProof="0" dirty="0"/>
          </a:p>
          <a:p>
            <a:pPr lvl="1"/>
            <a:r>
              <a:rPr lang="zh-CN" altLang="en-US" noProof="0" dirty="0"/>
              <a:t>第二级</a:t>
            </a:r>
            <a:endParaRPr lang="zh-CN" altLang="en-US" noProof="0" dirty="0"/>
          </a:p>
          <a:p>
            <a:pPr lvl="2"/>
            <a:r>
              <a:rPr lang="zh-CN" altLang="en-US" noProof="0" dirty="0"/>
              <a:t>第三级</a:t>
            </a:r>
            <a:endParaRPr lang="zh-CN" altLang="en-US" noProof="0" dirty="0"/>
          </a:p>
          <a:p>
            <a:pPr lvl="3"/>
            <a:r>
              <a:rPr lang="zh-CN" altLang="en-US" noProof="0" dirty="0"/>
              <a:t>第四级</a:t>
            </a:r>
            <a:endParaRPr lang="zh-CN" altLang="en-US" noProof="0" dirty="0"/>
          </a:p>
          <a:p>
            <a:pPr lvl="4"/>
            <a:r>
              <a:rPr lang="zh-CN" altLang="en-US" noProof="0" dirty="0"/>
              <a:t>第五级</a:t>
            </a:r>
            <a:endParaRPr lang="zh-CN" altLang="en-US" noProof="0" dirty="0"/>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Microsoft YaHei UI" panose="020B0503020204020204" pitchFamily="34" charset="-122"/>
                <a:ea typeface="Microsoft YaHei UI" panose="020B0503020204020204" pitchFamily="34" charset="-122"/>
              </a:defRPr>
            </a:lvl1pPr>
          </a:lstStyle>
          <a:p>
            <a:endParaRPr lang="zh-CN" altLang="en-US" noProof="0"/>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Microsoft YaHei UI" panose="020B0503020204020204" pitchFamily="34" charset="-122"/>
                <a:ea typeface="Microsoft YaHei UI" panose="020B0503020204020204" pitchFamily="34" charset="-122"/>
              </a:defRPr>
            </a:lvl1pPr>
          </a:lstStyle>
          <a:p>
            <a:fld id="{68DE52DB-2063-4BF0-9899-4431302C06D1}" type="slidenum">
              <a:rPr lang="en-US" altLang="zh-CN" noProof="0" smtClean="0"/>
            </a:fld>
            <a:endParaRPr lang="zh-CN" altLang="en-US" noProof="0"/>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icrosoft YaHei UI" panose="020B0503020204020204" pitchFamily="34" charset="-122"/>
        <a:ea typeface="Microsoft YaHei UI" panose="020B0503020204020204" pitchFamily="34" charset="-122"/>
        <a:cs typeface="+mn-cs"/>
      </a:defRPr>
    </a:lvl1pPr>
    <a:lvl2pPr marL="457200" algn="l" defTabSz="914400" rtl="0" eaLnBrk="1" latinLnBrk="0" hangingPunct="1">
      <a:defRPr sz="1200" kern="1200">
        <a:solidFill>
          <a:schemeClr val="tx1"/>
        </a:solidFill>
        <a:latin typeface="Microsoft YaHei UI" panose="020B0503020204020204" pitchFamily="34" charset="-122"/>
        <a:ea typeface="Microsoft YaHei UI" panose="020B0503020204020204" pitchFamily="34" charset="-122"/>
        <a:cs typeface="+mn-cs"/>
      </a:defRPr>
    </a:lvl2pPr>
    <a:lvl3pPr marL="914400" algn="l" defTabSz="914400" rtl="0" eaLnBrk="1" latinLnBrk="0" hangingPunct="1">
      <a:defRPr sz="1200" kern="1200">
        <a:solidFill>
          <a:schemeClr val="tx1"/>
        </a:solidFill>
        <a:latin typeface="Microsoft YaHei UI" panose="020B0503020204020204" pitchFamily="34" charset="-122"/>
        <a:ea typeface="Microsoft YaHei UI" panose="020B0503020204020204" pitchFamily="34" charset="-122"/>
        <a:cs typeface="+mn-cs"/>
      </a:defRPr>
    </a:lvl3pPr>
    <a:lvl4pPr marL="1371600" algn="l" defTabSz="914400" rtl="0" eaLnBrk="1" latinLnBrk="0" hangingPunct="1">
      <a:defRPr sz="1200" kern="1200">
        <a:solidFill>
          <a:schemeClr val="tx1"/>
        </a:solidFill>
        <a:latin typeface="Microsoft YaHei UI" panose="020B0503020204020204" pitchFamily="34" charset="-122"/>
        <a:ea typeface="Microsoft YaHei UI" panose="020B0503020204020204" pitchFamily="34" charset="-122"/>
        <a:cs typeface="+mn-cs"/>
      </a:defRPr>
    </a:lvl4pPr>
    <a:lvl5pPr marL="1828800" algn="l" defTabSz="914400" rtl="0" eaLnBrk="1" latinLnBrk="0" hangingPunct="1">
      <a:defRPr sz="1200" kern="1200">
        <a:solidFill>
          <a:schemeClr val="tx1"/>
        </a:solidFill>
        <a:latin typeface="Microsoft YaHei UI" panose="020B0503020204020204" pitchFamily="34" charset="-122"/>
        <a:ea typeface="Microsoft YaHei UI" panose="020B0503020204020204" pitchFamily="3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8DE52DB-2063-4BF0-9899-4431302C06D1}" type="slidenum">
              <a:rPr lang="en-US" altLang="zh-CN"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
        <p:nvSpPr>
          <p:cNvPr id="4" name="灯片编号占位符 3"/>
          <p:cNvSpPr>
            <a:spLocks noGrp="1"/>
          </p:cNvSpPr>
          <p:nvPr>
            <p:ph type="sldNum" sz="quarter" idx="5"/>
          </p:nvPr>
        </p:nvSpPr>
        <p:spPr/>
        <p:txBody>
          <a:bodyPr/>
          <a:lstStyle/>
          <a:p>
            <a:fld id="{68DE52DB-2063-4BF0-9899-4431302C06D1}" type="slidenum">
              <a:rPr lang="en-US" altLang="zh-CN" noProof="0" smtClean="0"/>
            </a:fld>
            <a:endParaRPr lang="zh-CN" altLang="en-US" noProof="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
        <p:nvSpPr>
          <p:cNvPr id="4" name="灯片编号占位符 3"/>
          <p:cNvSpPr>
            <a:spLocks noGrp="1"/>
          </p:cNvSpPr>
          <p:nvPr>
            <p:ph type="sldNum" sz="quarter" idx="5"/>
          </p:nvPr>
        </p:nvSpPr>
        <p:spPr/>
        <p:txBody>
          <a:bodyPr/>
          <a:lstStyle/>
          <a:p>
            <a:fld id="{68DE52DB-2063-4BF0-9899-4431302C06D1}" type="slidenum">
              <a:rPr lang="en-US" altLang="zh-CN" noProof="0" smtClean="0"/>
            </a:fld>
            <a:endParaRPr lang="zh-CN" altLang="en-US" noProof="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
        <p:nvSpPr>
          <p:cNvPr id="4" name="灯片编号占位符 3"/>
          <p:cNvSpPr>
            <a:spLocks noGrp="1"/>
          </p:cNvSpPr>
          <p:nvPr>
            <p:ph type="sldNum" sz="quarter" idx="5"/>
          </p:nvPr>
        </p:nvSpPr>
        <p:spPr/>
        <p:txBody>
          <a:bodyPr/>
          <a:lstStyle/>
          <a:p>
            <a:fld id="{68DE52DB-2063-4BF0-9899-4431302C06D1}" type="slidenum">
              <a:rPr lang="en-US" altLang="zh-CN" noProof="0" smtClean="0"/>
            </a:fld>
            <a:endParaRPr lang="zh-CN" altLang="en-US" noProof="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16" name="矩形 15"/>
          <p:cNvSpPr/>
          <p:nvPr/>
        </p:nvSpPr>
        <p:spPr>
          <a:xfrm>
            <a:off x="1" y="0"/>
            <a:ext cx="12192000" cy="6858000"/>
          </a:xfrm>
          <a:prstGeom prst="rect">
            <a:avLst/>
          </a:prstGeom>
          <a:blipFill dpi="0" rotWithShape="1">
            <a:blip r:embed="rId2">
              <a:alphaModFix amt="45000"/>
              <a:duotone>
                <a:schemeClr val="accent2">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10" name="矩形 9"/>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11" name="矩形 10"/>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15" name="矩形​​ 14"/>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4" name="组 3"/>
          <p:cNvGrpSpPr/>
          <p:nvPr/>
        </p:nvGrpSpPr>
        <p:grpSpPr>
          <a:xfrm>
            <a:off x="5250180" y="1267730"/>
            <a:ext cx="1691640" cy="645295"/>
            <a:chOff x="5318306" y="1386268"/>
            <a:chExt cx="1567331" cy="645295"/>
          </a:xfrm>
        </p:grpSpPr>
        <p:cxnSp>
          <p:nvCxnSpPr>
            <p:cNvPr id="17" name="直接连接符​​ 16"/>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标题 1"/>
          <p:cNvSpPr>
            <a:spLocks noGrp="1"/>
          </p:cNvSpPr>
          <p:nvPr>
            <p:ph type="ctrTitle"/>
          </p:nvPr>
        </p:nvSpPr>
        <p:spPr>
          <a:xfrm>
            <a:off x="1561708" y="2091263"/>
            <a:ext cx="9068586" cy="2590800"/>
          </a:xfrm>
        </p:spPr>
        <p:txBody>
          <a:bodyPr tIns="45720" bIns="45720" rtlCol="0"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icrosoft YaHei UI" panose="020B0503020204020204" pitchFamily="34" charset="-122"/>
                <a:ea typeface="Microsoft YaHei UI" panose="020B0503020204020204" pitchFamily="34" charset="-122"/>
                <a:cs typeface="+mn-cs"/>
              </a:defRPr>
            </a:lvl1pPr>
          </a:lstStyle>
          <a:p>
            <a:pPr rtl="0"/>
            <a:r>
              <a:rPr lang="zh-CN" altLang="en-US" noProof="0"/>
              <a:t>单击此处编辑母版标题样式</a:t>
            </a:r>
            <a:endParaRPr lang="zh-CN" altLang="en-US" noProof="0"/>
          </a:p>
        </p:txBody>
      </p:sp>
      <p:sp>
        <p:nvSpPr>
          <p:cNvPr id="3" name="副标题 2"/>
          <p:cNvSpPr>
            <a:spLocks noGrp="1"/>
          </p:cNvSpPr>
          <p:nvPr>
            <p:ph type="subTitle" idx="1" hasCustomPrompt="1"/>
          </p:nvPr>
        </p:nvSpPr>
        <p:spPr>
          <a:xfrm>
            <a:off x="1562100" y="4682062"/>
            <a:ext cx="9070848" cy="457201"/>
          </a:xfrm>
        </p:spPr>
        <p:txBody>
          <a:bodyPr rtlCol="0">
            <a:normAutofit/>
          </a:bodyPr>
          <a:lstStyle>
            <a:lvl1pPr marL="0" indent="0" algn="ctr">
              <a:spcBef>
                <a:spcPts val="0"/>
              </a:spcBef>
              <a:buNone/>
              <a:defRPr sz="1600" spc="80" baseline="0">
                <a:solidFill>
                  <a:schemeClr val="tx2"/>
                </a:solidFill>
                <a:latin typeface="Microsoft YaHei UI" panose="020B0503020204020204" pitchFamily="34" charset="-122"/>
                <a:ea typeface="Microsoft YaHei UI" panose="020B0503020204020204" pitchFamily="34" charset="-122"/>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zh-CN" altLang="en-US" noProof="0"/>
              <a:t>单击以编辑母版副标题样式</a:t>
            </a:r>
            <a:endParaRPr lang="zh-CN" altLang="en-US" noProof="0"/>
          </a:p>
        </p:txBody>
      </p:sp>
      <p:sp>
        <p:nvSpPr>
          <p:cNvPr id="20" name="日期占位符 19"/>
          <p:cNvSpPr>
            <a:spLocks noGrp="1"/>
          </p:cNvSpPr>
          <p:nvPr>
            <p:ph type="dt" sz="half" idx="10"/>
          </p:nvPr>
        </p:nvSpPr>
        <p:spPr>
          <a:xfrm>
            <a:off x="5318760" y="1341255"/>
            <a:ext cx="1554480" cy="527213"/>
          </a:xfrm>
        </p:spPr>
        <p:txBody>
          <a:bodyPr rtlCol="0"/>
          <a:lstStyle>
            <a:lvl1pPr algn="ctr">
              <a:defRPr sz="1300" spc="0" baseline="0">
                <a:solidFill>
                  <a:srgbClr val="FFFFFF"/>
                </a:solidFill>
                <a:latin typeface="Microsoft YaHei UI" panose="020B0503020204020204" pitchFamily="34" charset="-122"/>
                <a:ea typeface="Microsoft YaHei UI" panose="020B0503020204020204" pitchFamily="34" charset="-122"/>
              </a:defRPr>
            </a:lvl1pPr>
          </a:lstStyle>
          <a:p>
            <a:fld id="{1075EC1E-C64D-4101-8267-0B6FD8847CC8}" type="datetime1">
              <a:rPr lang="zh-CN" altLang="en-US" noProof="0" smtClean="0"/>
            </a:fld>
            <a:endParaRPr lang="zh-CN" altLang="en-US" noProof="0"/>
          </a:p>
        </p:txBody>
      </p:sp>
      <p:sp>
        <p:nvSpPr>
          <p:cNvPr id="21" name="页脚占位符 20"/>
          <p:cNvSpPr>
            <a:spLocks noGrp="1"/>
          </p:cNvSpPr>
          <p:nvPr>
            <p:ph type="ftr" sz="quarter" idx="11"/>
          </p:nvPr>
        </p:nvSpPr>
        <p:spPr>
          <a:xfrm>
            <a:off x="1453896" y="5212080"/>
            <a:ext cx="5905500" cy="228600"/>
          </a:xfrm>
        </p:spPr>
        <p:txBody>
          <a:bodyPr rtlCol="0"/>
          <a:lstStyle>
            <a:lvl1pPr algn="l">
              <a:defRPr>
                <a:solidFill>
                  <a:schemeClr val="tx2"/>
                </a:solidFill>
                <a:latin typeface="Microsoft YaHei UI" panose="020B0503020204020204" pitchFamily="34" charset="-122"/>
                <a:ea typeface="Microsoft YaHei UI" panose="020B0503020204020204" pitchFamily="34" charset="-122"/>
              </a:defRPr>
            </a:lvl1pPr>
          </a:lstStyle>
          <a:p>
            <a:endParaRPr lang="zh-CN" altLang="en-US" noProof="0"/>
          </a:p>
        </p:txBody>
      </p:sp>
      <p:sp>
        <p:nvSpPr>
          <p:cNvPr id="22" name="幻灯片编号占位符 21"/>
          <p:cNvSpPr>
            <a:spLocks noGrp="1"/>
          </p:cNvSpPr>
          <p:nvPr>
            <p:ph type="sldNum" sz="quarter" idx="12"/>
          </p:nvPr>
        </p:nvSpPr>
        <p:spPr>
          <a:xfrm>
            <a:off x="8606919" y="5212080"/>
            <a:ext cx="2111881" cy="228600"/>
          </a:xfrm>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4FAB73BC-B049-4115-A692-8D63A059BFB8}" type="slidenum">
              <a:rPr lang="en-US" altLang="zh-CN" noProof="0" smtClean="0"/>
            </a:fld>
            <a:endParaRPr lang="zh-CN" altLang="en-US" noProof="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pPr rtl="0"/>
            <a:r>
              <a:rPr lang="zh-CN" altLang="en-US" noProof="0"/>
              <a:t>单击此处编辑母版标题样式</a:t>
            </a:r>
            <a:endParaRPr lang="zh-CN" altLang="en-US" noProof="0"/>
          </a:p>
        </p:txBody>
      </p:sp>
      <p:sp>
        <p:nvSpPr>
          <p:cNvPr id="3" name="垂直文本占位符 2"/>
          <p:cNvSpPr>
            <a:spLocks noGrp="1"/>
          </p:cNvSpPr>
          <p:nvPr>
            <p:ph type="body" orient="vert" idx="1" hasCustomPrompt="1"/>
          </p:nvPr>
        </p:nvSpPr>
        <p:spPr/>
        <p:txBody>
          <a:bodyPr vert="eaVert" rtlCol="0"/>
          <a:lstStyle/>
          <a:p>
            <a:pPr lvl="0" rtl="0"/>
            <a:r>
              <a:rPr lang="zh-CN" altLang="en-US" noProof="0"/>
              <a:t>编辑母版文本样式</a:t>
            </a:r>
            <a:endParaRPr lang="zh-CN" altLang="en-US" noProof="0"/>
          </a:p>
          <a:p>
            <a:pPr lvl="1" rtl="0"/>
            <a:r>
              <a:rPr lang="zh-CN" altLang="en-US" noProof="0"/>
              <a:t>第二级</a:t>
            </a:r>
            <a:endParaRPr lang="zh-CN" altLang="en-US" noProof="0"/>
          </a:p>
          <a:p>
            <a:pPr lvl="2" rtl="0"/>
            <a:r>
              <a:rPr lang="zh-CN" altLang="en-US" noProof="0"/>
              <a:t>第三级</a:t>
            </a:r>
            <a:endParaRPr lang="zh-CN" altLang="en-US" noProof="0"/>
          </a:p>
          <a:p>
            <a:pPr lvl="3" rtl="0"/>
            <a:r>
              <a:rPr lang="zh-CN" altLang="en-US" noProof="0"/>
              <a:t>第四级</a:t>
            </a:r>
            <a:endParaRPr lang="zh-CN" altLang="en-US" noProof="0"/>
          </a:p>
          <a:p>
            <a:pPr lvl="4" rtl="0"/>
            <a:r>
              <a:rPr lang="zh-CN" altLang="en-US" noProof="0"/>
              <a:t>第五级</a:t>
            </a:r>
            <a:endParaRPr lang="zh-CN" altLang="en-US" noProof="0"/>
          </a:p>
        </p:txBody>
      </p:sp>
      <p:sp>
        <p:nvSpPr>
          <p:cNvPr id="4" name="日期占位符 3"/>
          <p:cNvSpPr>
            <a:spLocks noGrp="1"/>
          </p:cNvSpPr>
          <p:nvPr>
            <p:ph type="dt" sz="half" idx="10"/>
          </p:nvPr>
        </p:nvSpPr>
        <p:spPr/>
        <p:txBody>
          <a:bodyPr rtlCol="0"/>
          <a:lstStyle>
            <a:lvl1pPr>
              <a:defRPr>
                <a:solidFill>
                  <a:schemeClr val="tx2"/>
                </a:solidFill>
              </a:defRPr>
            </a:lvl1pPr>
          </a:lstStyle>
          <a:p>
            <a:pPr rtl="0"/>
            <a:fld id="{BCCEF045-27B8-4DAF-B6BC-E52B05B9C207}" type="datetime1">
              <a:rPr lang="zh-CN" altLang="en-US" noProof="0" smtClean="0"/>
            </a:fld>
            <a:endParaRPr lang="zh-CN" altLang="en-US" noProof="0"/>
          </a:p>
        </p:txBody>
      </p:sp>
      <p:sp>
        <p:nvSpPr>
          <p:cNvPr id="5" name="页脚占位符 4"/>
          <p:cNvSpPr>
            <a:spLocks noGrp="1"/>
          </p:cNvSpPr>
          <p:nvPr>
            <p:ph type="ftr" sz="quarter" idx="11"/>
          </p:nvPr>
        </p:nvSpPr>
        <p:spPr/>
        <p:txBody>
          <a:bodyPr rtlCol="0"/>
          <a:lstStyle>
            <a:lvl1pPr>
              <a:defRPr>
                <a:solidFill>
                  <a:schemeClr val="tx2"/>
                </a:solidFill>
              </a:defRPr>
            </a:lvl1pPr>
          </a:lstStyle>
          <a:p>
            <a:pPr rtl="0"/>
            <a:endParaRPr lang="zh-CN" altLang="en-US" noProof="0"/>
          </a:p>
        </p:txBody>
      </p:sp>
      <p:sp>
        <p:nvSpPr>
          <p:cNvPr id="6" name="灯片编号占位符 5"/>
          <p:cNvSpPr>
            <a:spLocks noGrp="1"/>
          </p:cNvSpPr>
          <p:nvPr>
            <p:ph type="sldNum" sz="quarter" idx="12"/>
          </p:nvPr>
        </p:nvSpPr>
        <p:spPr/>
        <p:txBody>
          <a:bodyPr rtlCol="0"/>
          <a:lstStyle>
            <a:lvl1pPr>
              <a:defRPr>
                <a:solidFill>
                  <a:schemeClr val="tx2"/>
                </a:solidFill>
              </a:defRPr>
            </a:lvl1pPr>
          </a:lstStyle>
          <a:p>
            <a:pPr rtl="0"/>
            <a:fld id="{4FAB73BC-B049-4115-A692-8D63A059BFB8}" type="slidenum">
              <a:rPr lang="en-US" altLang="zh-CN" noProof="0" smtClean="0"/>
            </a:fld>
            <a:endParaRPr lang="zh-CN" altLang="en-US" noProof="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标题与文本">
    <p:spTree>
      <p:nvGrpSpPr>
        <p:cNvPr id="1" name=""/>
        <p:cNvGrpSpPr/>
        <p:nvPr/>
      </p:nvGrpSpPr>
      <p:grpSpPr>
        <a:xfrm>
          <a:off x="0" y="0"/>
          <a:ext cx="0" cy="0"/>
          <a:chOff x="0" y="0"/>
          <a:chExt cx="0" cy="0"/>
        </a:xfrm>
      </p:grpSpPr>
      <p:sp>
        <p:nvSpPr>
          <p:cNvPr id="2" name="垂直标题 1"/>
          <p:cNvSpPr>
            <a:spLocks noGrp="1"/>
          </p:cNvSpPr>
          <p:nvPr>
            <p:ph type="title" orient="vert"/>
          </p:nvPr>
        </p:nvSpPr>
        <p:spPr>
          <a:xfrm>
            <a:off x="8991600" y="762000"/>
            <a:ext cx="2362200" cy="5257800"/>
          </a:xfrm>
        </p:spPr>
        <p:txBody>
          <a:bodyPr vert="eaVert" rtlCol="0"/>
          <a:lstStyle>
            <a:lvl1pPr>
              <a:defRPr>
                <a:latin typeface="Microsoft YaHei UI" panose="020B0503020204020204" pitchFamily="34" charset="-122"/>
                <a:ea typeface="Microsoft YaHei UI" panose="020B0503020204020204" pitchFamily="34" charset="-122"/>
              </a:defRPr>
            </a:lvl1pPr>
          </a:lstStyle>
          <a:p>
            <a:pPr rtl="0"/>
            <a:r>
              <a:rPr lang="zh-CN" altLang="en-US" noProof="0"/>
              <a:t>单击此处编辑母版标题样式</a:t>
            </a:r>
            <a:endParaRPr lang="zh-CN" altLang="en-US" noProof="0"/>
          </a:p>
        </p:txBody>
      </p:sp>
      <p:sp>
        <p:nvSpPr>
          <p:cNvPr id="3" name="垂直文本占位符 2"/>
          <p:cNvSpPr>
            <a:spLocks noGrp="1"/>
          </p:cNvSpPr>
          <p:nvPr>
            <p:ph type="body" orient="vert" idx="1" hasCustomPrompt="1"/>
          </p:nvPr>
        </p:nvSpPr>
        <p:spPr>
          <a:xfrm>
            <a:off x="838200" y="762000"/>
            <a:ext cx="8077200" cy="5257800"/>
          </a:xfrm>
        </p:spPr>
        <p:txBody>
          <a:bodyPr vert="eaVert" rtlCol="0"/>
          <a:lstStyle>
            <a:lvl1pPr>
              <a:defRPr>
                <a:latin typeface="Microsoft YaHei UI" panose="020B0503020204020204" pitchFamily="34" charset="-122"/>
                <a:ea typeface="Microsoft YaHei UI" panose="020B0503020204020204" pitchFamily="34" charset="-122"/>
              </a:defRPr>
            </a:lvl1pPr>
            <a:lvl2pPr>
              <a:defRPr>
                <a:latin typeface="Microsoft YaHei UI" panose="020B0503020204020204" pitchFamily="34" charset="-122"/>
                <a:ea typeface="Microsoft YaHei UI" panose="020B0503020204020204" pitchFamily="34" charset="-122"/>
              </a:defRPr>
            </a:lvl2pPr>
            <a:lvl3pPr>
              <a:defRPr>
                <a:latin typeface="Microsoft YaHei UI" panose="020B0503020204020204" pitchFamily="34" charset="-122"/>
                <a:ea typeface="Microsoft YaHei UI" panose="020B0503020204020204" pitchFamily="34" charset="-122"/>
              </a:defRPr>
            </a:lvl3pPr>
            <a:lvl4pPr>
              <a:defRPr>
                <a:latin typeface="Microsoft YaHei UI" panose="020B0503020204020204" pitchFamily="34" charset="-122"/>
                <a:ea typeface="Microsoft YaHei UI" panose="020B0503020204020204" pitchFamily="34" charset="-122"/>
              </a:defRPr>
            </a:lvl4pPr>
            <a:lvl5pPr>
              <a:defRPr>
                <a:latin typeface="Microsoft YaHei UI" panose="020B0503020204020204" pitchFamily="34" charset="-122"/>
                <a:ea typeface="Microsoft YaHei UI" panose="020B0503020204020204" pitchFamily="34" charset="-122"/>
              </a:defRPr>
            </a:lvl5pPr>
          </a:lstStyle>
          <a:p>
            <a:pPr lvl="0" rtl="0"/>
            <a:r>
              <a:rPr lang="zh-CN" altLang="en-US" noProof="0"/>
              <a:t>编辑母版文本样式</a:t>
            </a:r>
            <a:endParaRPr lang="zh-CN" altLang="en-US" noProof="0"/>
          </a:p>
          <a:p>
            <a:pPr lvl="1" rtl="0"/>
            <a:r>
              <a:rPr lang="zh-CN" altLang="en-US" noProof="0"/>
              <a:t>第二级</a:t>
            </a:r>
            <a:endParaRPr lang="zh-CN" altLang="en-US" noProof="0"/>
          </a:p>
          <a:p>
            <a:pPr lvl="2" rtl="0"/>
            <a:r>
              <a:rPr lang="zh-CN" altLang="en-US" noProof="0"/>
              <a:t>第三级</a:t>
            </a:r>
            <a:endParaRPr lang="zh-CN" altLang="en-US" noProof="0"/>
          </a:p>
          <a:p>
            <a:pPr lvl="3" rtl="0"/>
            <a:r>
              <a:rPr lang="zh-CN" altLang="en-US" noProof="0"/>
              <a:t>第四级</a:t>
            </a:r>
            <a:endParaRPr lang="zh-CN" altLang="en-US" noProof="0"/>
          </a:p>
          <a:p>
            <a:pPr lvl="4" rtl="0"/>
            <a:r>
              <a:rPr lang="zh-CN" altLang="en-US" noProof="0"/>
              <a:t>第五级</a:t>
            </a:r>
            <a:endParaRPr lang="zh-CN" altLang="en-US" noProof="0"/>
          </a:p>
        </p:txBody>
      </p:sp>
      <p:sp>
        <p:nvSpPr>
          <p:cNvPr id="4" name="日期占位符 3"/>
          <p:cNvSpPr>
            <a:spLocks noGrp="1"/>
          </p:cNvSpPr>
          <p:nvPr>
            <p:ph type="dt" sz="half" idx="10"/>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6332E303-0D2A-4D78-B246-00723A3F99C8}" type="datetime1">
              <a:rPr lang="zh-CN" altLang="en-US" noProof="0" smtClean="0"/>
            </a:fld>
            <a:endParaRPr lang="zh-CN" altLang="en-US" noProof="0"/>
          </a:p>
        </p:txBody>
      </p:sp>
      <p:sp>
        <p:nvSpPr>
          <p:cNvPr id="5" name="页脚占位符 4"/>
          <p:cNvSpPr>
            <a:spLocks noGrp="1"/>
          </p:cNvSpPr>
          <p:nvPr>
            <p:ph type="ftr" sz="quarter" idx="11"/>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endParaRPr lang="zh-CN" altLang="en-US" noProof="0"/>
          </a:p>
        </p:txBody>
      </p:sp>
      <p:sp>
        <p:nvSpPr>
          <p:cNvPr id="6" name="灯片编号占位符 5"/>
          <p:cNvSpPr>
            <a:spLocks noGrp="1"/>
          </p:cNvSpPr>
          <p:nvPr>
            <p:ph type="sldNum" sz="quarter" idx="12"/>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4FAB73BC-B049-4115-A692-8D63A059BFB8}" type="slidenum">
              <a:rPr lang="en-US" altLang="zh-CN" noProof="0" smtClean="0"/>
            </a:fld>
            <a:endParaRPr lang="zh-CN" altLang="en-US" noProof="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tx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lvl1pPr>
              <a:defRPr>
                <a:latin typeface="Microsoft YaHei UI" panose="020B0503020204020204" pitchFamily="34" charset="-122"/>
                <a:ea typeface="Microsoft YaHei UI" panose="020B0503020204020204" pitchFamily="34" charset="-122"/>
              </a:defRPr>
            </a:lvl1pPr>
          </a:lstStyle>
          <a:p>
            <a:pPr rtl="0"/>
            <a:r>
              <a:rPr lang="zh-CN" altLang="en-US" noProof="0"/>
              <a:t>单击此处编辑母版标题样式</a:t>
            </a:r>
            <a:endParaRPr lang="zh-CN" altLang="en-US" noProof="0"/>
          </a:p>
        </p:txBody>
      </p:sp>
      <p:sp>
        <p:nvSpPr>
          <p:cNvPr id="3" name="内容占位符 2"/>
          <p:cNvSpPr>
            <a:spLocks noGrp="1"/>
          </p:cNvSpPr>
          <p:nvPr>
            <p:ph idx="1" hasCustomPrompt="1"/>
          </p:nvPr>
        </p:nvSpPr>
        <p:spPr/>
        <p:txBody>
          <a:bodyPr rtlCol="0"/>
          <a:lstStyle>
            <a:lvl1pPr>
              <a:defRPr sz="1800">
                <a:latin typeface="Microsoft YaHei UI" panose="020B0503020204020204" pitchFamily="34" charset="-122"/>
                <a:ea typeface="Microsoft YaHei UI" panose="020B0503020204020204" pitchFamily="34" charset="-122"/>
              </a:defRPr>
            </a:lvl1pPr>
            <a:lvl2pPr>
              <a:defRPr>
                <a:latin typeface="Microsoft YaHei UI" panose="020B0503020204020204" pitchFamily="34" charset="-122"/>
                <a:ea typeface="Microsoft YaHei UI" panose="020B0503020204020204" pitchFamily="34" charset="-122"/>
              </a:defRPr>
            </a:lvl2pPr>
            <a:lvl3pPr>
              <a:defRPr>
                <a:latin typeface="Microsoft YaHei UI" panose="020B0503020204020204" pitchFamily="34" charset="-122"/>
                <a:ea typeface="Microsoft YaHei UI" panose="020B0503020204020204" pitchFamily="34" charset="-122"/>
              </a:defRPr>
            </a:lvl3pPr>
            <a:lvl4pPr>
              <a:defRPr>
                <a:latin typeface="Microsoft YaHei UI" panose="020B0503020204020204" pitchFamily="34" charset="-122"/>
                <a:ea typeface="Microsoft YaHei UI" panose="020B0503020204020204" pitchFamily="34" charset="-122"/>
              </a:defRPr>
            </a:lvl4pPr>
            <a:lvl5pPr>
              <a:defRPr>
                <a:latin typeface="Microsoft YaHei UI" panose="020B0503020204020204" pitchFamily="34" charset="-122"/>
                <a:ea typeface="Microsoft YaHei UI" panose="020B0503020204020204" pitchFamily="34" charset="-122"/>
              </a:defRPr>
            </a:lvl5pPr>
          </a:lstStyle>
          <a:p>
            <a:pPr lvl="0" rtl="0"/>
            <a:r>
              <a:rPr lang="zh-CN" altLang="en-US" noProof="0"/>
              <a:t>编辑母版文本样式</a:t>
            </a:r>
            <a:endParaRPr lang="zh-CN" altLang="en-US" noProof="0"/>
          </a:p>
          <a:p>
            <a:pPr lvl="1" rtl="0"/>
            <a:r>
              <a:rPr lang="zh-CN" altLang="en-US" noProof="0"/>
              <a:t>第二级</a:t>
            </a:r>
            <a:endParaRPr lang="zh-CN" altLang="en-US" noProof="0"/>
          </a:p>
          <a:p>
            <a:pPr lvl="2" rtl="0"/>
            <a:r>
              <a:rPr lang="zh-CN" altLang="en-US" noProof="0"/>
              <a:t>第三级</a:t>
            </a:r>
            <a:endParaRPr lang="zh-CN" altLang="en-US" noProof="0"/>
          </a:p>
          <a:p>
            <a:pPr lvl="3" rtl="0"/>
            <a:r>
              <a:rPr lang="zh-CN" altLang="en-US" noProof="0"/>
              <a:t>第四级</a:t>
            </a:r>
            <a:endParaRPr lang="zh-CN" altLang="en-US" noProof="0"/>
          </a:p>
          <a:p>
            <a:pPr lvl="4" rtl="0"/>
            <a:r>
              <a:rPr lang="zh-CN" altLang="en-US" noProof="0"/>
              <a:t>第五级</a:t>
            </a:r>
            <a:endParaRPr lang="zh-CN" altLang="en-US" noProof="0"/>
          </a:p>
        </p:txBody>
      </p:sp>
      <p:sp>
        <p:nvSpPr>
          <p:cNvPr id="4" name="日期占位符 3"/>
          <p:cNvSpPr>
            <a:spLocks noGrp="1"/>
          </p:cNvSpPr>
          <p:nvPr>
            <p:ph type="dt" sz="half" idx="10"/>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7F75CE96-05BA-4606-81C6-087C587193E9}" type="datetime1">
              <a:rPr lang="zh-CN" altLang="en-US" noProof="0" smtClean="0"/>
            </a:fld>
            <a:endParaRPr lang="zh-CN" altLang="en-US" noProof="0"/>
          </a:p>
        </p:txBody>
      </p:sp>
      <p:sp>
        <p:nvSpPr>
          <p:cNvPr id="5" name="页脚占位符 4"/>
          <p:cNvSpPr>
            <a:spLocks noGrp="1"/>
          </p:cNvSpPr>
          <p:nvPr>
            <p:ph type="ftr" sz="quarter" idx="11"/>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endParaRPr lang="zh-CN" altLang="en-US" noProof="0"/>
          </a:p>
        </p:txBody>
      </p:sp>
      <p:sp>
        <p:nvSpPr>
          <p:cNvPr id="6" name="灯片编号占位符 5"/>
          <p:cNvSpPr>
            <a:spLocks noGrp="1"/>
          </p:cNvSpPr>
          <p:nvPr>
            <p:ph type="sldNum" sz="quarter" idx="12"/>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4FAB73BC-B049-4115-A692-8D63A059BFB8}" type="slidenum">
              <a:rPr lang="en-US" altLang="zh-CN" noProof="0" smtClean="0"/>
            </a:fld>
            <a:endParaRPr lang="zh-CN" altLang="en-US" noProof="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19" name="矩形 18"/>
          <p:cNvSpPr/>
          <p:nvPr/>
        </p:nvSpPr>
        <p:spPr>
          <a:xfrm>
            <a:off x="0" y="0"/>
            <a:ext cx="12192000" cy="6858000"/>
          </a:xfrm>
          <a:prstGeom prst="rect">
            <a:avLst/>
          </a:prstGeom>
          <a:blipFill dpi="0" rotWithShape="1">
            <a:blip r:embed="rId2">
              <a:alphaModFix amt="40000"/>
              <a:duotone>
                <a:schemeClr val="accent3">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3" name="矩形 22"/>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24" name="矩形 23"/>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30" name="矩形 29"/>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31" name="组 30"/>
          <p:cNvGrpSpPr/>
          <p:nvPr/>
        </p:nvGrpSpPr>
        <p:grpSpPr>
          <a:xfrm>
            <a:off x="5250180" y="1267730"/>
            <a:ext cx="1691640" cy="645295"/>
            <a:chOff x="5318306" y="1386268"/>
            <a:chExt cx="1567331" cy="645295"/>
          </a:xfrm>
        </p:grpSpPr>
        <p:cxnSp>
          <p:nvCxnSpPr>
            <p:cNvPr id="32" name="直接连接符​ 31"/>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3" name="直接连接符​​(S) 32"/>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标题 1"/>
          <p:cNvSpPr>
            <a:spLocks noGrp="1"/>
          </p:cNvSpPr>
          <p:nvPr>
            <p:ph type="title"/>
          </p:nvPr>
        </p:nvSpPr>
        <p:spPr>
          <a:xfrm>
            <a:off x="1563623" y="2094309"/>
            <a:ext cx="9070848" cy="2587752"/>
          </a:xfrm>
        </p:spPr>
        <p:txBody>
          <a:bodyPr rtlCol="0"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icrosoft YaHei UI" panose="020B0503020204020204" pitchFamily="34" charset="-122"/>
                <a:ea typeface="Microsoft YaHei UI" panose="020B0503020204020204" pitchFamily="34" charset="-122"/>
                <a:cs typeface="+mn-cs"/>
              </a:defRPr>
            </a:lvl1pPr>
          </a:lstStyle>
          <a:p>
            <a:pPr rtl="0"/>
            <a:r>
              <a:rPr lang="zh-CN" altLang="en-US" noProof="0"/>
              <a:t>单击此处编辑母版标题样式</a:t>
            </a:r>
            <a:endParaRPr lang="zh-CN" altLang="en-US" noProof="0"/>
          </a:p>
        </p:txBody>
      </p:sp>
      <p:sp>
        <p:nvSpPr>
          <p:cNvPr id="3" name="文本占位符 2"/>
          <p:cNvSpPr>
            <a:spLocks noGrp="1"/>
          </p:cNvSpPr>
          <p:nvPr>
            <p:ph type="body" idx="1" hasCustomPrompt="1"/>
          </p:nvPr>
        </p:nvSpPr>
        <p:spPr>
          <a:xfrm>
            <a:off x="1563624" y="4682062"/>
            <a:ext cx="9070848" cy="457200"/>
          </a:xfrm>
        </p:spPr>
        <p:txBody>
          <a:bodyPr rtlCol="0" anchor="t">
            <a:normAutofit/>
          </a:bodyPr>
          <a:lstStyle>
            <a:lvl1pPr marL="0" indent="0" algn="ctr">
              <a:buNone/>
              <a:tabLst>
                <a:tab pos="2633345" algn="l"/>
              </a:tabLst>
              <a:defRPr sz="1600">
                <a:solidFill>
                  <a:schemeClr val="tx2"/>
                </a:solidFill>
                <a:effectLst/>
                <a:latin typeface="Microsoft YaHei UI" panose="020B0503020204020204" pitchFamily="34" charset="-122"/>
                <a:ea typeface="Microsoft YaHei UI" panose="020B0503020204020204" pitchFamily="34" charset="-122"/>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zh-CN" altLang="en-US" noProof="0"/>
              <a:t>编辑母版文本样式</a:t>
            </a:r>
            <a:endParaRPr lang="zh-CN" altLang="en-US" noProof="0"/>
          </a:p>
        </p:txBody>
      </p:sp>
      <p:sp>
        <p:nvSpPr>
          <p:cNvPr id="4" name="日期占位符 3"/>
          <p:cNvSpPr>
            <a:spLocks noGrp="1"/>
          </p:cNvSpPr>
          <p:nvPr>
            <p:ph type="dt" sz="half" idx="10"/>
          </p:nvPr>
        </p:nvSpPr>
        <p:spPr>
          <a:xfrm>
            <a:off x="5321808" y="1344502"/>
            <a:ext cx="1554480" cy="530352"/>
          </a:xfrm>
        </p:spPr>
        <p:txBody>
          <a:bodyPr rtlCol="0"/>
          <a:lstStyle>
            <a:lvl1pPr algn="ctr">
              <a:defRPr lang="en-US" sz="1300" kern="1200" spc="0" baseline="0">
                <a:solidFill>
                  <a:srgbClr val="FFFFFF"/>
                </a:solidFill>
                <a:latin typeface="Microsoft YaHei UI" panose="020B0503020204020204" pitchFamily="34" charset="-122"/>
                <a:ea typeface="Microsoft YaHei UI" panose="020B0503020204020204" pitchFamily="34" charset="-122"/>
                <a:cs typeface="+mn-cs"/>
              </a:defRPr>
            </a:lvl1pPr>
          </a:lstStyle>
          <a:p>
            <a:fld id="{D31950EB-3303-4FE6-8AD1-5227D9F3C618}" type="datetime1">
              <a:rPr lang="zh-CN" altLang="en-US" noProof="0" smtClean="0"/>
            </a:fld>
            <a:endParaRPr lang="zh-CN" altLang="en-US" noProof="0"/>
          </a:p>
        </p:txBody>
      </p:sp>
      <p:sp>
        <p:nvSpPr>
          <p:cNvPr id="5" name="页脚占位符 4"/>
          <p:cNvSpPr>
            <a:spLocks noGrp="1"/>
          </p:cNvSpPr>
          <p:nvPr>
            <p:ph type="ftr" sz="quarter" idx="11"/>
          </p:nvPr>
        </p:nvSpPr>
        <p:spPr>
          <a:xfrm>
            <a:off x="1453896" y="5212080"/>
            <a:ext cx="5907024" cy="228600"/>
          </a:xfrm>
        </p:spPr>
        <p:txBody>
          <a:bodyPr rtlCol="0"/>
          <a:lstStyle>
            <a:lvl1pPr algn="l">
              <a:defRPr>
                <a:solidFill>
                  <a:schemeClr val="tx2"/>
                </a:solidFill>
                <a:latin typeface="Microsoft YaHei UI" panose="020B0503020204020204" pitchFamily="34" charset="-122"/>
                <a:ea typeface="Microsoft YaHei UI" panose="020B0503020204020204" pitchFamily="34" charset="-122"/>
              </a:defRPr>
            </a:lvl1pPr>
          </a:lstStyle>
          <a:p>
            <a:endParaRPr lang="zh-CN" altLang="en-US" noProof="0"/>
          </a:p>
        </p:txBody>
      </p:sp>
      <p:sp>
        <p:nvSpPr>
          <p:cNvPr id="6" name="灯片编号占位符 5"/>
          <p:cNvSpPr>
            <a:spLocks noGrp="1"/>
          </p:cNvSpPr>
          <p:nvPr>
            <p:ph type="sldNum" sz="quarter" idx="12"/>
          </p:nvPr>
        </p:nvSpPr>
        <p:spPr>
          <a:xfrm>
            <a:off x="8604504" y="5212080"/>
            <a:ext cx="2112264" cy="228600"/>
          </a:xfrm>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4FAB73BC-B049-4115-A692-8D63A059BFB8}" type="slidenum">
              <a:rPr lang="en-US" altLang="zh-CN" noProof="0" smtClean="0"/>
            </a:fld>
            <a:endParaRPr lang="zh-CN" altLang="en-US" noProof="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标题 7"/>
          <p:cNvSpPr>
            <a:spLocks noGrp="1"/>
          </p:cNvSpPr>
          <p:nvPr>
            <p:ph type="title"/>
          </p:nvPr>
        </p:nvSpPr>
        <p:spPr/>
        <p:txBody>
          <a:bodyPr rtlCol="0"/>
          <a:lstStyle/>
          <a:p>
            <a:pPr rtl="0"/>
            <a:r>
              <a:rPr lang="zh-CN" altLang="en-US" noProof="0"/>
              <a:t>单击此处编辑母版标题样式</a:t>
            </a:r>
            <a:endParaRPr lang="zh-CN" altLang="en-US" noProof="0" dirty="0"/>
          </a:p>
        </p:txBody>
      </p:sp>
      <p:sp>
        <p:nvSpPr>
          <p:cNvPr id="3" name="内容占位符 2"/>
          <p:cNvSpPr>
            <a:spLocks noGrp="1"/>
          </p:cNvSpPr>
          <p:nvPr>
            <p:ph sz="half" idx="1" hasCustomPrompt="1"/>
          </p:nvPr>
        </p:nvSpPr>
        <p:spPr>
          <a:xfrm>
            <a:off x="1066800" y="2103120"/>
            <a:ext cx="475488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zh-CN" altLang="en-US" noProof="0"/>
              <a:t>编辑母版文本样式</a:t>
            </a:r>
            <a:endParaRPr lang="zh-CN" altLang="en-US" noProof="0"/>
          </a:p>
          <a:p>
            <a:pPr lvl="1" rtl="0"/>
            <a:r>
              <a:rPr lang="zh-CN" altLang="en-US" noProof="0"/>
              <a:t>第二级</a:t>
            </a:r>
            <a:endParaRPr lang="zh-CN" altLang="en-US" noProof="0"/>
          </a:p>
          <a:p>
            <a:pPr lvl="2" rtl="0"/>
            <a:r>
              <a:rPr lang="zh-CN" altLang="en-US" noProof="0"/>
              <a:t>第三级</a:t>
            </a:r>
            <a:endParaRPr lang="zh-CN" altLang="en-US" noProof="0"/>
          </a:p>
          <a:p>
            <a:pPr lvl="3" rtl="0"/>
            <a:r>
              <a:rPr lang="zh-CN" altLang="en-US" noProof="0"/>
              <a:t>第四级</a:t>
            </a:r>
            <a:endParaRPr lang="zh-CN" altLang="en-US" noProof="0"/>
          </a:p>
          <a:p>
            <a:pPr lvl="4" rtl="0"/>
            <a:r>
              <a:rPr lang="zh-CN" altLang="en-US" noProof="0"/>
              <a:t>第五级</a:t>
            </a:r>
            <a:endParaRPr lang="zh-CN" altLang="en-US" noProof="0"/>
          </a:p>
        </p:txBody>
      </p:sp>
      <p:sp>
        <p:nvSpPr>
          <p:cNvPr id="4" name="内容占位符 3"/>
          <p:cNvSpPr>
            <a:spLocks noGrp="1"/>
          </p:cNvSpPr>
          <p:nvPr>
            <p:ph sz="half" idx="2" hasCustomPrompt="1"/>
          </p:nvPr>
        </p:nvSpPr>
        <p:spPr>
          <a:xfrm>
            <a:off x="6370320" y="2103120"/>
            <a:ext cx="475488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zh-CN" altLang="en-US" noProof="0"/>
              <a:t>编辑母版文本样式</a:t>
            </a:r>
            <a:endParaRPr lang="zh-CN" altLang="en-US" noProof="0"/>
          </a:p>
          <a:p>
            <a:pPr lvl="1" rtl="0"/>
            <a:r>
              <a:rPr lang="zh-CN" altLang="en-US" noProof="0"/>
              <a:t>第二级</a:t>
            </a:r>
            <a:endParaRPr lang="zh-CN" altLang="en-US" noProof="0"/>
          </a:p>
          <a:p>
            <a:pPr lvl="2" rtl="0"/>
            <a:r>
              <a:rPr lang="zh-CN" altLang="en-US" noProof="0"/>
              <a:t>第三级</a:t>
            </a:r>
            <a:endParaRPr lang="zh-CN" altLang="en-US" noProof="0"/>
          </a:p>
          <a:p>
            <a:pPr lvl="3" rtl="0"/>
            <a:r>
              <a:rPr lang="zh-CN" altLang="en-US" noProof="0"/>
              <a:t>第四级</a:t>
            </a:r>
            <a:endParaRPr lang="zh-CN" altLang="en-US" noProof="0"/>
          </a:p>
          <a:p>
            <a:pPr lvl="4" rtl="0"/>
            <a:r>
              <a:rPr lang="zh-CN" altLang="en-US" noProof="0"/>
              <a:t>第五级</a:t>
            </a:r>
            <a:endParaRPr lang="zh-CN" altLang="en-US" noProof="0"/>
          </a:p>
        </p:txBody>
      </p:sp>
      <p:sp>
        <p:nvSpPr>
          <p:cNvPr id="5" name="日期占位符 4"/>
          <p:cNvSpPr>
            <a:spLocks noGrp="1"/>
          </p:cNvSpPr>
          <p:nvPr>
            <p:ph type="dt" sz="half" idx="10"/>
          </p:nvPr>
        </p:nvSpPr>
        <p:spPr/>
        <p:txBody>
          <a:bodyPr rtlCol="0"/>
          <a:lstStyle>
            <a:lvl1pPr>
              <a:defRPr>
                <a:solidFill>
                  <a:schemeClr val="tx2"/>
                </a:solidFill>
              </a:defRPr>
            </a:lvl1pPr>
          </a:lstStyle>
          <a:p>
            <a:pPr rtl="0"/>
            <a:fld id="{E7327386-70E9-46DE-AADA-F771DCDAE73F}" type="datetime1">
              <a:rPr lang="zh-CN" altLang="en-US" noProof="0" smtClean="0"/>
            </a:fld>
            <a:endParaRPr lang="zh-CN" altLang="en-US" noProof="0"/>
          </a:p>
        </p:txBody>
      </p:sp>
      <p:sp>
        <p:nvSpPr>
          <p:cNvPr id="6" name="页脚占位符 5"/>
          <p:cNvSpPr>
            <a:spLocks noGrp="1"/>
          </p:cNvSpPr>
          <p:nvPr>
            <p:ph type="ftr" sz="quarter" idx="11"/>
          </p:nvPr>
        </p:nvSpPr>
        <p:spPr/>
        <p:txBody>
          <a:bodyPr rtlCol="0"/>
          <a:lstStyle>
            <a:lvl1pPr>
              <a:defRPr>
                <a:solidFill>
                  <a:schemeClr val="tx2"/>
                </a:solidFill>
              </a:defRPr>
            </a:lvl1pPr>
          </a:lstStyle>
          <a:p>
            <a:pPr rtl="0"/>
            <a:endParaRPr lang="zh-CN" altLang="en-US" noProof="0"/>
          </a:p>
        </p:txBody>
      </p:sp>
      <p:sp>
        <p:nvSpPr>
          <p:cNvPr id="7" name="灯片编号占位符 6"/>
          <p:cNvSpPr>
            <a:spLocks noGrp="1"/>
          </p:cNvSpPr>
          <p:nvPr>
            <p:ph type="sldNum" sz="quarter" idx="12"/>
          </p:nvPr>
        </p:nvSpPr>
        <p:spPr/>
        <p:txBody>
          <a:bodyPr rtlCol="0"/>
          <a:lstStyle>
            <a:lvl1pPr>
              <a:defRPr>
                <a:solidFill>
                  <a:schemeClr val="tx2"/>
                </a:solidFill>
              </a:defRPr>
            </a:lvl1pPr>
          </a:lstStyle>
          <a:p>
            <a:pPr rtl="0"/>
            <a:fld id="{4FAB73BC-B049-4115-A692-8D63A059BFB8}" type="slidenum">
              <a:rPr lang="en-US" altLang="zh-CN" noProof="0" smtClean="0"/>
            </a:fld>
            <a:endParaRPr lang="zh-CN" altLang="en-US" noProof="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lvl1pPr>
              <a:defRPr>
                <a:latin typeface="Microsoft YaHei UI" panose="020B0503020204020204" pitchFamily="34" charset="-122"/>
                <a:ea typeface="Microsoft YaHei UI" panose="020B0503020204020204" pitchFamily="34" charset="-122"/>
              </a:defRPr>
            </a:lvl1pPr>
          </a:lstStyle>
          <a:p>
            <a:pPr rtl="0"/>
            <a:r>
              <a:rPr lang="zh-CN" altLang="en-US" noProof="0"/>
              <a:t>单击此处编辑母版标题样式</a:t>
            </a:r>
            <a:endParaRPr lang="zh-CN" altLang="en-US" noProof="0"/>
          </a:p>
        </p:txBody>
      </p:sp>
      <p:sp>
        <p:nvSpPr>
          <p:cNvPr id="3" name="文本占位符 2"/>
          <p:cNvSpPr>
            <a:spLocks noGrp="1"/>
          </p:cNvSpPr>
          <p:nvPr>
            <p:ph type="body" idx="1" hasCustomPrompt="1"/>
          </p:nvPr>
        </p:nvSpPr>
        <p:spPr>
          <a:xfrm>
            <a:off x="1069848" y="2074334"/>
            <a:ext cx="4754880" cy="640080"/>
          </a:xfrm>
        </p:spPr>
        <p:txBody>
          <a:bodyPr rtlCol="0" anchor="ctr">
            <a:normAutofit/>
          </a:bodyPr>
          <a:lstStyle>
            <a:lvl1pPr marL="0" indent="0" algn="ctr">
              <a:spcBef>
                <a:spcPts val="0"/>
              </a:spcBef>
              <a:buNone/>
              <a:defRPr sz="1800" b="0">
                <a:solidFill>
                  <a:schemeClr val="tx2"/>
                </a:solidFill>
                <a:latin typeface="Microsoft YaHei UI" panose="020B0503020204020204" pitchFamily="34" charset="-122"/>
                <a:ea typeface="Microsoft YaHei UI" panose="020B0503020204020204" pitchFamily="34" charset="-122"/>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zh-CN" altLang="en-US" noProof="0" dirty="0"/>
              <a:t>编辑母版文本样式</a:t>
            </a:r>
            <a:endParaRPr lang="zh-CN" altLang="en-US" noProof="0" dirty="0"/>
          </a:p>
        </p:txBody>
      </p:sp>
      <p:sp>
        <p:nvSpPr>
          <p:cNvPr id="4" name="内容占位符 3"/>
          <p:cNvSpPr>
            <a:spLocks noGrp="1"/>
          </p:cNvSpPr>
          <p:nvPr>
            <p:ph sz="half" idx="2" hasCustomPrompt="1"/>
          </p:nvPr>
        </p:nvSpPr>
        <p:spPr>
          <a:xfrm>
            <a:off x="1069848" y="2755898"/>
            <a:ext cx="4754880" cy="3200400"/>
          </a:xfrm>
        </p:spPr>
        <p:txBody>
          <a:bodyPr rtlCol="0"/>
          <a:lstStyle>
            <a:lvl1pPr>
              <a:defRPr sz="1800">
                <a:latin typeface="Microsoft YaHei UI" panose="020B0503020204020204" pitchFamily="34" charset="-122"/>
                <a:ea typeface="Microsoft YaHei UI" panose="020B0503020204020204" pitchFamily="34" charset="-122"/>
              </a:defRPr>
            </a:lvl1pPr>
            <a:lvl2pPr>
              <a:defRPr sz="1600">
                <a:latin typeface="Microsoft YaHei UI" panose="020B0503020204020204" pitchFamily="34" charset="-122"/>
                <a:ea typeface="Microsoft YaHei UI" panose="020B0503020204020204" pitchFamily="34" charset="-122"/>
              </a:defRPr>
            </a:lvl2pPr>
            <a:lvl3pPr>
              <a:defRPr sz="1400">
                <a:latin typeface="Microsoft YaHei UI" panose="020B0503020204020204" pitchFamily="34" charset="-122"/>
                <a:ea typeface="Microsoft YaHei UI" panose="020B0503020204020204" pitchFamily="34" charset="-122"/>
              </a:defRPr>
            </a:lvl3pPr>
            <a:lvl4pPr>
              <a:defRPr sz="1400">
                <a:latin typeface="Microsoft YaHei UI" panose="020B0503020204020204" pitchFamily="34" charset="-122"/>
                <a:ea typeface="Microsoft YaHei UI" panose="020B0503020204020204" pitchFamily="34" charset="-122"/>
              </a:defRPr>
            </a:lvl4pPr>
            <a:lvl5pPr>
              <a:defRPr sz="1400">
                <a:latin typeface="Microsoft YaHei UI" panose="020B0503020204020204" pitchFamily="34" charset="-122"/>
                <a:ea typeface="Microsoft YaHei UI" panose="020B0503020204020204" pitchFamily="34" charset="-122"/>
              </a:defRPr>
            </a:lvl5pPr>
            <a:lvl6pPr>
              <a:defRPr sz="1400"/>
            </a:lvl6pPr>
            <a:lvl7pPr>
              <a:defRPr sz="1400"/>
            </a:lvl7pPr>
            <a:lvl8pPr>
              <a:defRPr sz="1400"/>
            </a:lvl8pPr>
            <a:lvl9pPr>
              <a:defRPr sz="1400"/>
            </a:lvl9pPr>
          </a:lstStyle>
          <a:p>
            <a:pPr lvl="0" rtl="0"/>
            <a:r>
              <a:rPr lang="zh-CN" altLang="en-US" noProof="0"/>
              <a:t>编辑母版文本样式</a:t>
            </a:r>
            <a:endParaRPr lang="zh-CN" altLang="en-US" noProof="0"/>
          </a:p>
          <a:p>
            <a:pPr lvl="1" rtl="0"/>
            <a:r>
              <a:rPr lang="zh-CN" altLang="en-US" noProof="0"/>
              <a:t>第二级</a:t>
            </a:r>
            <a:endParaRPr lang="zh-CN" altLang="en-US" noProof="0"/>
          </a:p>
          <a:p>
            <a:pPr lvl="2" rtl="0"/>
            <a:r>
              <a:rPr lang="zh-CN" altLang="en-US" noProof="0"/>
              <a:t>第三级</a:t>
            </a:r>
            <a:endParaRPr lang="zh-CN" altLang="en-US" noProof="0"/>
          </a:p>
          <a:p>
            <a:pPr lvl="3" rtl="0"/>
            <a:r>
              <a:rPr lang="zh-CN" altLang="en-US" noProof="0"/>
              <a:t>第四级</a:t>
            </a:r>
            <a:endParaRPr lang="zh-CN" altLang="en-US" noProof="0"/>
          </a:p>
          <a:p>
            <a:pPr lvl="4" rtl="0"/>
            <a:r>
              <a:rPr lang="zh-CN" altLang="en-US" noProof="0"/>
              <a:t>第五级</a:t>
            </a:r>
            <a:endParaRPr lang="zh-CN" altLang="en-US" noProof="0"/>
          </a:p>
        </p:txBody>
      </p:sp>
      <p:sp>
        <p:nvSpPr>
          <p:cNvPr id="5" name="文本占位符 4"/>
          <p:cNvSpPr>
            <a:spLocks noGrp="1"/>
          </p:cNvSpPr>
          <p:nvPr>
            <p:ph type="body" sz="quarter" idx="3" hasCustomPrompt="1"/>
          </p:nvPr>
        </p:nvSpPr>
        <p:spPr>
          <a:xfrm>
            <a:off x="6373368" y="2074334"/>
            <a:ext cx="4754880" cy="640080"/>
          </a:xfrm>
        </p:spPr>
        <p:txBody>
          <a:bodyPr rtlCol="0" anchor="ctr">
            <a:normAutofit/>
          </a:bodyPr>
          <a:lstStyle>
            <a:lvl1pPr marL="0" indent="0" algn="ctr">
              <a:spcBef>
                <a:spcPts val="0"/>
              </a:spcBef>
              <a:buNone/>
              <a:defRPr sz="1800" b="0">
                <a:solidFill>
                  <a:schemeClr val="tx2"/>
                </a:solidFill>
                <a:latin typeface="Microsoft YaHei UI" panose="020B0503020204020204" pitchFamily="34" charset="-122"/>
                <a:ea typeface="Microsoft YaHei UI" panose="020B0503020204020204" pitchFamily="34" charset="-122"/>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zh-CN" altLang="en-US" noProof="0" dirty="0"/>
              <a:t>编辑母版文本样式</a:t>
            </a:r>
            <a:endParaRPr lang="zh-CN" altLang="en-US" noProof="0" dirty="0"/>
          </a:p>
        </p:txBody>
      </p:sp>
      <p:sp>
        <p:nvSpPr>
          <p:cNvPr id="6" name="内容占位符 5"/>
          <p:cNvSpPr>
            <a:spLocks noGrp="1"/>
          </p:cNvSpPr>
          <p:nvPr>
            <p:ph sz="quarter" idx="4" hasCustomPrompt="1"/>
          </p:nvPr>
        </p:nvSpPr>
        <p:spPr>
          <a:xfrm>
            <a:off x="6373368" y="2756581"/>
            <a:ext cx="4754880" cy="3200400"/>
          </a:xfrm>
        </p:spPr>
        <p:txBody>
          <a:bodyPr rtlCol="0"/>
          <a:lstStyle>
            <a:lvl1pPr>
              <a:defRPr sz="1800">
                <a:latin typeface="Microsoft YaHei UI" panose="020B0503020204020204" pitchFamily="34" charset="-122"/>
                <a:ea typeface="Microsoft YaHei UI" panose="020B0503020204020204" pitchFamily="34" charset="-122"/>
              </a:defRPr>
            </a:lvl1pPr>
            <a:lvl2pPr>
              <a:defRPr sz="1600">
                <a:latin typeface="Microsoft YaHei UI" panose="020B0503020204020204" pitchFamily="34" charset="-122"/>
                <a:ea typeface="Microsoft YaHei UI" panose="020B0503020204020204" pitchFamily="34" charset="-122"/>
              </a:defRPr>
            </a:lvl2pPr>
            <a:lvl3pPr>
              <a:defRPr sz="1400">
                <a:latin typeface="Microsoft YaHei UI" panose="020B0503020204020204" pitchFamily="34" charset="-122"/>
                <a:ea typeface="Microsoft YaHei UI" panose="020B0503020204020204" pitchFamily="34" charset="-122"/>
              </a:defRPr>
            </a:lvl3pPr>
            <a:lvl4pPr>
              <a:defRPr sz="1400">
                <a:latin typeface="Microsoft YaHei UI" panose="020B0503020204020204" pitchFamily="34" charset="-122"/>
                <a:ea typeface="Microsoft YaHei UI" panose="020B0503020204020204" pitchFamily="34" charset="-122"/>
              </a:defRPr>
            </a:lvl4pPr>
            <a:lvl5pPr>
              <a:defRPr sz="1400">
                <a:latin typeface="Microsoft YaHei UI" panose="020B0503020204020204" pitchFamily="34" charset="-122"/>
                <a:ea typeface="Microsoft YaHei UI" panose="020B0503020204020204" pitchFamily="34" charset="-122"/>
              </a:defRPr>
            </a:lvl5pPr>
            <a:lvl6pPr>
              <a:defRPr sz="1400"/>
            </a:lvl6pPr>
            <a:lvl7pPr>
              <a:defRPr sz="1400"/>
            </a:lvl7pPr>
            <a:lvl8pPr>
              <a:defRPr sz="1400"/>
            </a:lvl8pPr>
            <a:lvl9pPr>
              <a:defRPr sz="1400"/>
            </a:lvl9pPr>
          </a:lstStyle>
          <a:p>
            <a:pPr lvl="0" rtl="0"/>
            <a:r>
              <a:rPr lang="zh-CN" altLang="en-US" noProof="0"/>
              <a:t>编辑母版文本样式</a:t>
            </a:r>
            <a:endParaRPr lang="zh-CN" altLang="en-US" noProof="0"/>
          </a:p>
          <a:p>
            <a:pPr lvl="1" rtl="0"/>
            <a:r>
              <a:rPr lang="zh-CN" altLang="en-US" noProof="0"/>
              <a:t>第二级</a:t>
            </a:r>
            <a:endParaRPr lang="zh-CN" altLang="en-US" noProof="0"/>
          </a:p>
          <a:p>
            <a:pPr lvl="2" rtl="0"/>
            <a:r>
              <a:rPr lang="zh-CN" altLang="en-US" noProof="0"/>
              <a:t>第三级</a:t>
            </a:r>
            <a:endParaRPr lang="zh-CN" altLang="en-US" noProof="0"/>
          </a:p>
          <a:p>
            <a:pPr lvl="3" rtl="0"/>
            <a:r>
              <a:rPr lang="zh-CN" altLang="en-US" noProof="0"/>
              <a:t>第四级</a:t>
            </a:r>
            <a:endParaRPr lang="zh-CN" altLang="en-US" noProof="0"/>
          </a:p>
          <a:p>
            <a:pPr lvl="4" rtl="0"/>
            <a:r>
              <a:rPr lang="zh-CN" altLang="en-US" noProof="0"/>
              <a:t>第五级</a:t>
            </a:r>
            <a:endParaRPr lang="zh-CN" altLang="en-US" noProof="0"/>
          </a:p>
        </p:txBody>
      </p:sp>
      <p:sp>
        <p:nvSpPr>
          <p:cNvPr id="7" name="日期占位符 6"/>
          <p:cNvSpPr>
            <a:spLocks noGrp="1"/>
          </p:cNvSpPr>
          <p:nvPr>
            <p:ph type="dt" sz="half" idx="10"/>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A3C45F11-B51D-4F16-9E44-20F027185215}" type="datetime1">
              <a:rPr lang="zh-CN" altLang="en-US" smtClean="0"/>
            </a:fld>
            <a:endParaRPr lang="zh-CN" altLang="en-US"/>
          </a:p>
        </p:txBody>
      </p:sp>
      <p:sp>
        <p:nvSpPr>
          <p:cNvPr id="8" name="页脚占位符 7"/>
          <p:cNvSpPr>
            <a:spLocks noGrp="1"/>
          </p:cNvSpPr>
          <p:nvPr>
            <p:ph type="ftr" sz="quarter" idx="11"/>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endParaRPr lang="zh-CN" altLang="en-US"/>
          </a:p>
        </p:txBody>
      </p:sp>
      <p:sp>
        <p:nvSpPr>
          <p:cNvPr id="9" name="灯片编号占位符 8"/>
          <p:cNvSpPr>
            <a:spLocks noGrp="1"/>
          </p:cNvSpPr>
          <p:nvPr>
            <p:ph type="sldNum" sz="quarter" idx="12"/>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4FAB73BC-B049-4115-A692-8D63A059BFB8}" type="slidenum">
              <a:rPr lang="en-US" altLang="zh-CN"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pPr rtl="0"/>
            <a:r>
              <a:rPr lang="zh-CN" altLang="en-US" noProof="0"/>
              <a:t>单击此处编辑母版标题样式</a:t>
            </a:r>
            <a:endParaRPr lang="zh-CN" altLang="en-US" noProof="0"/>
          </a:p>
        </p:txBody>
      </p:sp>
      <p:sp>
        <p:nvSpPr>
          <p:cNvPr id="3" name="日期占位符 2"/>
          <p:cNvSpPr>
            <a:spLocks noGrp="1"/>
          </p:cNvSpPr>
          <p:nvPr>
            <p:ph type="dt" sz="half" idx="10"/>
          </p:nvPr>
        </p:nvSpPr>
        <p:spPr/>
        <p:txBody>
          <a:bodyPr rtlCol="0"/>
          <a:lstStyle>
            <a:lvl1pPr>
              <a:defRPr>
                <a:solidFill>
                  <a:schemeClr val="tx2"/>
                </a:solidFill>
              </a:defRPr>
            </a:lvl1pPr>
          </a:lstStyle>
          <a:p>
            <a:pPr rtl="0"/>
            <a:fld id="{0F8DC16A-F715-4C36-9292-DEF1F990B7BE}" type="datetime1">
              <a:rPr lang="zh-CN" altLang="en-US" noProof="0" smtClean="0"/>
            </a:fld>
            <a:endParaRPr lang="zh-CN" altLang="en-US" noProof="0"/>
          </a:p>
        </p:txBody>
      </p:sp>
      <p:sp>
        <p:nvSpPr>
          <p:cNvPr id="4" name="页脚占位符 3"/>
          <p:cNvSpPr>
            <a:spLocks noGrp="1"/>
          </p:cNvSpPr>
          <p:nvPr>
            <p:ph type="ftr" sz="quarter" idx="11"/>
          </p:nvPr>
        </p:nvSpPr>
        <p:spPr/>
        <p:txBody>
          <a:bodyPr rtlCol="0"/>
          <a:lstStyle>
            <a:lvl1pPr>
              <a:defRPr>
                <a:solidFill>
                  <a:schemeClr val="tx2"/>
                </a:solidFill>
              </a:defRPr>
            </a:lvl1pPr>
          </a:lstStyle>
          <a:p>
            <a:pPr rtl="0"/>
            <a:endParaRPr lang="zh-CN" altLang="en-US" noProof="0"/>
          </a:p>
        </p:txBody>
      </p:sp>
      <p:sp>
        <p:nvSpPr>
          <p:cNvPr id="5" name="灯片编号占位符 4"/>
          <p:cNvSpPr>
            <a:spLocks noGrp="1"/>
          </p:cNvSpPr>
          <p:nvPr>
            <p:ph type="sldNum" sz="quarter" idx="12"/>
          </p:nvPr>
        </p:nvSpPr>
        <p:spPr/>
        <p:txBody>
          <a:bodyPr rtlCol="0"/>
          <a:lstStyle>
            <a:lvl1pPr>
              <a:defRPr>
                <a:solidFill>
                  <a:schemeClr val="tx2"/>
                </a:solidFill>
              </a:defRPr>
            </a:lvl1pPr>
          </a:lstStyle>
          <a:p>
            <a:pPr rtl="0"/>
            <a:fld id="{4FAB73BC-B049-4115-A692-8D63A059BFB8}" type="slidenum">
              <a:rPr lang="en-US" altLang="zh-CN" noProof="0" smtClean="0"/>
            </a:fld>
            <a:endParaRPr lang="zh-CN" altLang="en-US" noProof="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rtlCol="0"/>
          <a:lstStyle>
            <a:lvl1pPr>
              <a:defRPr>
                <a:solidFill>
                  <a:schemeClr val="tx2"/>
                </a:solidFill>
              </a:defRPr>
            </a:lvl1pPr>
          </a:lstStyle>
          <a:p>
            <a:pPr rtl="0"/>
            <a:fld id="{643AF9B7-E53B-423C-89F6-59EAF6D004F3}" type="datetime1">
              <a:rPr lang="zh-CN" altLang="en-US" noProof="0" smtClean="0"/>
            </a:fld>
            <a:endParaRPr lang="zh-CN" altLang="en-US" noProof="0"/>
          </a:p>
        </p:txBody>
      </p:sp>
      <p:sp>
        <p:nvSpPr>
          <p:cNvPr id="3" name="页脚占位符 2"/>
          <p:cNvSpPr>
            <a:spLocks noGrp="1"/>
          </p:cNvSpPr>
          <p:nvPr>
            <p:ph type="ftr" sz="quarter" idx="11"/>
          </p:nvPr>
        </p:nvSpPr>
        <p:spPr/>
        <p:txBody>
          <a:bodyPr rtlCol="0"/>
          <a:lstStyle>
            <a:lvl1pPr>
              <a:defRPr>
                <a:solidFill>
                  <a:schemeClr val="tx2"/>
                </a:solidFill>
              </a:defRPr>
            </a:lvl1pPr>
          </a:lstStyle>
          <a:p>
            <a:pPr rtl="0"/>
            <a:endParaRPr lang="zh-CN" altLang="en-US" noProof="0"/>
          </a:p>
        </p:txBody>
      </p:sp>
      <p:sp>
        <p:nvSpPr>
          <p:cNvPr id="4" name="灯片编号占位符 3"/>
          <p:cNvSpPr>
            <a:spLocks noGrp="1"/>
          </p:cNvSpPr>
          <p:nvPr>
            <p:ph type="sldNum" sz="quarter" idx="12"/>
          </p:nvPr>
        </p:nvSpPr>
        <p:spPr/>
        <p:txBody>
          <a:bodyPr rtlCol="0"/>
          <a:lstStyle>
            <a:lvl1pPr>
              <a:defRPr>
                <a:solidFill>
                  <a:schemeClr val="tx2"/>
                </a:solidFill>
              </a:defRPr>
            </a:lvl1pPr>
          </a:lstStyle>
          <a:p>
            <a:pPr rtl="0"/>
            <a:fld id="{4FAB73BC-B049-4115-A692-8D63A059BFB8}" type="slidenum">
              <a:rPr lang="en-US" altLang="zh-CN" noProof="0" smtClean="0"/>
            </a:fld>
            <a:endParaRPr lang="zh-CN" altLang="en-US" noProof="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带题注的内容">
    <p:spTree>
      <p:nvGrpSpPr>
        <p:cNvPr id="1" name=""/>
        <p:cNvGrpSpPr/>
        <p:nvPr/>
      </p:nvGrpSpPr>
      <p:grpSpPr>
        <a:xfrm>
          <a:off x="0" y="0"/>
          <a:ext cx="0" cy="0"/>
          <a:chOff x="0" y="0"/>
          <a:chExt cx="0" cy="0"/>
        </a:xfrm>
      </p:grpSpPr>
      <p:sp>
        <p:nvSpPr>
          <p:cNvPr id="14" name="矩形 13"/>
          <p:cNvSpPr/>
          <p:nvPr/>
        </p:nvSpPr>
        <p:spPr>
          <a:xfrm>
            <a:off x="234693" y="237744"/>
            <a:ext cx="8633081"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16" name="矩形 15"/>
          <p:cNvSpPr/>
          <p:nvPr/>
        </p:nvSpPr>
        <p:spPr>
          <a:xfrm>
            <a:off x="371856" y="374904"/>
            <a:ext cx="8353044" cy="6108192"/>
          </a:xfrm>
          <a:prstGeom prst="rect">
            <a:avLst/>
          </a:prstGeom>
          <a:solidFill>
            <a:schemeClr val="bg2"/>
          </a:solidFill>
          <a:ln w="6350" cap="sq" cmpd="sng" algn="ctr">
            <a:noFill/>
            <a:prstDash val="solid"/>
            <a:miter lim="800000"/>
          </a:ln>
          <a:effectLst/>
        </p:spPr>
      </p:sp>
      <p:sp>
        <p:nvSpPr>
          <p:cNvPr id="15" name="矩形​​ 14"/>
          <p:cNvSpPr/>
          <p:nvPr/>
        </p:nvSpPr>
        <p:spPr>
          <a:xfrm>
            <a:off x="9020386" y="237744"/>
            <a:ext cx="2926080" cy="63825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标题 1"/>
          <p:cNvSpPr>
            <a:spLocks noGrp="1"/>
          </p:cNvSpPr>
          <p:nvPr>
            <p:ph type="title"/>
          </p:nvPr>
        </p:nvSpPr>
        <p:spPr>
          <a:xfrm>
            <a:off x="9296400" y="607392"/>
            <a:ext cx="2430780" cy="1645920"/>
          </a:xfrm>
        </p:spPr>
        <p:txBody>
          <a:bodyPr rtlCol="0" anchor="b">
            <a:normAutofit/>
          </a:bodyPr>
          <a:lstStyle>
            <a:lvl1pPr algn="l" defTabSz="914400" rtl="0" eaLnBrk="1" latinLnBrk="0" hangingPunct="1">
              <a:lnSpc>
                <a:spcPct val="90000"/>
              </a:lnSpc>
              <a:spcBef>
                <a:spcPct val="0"/>
              </a:spcBef>
              <a:buNone/>
              <a:defRPr lang="en-US" sz="2800" b="0" kern="1200" cap="none" spc="0" baseline="0" dirty="0">
                <a:solidFill>
                  <a:schemeClr val="bg1"/>
                </a:solidFill>
                <a:effectLst/>
                <a:latin typeface="Microsoft YaHei UI" panose="020B0503020204020204" pitchFamily="34" charset="-122"/>
                <a:ea typeface="Microsoft YaHei UI" panose="020B0503020204020204" pitchFamily="34" charset="-122"/>
                <a:cs typeface="+mn-cs"/>
              </a:defRPr>
            </a:lvl1pPr>
          </a:lstStyle>
          <a:p>
            <a:pPr rtl="0"/>
            <a:r>
              <a:rPr lang="zh-CN" altLang="en-US" noProof="0"/>
              <a:t>单击此处编辑母版标题样式</a:t>
            </a:r>
            <a:endParaRPr lang="zh-CN" altLang="en-US" noProof="0"/>
          </a:p>
        </p:txBody>
      </p:sp>
      <p:sp>
        <p:nvSpPr>
          <p:cNvPr id="3" name="内容占位符 2"/>
          <p:cNvSpPr>
            <a:spLocks noGrp="1"/>
          </p:cNvSpPr>
          <p:nvPr>
            <p:ph idx="1" hasCustomPrompt="1"/>
          </p:nvPr>
        </p:nvSpPr>
        <p:spPr>
          <a:xfrm>
            <a:off x="790575" y="704850"/>
            <a:ext cx="7562850" cy="5143500"/>
          </a:xfrm>
        </p:spPr>
        <p:txBody>
          <a:bodyPr rtlCol="0"/>
          <a:lstStyle>
            <a:lvl1pPr>
              <a:defRPr sz="1900">
                <a:latin typeface="Microsoft YaHei UI" panose="020B0503020204020204" pitchFamily="34" charset="-122"/>
                <a:ea typeface="Microsoft YaHei UI" panose="020B0503020204020204" pitchFamily="34" charset="-122"/>
              </a:defRPr>
            </a:lvl1pPr>
            <a:lvl2pPr>
              <a:defRPr sz="1600">
                <a:latin typeface="Microsoft YaHei UI" panose="020B0503020204020204" pitchFamily="34" charset="-122"/>
                <a:ea typeface="Microsoft YaHei UI" panose="020B0503020204020204" pitchFamily="34" charset="-122"/>
              </a:defRPr>
            </a:lvl2pPr>
            <a:lvl3pPr>
              <a:defRPr sz="1400">
                <a:latin typeface="Microsoft YaHei UI" panose="020B0503020204020204" pitchFamily="34" charset="-122"/>
                <a:ea typeface="Microsoft YaHei UI" panose="020B0503020204020204" pitchFamily="34" charset="-122"/>
              </a:defRPr>
            </a:lvl3pPr>
            <a:lvl4pPr>
              <a:defRPr sz="1400">
                <a:latin typeface="Microsoft YaHei UI" panose="020B0503020204020204" pitchFamily="34" charset="-122"/>
                <a:ea typeface="Microsoft YaHei UI" panose="020B0503020204020204" pitchFamily="34" charset="-122"/>
              </a:defRPr>
            </a:lvl4pPr>
            <a:lvl5pPr>
              <a:defRPr sz="1400">
                <a:latin typeface="Microsoft YaHei UI" panose="020B0503020204020204" pitchFamily="34" charset="-122"/>
                <a:ea typeface="Microsoft YaHei UI" panose="020B0503020204020204" pitchFamily="34" charset="-122"/>
              </a:defRPr>
            </a:lvl5pPr>
            <a:lvl6pPr>
              <a:defRPr sz="1400"/>
            </a:lvl6pPr>
            <a:lvl7pPr>
              <a:defRPr sz="1400"/>
            </a:lvl7pPr>
            <a:lvl8pPr>
              <a:defRPr sz="1400"/>
            </a:lvl8pPr>
            <a:lvl9pPr>
              <a:defRPr sz="1400"/>
            </a:lvl9pPr>
          </a:lstStyle>
          <a:p>
            <a:pPr lvl="0" rtl="0"/>
            <a:r>
              <a:rPr lang="zh-CN" altLang="en-US" noProof="0"/>
              <a:t>编辑母版文本样式</a:t>
            </a:r>
            <a:endParaRPr lang="zh-CN" altLang="en-US" noProof="0"/>
          </a:p>
          <a:p>
            <a:pPr lvl="1" rtl="0"/>
            <a:r>
              <a:rPr lang="zh-CN" altLang="en-US" noProof="0"/>
              <a:t>第二级</a:t>
            </a:r>
            <a:endParaRPr lang="zh-CN" altLang="en-US" noProof="0"/>
          </a:p>
          <a:p>
            <a:pPr lvl="2" rtl="0"/>
            <a:r>
              <a:rPr lang="zh-CN" altLang="en-US" noProof="0"/>
              <a:t>第三级</a:t>
            </a:r>
            <a:endParaRPr lang="zh-CN" altLang="en-US" noProof="0"/>
          </a:p>
          <a:p>
            <a:pPr lvl="3" rtl="0"/>
            <a:r>
              <a:rPr lang="zh-CN" altLang="en-US" noProof="0"/>
              <a:t>第四级</a:t>
            </a:r>
            <a:endParaRPr lang="zh-CN" altLang="en-US" noProof="0"/>
          </a:p>
          <a:p>
            <a:pPr lvl="4" rtl="0"/>
            <a:r>
              <a:rPr lang="zh-CN" altLang="en-US" noProof="0"/>
              <a:t>第五级</a:t>
            </a:r>
            <a:endParaRPr lang="zh-CN" altLang="en-US" noProof="0"/>
          </a:p>
        </p:txBody>
      </p:sp>
      <p:sp>
        <p:nvSpPr>
          <p:cNvPr id="4" name="文本占位符 3"/>
          <p:cNvSpPr>
            <a:spLocks noGrp="1"/>
          </p:cNvSpPr>
          <p:nvPr>
            <p:ph type="body" sz="half" idx="2" hasCustomPrompt="1"/>
          </p:nvPr>
        </p:nvSpPr>
        <p:spPr>
          <a:xfrm>
            <a:off x="9296400" y="2286000"/>
            <a:ext cx="2430780" cy="3505200"/>
          </a:xfrm>
        </p:spPr>
        <p:txBody>
          <a:bodyPr rtlCol="0">
            <a:normAutofit/>
          </a:bodyPr>
          <a:lstStyle>
            <a:lvl1pPr marL="0" indent="0">
              <a:lnSpc>
                <a:spcPct val="110000"/>
              </a:lnSpc>
              <a:spcBef>
                <a:spcPts val="800"/>
              </a:spcBef>
              <a:buNone/>
              <a:defRPr sz="1400">
                <a:solidFill>
                  <a:schemeClr val="bg1"/>
                </a:solidFill>
                <a:latin typeface="Microsoft YaHei UI" panose="020B0503020204020204" pitchFamily="34" charset="-122"/>
                <a:ea typeface="Microsoft YaHei UI" panose="020B0503020204020204" pitchFamily="34" charset="-12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zh-CN" altLang="en-US" noProof="0"/>
              <a:t>编辑母版文本样式</a:t>
            </a:r>
            <a:endParaRPr lang="zh-CN" altLang="en-US" noProof="0"/>
          </a:p>
        </p:txBody>
      </p:sp>
      <p:sp>
        <p:nvSpPr>
          <p:cNvPr id="5" name="日期占位符 4"/>
          <p:cNvSpPr>
            <a:spLocks noGrp="1"/>
          </p:cNvSpPr>
          <p:nvPr>
            <p:ph type="dt" sz="half" idx="10"/>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A872393E-9C8B-42B8-91E5-4A1FF04109F8}" type="datetime1">
              <a:rPr lang="zh-CN" altLang="en-US" noProof="0" smtClean="0"/>
            </a:fld>
            <a:endParaRPr lang="zh-CN" altLang="en-US" noProof="0"/>
          </a:p>
        </p:txBody>
      </p:sp>
      <p:sp>
        <p:nvSpPr>
          <p:cNvPr id="6" name="页脚占位符 5"/>
          <p:cNvSpPr>
            <a:spLocks noGrp="1"/>
          </p:cNvSpPr>
          <p:nvPr>
            <p:ph type="ftr" sz="quarter" idx="11"/>
          </p:nvPr>
        </p:nvSpPr>
        <p:spPr>
          <a:xfrm>
            <a:off x="3439158" y="6214535"/>
            <a:ext cx="5184648" cy="256032"/>
          </a:xfrm>
        </p:spPr>
        <p:txBody>
          <a:bodyPr rtlCol="0"/>
          <a:lstStyle>
            <a:lvl1pPr algn="r">
              <a:defRPr>
                <a:solidFill>
                  <a:schemeClr val="tx2"/>
                </a:solidFill>
                <a:latin typeface="Microsoft YaHei UI" panose="020B0503020204020204" pitchFamily="34" charset="-122"/>
                <a:ea typeface="Microsoft YaHei UI" panose="020B0503020204020204" pitchFamily="34" charset="-122"/>
              </a:defRPr>
            </a:lvl1pPr>
          </a:lstStyle>
          <a:p>
            <a:endParaRPr lang="zh-CN" altLang="en-US" noProof="0"/>
          </a:p>
        </p:txBody>
      </p:sp>
      <p:sp>
        <p:nvSpPr>
          <p:cNvPr id="7" name="幻灯片编号占位符 6"/>
          <p:cNvSpPr>
            <a:spLocks noGrp="1"/>
          </p:cNvSpPr>
          <p:nvPr>
            <p:ph type="sldNum" sz="quarter" idx="12"/>
          </p:nvPr>
        </p:nvSpPr>
        <p:spPr/>
        <p:txBody>
          <a:bodyPr rtlCol="0"/>
          <a:lstStyle>
            <a:lvl1pPr>
              <a:defRPr>
                <a:solidFill>
                  <a:schemeClr val="bg2"/>
                </a:solidFill>
                <a:latin typeface="Microsoft YaHei UI" panose="020B0503020204020204" pitchFamily="34" charset="-122"/>
                <a:ea typeface="Microsoft YaHei UI" panose="020B0503020204020204" pitchFamily="34" charset="-122"/>
              </a:defRPr>
            </a:lvl1pPr>
          </a:lstStyle>
          <a:p>
            <a:fld id="{4FAB73BC-B049-4115-A692-8D63A059BFB8}" type="slidenum">
              <a:rPr lang="en-US" altLang="zh-CN" noProof="0" smtClean="0"/>
            </a:fld>
            <a:endParaRPr lang="zh-CN" altLang="en-US" noProof="0"/>
          </a:p>
        </p:txBody>
      </p:sp>
      <p:sp>
        <p:nvSpPr>
          <p:cNvPr id="11" name="矩形 10"/>
          <p:cNvSpPr/>
          <p:nvPr/>
        </p:nvSpPr>
        <p:spPr>
          <a:xfrm>
            <a:off x="9157546" y="374904"/>
            <a:ext cx="2651760"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带题注的图片">
    <p:spTree>
      <p:nvGrpSpPr>
        <p:cNvPr id="1" name=""/>
        <p:cNvGrpSpPr/>
        <p:nvPr/>
      </p:nvGrpSpPr>
      <p:grpSpPr>
        <a:xfrm>
          <a:off x="0" y="0"/>
          <a:ext cx="0" cy="0"/>
          <a:chOff x="0" y="0"/>
          <a:chExt cx="0" cy="0"/>
        </a:xfrm>
      </p:grpSpPr>
      <p:sp>
        <p:nvSpPr>
          <p:cNvPr id="14" name="矩形 13"/>
          <p:cNvSpPr/>
          <p:nvPr/>
        </p:nvSpPr>
        <p:spPr>
          <a:xfrm>
            <a:off x="9020386" y="237744"/>
            <a:ext cx="2926080" cy="6382512"/>
          </a:xfrm>
          <a:prstGeom prst="rect">
            <a:avLst/>
          </a:prstGeom>
          <a:solidFill>
            <a:schemeClr val="tx1"/>
          </a:solidFill>
          <a:ln w="6350" cap="sq">
            <a:solidFill>
              <a:schemeClr val="tx1">
                <a:lumMod val="7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9" name="矩形 8"/>
          <p:cNvSpPr/>
          <p:nvPr/>
        </p:nvSpPr>
        <p:spPr>
          <a:xfrm>
            <a:off x="9157546" y="374904"/>
            <a:ext cx="2651760" cy="6108192"/>
          </a:xfrm>
          <a:prstGeom prst="rect">
            <a:avLst/>
          </a:prstGeom>
          <a:solidFill>
            <a:schemeClr val="bg2"/>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标题 1"/>
          <p:cNvSpPr>
            <a:spLocks noGrp="1"/>
          </p:cNvSpPr>
          <p:nvPr>
            <p:ph type="title"/>
          </p:nvPr>
        </p:nvSpPr>
        <p:spPr>
          <a:xfrm>
            <a:off x="9296400" y="603504"/>
            <a:ext cx="2432304" cy="1645920"/>
          </a:xfrm>
        </p:spPr>
        <p:txBody>
          <a:bodyPr rtlCol="0" anchor="b">
            <a:noAutofit/>
          </a:bodyPr>
          <a:lstStyle>
            <a:lvl1pPr algn="l">
              <a:defRPr sz="2800" b="0">
                <a:solidFill>
                  <a:schemeClr val="tx1"/>
                </a:solidFill>
                <a:latin typeface="Microsoft YaHei UI" panose="020B0503020204020204" pitchFamily="34" charset="-122"/>
                <a:ea typeface="Microsoft YaHei UI" panose="020B0503020204020204" pitchFamily="34" charset="-122"/>
              </a:defRPr>
            </a:lvl1pPr>
          </a:lstStyle>
          <a:p>
            <a:pPr rtl="0"/>
            <a:r>
              <a:rPr lang="zh-CN" altLang="en-US" noProof="0"/>
              <a:t>单击此处编辑母版标题样式</a:t>
            </a:r>
            <a:endParaRPr lang="zh-CN" altLang="en-US" noProof="0"/>
          </a:p>
        </p:txBody>
      </p:sp>
      <p:sp>
        <p:nvSpPr>
          <p:cNvPr id="3" name="图片占位符 2"/>
          <p:cNvSpPr>
            <a:spLocks noGrp="1" noChangeAspect="1"/>
          </p:cNvSpPr>
          <p:nvPr>
            <p:ph type="pic" idx="1" hasCustomPrompt="1"/>
          </p:nvPr>
        </p:nvSpPr>
        <p:spPr>
          <a:xfrm>
            <a:off x="228599" y="237744"/>
            <a:ext cx="8601076" cy="6382512"/>
          </a:xfrm>
          <a:solidFill>
            <a:srgbClr val="808080"/>
          </a:solidFill>
          <a:ln>
            <a:noFill/>
          </a:ln>
        </p:spPr>
        <p:txBody>
          <a:bodyPr rtlCol="0" anchor="t"/>
          <a:lstStyle>
            <a:lvl1pPr marL="0" indent="0">
              <a:buNone/>
              <a:defRPr sz="3200">
                <a:latin typeface="Microsoft YaHei UI" panose="020B0503020204020204" pitchFamily="34" charset="-122"/>
                <a:ea typeface="Microsoft YaHei UI" panose="020B0503020204020204" pitchFamily="34" charset="-122"/>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zh-CN" altLang="en-US" noProof="0"/>
              <a:t>单击图标以添加图片</a:t>
            </a:r>
            <a:endParaRPr lang="zh-CN" altLang="en-US" noProof="0"/>
          </a:p>
        </p:txBody>
      </p:sp>
      <p:sp>
        <p:nvSpPr>
          <p:cNvPr id="4" name="文本占位符 3"/>
          <p:cNvSpPr>
            <a:spLocks noGrp="1"/>
          </p:cNvSpPr>
          <p:nvPr>
            <p:ph type="body" sz="half" idx="2" hasCustomPrompt="1"/>
          </p:nvPr>
        </p:nvSpPr>
        <p:spPr>
          <a:xfrm>
            <a:off x="9296400" y="2286000"/>
            <a:ext cx="2432304" cy="3502152"/>
          </a:xfrm>
        </p:spPr>
        <p:txBody>
          <a:bodyPr rtlCol="0">
            <a:normAutofit/>
          </a:bodyPr>
          <a:lstStyle>
            <a:lvl1pPr marL="0" indent="0" algn="l">
              <a:lnSpc>
                <a:spcPct val="110000"/>
              </a:lnSpc>
              <a:spcBef>
                <a:spcPts val="800"/>
              </a:spcBef>
              <a:buNone/>
              <a:defRPr sz="1400">
                <a:solidFill>
                  <a:schemeClr val="tx1"/>
                </a:solidFill>
                <a:latin typeface="Microsoft YaHei UI" panose="020B0503020204020204" pitchFamily="34" charset="-122"/>
                <a:ea typeface="Microsoft YaHei UI" panose="020B0503020204020204" pitchFamily="34" charset="-12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zh-CN" altLang="en-US" noProof="0"/>
              <a:t>编辑母版文本样式</a:t>
            </a:r>
            <a:endParaRPr lang="zh-CN" altLang="en-US" noProof="0"/>
          </a:p>
        </p:txBody>
      </p:sp>
      <p:sp>
        <p:nvSpPr>
          <p:cNvPr id="5" name="日期占位符 4"/>
          <p:cNvSpPr>
            <a:spLocks noGrp="1"/>
          </p:cNvSpPr>
          <p:nvPr>
            <p:ph type="dt" sz="half" idx="10"/>
          </p:nvPr>
        </p:nvSpPr>
        <p:spPr/>
        <p:txBody>
          <a:bodyPr rtlCol="0"/>
          <a:lstStyle>
            <a:lvl1pPr>
              <a:defRPr>
                <a:solidFill>
                  <a:srgbClr val="FFFFFF"/>
                </a:solidFill>
                <a:effectLst>
                  <a:outerShdw blurRad="19050" dist="6350" dir="2700000" algn="tl" rotWithShape="0">
                    <a:prstClr val="black">
                      <a:alpha val="40000"/>
                    </a:prstClr>
                  </a:outerShdw>
                </a:effectLst>
                <a:latin typeface="Microsoft YaHei UI" panose="020B0503020204020204" pitchFamily="34" charset="-122"/>
                <a:ea typeface="Microsoft YaHei UI" panose="020B0503020204020204" pitchFamily="34" charset="-122"/>
              </a:defRPr>
            </a:lvl1pPr>
          </a:lstStyle>
          <a:p>
            <a:fld id="{8727DDDF-338F-40F2-BD88-7C5A919ED619}" type="datetime1">
              <a:rPr lang="zh-CN" altLang="en-US" noProof="0" smtClean="0"/>
            </a:fld>
            <a:endParaRPr lang="zh-CN" altLang="en-US" noProof="0"/>
          </a:p>
        </p:txBody>
      </p:sp>
      <p:sp>
        <p:nvSpPr>
          <p:cNvPr id="6" name="页脚占位符 5"/>
          <p:cNvSpPr>
            <a:spLocks noGrp="1"/>
          </p:cNvSpPr>
          <p:nvPr>
            <p:ph type="ftr" sz="quarter" idx="11"/>
          </p:nvPr>
        </p:nvSpPr>
        <p:spPr/>
        <p:txBody>
          <a:bodyPr rtlCol="0"/>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icrosoft YaHei UI" panose="020B0503020204020204" pitchFamily="34" charset="-122"/>
                <a:ea typeface="Microsoft YaHei UI" panose="020B0503020204020204" pitchFamily="34" charset="-122"/>
                <a:cs typeface="+mn-cs"/>
              </a:defRPr>
            </a:lvl1pPr>
          </a:lstStyle>
          <a:p>
            <a:endParaRPr lang="zh-CN" altLang="en-US" noProof="0"/>
          </a:p>
        </p:txBody>
      </p:sp>
      <p:sp>
        <p:nvSpPr>
          <p:cNvPr id="7" name="灯片编号占位符 6"/>
          <p:cNvSpPr>
            <a:spLocks noGrp="1"/>
          </p:cNvSpPr>
          <p:nvPr>
            <p:ph type="sldNum" sz="quarter" idx="12"/>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4FAB73BC-B049-4115-A692-8D63A059BFB8}" type="slidenum">
              <a:rPr lang="en-US" altLang="zh-CN" noProof="0" smtClean="0"/>
            </a:fld>
            <a:endParaRPr lang="zh-CN" altLang="en-US" noProof="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矩形 6"/>
          <p:cNvSpPr/>
          <p:nvPr/>
        </p:nvSpPr>
        <p:spPr>
          <a:xfrm>
            <a:off x="234696" y="237744"/>
            <a:ext cx="11722608"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8" name="矩形 7"/>
          <p:cNvSpPr/>
          <p:nvPr/>
        </p:nvSpPr>
        <p:spPr>
          <a:xfrm>
            <a:off x="371856" y="374904"/>
            <a:ext cx="11448288" cy="6108192"/>
          </a:xfrm>
          <a:prstGeom prst="rect">
            <a:avLst/>
          </a:prstGeom>
          <a:solidFill>
            <a:schemeClr val="bg2"/>
          </a:solidFill>
          <a:ln w="6350" cap="sq" cmpd="sng" algn="ctr">
            <a:noFill/>
            <a:prstDash val="solid"/>
            <a:miter lim="800000"/>
          </a:ln>
          <a:effectLst/>
        </p:spPr>
      </p:sp>
      <p:sp>
        <p:nvSpPr>
          <p:cNvPr id="2" name="标题占位符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pPr rtl="0"/>
            <a:r>
              <a:rPr lang="zh-CN" altLang="en-US" noProof="0"/>
              <a:t>单击此处编辑母版标题样式</a:t>
            </a:r>
            <a:endParaRPr lang="zh-CN" altLang="en-US" noProof="0"/>
          </a:p>
        </p:txBody>
      </p:sp>
      <p:sp>
        <p:nvSpPr>
          <p:cNvPr id="3" name="文本占位符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rtl="0"/>
            <a:r>
              <a:rPr lang="zh-CN" altLang="en-US" noProof="0"/>
              <a:t>编辑母版文本样式</a:t>
            </a:r>
            <a:endParaRPr lang="zh-CN" altLang="en-US" noProof="0"/>
          </a:p>
          <a:p>
            <a:pPr lvl="1" rtl="0"/>
            <a:r>
              <a:rPr lang="zh-CN" altLang="en-US" noProof="0"/>
              <a:t>第二级</a:t>
            </a:r>
            <a:endParaRPr lang="zh-CN" altLang="en-US" noProof="0"/>
          </a:p>
          <a:p>
            <a:pPr lvl="2" rtl="0"/>
            <a:r>
              <a:rPr lang="zh-CN" altLang="en-US" noProof="0"/>
              <a:t>第三级</a:t>
            </a:r>
            <a:endParaRPr lang="zh-CN" altLang="en-US" noProof="0"/>
          </a:p>
          <a:p>
            <a:pPr lvl="3" rtl="0"/>
            <a:r>
              <a:rPr lang="zh-CN" altLang="en-US" noProof="0"/>
              <a:t>第四级</a:t>
            </a:r>
            <a:endParaRPr lang="zh-CN" altLang="en-US" noProof="0"/>
          </a:p>
          <a:p>
            <a:pPr lvl="4" rtl="0"/>
            <a:r>
              <a:rPr lang="zh-CN" altLang="en-US" noProof="0"/>
              <a:t>第五级</a:t>
            </a:r>
            <a:endParaRPr lang="zh-CN" altLang="en-US" noProof="0"/>
          </a:p>
        </p:txBody>
      </p:sp>
      <p:sp>
        <p:nvSpPr>
          <p:cNvPr id="4" name="日期占位符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bg2"/>
                </a:solidFill>
                <a:latin typeface="Microsoft YaHei UI" panose="020B0503020204020204" pitchFamily="34" charset="-122"/>
                <a:ea typeface="Microsoft YaHei UI" panose="020B0503020204020204" pitchFamily="34" charset="-122"/>
              </a:defRPr>
            </a:lvl1pPr>
          </a:lstStyle>
          <a:p>
            <a:fld id="{EACB2E32-1F1E-45DE-9625-F2BA3EBC1D30}" type="datetime1">
              <a:rPr lang="zh-CN" altLang="en-US" noProof="0" smtClean="0"/>
            </a:fld>
            <a:endParaRPr lang="zh-CN" altLang="en-US" noProof="0"/>
          </a:p>
        </p:txBody>
      </p:sp>
      <p:sp>
        <p:nvSpPr>
          <p:cNvPr id="5" name="页脚占位符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bg2"/>
                </a:solidFill>
                <a:latin typeface="Microsoft YaHei UI" panose="020B0503020204020204" pitchFamily="34" charset="-122"/>
                <a:ea typeface="Microsoft YaHei UI" panose="020B0503020204020204" pitchFamily="34" charset="-122"/>
              </a:defRPr>
            </a:lvl1pPr>
          </a:lstStyle>
          <a:p>
            <a:endParaRPr lang="zh-CN" altLang="en-US" noProof="0"/>
          </a:p>
        </p:txBody>
      </p:sp>
      <p:sp>
        <p:nvSpPr>
          <p:cNvPr id="6" name="灯片编号占位符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bg2"/>
                </a:solidFill>
                <a:latin typeface="Microsoft YaHei UI" panose="020B0503020204020204" pitchFamily="34" charset="-122"/>
                <a:ea typeface="Microsoft YaHei UI" panose="020B0503020204020204" pitchFamily="34" charset="-122"/>
              </a:defRPr>
            </a:lvl1pPr>
          </a:lstStyle>
          <a:p>
            <a:fld id="{4FAB73BC-B049-4115-A692-8D63A059BFB8}" type="slidenum">
              <a:rPr lang="en-US" altLang="zh-CN" noProof="0" smtClean="0"/>
            </a:fld>
            <a:endParaRPr lang="zh-CN" altLang="en-US" noProof="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solidFill>
          <a:effectLst/>
          <a:latin typeface="Microsoft YaHei UI" panose="020B0503020204020204" pitchFamily="34" charset="-122"/>
          <a:ea typeface="Microsoft YaHei UI" panose="020B0503020204020204" pitchFamily="34" charset="-122"/>
          <a:cs typeface="+mn-cs"/>
        </a:defRPr>
      </a:lvl1pPr>
    </p:titleStyle>
    <p:bodyStyle>
      <a:lvl1pPr marL="182880" indent="-182880" algn="l" defTabSz="914400" rtl="0" eaLnBrk="1" latinLnBrk="0" hangingPunct="1">
        <a:lnSpc>
          <a:spcPct val="100000"/>
        </a:lnSpc>
        <a:spcBef>
          <a:spcPts val="900"/>
        </a:spcBef>
        <a:spcAft>
          <a:spcPts val="0"/>
        </a:spcAft>
        <a:buClr>
          <a:schemeClr val="tx2">
            <a:lumMod val="60000"/>
            <a:lumOff val="40000"/>
          </a:schemeClr>
        </a:buClr>
        <a:buFont typeface="Arial" panose="020B0604020202020204" pitchFamily="34" charset="0"/>
        <a:buChar char="•"/>
        <a:defRPr sz="1800" kern="1200">
          <a:solidFill>
            <a:schemeClr val="tx1"/>
          </a:solidFill>
          <a:latin typeface="Microsoft YaHei UI" panose="020B0503020204020204" pitchFamily="34" charset="-122"/>
          <a:ea typeface="Microsoft YaHei UI" panose="020B0503020204020204" pitchFamily="34" charset="-122"/>
          <a:cs typeface="+mn-cs"/>
        </a:defRPr>
      </a:lvl1pPr>
      <a:lvl2pPr marL="457200" indent="-18288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600" kern="1200">
          <a:solidFill>
            <a:schemeClr val="tx1"/>
          </a:solidFill>
          <a:latin typeface="Microsoft YaHei UI" panose="020B0503020204020204" pitchFamily="34" charset="-122"/>
          <a:ea typeface="Microsoft YaHei UI" panose="020B0503020204020204" pitchFamily="34" charset="-122"/>
          <a:cs typeface="+mn-cs"/>
        </a:defRPr>
      </a:lvl2pPr>
      <a:lvl3pPr marL="731520" indent="-18288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400" kern="1200">
          <a:solidFill>
            <a:schemeClr val="tx1"/>
          </a:solidFill>
          <a:latin typeface="Microsoft YaHei UI" panose="020B0503020204020204" pitchFamily="34" charset="-122"/>
          <a:ea typeface="Microsoft YaHei UI" panose="020B0503020204020204" pitchFamily="34" charset="-122"/>
          <a:cs typeface="+mn-cs"/>
        </a:defRPr>
      </a:lvl3pPr>
      <a:lvl4pPr marL="1005840" indent="-18288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400" kern="1200">
          <a:solidFill>
            <a:schemeClr val="tx1"/>
          </a:solidFill>
          <a:latin typeface="Microsoft YaHei UI" panose="020B0503020204020204" pitchFamily="34" charset="-122"/>
          <a:ea typeface="Microsoft YaHei UI" panose="020B0503020204020204" pitchFamily="34" charset="-122"/>
          <a:cs typeface="+mn-cs"/>
        </a:defRPr>
      </a:lvl4pPr>
      <a:lvl5pPr marL="1280160" indent="-18288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400" kern="1200">
          <a:solidFill>
            <a:schemeClr val="tx1"/>
          </a:solidFill>
          <a:latin typeface="Microsoft YaHei UI" panose="020B0503020204020204" pitchFamily="34" charset="-122"/>
          <a:ea typeface="Microsoft YaHei UI" panose="020B0503020204020204" pitchFamily="34" charset="-122"/>
          <a:cs typeface="+mn-cs"/>
        </a:defRPr>
      </a:lvl5pPr>
      <a:lvl6pPr marL="1600200"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400" kern="1200">
          <a:solidFill>
            <a:schemeClr val="bg1"/>
          </a:solidFill>
          <a:latin typeface="+mn-lt"/>
          <a:ea typeface="+mn-ea"/>
          <a:cs typeface="+mn-cs"/>
        </a:defRPr>
      </a:lvl6pPr>
      <a:lvl7pPr marL="1899920"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400" kern="1200">
          <a:solidFill>
            <a:schemeClr val="bg1"/>
          </a:solidFill>
          <a:latin typeface="+mn-lt"/>
          <a:ea typeface="+mn-ea"/>
          <a:cs typeface="+mn-cs"/>
        </a:defRPr>
      </a:lvl7pPr>
      <a:lvl8pPr marL="2200275"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400" kern="1200">
          <a:solidFill>
            <a:schemeClr val="bg1"/>
          </a:solidFill>
          <a:latin typeface="+mn-lt"/>
          <a:ea typeface="+mn-ea"/>
          <a:cs typeface="+mn-cs"/>
        </a:defRPr>
      </a:lvl8pPr>
      <a:lvl9pPr marL="2499995"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400" kern="1200">
          <a:solidFill>
            <a:schemeClr val="bg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4.png"/><Relationship Id="rId1"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xml"/><Relationship Id="rId1"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xml"/><Relationship Id="rId1" Type="http://schemas.openxmlformats.org/officeDocument/2006/relationships/image" Target="../media/image5.png"/></Relationships>
</file>

<file path=ppt/slides/_rels/slide13.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image" Target="../media/image5.png"/></Relationships>
</file>

<file path=ppt/slides/_rels/slide14.xml.rels><?xml version="1.0" encoding="UTF-8" standalone="yes"?>
<Relationships xmlns="http://schemas.openxmlformats.org/package/2006/relationships"><Relationship Id="rId6" Type="http://schemas.openxmlformats.org/officeDocument/2006/relationships/notesSlide" Target="../notesSlides/notesSlide4.xml"/><Relationship Id="rId5" Type="http://schemas.openxmlformats.org/officeDocument/2006/relationships/slideLayout" Target="../slideLayouts/slideLayout2.xml"/><Relationship Id="rId4" Type="http://schemas.openxmlformats.org/officeDocument/2006/relationships/tags" Target="../tags/tag11.xml"/><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2.xml"/><Relationship Id="rId1"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3.xml"/><Relationship Id="rId1"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4.xml"/><Relationship Id="rId1"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5.xml"/><Relationship Id="rId1" Type="http://schemas.openxmlformats.org/officeDocument/2006/relationships/image" Target="../media/image5.png"/></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6.xml"/><Relationship Id="rId1"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7.xml"/><Relationship Id="rId1"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1.xml"/><Relationship Id="rId2" Type="http://schemas.openxmlformats.org/officeDocument/2006/relationships/image" Target="../media/image5.png"/><Relationship Id="rId1" Type="http://schemas.openxmlformats.org/officeDocument/2006/relationships/image" Target="../media/image6.png"/></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2.xml"/><Relationship Id="rId2" Type="http://schemas.openxmlformats.org/officeDocument/2006/relationships/image" Target="../media/image5.png"/><Relationship Id="rId1"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xml"/><Relationship Id="rId1" Type="http://schemas.openxmlformats.org/officeDocument/2006/relationships/image" Target="../media/image5.png"/></Relationships>
</file>

<file path=ppt/slides/_rels/slide7.xml.rels><?xml version="1.0" encoding="UTF-8" standalone="yes"?>
<Relationships xmlns="http://schemas.openxmlformats.org/package/2006/relationships"><Relationship Id="rId6" Type="http://schemas.openxmlformats.org/officeDocument/2006/relationships/notesSlide" Target="../notesSlides/notesSlide2.xml"/><Relationship Id="rId5" Type="http://schemas.openxmlformats.org/officeDocument/2006/relationships/slideLayout" Target="../slideLayouts/slideLayout2.xml"/><Relationship Id="rId4" Type="http://schemas.openxmlformats.org/officeDocument/2006/relationships/tags" Target="../tags/tag4.xml"/><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a:spLocks noChangeArrowheads="1"/>
          </p:cNvSpPr>
          <p:nvPr/>
        </p:nvSpPr>
        <p:spPr bwMode="auto">
          <a:xfrm>
            <a:off x="762000" y="1246505"/>
            <a:ext cx="6538595" cy="5015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400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4000" b="1">
              <a:solidFill>
                <a:srgbClr val="FF0000"/>
              </a:solidFill>
              <a:latin typeface="HelveticaNeue" panose="02000503000000020004" pitchFamily="2" charset="0"/>
            </a:endParaRPr>
          </a:p>
          <a:p>
            <a:pPr eaLnBrk="1" hangingPunct="1">
              <a:spcBef>
                <a:spcPct val="0"/>
              </a:spcBef>
              <a:buFontTx/>
              <a:buNone/>
              <a:defRPr/>
            </a:pP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更多教学资源请关注</a:t>
            </a: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公众号：溯恩高中英语</a:t>
            </a:r>
            <a:endParaRPr lang="zh-CN" altLang="en-US" sz="4000" b="1">
              <a:solidFill>
                <a:srgbClr val="FF0000"/>
              </a:solidFill>
              <a:latin typeface="HelveticaNeue" panose="02000503000000020004" pitchFamily="2" charset="0"/>
            </a:endParaRPr>
          </a:p>
        </p:txBody>
      </p:sp>
      <p:pic>
        <p:nvPicPr>
          <p:cNvPr id="14338" name="图片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271385" y="2273935"/>
            <a:ext cx="3359150" cy="335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p:cNvSpPr>
            <a:spLocks noChangeArrowheads="1"/>
          </p:cNvSpPr>
          <p:nvPr/>
        </p:nvSpPr>
        <p:spPr bwMode="auto">
          <a:xfrm>
            <a:off x="7311390" y="1616710"/>
            <a:ext cx="3603625" cy="706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4000" b="1">
                <a:latin typeface="华文新魏" panose="02010800040101010101" pitchFamily="2" charset="-122"/>
              </a:rPr>
              <a:t>知识产权声明</a:t>
            </a:r>
            <a:endParaRPr lang="zh-CN" altLang="en-US" sz="4000" b="1">
              <a:latin typeface="华文新魏" panose="02010800040101010101" pitchFamily="2" charset="-122"/>
            </a:endParaRPr>
          </a:p>
        </p:txBody>
      </p:sp>
      <p:pic>
        <p:nvPicPr>
          <p:cNvPr id="8" name="图片 7" descr="水印"/>
          <p:cNvPicPr>
            <a:picLocks noChangeAspect="1"/>
          </p:cNvPicPr>
          <p:nvPr userDrawn="1"/>
        </p:nvPicPr>
        <p:blipFill>
          <a:blip r:embed="rId2"/>
          <a:stretch>
            <a:fillRect/>
          </a:stretch>
        </p:blipFill>
        <p:spPr>
          <a:xfrm>
            <a:off x="6915150" y="63500"/>
            <a:ext cx="5173345" cy="1674495"/>
          </a:xfrm>
          <a:prstGeom prst="rect">
            <a:avLst/>
          </a:prstGeom>
        </p:spPr>
      </p:pic>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341596" y="381481"/>
            <a:ext cx="1922322" cy="523220"/>
          </a:xfrm>
          <a:prstGeom prst="rect">
            <a:avLst/>
          </a:prstGeom>
          <a:noFill/>
        </p:spPr>
        <p:txBody>
          <a:bodyPr wrap="none" lIns="91440" tIns="45720" rIns="91440" bIns="45720">
            <a:spAutoFit/>
          </a:bodyPr>
          <a:lstStyle/>
          <a:p>
            <a:pPr algn="ctr"/>
            <a:r>
              <a:rPr lang="zh-CN" altLang="en-US" sz="2800" b="1" dirty="0">
                <a:ln w="0"/>
                <a:solidFill>
                  <a:schemeClr val="bg1"/>
                </a:solidFill>
                <a:latin typeface="Times New Roman" panose="02020603050405020304" pitchFamily="18" charset="0"/>
                <a:ea typeface="+mj-ea"/>
                <a:cs typeface="Times New Roman" panose="02020603050405020304" pitchFamily="18" charset="0"/>
              </a:rPr>
              <a:t>▶</a:t>
            </a:r>
            <a:r>
              <a:rPr lang="en-US" altLang="zh-CN" sz="2800" b="1" dirty="0">
                <a:ln w="0"/>
                <a:solidFill>
                  <a:schemeClr val="bg1"/>
                </a:solidFill>
                <a:latin typeface="Times New Roman" panose="02020603050405020304" pitchFamily="18" charset="0"/>
                <a:ea typeface="+mj-ea"/>
                <a:cs typeface="Times New Roman" panose="02020603050405020304" pitchFamily="18" charset="0"/>
              </a:rPr>
              <a:t>Practice</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6" name="文本框 15"/>
          <p:cNvSpPr txBox="1"/>
          <p:nvPr/>
        </p:nvSpPr>
        <p:spPr>
          <a:xfrm>
            <a:off x="772086" y="1252093"/>
            <a:ext cx="10836440" cy="2245360"/>
          </a:xfrm>
          <a:prstGeom prst="rect">
            <a:avLst/>
          </a:prstGeom>
          <a:solidFill>
            <a:schemeClr val="accent3">
              <a:lumMod val="20000"/>
              <a:lumOff val="80000"/>
            </a:schemeClr>
          </a:solidFill>
        </p:spPr>
        <p:txBody>
          <a:bodyPr wrap="square" rtlCol="0" anchor="t">
            <a:spAutoFit/>
          </a:bodyPr>
          <a:lstStyle/>
          <a:p>
            <a:r>
              <a:rPr lang="en-US" altLang="zh-CN" sz="26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sz="2800">
                <a:solidFill>
                  <a:schemeClr val="bg1"/>
                </a:solidFill>
                <a:latin typeface="Times New Roman" panose="02020603050405020304" pitchFamily="18" charset="0"/>
                <a:cs typeface="Times New Roman" panose="02020603050405020304" pitchFamily="18" charset="0"/>
              </a:rPr>
              <a:t>Today, Dakin’s organization, WomensTrust, provides loans and scholarships to over 1,000 women in several villages in Ghana. It also brings medical supplies and care to health clinics in the area. The people of Ghana have benefited greatly from WomensTrust, and many of the volunteers have found meaningful work in the final third of their lives.</a:t>
            </a:r>
            <a:endParaRPr sz="2800">
              <a:solidFill>
                <a:schemeClr val="bg1"/>
              </a:solidFill>
              <a:latin typeface="Times New Roman" panose="02020603050405020304" pitchFamily="18" charset="0"/>
              <a:cs typeface="Times New Roman" panose="02020603050405020304" pitchFamily="18" charset="0"/>
            </a:endParaRPr>
          </a:p>
        </p:txBody>
      </p:sp>
      <p:sp>
        <p:nvSpPr>
          <p:cNvPr id="17" name="矩形 16"/>
          <p:cNvSpPr/>
          <p:nvPr/>
        </p:nvSpPr>
        <p:spPr>
          <a:xfrm>
            <a:off x="774065" y="3844925"/>
            <a:ext cx="10714990" cy="140525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2600" dirty="0">
                <a:solidFill>
                  <a:schemeClr val="bg1"/>
                </a:solidFill>
                <a:latin typeface="Times New Roman" panose="02020603050405020304" pitchFamily="18" charset="0"/>
                <a:cs typeface="Times New Roman" panose="02020603050405020304" pitchFamily="18" charset="0"/>
              </a:rPr>
              <a:t>23.Which of the following best describes Dakin? </a:t>
            </a:r>
            <a:endParaRPr lang="en-US" altLang="zh-CN" sz="2600" dirty="0">
              <a:solidFill>
                <a:schemeClr val="bg1"/>
              </a:solidFill>
              <a:latin typeface="Times New Roman" panose="02020603050405020304" pitchFamily="18" charset="0"/>
              <a:cs typeface="Times New Roman" panose="02020603050405020304" pitchFamily="18" charset="0"/>
            </a:endParaRPr>
          </a:p>
          <a:p>
            <a:pPr algn="l"/>
            <a:r>
              <a:rPr lang="en-US" altLang="zh-CN" sz="2600" dirty="0">
                <a:solidFill>
                  <a:schemeClr val="bg1"/>
                </a:solidFill>
                <a:latin typeface="Times New Roman" panose="02020603050405020304" pitchFamily="18" charset="0"/>
                <a:cs typeface="Times New Roman" panose="02020603050405020304" pitchFamily="18" charset="0"/>
              </a:rPr>
              <a:t>  A. Inspiring and devoted.						B. Mature and simple.</a:t>
            </a:r>
            <a:endParaRPr lang="en-US" altLang="zh-CN" sz="2600" dirty="0">
              <a:solidFill>
                <a:schemeClr val="bg1"/>
              </a:solidFill>
              <a:latin typeface="Times New Roman" panose="02020603050405020304" pitchFamily="18" charset="0"/>
              <a:cs typeface="Times New Roman" panose="02020603050405020304" pitchFamily="18" charset="0"/>
            </a:endParaRPr>
          </a:p>
          <a:p>
            <a:pPr algn="l"/>
            <a:r>
              <a:rPr lang="en-US" altLang="zh-CN" sz="2600" dirty="0">
                <a:solidFill>
                  <a:schemeClr val="bg1"/>
                </a:solidFill>
                <a:latin typeface="Times New Roman" panose="02020603050405020304" pitchFamily="18" charset="0"/>
                <a:cs typeface="Times New Roman" panose="02020603050405020304" pitchFamily="18" charset="0"/>
              </a:rPr>
              <a:t>  C. Tough and frustrated.						D. Carefree and positive.</a:t>
            </a:r>
            <a:endParaRPr lang="en-US" altLang="zh-CN" sz="2600" dirty="0">
              <a:solidFill>
                <a:schemeClr val="bg1"/>
              </a:solidFill>
              <a:latin typeface="Times New Roman" panose="02020603050405020304" pitchFamily="18" charset="0"/>
              <a:cs typeface="Times New Roman" panose="02020603050405020304" pitchFamily="18" charset="0"/>
            </a:endParaRPr>
          </a:p>
        </p:txBody>
      </p:sp>
      <p:pic>
        <p:nvPicPr>
          <p:cNvPr id="11" name="图片 10"/>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1" name="圆角矩形 16"/>
          <p:cNvSpPr/>
          <p:nvPr/>
        </p:nvSpPr>
        <p:spPr>
          <a:xfrm>
            <a:off x="7455535" y="1317625"/>
            <a:ext cx="2839085"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星形: 五角 27"/>
          <p:cNvSpPr/>
          <p:nvPr/>
        </p:nvSpPr>
        <p:spPr>
          <a:xfrm>
            <a:off x="917669" y="4318923"/>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圆角矩形 16"/>
          <p:cNvSpPr/>
          <p:nvPr/>
        </p:nvSpPr>
        <p:spPr>
          <a:xfrm>
            <a:off x="809625" y="2173605"/>
            <a:ext cx="4705985"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圆角矩形 16"/>
          <p:cNvSpPr/>
          <p:nvPr/>
        </p:nvSpPr>
        <p:spPr>
          <a:xfrm>
            <a:off x="2414905" y="3009265"/>
            <a:ext cx="8606155"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5" name="直接箭头连接符 14"/>
          <p:cNvCxnSpPr>
            <a:stCxn id="19" idx="0"/>
          </p:cNvCxnSpPr>
          <p:nvPr/>
        </p:nvCxnSpPr>
        <p:spPr>
          <a:xfrm flipH="1" flipV="1">
            <a:off x="3221990" y="2482850"/>
            <a:ext cx="574675" cy="1878965"/>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8" name="直接箭头连接符 17"/>
          <p:cNvCxnSpPr>
            <a:stCxn id="19" idx="0"/>
          </p:cNvCxnSpPr>
          <p:nvPr/>
        </p:nvCxnSpPr>
        <p:spPr>
          <a:xfrm flipV="1">
            <a:off x="3796665" y="1591310"/>
            <a:ext cx="4004945" cy="2770505"/>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9" name="矩形 18"/>
          <p:cNvSpPr/>
          <p:nvPr/>
        </p:nvSpPr>
        <p:spPr>
          <a:xfrm>
            <a:off x="3192780" y="4361815"/>
            <a:ext cx="1207135" cy="371475"/>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2" name="直接箭头连接符 21"/>
          <p:cNvCxnSpPr>
            <a:endCxn id="23" idx="0"/>
          </p:cNvCxnSpPr>
          <p:nvPr/>
        </p:nvCxnSpPr>
        <p:spPr>
          <a:xfrm flipH="1">
            <a:off x="1983740" y="3423285"/>
            <a:ext cx="553720" cy="962660"/>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3" name="矩形 22"/>
          <p:cNvSpPr/>
          <p:nvPr/>
        </p:nvSpPr>
        <p:spPr>
          <a:xfrm>
            <a:off x="1286510" y="4385945"/>
            <a:ext cx="1394460" cy="371475"/>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133317"/>
    </mc:Choice>
    <mc:Fallback>
      <p:transition spd="slow" advTm="13331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linds(horizontal)">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linds(horizont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linds(horizontal)">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15"/>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18"/>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19"/>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22"/>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23"/>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ldLvl="0" animBg="1"/>
      <p:bldP spid="20" grpId="0" bldLvl="0" animBg="1"/>
      <p:bldP spid="12" grpId="0" bldLvl="0" animBg="1"/>
      <p:bldP spid="14" grpId="0" bldLvl="0" animBg="1"/>
      <p:bldP spid="19" grpId="0" bldLvl="0" animBg="1"/>
      <p:bldP spid="2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33692"/>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711761" y="968248"/>
            <a:ext cx="10836440" cy="3538220"/>
          </a:xfrm>
          <a:prstGeom prst="rect">
            <a:avLst/>
          </a:prstGeom>
          <a:solidFill>
            <a:schemeClr val="accent3">
              <a:lumMod val="20000"/>
              <a:lumOff val="80000"/>
            </a:schemeClr>
          </a:solidFill>
        </p:spPr>
        <p:txBody>
          <a:bodyPr wrap="square" rtlCol="0" anchor="t">
            <a:spAutoFit/>
          </a:bodyPr>
          <a:lstStyle/>
          <a:p>
            <a:r>
              <a:rPr lang="en-US" altLang="zh-CN" sz="28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sz="2800">
                <a:solidFill>
                  <a:schemeClr val="bg1"/>
                </a:solidFill>
                <a:latin typeface="Times New Roman" panose="02020603050405020304" pitchFamily="18" charset="0"/>
                <a:cs typeface="Times New Roman" panose="02020603050405020304" pitchFamily="18" charset="0"/>
              </a:rPr>
              <a:t>Dana Dakin spent many years building a successful career in finance. Then she heard about the concept of living life in thirds. The first third was to be spent learning, the second spent making money, and the third spent giving back. In 2003, when Dakin reached 60, she decided it was time to start giving back. Her plan was to travel to Ghana, Africa, and find a village to “adopt.” She would provide microfinance loans (small amounts of money) to women to help revitalize the economic life of the village and its inhabitants.</a:t>
            </a:r>
            <a:endParaRPr sz="2800">
              <a:solidFill>
                <a:schemeClr val="bg1"/>
              </a:solidFill>
              <a:latin typeface="Times New Roman" panose="02020603050405020304" pitchFamily="18" charset="0"/>
              <a:cs typeface="Times New Roman" panose="02020603050405020304" pitchFamily="18" charset="0"/>
            </a:endParaRPr>
          </a:p>
        </p:txBody>
      </p:sp>
      <p:sp>
        <p:nvSpPr>
          <p:cNvPr id="17" name="矩形 16"/>
          <p:cNvSpPr/>
          <p:nvPr/>
        </p:nvSpPr>
        <p:spPr>
          <a:xfrm>
            <a:off x="738505" y="4711065"/>
            <a:ext cx="10714990" cy="144399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2600" dirty="0">
                <a:solidFill>
                  <a:schemeClr val="bg1"/>
                </a:solidFill>
                <a:latin typeface="Times New Roman" panose="02020603050405020304" pitchFamily="18" charset="0"/>
                <a:cs typeface="Times New Roman" panose="02020603050405020304" pitchFamily="18" charset="0"/>
              </a:rPr>
              <a:t>21.How did Dana Dakin spend the first two-thirds of her life?</a:t>
            </a:r>
            <a:endParaRPr lang="en-US" altLang="zh-CN" sz="2600" dirty="0">
              <a:solidFill>
                <a:schemeClr val="bg1"/>
              </a:solidFill>
              <a:latin typeface="Times New Roman" panose="02020603050405020304" pitchFamily="18" charset="0"/>
              <a:cs typeface="Times New Roman" panose="02020603050405020304" pitchFamily="18" charset="0"/>
            </a:endParaRPr>
          </a:p>
          <a:p>
            <a:pPr algn="l"/>
            <a:r>
              <a:rPr lang="en-US" altLang="zh-CN" sz="2600" dirty="0">
                <a:solidFill>
                  <a:schemeClr val="bg1"/>
                </a:solidFill>
                <a:latin typeface="Times New Roman" panose="02020603050405020304" pitchFamily="18" charset="0"/>
                <a:cs typeface="Times New Roman" panose="02020603050405020304" pitchFamily="18" charset="0"/>
              </a:rPr>
              <a:t>  A. Receiving and giving.						B. Traveling and spending.</a:t>
            </a:r>
            <a:endParaRPr lang="en-US" altLang="zh-CN" sz="2600" dirty="0">
              <a:solidFill>
                <a:schemeClr val="bg1"/>
              </a:solidFill>
              <a:latin typeface="Times New Roman" panose="02020603050405020304" pitchFamily="18" charset="0"/>
              <a:cs typeface="Times New Roman" panose="02020603050405020304" pitchFamily="18" charset="0"/>
            </a:endParaRPr>
          </a:p>
          <a:p>
            <a:pPr algn="l"/>
            <a:r>
              <a:rPr lang="en-US" altLang="zh-CN" sz="2600" dirty="0">
                <a:solidFill>
                  <a:schemeClr val="bg1"/>
                </a:solidFill>
                <a:latin typeface="Times New Roman" panose="02020603050405020304" pitchFamily="18" charset="0"/>
                <a:cs typeface="Times New Roman" panose="02020603050405020304" pitchFamily="18" charset="0"/>
              </a:rPr>
              <a:t>  C. Learning and earning.						D. Providing and helping.</a:t>
            </a:r>
            <a:endParaRPr lang="en-US" altLang="zh-CN" sz="2600" dirty="0">
              <a:solidFill>
                <a:schemeClr val="bg1"/>
              </a:solidFill>
              <a:latin typeface="Times New Roman" panose="02020603050405020304" pitchFamily="18" charset="0"/>
              <a:cs typeface="Times New Roman" panose="02020603050405020304" pitchFamily="18" charset="0"/>
            </a:endParaRPr>
          </a:p>
        </p:txBody>
      </p:sp>
      <p:pic>
        <p:nvPicPr>
          <p:cNvPr id="11" name="图片 10"/>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1" name="圆角矩形 16"/>
          <p:cNvSpPr/>
          <p:nvPr/>
        </p:nvSpPr>
        <p:spPr>
          <a:xfrm>
            <a:off x="9460230" y="1454785"/>
            <a:ext cx="1483360"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星形: 五角 27"/>
          <p:cNvSpPr/>
          <p:nvPr/>
        </p:nvSpPr>
        <p:spPr>
          <a:xfrm>
            <a:off x="847819" y="5578128"/>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p:cNvSpPr/>
          <p:nvPr/>
        </p:nvSpPr>
        <p:spPr>
          <a:xfrm>
            <a:off x="304168" y="381481"/>
            <a:ext cx="2111475" cy="523220"/>
          </a:xfrm>
          <a:prstGeom prst="rect">
            <a:avLst/>
          </a:prstGeom>
          <a:noFill/>
        </p:spPr>
        <p:txBody>
          <a:bodyPr wrap="none" lIns="91440" tIns="45720" rIns="91440" bIns="45720">
            <a:spAutoFit/>
          </a:bodyPr>
          <a:lstStyle/>
          <a:p>
            <a:pPr algn="ctr"/>
            <a:r>
              <a:rPr lang="zh-CN" altLang="en-US" sz="2800" b="1" dirty="0">
                <a:ln w="0"/>
                <a:solidFill>
                  <a:schemeClr val="bg1"/>
                </a:solidFill>
                <a:latin typeface="Times New Roman" panose="02020603050405020304" pitchFamily="18" charset="0"/>
                <a:ea typeface="+mj-ea"/>
                <a:cs typeface="Times New Roman" panose="02020603050405020304" pitchFamily="18" charset="0"/>
              </a:rPr>
              <a:t>▶其他题目</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9" name="矩形 18"/>
          <p:cNvSpPr/>
          <p:nvPr/>
        </p:nvSpPr>
        <p:spPr>
          <a:xfrm>
            <a:off x="3006090" y="1915160"/>
            <a:ext cx="1344295" cy="371475"/>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圆角矩形 16"/>
          <p:cNvSpPr/>
          <p:nvPr/>
        </p:nvSpPr>
        <p:spPr>
          <a:xfrm>
            <a:off x="4881245" y="1899920"/>
            <a:ext cx="1149350"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2" name="直接箭头连接符 21"/>
          <p:cNvCxnSpPr>
            <a:stCxn id="19" idx="2"/>
            <a:endCxn id="23" idx="0"/>
          </p:cNvCxnSpPr>
          <p:nvPr/>
        </p:nvCxnSpPr>
        <p:spPr>
          <a:xfrm flipH="1">
            <a:off x="1983740" y="2286635"/>
            <a:ext cx="1694815" cy="3368040"/>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3" name="矩形 22"/>
          <p:cNvSpPr/>
          <p:nvPr/>
        </p:nvSpPr>
        <p:spPr>
          <a:xfrm>
            <a:off x="1365250" y="5654675"/>
            <a:ext cx="1236980" cy="371475"/>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6836410" y="1930400"/>
            <a:ext cx="2178685" cy="371475"/>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8" name="直接箭头连接符 17"/>
          <p:cNvCxnSpPr>
            <a:stCxn id="15" idx="2"/>
            <a:endCxn id="24" idx="0"/>
          </p:cNvCxnSpPr>
          <p:nvPr/>
        </p:nvCxnSpPr>
        <p:spPr>
          <a:xfrm flipH="1">
            <a:off x="3731895" y="2301875"/>
            <a:ext cx="4194175" cy="3352800"/>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4" name="矩形 23"/>
          <p:cNvSpPr/>
          <p:nvPr/>
        </p:nvSpPr>
        <p:spPr>
          <a:xfrm>
            <a:off x="3113405" y="5654675"/>
            <a:ext cx="1236980" cy="371475"/>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61051"/>
    </mc:Choice>
    <mc:Fallback>
      <p:transition spd="slow" advTm="6105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linds(horizontal)">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22"/>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23"/>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5"/>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18"/>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24"/>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ldLvl="0" animBg="1"/>
      <p:bldP spid="20" grpId="0" animBg="1"/>
      <p:bldP spid="19" grpId="0" animBg="1"/>
      <p:bldP spid="13" grpId="0" animBg="1"/>
      <p:bldP spid="23" grpId="0" animBg="1"/>
      <p:bldP spid="15" grpId="0" animBg="1"/>
      <p:bldP spid="2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33692"/>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711761" y="968248"/>
            <a:ext cx="10836440" cy="3322955"/>
          </a:xfrm>
          <a:prstGeom prst="rect">
            <a:avLst/>
          </a:prstGeom>
          <a:solidFill>
            <a:schemeClr val="accent3">
              <a:lumMod val="20000"/>
              <a:lumOff val="80000"/>
            </a:schemeClr>
          </a:solidFill>
        </p:spPr>
        <p:txBody>
          <a:bodyPr wrap="square" rtlCol="0" anchor="t">
            <a:spAutoFit/>
          </a:bodyPr>
          <a:lstStyle/>
          <a:p>
            <a:r>
              <a:rPr lang="en-US" altLang="zh-CN" sz="28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sz="2600">
                <a:solidFill>
                  <a:schemeClr val="bg1"/>
                </a:solidFill>
                <a:latin typeface="Times New Roman" panose="02020603050405020304" pitchFamily="18" charset="0"/>
                <a:cs typeface="Times New Roman" panose="02020603050405020304" pitchFamily="18" charset="0"/>
              </a:rPr>
              <a:t>Dakin ended up in Pokusae, where she met, and began building relationships with, the local women. She developed a program to provide microfinance loans to help the woman start their own businesses, usually selling things such as food, clothing, or household items. The businesses have helped the community, as well as individuals who run them. Dakin brought together volunteers, both retired executives (执行官) and college students who traveled with her to Pokuase to help the villagers learn how to run a small business. Together everyone involved became successful.</a:t>
            </a:r>
            <a:endParaRPr sz="2600">
              <a:solidFill>
                <a:schemeClr val="bg1"/>
              </a:solidFill>
              <a:latin typeface="Times New Roman" panose="02020603050405020304" pitchFamily="18" charset="0"/>
              <a:cs typeface="Times New Roman" panose="02020603050405020304" pitchFamily="18" charset="0"/>
            </a:endParaRPr>
          </a:p>
        </p:txBody>
      </p:sp>
      <p:sp>
        <p:nvSpPr>
          <p:cNvPr id="17" name="矩形 16"/>
          <p:cNvSpPr/>
          <p:nvPr/>
        </p:nvSpPr>
        <p:spPr>
          <a:xfrm>
            <a:off x="711835" y="4394835"/>
            <a:ext cx="10714990" cy="208216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2600" dirty="0">
                <a:solidFill>
                  <a:schemeClr val="bg1"/>
                </a:solidFill>
                <a:latin typeface="Times New Roman" panose="02020603050405020304" pitchFamily="18" charset="0"/>
                <a:cs typeface="Times New Roman" panose="02020603050405020304" pitchFamily="18" charset="0"/>
              </a:rPr>
              <a:t>22. Dakin’s work has helped other people learn </a:t>
            </a:r>
            <a:r>
              <a:rPr lang="en-US" altLang="zh-CN" sz="2600" u="sng" dirty="0">
                <a:solidFill>
                  <a:schemeClr val="bg1"/>
                </a:solidFill>
                <a:latin typeface="Times New Roman" panose="02020603050405020304" pitchFamily="18" charset="0"/>
                <a:cs typeface="Times New Roman" panose="02020603050405020304" pitchFamily="18" charset="0"/>
              </a:rPr>
              <a:t>            </a:t>
            </a:r>
            <a:r>
              <a:rPr lang="en-US" altLang="zh-CN" sz="2600" dirty="0">
                <a:solidFill>
                  <a:schemeClr val="bg1"/>
                </a:solidFill>
                <a:latin typeface="Times New Roman" panose="02020603050405020304" pitchFamily="18" charset="0"/>
                <a:cs typeface="Times New Roman" panose="02020603050405020304" pitchFamily="18" charset="0"/>
              </a:rPr>
              <a:t>.</a:t>
            </a:r>
            <a:endParaRPr lang="en-US" altLang="zh-CN" sz="2600" dirty="0">
              <a:solidFill>
                <a:schemeClr val="bg1"/>
              </a:solidFill>
              <a:latin typeface="Times New Roman" panose="02020603050405020304" pitchFamily="18" charset="0"/>
              <a:cs typeface="Times New Roman" panose="02020603050405020304" pitchFamily="18" charset="0"/>
            </a:endParaRPr>
          </a:p>
          <a:p>
            <a:pPr algn="l"/>
            <a:r>
              <a:rPr lang="en-US" altLang="zh-CN" sz="2600" dirty="0">
                <a:solidFill>
                  <a:schemeClr val="bg1"/>
                </a:solidFill>
                <a:latin typeface="Times New Roman" panose="02020603050405020304" pitchFamily="18" charset="0"/>
                <a:cs typeface="Times New Roman" panose="02020603050405020304" pitchFamily="18" charset="0"/>
              </a:rPr>
              <a:t>  A. that retirement is a time for relaxation.</a:t>
            </a:r>
            <a:endParaRPr lang="en-US" altLang="zh-CN" sz="2600" dirty="0">
              <a:solidFill>
                <a:schemeClr val="bg1"/>
              </a:solidFill>
              <a:latin typeface="Times New Roman" panose="02020603050405020304" pitchFamily="18" charset="0"/>
              <a:cs typeface="Times New Roman" panose="02020603050405020304" pitchFamily="18" charset="0"/>
            </a:endParaRPr>
          </a:p>
          <a:p>
            <a:pPr algn="l"/>
            <a:r>
              <a:rPr lang="en-US" altLang="zh-CN" sz="2600" dirty="0">
                <a:solidFill>
                  <a:schemeClr val="bg1"/>
                </a:solidFill>
                <a:latin typeface="Times New Roman" panose="02020603050405020304" pitchFamily="18" charset="0"/>
                <a:cs typeface="Times New Roman" panose="02020603050405020304" pitchFamily="18" charset="0"/>
              </a:rPr>
              <a:t>  B. how to keep working hard indefinitely.</a:t>
            </a:r>
            <a:endParaRPr lang="en-US" altLang="zh-CN" sz="2600" dirty="0">
              <a:solidFill>
                <a:schemeClr val="bg1"/>
              </a:solidFill>
              <a:latin typeface="Times New Roman" panose="02020603050405020304" pitchFamily="18" charset="0"/>
              <a:cs typeface="Times New Roman" panose="02020603050405020304" pitchFamily="18" charset="0"/>
            </a:endParaRPr>
          </a:p>
          <a:p>
            <a:pPr algn="l"/>
            <a:r>
              <a:rPr lang="en-US" altLang="zh-CN" sz="2600" dirty="0">
                <a:solidFill>
                  <a:schemeClr val="bg1"/>
                </a:solidFill>
                <a:latin typeface="Times New Roman" panose="02020603050405020304" pitchFamily="18" charset="0"/>
                <a:cs typeface="Times New Roman" panose="02020603050405020304" pitchFamily="18" charset="0"/>
              </a:rPr>
              <a:t>  C. how to use their knowledge to help others.</a:t>
            </a:r>
            <a:endParaRPr lang="en-US" altLang="zh-CN" sz="2600" dirty="0">
              <a:solidFill>
                <a:schemeClr val="bg1"/>
              </a:solidFill>
              <a:latin typeface="Times New Roman" panose="02020603050405020304" pitchFamily="18" charset="0"/>
              <a:cs typeface="Times New Roman" panose="02020603050405020304" pitchFamily="18" charset="0"/>
            </a:endParaRPr>
          </a:p>
          <a:p>
            <a:pPr algn="l"/>
            <a:r>
              <a:rPr lang="en-US" altLang="zh-CN" sz="2600" dirty="0">
                <a:solidFill>
                  <a:schemeClr val="bg1"/>
                </a:solidFill>
                <a:latin typeface="Times New Roman" panose="02020603050405020304" pitchFamily="18" charset="0"/>
                <a:cs typeface="Times New Roman" panose="02020603050405020304" pitchFamily="18" charset="0"/>
              </a:rPr>
              <a:t>  D. that working in other countries is financially beneficial.</a:t>
            </a:r>
            <a:endParaRPr lang="en-US" altLang="zh-CN" sz="2600" dirty="0">
              <a:solidFill>
                <a:schemeClr val="bg1"/>
              </a:solidFill>
              <a:latin typeface="Times New Roman" panose="02020603050405020304" pitchFamily="18" charset="0"/>
              <a:cs typeface="Times New Roman" panose="02020603050405020304" pitchFamily="18" charset="0"/>
            </a:endParaRPr>
          </a:p>
        </p:txBody>
      </p:sp>
      <p:pic>
        <p:nvPicPr>
          <p:cNvPr id="11" name="图片 10"/>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1" name="圆角矩形 16"/>
          <p:cNvSpPr/>
          <p:nvPr/>
        </p:nvSpPr>
        <p:spPr>
          <a:xfrm>
            <a:off x="6306185" y="4480560"/>
            <a:ext cx="825500"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星形: 五角 27"/>
          <p:cNvSpPr/>
          <p:nvPr/>
        </p:nvSpPr>
        <p:spPr>
          <a:xfrm>
            <a:off x="847819" y="5578128"/>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p:cNvSpPr/>
          <p:nvPr/>
        </p:nvSpPr>
        <p:spPr>
          <a:xfrm>
            <a:off x="304168" y="381481"/>
            <a:ext cx="2111475" cy="523220"/>
          </a:xfrm>
          <a:prstGeom prst="rect">
            <a:avLst/>
          </a:prstGeom>
          <a:noFill/>
        </p:spPr>
        <p:txBody>
          <a:bodyPr wrap="none" lIns="91440" tIns="45720" rIns="91440" bIns="45720">
            <a:spAutoFit/>
          </a:bodyPr>
          <a:lstStyle/>
          <a:p>
            <a:pPr algn="ctr"/>
            <a:r>
              <a:rPr lang="zh-CN" altLang="en-US" sz="2800" b="1" dirty="0">
                <a:ln w="0"/>
                <a:solidFill>
                  <a:schemeClr val="bg1"/>
                </a:solidFill>
                <a:latin typeface="Times New Roman" panose="02020603050405020304" pitchFamily="18" charset="0"/>
                <a:ea typeface="+mj-ea"/>
                <a:cs typeface="Times New Roman" panose="02020603050405020304" pitchFamily="18" charset="0"/>
              </a:rPr>
              <a:t>▶其他题目</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cxnSp>
        <p:nvCxnSpPr>
          <p:cNvPr id="22" name="直接箭头连接符 21"/>
          <p:cNvCxnSpPr>
            <a:stCxn id="21" idx="0"/>
            <a:endCxn id="23" idx="2"/>
          </p:cNvCxnSpPr>
          <p:nvPr/>
        </p:nvCxnSpPr>
        <p:spPr>
          <a:xfrm flipH="1" flipV="1">
            <a:off x="6504305" y="3804920"/>
            <a:ext cx="214630" cy="675640"/>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3" name="矩形 22"/>
          <p:cNvSpPr/>
          <p:nvPr/>
        </p:nvSpPr>
        <p:spPr>
          <a:xfrm>
            <a:off x="6111240" y="3433445"/>
            <a:ext cx="785495" cy="371475"/>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p:nvSpPr>
        <p:spPr>
          <a:xfrm>
            <a:off x="6896735" y="3442970"/>
            <a:ext cx="3721100" cy="371475"/>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85829"/>
    </mc:Choice>
    <mc:Fallback>
      <p:transition spd="slow" advTm="8582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linds(horizontal)">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22"/>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23"/>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20"/>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ldLvl="0" animBg="1"/>
      <p:bldP spid="20" grpId="0" bldLvl="0" animBg="1"/>
      <p:bldP spid="23" grpId="0" bldLvl="0" animBg="1"/>
      <p:bldP spid="3" grpId="0" bldLvl="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75283" y="34575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432435" y="374015"/>
            <a:ext cx="4219575" cy="521970"/>
          </a:xfrm>
          <a:prstGeom prst="rect">
            <a:avLst/>
          </a:prstGeom>
          <a:noFill/>
        </p:spPr>
        <p:txBody>
          <a:bodyPr wrap="square" lIns="91440" tIns="45720" rIns="91440" bIns="45720">
            <a:spAutoFit/>
          </a:bodyPr>
          <a:lstStyle/>
          <a:p>
            <a:pPr algn="ctr"/>
            <a:r>
              <a:rPr lang="en-US" altLang="zh-CN" sz="2800" b="1" dirty="0">
                <a:solidFill>
                  <a:schemeClr val="bg1"/>
                </a:solidFill>
                <a:latin typeface="Times New Roman" panose="02020603050405020304" pitchFamily="18" charset="0"/>
                <a:cs typeface="Times New Roman" panose="02020603050405020304" pitchFamily="18" charset="0"/>
                <a:sym typeface="+mn-ea"/>
              </a:rPr>
              <a:t>2. </a:t>
            </a:r>
            <a:r>
              <a:rPr lang="zh-CN" altLang="en-US" sz="2800" b="1" dirty="0">
                <a:solidFill>
                  <a:schemeClr val="bg1"/>
                </a:solidFill>
                <a:sym typeface="+mn-ea"/>
              </a:rPr>
              <a:t>推断态度观点题的设问</a:t>
            </a: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 </a:t>
            </a:r>
            <a:endPar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endParaRPr>
          </a:p>
        </p:txBody>
      </p:sp>
      <p:pic>
        <p:nvPicPr>
          <p:cNvPr id="11" name="图片 10"/>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170795" y="373950"/>
            <a:ext cx="3726000" cy="1206000"/>
          </a:xfrm>
          <a:prstGeom prst="rect">
            <a:avLst/>
          </a:prstGeom>
        </p:spPr>
      </p:pic>
      <p:sp>
        <p:nvSpPr>
          <p:cNvPr id="23" name="文本框 22"/>
          <p:cNvSpPr txBox="1"/>
          <p:nvPr/>
        </p:nvSpPr>
        <p:spPr>
          <a:xfrm>
            <a:off x="1109980" y="2600325"/>
            <a:ext cx="10065385" cy="537210"/>
          </a:xfrm>
          <a:prstGeom prst="rect">
            <a:avLst/>
          </a:prstGeom>
          <a:noFill/>
          <a:ln w="19050">
            <a:solidFill>
              <a:schemeClr val="accent5">
                <a:lumMod val="40000"/>
                <a:lumOff val="60000"/>
              </a:schemeClr>
            </a:solidFill>
          </a:ln>
        </p:spPr>
        <p:txBody>
          <a:bodyPr wrap="square" rtlCol="0">
            <a:spAutoFit/>
          </a:bodyPr>
          <a:lstStyle/>
          <a:p>
            <a:r>
              <a:rPr lang="en-US" altLang="zh-CN" sz="2900" b="1"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 </a:t>
            </a: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What’s the writer</a:t>
            </a: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sym typeface="+mn-ea"/>
              </a:rPr>
              <a:t>’</a:t>
            </a: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s attitude towards the Yellowstone wolf project? </a:t>
            </a:r>
            <a:endPar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endParaRPr>
          </a:p>
        </p:txBody>
      </p:sp>
      <p:sp>
        <p:nvSpPr>
          <p:cNvPr id="2" name="文本框 1"/>
          <p:cNvSpPr txBox="1"/>
          <p:nvPr/>
        </p:nvSpPr>
        <p:spPr>
          <a:xfrm>
            <a:off x="1109980" y="4420235"/>
            <a:ext cx="10065385" cy="537210"/>
          </a:xfrm>
          <a:prstGeom prst="rect">
            <a:avLst/>
          </a:prstGeom>
          <a:noFill/>
          <a:ln w="19050">
            <a:solidFill>
              <a:schemeClr val="accent5">
                <a:lumMod val="40000"/>
                <a:lumOff val="60000"/>
              </a:schemeClr>
            </a:solidFill>
          </a:ln>
        </p:spPr>
        <p:txBody>
          <a:bodyPr wrap="square" rtlCol="0">
            <a:spAutoFit/>
          </a:bodyPr>
          <a:lstStyle/>
          <a:p>
            <a:r>
              <a:rPr lang="en-US" altLang="zh-CN" sz="2900" b="1"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 </a:t>
            </a: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What</a:t>
            </a: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sym typeface="+mn-ea"/>
              </a:rPr>
              <a:t>’</a:t>
            </a: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s Friedman</a:t>
            </a: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sym typeface="+mn-ea"/>
              </a:rPr>
              <a:t>’s</a:t>
            </a: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 attitude towards America's future ?</a:t>
            </a:r>
            <a:endPar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endParaRPr>
          </a:p>
        </p:txBody>
      </p:sp>
      <p:sp>
        <p:nvSpPr>
          <p:cNvPr id="29" name="对话气泡: 矩形 28"/>
          <p:cNvSpPr/>
          <p:nvPr/>
        </p:nvSpPr>
        <p:spPr>
          <a:xfrm>
            <a:off x="5942330" y="989965"/>
            <a:ext cx="5048250" cy="1364615"/>
          </a:xfrm>
          <a:prstGeom prst="wedgeRectCallout">
            <a:avLst>
              <a:gd name="adj1" fmla="val -4654"/>
              <a:gd name="adj2" fmla="val 68008"/>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2600" dirty="0">
                <a:solidFill>
                  <a:schemeClr val="bg1"/>
                </a:solidFill>
                <a:latin typeface="Times New Roman" panose="02020603050405020304" pitchFamily="18" charset="0"/>
                <a:cs typeface="Times New Roman" panose="02020603050405020304" pitchFamily="18" charset="0"/>
              </a:rPr>
              <a:t>    以下两题都是考查态度观点。请你思考下，设问角度或是解题角度是否相同？</a:t>
            </a:r>
            <a:endParaRPr lang="zh-CN" altLang="en-US" sz="2600" dirty="0">
              <a:solidFill>
                <a:schemeClr val="bg1"/>
              </a:solidFill>
              <a:latin typeface="Times New Roman" panose="02020603050405020304" pitchFamily="18" charset="0"/>
              <a:cs typeface="Times New Roman" panose="02020603050405020304" pitchFamily="18" charset="0"/>
            </a:endParaRPr>
          </a:p>
        </p:txBody>
      </p:sp>
      <p:sp>
        <p:nvSpPr>
          <p:cNvPr id="19" name="矩形 18"/>
          <p:cNvSpPr/>
          <p:nvPr/>
        </p:nvSpPr>
        <p:spPr>
          <a:xfrm>
            <a:off x="2985770" y="2683510"/>
            <a:ext cx="1341120" cy="371475"/>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p:nvSpPr>
        <p:spPr>
          <a:xfrm>
            <a:off x="2543175" y="4503420"/>
            <a:ext cx="1664970" cy="371475"/>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对话气泡: 矩形 11"/>
          <p:cNvSpPr/>
          <p:nvPr/>
        </p:nvSpPr>
        <p:spPr>
          <a:xfrm>
            <a:off x="4326758" y="3349956"/>
            <a:ext cx="1911634" cy="774499"/>
          </a:xfrm>
          <a:prstGeom prst="wedgeRectCallout">
            <a:avLst>
              <a:gd name="adj1" fmla="val -48597"/>
              <a:gd name="adj2" fmla="val -7759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u="sng" dirty="0">
                <a:solidFill>
                  <a:srgbClr val="C00000"/>
                </a:solidFill>
              </a:rPr>
              <a:t>宏观</a:t>
            </a:r>
            <a:r>
              <a:rPr lang="zh-CN" altLang="en-US" sz="2400" b="1" dirty="0">
                <a:solidFill>
                  <a:schemeClr val="bg1"/>
                </a:solidFill>
              </a:rPr>
              <a:t>态度</a:t>
            </a:r>
            <a:endParaRPr lang="zh-CN" altLang="en-US" sz="2400" b="1" dirty="0">
              <a:solidFill>
                <a:schemeClr val="bg1"/>
              </a:solidFill>
            </a:endParaRPr>
          </a:p>
          <a:p>
            <a:pPr algn="ctr"/>
            <a:r>
              <a:rPr lang="zh-CN" altLang="en-US" sz="2400" b="1" dirty="0">
                <a:solidFill>
                  <a:schemeClr val="bg1"/>
                </a:solidFill>
              </a:rPr>
              <a:t>观点</a:t>
            </a:r>
            <a:endParaRPr lang="zh-CN" altLang="en-US" sz="2400" b="1" dirty="0">
              <a:solidFill>
                <a:schemeClr val="bg1"/>
              </a:solidFill>
            </a:endParaRPr>
          </a:p>
        </p:txBody>
      </p:sp>
      <p:sp>
        <p:nvSpPr>
          <p:cNvPr id="4" name="对话气泡: 矩形 11"/>
          <p:cNvSpPr/>
          <p:nvPr/>
        </p:nvSpPr>
        <p:spPr>
          <a:xfrm>
            <a:off x="3736208" y="5206061"/>
            <a:ext cx="1911634" cy="774499"/>
          </a:xfrm>
          <a:prstGeom prst="wedgeRectCallout">
            <a:avLst>
              <a:gd name="adj1" fmla="val -48597"/>
              <a:gd name="adj2" fmla="val -7759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u="sng" dirty="0">
                <a:solidFill>
                  <a:srgbClr val="C00000"/>
                </a:solidFill>
              </a:rPr>
              <a:t>微观</a:t>
            </a:r>
            <a:r>
              <a:rPr lang="zh-CN" altLang="en-US" sz="2400" b="1" dirty="0">
                <a:solidFill>
                  <a:schemeClr val="bg1"/>
                </a:solidFill>
              </a:rPr>
              <a:t>态度</a:t>
            </a:r>
            <a:endParaRPr lang="zh-CN" altLang="en-US" sz="2400" b="1" dirty="0">
              <a:solidFill>
                <a:schemeClr val="bg1"/>
              </a:solidFill>
            </a:endParaRPr>
          </a:p>
          <a:p>
            <a:pPr algn="ctr"/>
            <a:r>
              <a:rPr lang="zh-CN" altLang="en-US" sz="2400" b="1" dirty="0">
                <a:solidFill>
                  <a:schemeClr val="bg1"/>
                </a:solidFill>
              </a:rPr>
              <a:t>观点</a:t>
            </a:r>
            <a:endParaRPr lang="zh-CN" altLang="en-US" sz="2400" b="1" dirty="0">
              <a:solidFill>
                <a:schemeClr val="bg1"/>
              </a:solidFill>
            </a:endParaRPr>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222690"/>
    </mc:Choice>
    <mc:Fallback>
      <p:transition spd="slow" advTm="22269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bldLvl="0" animBg="1"/>
      <p:bldP spid="19" grpId="0" bldLvl="0" animBg="1"/>
      <p:bldP spid="3" grpId="0" bldLvl="0" animBg="1"/>
      <p:bldP spid="12" grpId="0" bldLvl="0" animBg="1"/>
      <p:bldP spid="4" grpId="0" bldLvl="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5758" y="374332"/>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365760" y="374015"/>
            <a:ext cx="3824605" cy="953135"/>
          </a:xfrm>
          <a:prstGeom prst="rect">
            <a:avLst/>
          </a:prstGeom>
          <a:noFill/>
        </p:spPr>
        <p:txBody>
          <a:bodyPr wrap="square" lIns="91440" tIns="45720" rIns="91440" bIns="45720">
            <a:spAutoFit/>
          </a:bodyPr>
          <a:lstStyle/>
          <a:p>
            <a:pPr algn="ctr"/>
            <a:r>
              <a:rPr lang="en-US" sz="2800" b="1" dirty="0">
                <a:solidFill>
                  <a:schemeClr val="bg1"/>
                </a:solidFill>
                <a:latin typeface="Times New Roman" panose="02020603050405020304" pitchFamily="18" charset="0"/>
                <a:cs typeface="Times New Roman" panose="02020603050405020304" pitchFamily="18" charset="0"/>
                <a:sym typeface="+mn-ea"/>
              </a:rPr>
              <a:t>2. </a:t>
            </a:r>
            <a:r>
              <a:rPr lang="zh-CN" altLang="en-US" sz="2800" b="1" dirty="0">
                <a:solidFill>
                  <a:schemeClr val="bg1"/>
                </a:solidFill>
                <a:latin typeface="Times New Roman" panose="02020603050405020304" pitchFamily="18" charset="0"/>
                <a:cs typeface="Times New Roman" panose="02020603050405020304" pitchFamily="18" charset="0"/>
                <a:sym typeface="+mn-ea"/>
              </a:rPr>
              <a:t>表示态度观点的单词</a:t>
            </a:r>
            <a:endParaRPr lang="zh-CN" altLang="en-US" sz="2800" b="1" u="sng" dirty="0">
              <a:solidFill>
                <a:srgbClr val="C00000"/>
              </a:solidFill>
            </a:endParaRPr>
          </a:p>
          <a:p>
            <a:pPr algn="ct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 </a:t>
            </a:r>
            <a:endPar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endParaRPr>
          </a:p>
        </p:txBody>
      </p:sp>
      <p:pic>
        <p:nvPicPr>
          <p:cNvPr id="11" name="图片 10"/>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170795" y="373950"/>
            <a:ext cx="3726000" cy="1206000"/>
          </a:xfrm>
          <a:prstGeom prst="rect">
            <a:avLst/>
          </a:prstGeom>
        </p:spPr>
      </p:pic>
      <p:cxnSp>
        <p:nvCxnSpPr>
          <p:cNvPr id="2" name="直接箭头连接符 1"/>
          <p:cNvCxnSpPr/>
          <p:nvPr/>
        </p:nvCxnSpPr>
        <p:spPr>
          <a:xfrm>
            <a:off x="1068705" y="5662930"/>
            <a:ext cx="5664835" cy="19685"/>
          </a:xfrm>
          <a:prstGeom prst="straightConnector1">
            <a:avLst/>
          </a:prstGeom>
          <a:ln w="47625">
            <a:solidFill>
              <a:schemeClr val="bg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 name="直接箭头连接符 3"/>
          <p:cNvCxnSpPr/>
          <p:nvPr/>
        </p:nvCxnSpPr>
        <p:spPr>
          <a:xfrm flipH="1" flipV="1">
            <a:off x="3847465" y="1094740"/>
            <a:ext cx="19685" cy="4902200"/>
          </a:xfrm>
          <a:prstGeom prst="straightConnector1">
            <a:avLst/>
          </a:prstGeom>
          <a:ln w="47625">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38" name="文本框 37"/>
          <p:cNvSpPr txBox="1"/>
          <p:nvPr/>
        </p:nvSpPr>
        <p:spPr>
          <a:xfrm>
            <a:off x="4870782" y="4934588"/>
            <a:ext cx="1650287" cy="521970"/>
          </a:xfrm>
          <a:prstGeom prst="rect">
            <a:avLst/>
          </a:prstGeom>
          <a:solidFill>
            <a:schemeClr val="accent5">
              <a:lumMod val="20000"/>
              <a:lumOff val="80000"/>
            </a:schemeClr>
          </a:solidFill>
          <a:ln w="19050">
            <a:solidFill>
              <a:schemeClr val="accent5">
                <a:lumMod val="40000"/>
                <a:lumOff val="60000"/>
              </a:schemeClr>
            </a:solidFill>
          </a:ln>
        </p:spPr>
        <p:txBody>
          <a:bodyPr wrap="square" rtlCol="0">
            <a:spAutoFit/>
          </a:bodyPr>
          <a:lstStyle/>
          <a:p>
            <a:pPr algn="ctr"/>
            <a:r>
              <a:rPr lang="en-US" altLang="zh-CN" sz="2800" b="1" dirty="0">
                <a:solidFill>
                  <a:srgbClr val="C00000"/>
                </a:solidFill>
                <a:latin typeface="Arial Narrow" panose="020B0606020202030204" pitchFamily="34" charset="0"/>
              </a:rPr>
              <a:t>negative</a:t>
            </a:r>
            <a:endParaRPr lang="en-US" altLang="zh-CN" sz="2800" b="1" dirty="0">
              <a:solidFill>
                <a:schemeClr val="bg1"/>
              </a:solidFill>
              <a:latin typeface="Arial Narrow" panose="020B0606020202030204" pitchFamily="34" charset="0"/>
            </a:endParaRPr>
          </a:p>
        </p:txBody>
      </p:sp>
      <p:sp>
        <p:nvSpPr>
          <p:cNvPr id="8" name="文本框 7"/>
          <p:cNvSpPr txBox="1"/>
          <p:nvPr/>
        </p:nvSpPr>
        <p:spPr>
          <a:xfrm>
            <a:off x="1068402" y="4993643"/>
            <a:ext cx="1650287" cy="521970"/>
          </a:xfrm>
          <a:prstGeom prst="rect">
            <a:avLst/>
          </a:prstGeom>
          <a:solidFill>
            <a:schemeClr val="accent5">
              <a:lumMod val="20000"/>
              <a:lumOff val="80000"/>
            </a:schemeClr>
          </a:solidFill>
          <a:ln w="19050">
            <a:solidFill>
              <a:schemeClr val="accent5">
                <a:lumMod val="40000"/>
                <a:lumOff val="60000"/>
              </a:schemeClr>
            </a:solidFill>
          </a:ln>
        </p:spPr>
        <p:txBody>
          <a:bodyPr wrap="square" rtlCol="0">
            <a:spAutoFit/>
          </a:bodyPr>
          <a:lstStyle/>
          <a:p>
            <a:pPr algn="ctr"/>
            <a:r>
              <a:rPr lang="en-US" altLang="zh-CN" sz="2800" b="1" dirty="0">
                <a:solidFill>
                  <a:srgbClr val="C00000"/>
                </a:solidFill>
                <a:latin typeface="Arial Narrow" panose="020B0606020202030204" pitchFamily="34" charset="0"/>
              </a:rPr>
              <a:t>positive</a:t>
            </a:r>
            <a:endParaRPr lang="en-US" altLang="zh-CN" sz="2800" b="1" dirty="0">
              <a:solidFill>
                <a:schemeClr val="bg1"/>
              </a:solidFill>
              <a:latin typeface="Arial Narrow" panose="020B0606020202030204" pitchFamily="34" charset="0"/>
            </a:endParaRPr>
          </a:p>
        </p:txBody>
      </p:sp>
      <p:sp>
        <p:nvSpPr>
          <p:cNvPr id="9" name="文本框 8"/>
          <p:cNvSpPr txBox="1"/>
          <p:nvPr/>
        </p:nvSpPr>
        <p:spPr>
          <a:xfrm>
            <a:off x="3101672" y="1504953"/>
            <a:ext cx="1650287" cy="521970"/>
          </a:xfrm>
          <a:prstGeom prst="rect">
            <a:avLst/>
          </a:prstGeom>
          <a:solidFill>
            <a:schemeClr val="accent5">
              <a:lumMod val="20000"/>
              <a:lumOff val="80000"/>
            </a:schemeClr>
          </a:solidFill>
          <a:ln w="19050">
            <a:solidFill>
              <a:schemeClr val="accent5">
                <a:lumMod val="40000"/>
                <a:lumOff val="60000"/>
              </a:schemeClr>
            </a:solidFill>
          </a:ln>
        </p:spPr>
        <p:txBody>
          <a:bodyPr wrap="square" rtlCol="0">
            <a:spAutoFit/>
          </a:bodyPr>
          <a:lstStyle/>
          <a:p>
            <a:pPr algn="ctr"/>
            <a:r>
              <a:rPr lang="en-US" altLang="zh-CN" sz="2800" b="1" dirty="0">
                <a:solidFill>
                  <a:srgbClr val="C00000"/>
                </a:solidFill>
                <a:latin typeface="Arial Narrow" panose="020B0606020202030204" pitchFamily="34" charset="0"/>
              </a:rPr>
              <a:t>neutral</a:t>
            </a:r>
            <a:endParaRPr lang="en-US" altLang="zh-CN" sz="2800" b="1" dirty="0">
              <a:solidFill>
                <a:schemeClr val="bg1"/>
              </a:solidFill>
              <a:latin typeface="Arial Narrow" panose="020B0606020202030204" pitchFamily="34" charset="0"/>
            </a:endParaRPr>
          </a:p>
        </p:txBody>
      </p:sp>
      <p:sp>
        <p:nvSpPr>
          <p:cNvPr id="12" name="文本框 11"/>
          <p:cNvSpPr txBox="1"/>
          <p:nvPr/>
        </p:nvSpPr>
        <p:spPr>
          <a:xfrm>
            <a:off x="1002030" y="4137660"/>
            <a:ext cx="1954530" cy="521970"/>
          </a:xfrm>
          <a:prstGeom prst="rect">
            <a:avLst/>
          </a:prstGeom>
          <a:solidFill>
            <a:schemeClr val="accent5">
              <a:lumMod val="20000"/>
              <a:lumOff val="80000"/>
            </a:schemeClr>
          </a:solidFill>
          <a:ln w="19050">
            <a:solidFill>
              <a:schemeClr val="accent5">
                <a:lumMod val="40000"/>
                <a:lumOff val="60000"/>
              </a:schemeClr>
            </a:solidFill>
          </a:ln>
        </p:spPr>
        <p:txBody>
          <a:bodyPr wrap="square" rtlCol="0">
            <a:spAutoFit/>
          </a:bodyPr>
          <a:lstStyle/>
          <a:p>
            <a:pPr algn="ctr"/>
            <a:r>
              <a:rPr lang="en-US" altLang="zh-CN" sz="2800" b="1" dirty="0">
                <a:solidFill>
                  <a:srgbClr val="C00000"/>
                </a:solidFill>
                <a:latin typeface="Arial Narrow" panose="020B0606020202030204" pitchFamily="34" charset="0"/>
              </a:rPr>
              <a:t>supportive</a:t>
            </a:r>
            <a:endParaRPr lang="en-US" altLang="zh-CN" sz="2800" b="1" dirty="0">
              <a:solidFill>
                <a:schemeClr val="bg1"/>
              </a:solidFill>
              <a:latin typeface="Arial Narrow" panose="020B0606020202030204" pitchFamily="34" charset="0"/>
            </a:endParaRPr>
          </a:p>
        </p:txBody>
      </p:sp>
      <p:sp>
        <p:nvSpPr>
          <p:cNvPr id="13" name="文本框 12"/>
          <p:cNvSpPr txBox="1"/>
          <p:nvPr/>
        </p:nvSpPr>
        <p:spPr>
          <a:xfrm>
            <a:off x="4679315" y="3284855"/>
            <a:ext cx="2033270" cy="521970"/>
          </a:xfrm>
          <a:prstGeom prst="rect">
            <a:avLst/>
          </a:prstGeom>
          <a:solidFill>
            <a:schemeClr val="accent5">
              <a:lumMod val="20000"/>
              <a:lumOff val="80000"/>
            </a:schemeClr>
          </a:solidFill>
          <a:ln w="19050">
            <a:solidFill>
              <a:schemeClr val="accent5">
                <a:lumMod val="40000"/>
                <a:lumOff val="60000"/>
              </a:schemeClr>
            </a:solidFill>
          </a:ln>
        </p:spPr>
        <p:txBody>
          <a:bodyPr wrap="square" rtlCol="0">
            <a:spAutoFit/>
          </a:bodyPr>
          <a:lstStyle/>
          <a:p>
            <a:pPr algn="ctr"/>
            <a:r>
              <a:rPr lang="en-US" altLang="zh-CN" sz="2800" b="1" dirty="0">
                <a:solidFill>
                  <a:srgbClr val="C00000"/>
                </a:solidFill>
                <a:latin typeface="Arial Narrow" panose="020B0606020202030204" pitchFamily="34" charset="0"/>
              </a:rPr>
              <a:t>disapproving</a:t>
            </a:r>
            <a:endParaRPr lang="en-US" altLang="zh-CN" sz="2800" b="1" dirty="0">
              <a:solidFill>
                <a:schemeClr val="bg1"/>
              </a:solidFill>
              <a:latin typeface="Arial Narrow" panose="020B0606020202030204" pitchFamily="34" charset="0"/>
            </a:endParaRPr>
          </a:p>
        </p:txBody>
      </p:sp>
      <p:sp>
        <p:nvSpPr>
          <p:cNvPr id="14" name="文本框 13"/>
          <p:cNvSpPr txBox="1"/>
          <p:nvPr/>
        </p:nvSpPr>
        <p:spPr>
          <a:xfrm>
            <a:off x="4870782" y="4137663"/>
            <a:ext cx="1650287" cy="521970"/>
          </a:xfrm>
          <a:prstGeom prst="rect">
            <a:avLst/>
          </a:prstGeom>
          <a:solidFill>
            <a:schemeClr val="accent5">
              <a:lumMod val="20000"/>
              <a:lumOff val="80000"/>
            </a:schemeClr>
          </a:solidFill>
          <a:ln w="19050">
            <a:solidFill>
              <a:schemeClr val="accent5">
                <a:lumMod val="40000"/>
                <a:lumOff val="60000"/>
              </a:schemeClr>
            </a:solidFill>
          </a:ln>
        </p:spPr>
        <p:txBody>
          <a:bodyPr wrap="square" rtlCol="0">
            <a:spAutoFit/>
          </a:bodyPr>
          <a:lstStyle/>
          <a:p>
            <a:pPr algn="ctr"/>
            <a:r>
              <a:rPr lang="en-US" altLang="zh-CN" sz="2800" b="1" dirty="0">
                <a:solidFill>
                  <a:srgbClr val="C00000"/>
                </a:solidFill>
                <a:latin typeface="Arial Narrow" panose="020B0606020202030204" pitchFamily="34" charset="0"/>
              </a:rPr>
              <a:t>critical</a:t>
            </a:r>
            <a:endParaRPr lang="en-US" altLang="zh-CN" sz="2800" b="1" dirty="0">
              <a:solidFill>
                <a:schemeClr val="bg1"/>
              </a:solidFill>
              <a:latin typeface="Arial Narrow" panose="020B0606020202030204" pitchFamily="34" charset="0"/>
            </a:endParaRPr>
          </a:p>
        </p:txBody>
      </p:sp>
      <p:sp>
        <p:nvSpPr>
          <p:cNvPr id="15" name="文本框 14"/>
          <p:cNvSpPr txBox="1"/>
          <p:nvPr/>
        </p:nvSpPr>
        <p:spPr>
          <a:xfrm>
            <a:off x="1154127" y="2471423"/>
            <a:ext cx="1650287" cy="521970"/>
          </a:xfrm>
          <a:prstGeom prst="rect">
            <a:avLst/>
          </a:prstGeom>
          <a:solidFill>
            <a:schemeClr val="accent5">
              <a:lumMod val="20000"/>
              <a:lumOff val="80000"/>
            </a:schemeClr>
          </a:solidFill>
          <a:ln w="19050">
            <a:solidFill>
              <a:schemeClr val="accent5">
                <a:lumMod val="40000"/>
                <a:lumOff val="60000"/>
              </a:schemeClr>
            </a:solidFill>
          </a:ln>
        </p:spPr>
        <p:txBody>
          <a:bodyPr wrap="square" rtlCol="0">
            <a:spAutoFit/>
          </a:bodyPr>
          <a:lstStyle/>
          <a:p>
            <a:pPr algn="ctr"/>
            <a:r>
              <a:rPr lang="en-US" altLang="zh-CN" sz="2800" b="1" dirty="0">
                <a:solidFill>
                  <a:srgbClr val="C00000"/>
                </a:solidFill>
                <a:latin typeface="Arial Narrow" panose="020B0606020202030204" pitchFamily="34" charset="0"/>
              </a:rPr>
              <a:t>favorable</a:t>
            </a:r>
            <a:endParaRPr lang="en-US" altLang="zh-CN" sz="2800" b="1" dirty="0">
              <a:solidFill>
                <a:schemeClr val="bg1"/>
              </a:solidFill>
              <a:latin typeface="Arial Narrow" panose="020B0606020202030204" pitchFamily="34" charset="0"/>
            </a:endParaRPr>
          </a:p>
        </p:txBody>
      </p:sp>
      <p:sp>
        <p:nvSpPr>
          <p:cNvPr id="17" name="文本框 16"/>
          <p:cNvSpPr txBox="1"/>
          <p:nvPr/>
        </p:nvSpPr>
        <p:spPr>
          <a:xfrm>
            <a:off x="1153492" y="3284858"/>
            <a:ext cx="1650287" cy="521970"/>
          </a:xfrm>
          <a:prstGeom prst="rect">
            <a:avLst/>
          </a:prstGeom>
          <a:solidFill>
            <a:schemeClr val="accent5">
              <a:lumMod val="20000"/>
              <a:lumOff val="80000"/>
            </a:schemeClr>
          </a:solidFill>
          <a:ln w="19050">
            <a:solidFill>
              <a:schemeClr val="accent5">
                <a:lumMod val="40000"/>
                <a:lumOff val="60000"/>
              </a:schemeClr>
            </a:solidFill>
          </a:ln>
        </p:spPr>
        <p:txBody>
          <a:bodyPr wrap="square" rtlCol="0">
            <a:spAutoFit/>
          </a:bodyPr>
          <a:lstStyle/>
          <a:p>
            <a:pPr algn="ctr"/>
            <a:r>
              <a:rPr lang="en-US" altLang="zh-CN" sz="2800" b="1" dirty="0">
                <a:solidFill>
                  <a:srgbClr val="C00000"/>
                </a:solidFill>
                <a:latin typeface="Arial Narrow" panose="020B0606020202030204" pitchFamily="34" charset="0"/>
              </a:rPr>
              <a:t>approving</a:t>
            </a:r>
            <a:endParaRPr lang="en-US" altLang="zh-CN" sz="2800" b="1" dirty="0">
              <a:solidFill>
                <a:schemeClr val="bg1"/>
              </a:solidFill>
              <a:latin typeface="Arial Narrow" panose="020B0606020202030204" pitchFamily="34" charset="0"/>
            </a:endParaRPr>
          </a:p>
        </p:txBody>
      </p:sp>
      <p:sp>
        <p:nvSpPr>
          <p:cNvPr id="18" name="文本框 17"/>
          <p:cNvSpPr txBox="1"/>
          <p:nvPr/>
        </p:nvSpPr>
        <p:spPr>
          <a:xfrm>
            <a:off x="3101672" y="2336168"/>
            <a:ext cx="1650287" cy="521970"/>
          </a:xfrm>
          <a:prstGeom prst="rect">
            <a:avLst/>
          </a:prstGeom>
          <a:solidFill>
            <a:schemeClr val="accent5">
              <a:lumMod val="20000"/>
              <a:lumOff val="80000"/>
            </a:schemeClr>
          </a:solidFill>
          <a:ln w="19050">
            <a:solidFill>
              <a:schemeClr val="accent5">
                <a:lumMod val="40000"/>
                <a:lumOff val="60000"/>
              </a:schemeClr>
            </a:solidFill>
          </a:ln>
        </p:spPr>
        <p:txBody>
          <a:bodyPr wrap="square" rtlCol="0">
            <a:spAutoFit/>
          </a:bodyPr>
          <a:lstStyle/>
          <a:p>
            <a:pPr algn="ctr"/>
            <a:r>
              <a:rPr lang="en-US" altLang="zh-CN" sz="2800" b="1" dirty="0">
                <a:solidFill>
                  <a:srgbClr val="C00000"/>
                </a:solidFill>
                <a:latin typeface="Arial Narrow" panose="020B0606020202030204" pitchFamily="34" charset="0"/>
              </a:rPr>
              <a:t>objevtive</a:t>
            </a:r>
            <a:endParaRPr lang="en-US" altLang="zh-CN" sz="2800" b="1" dirty="0">
              <a:solidFill>
                <a:schemeClr val="bg1"/>
              </a:solidFill>
              <a:latin typeface="Arial Narrow" panose="020B0606020202030204" pitchFamily="34" charset="0"/>
            </a:endParaRPr>
          </a:p>
        </p:txBody>
      </p:sp>
      <p:sp>
        <p:nvSpPr>
          <p:cNvPr id="19" name="文本框 18"/>
          <p:cNvSpPr txBox="1"/>
          <p:nvPr/>
        </p:nvSpPr>
        <p:spPr>
          <a:xfrm>
            <a:off x="8069277" y="1057913"/>
            <a:ext cx="1650287" cy="521970"/>
          </a:xfrm>
          <a:prstGeom prst="rect">
            <a:avLst/>
          </a:prstGeom>
          <a:solidFill>
            <a:schemeClr val="accent5">
              <a:lumMod val="20000"/>
              <a:lumOff val="80000"/>
            </a:schemeClr>
          </a:solidFill>
          <a:ln w="19050">
            <a:solidFill>
              <a:schemeClr val="accent5">
                <a:lumMod val="40000"/>
                <a:lumOff val="60000"/>
              </a:schemeClr>
            </a:solidFill>
          </a:ln>
        </p:spPr>
        <p:txBody>
          <a:bodyPr wrap="square" rtlCol="0">
            <a:spAutoFit/>
          </a:bodyPr>
          <a:lstStyle/>
          <a:p>
            <a:pPr algn="ctr"/>
            <a:r>
              <a:rPr lang="en-US" altLang="zh-CN" sz="2800" b="1" dirty="0">
                <a:solidFill>
                  <a:srgbClr val="C00000"/>
                </a:solidFill>
                <a:latin typeface="Arial Narrow" panose="020B0606020202030204" pitchFamily="34" charset="0"/>
              </a:rPr>
              <a:t>doubtful</a:t>
            </a:r>
            <a:endParaRPr lang="en-US" altLang="zh-CN" sz="2800" b="1" dirty="0">
              <a:solidFill>
                <a:schemeClr val="bg1"/>
              </a:solidFill>
              <a:latin typeface="Arial Narrow" panose="020B0606020202030204" pitchFamily="34" charset="0"/>
            </a:endParaRPr>
          </a:p>
        </p:txBody>
      </p:sp>
      <p:sp>
        <p:nvSpPr>
          <p:cNvPr id="20" name="文本框 19"/>
          <p:cNvSpPr txBox="1"/>
          <p:nvPr/>
        </p:nvSpPr>
        <p:spPr>
          <a:xfrm>
            <a:off x="8069277" y="1733553"/>
            <a:ext cx="1650287" cy="521970"/>
          </a:xfrm>
          <a:prstGeom prst="rect">
            <a:avLst/>
          </a:prstGeom>
          <a:solidFill>
            <a:schemeClr val="accent5">
              <a:lumMod val="20000"/>
              <a:lumOff val="80000"/>
            </a:schemeClr>
          </a:solidFill>
          <a:ln w="19050">
            <a:solidFill>
              <a:schemeClr val="accent5">
                <a:lumMod val="40000"/>
                <a:lumOff val="60000"/>
              </a:schemeClr>
            </a:solidFill>
          </a:ln>
        </p:spPr>
        <p:txBody>
          <a:bodyPr wrap="square" rtlCol="0">
            <a:spAutoFit/>
          </a:bodyPr>
          <a:lstStyle/>
          <a:p>
            <a:pPr algn="ctr"/>
            <a:r>
              <a:rPr lang="en-US" altLang="zh-CN" sz="2800" b="1" dirty="0">
                <a:solidFill>
                  <a:srgbClr val="C00000"/>
                </a:solidFill>
                <a:latin typeface="Arial Narrow" panose="020B0606020202030204" pitchFamily="34" charset="0"/>
              </a:rPr>
              <a:t>cautious</a:t>
            </a:r>
            <a:endParaRPr lang="en-US" altLang="zh-CN" sz="2800" b="1" dirty="0">
              <a:solidFill>
                <a:schemeClr val="bg1"/>
              </a:solidFill>
              <a:latin typeface="Arial Narrow" panose="020B0606020202030204" pitchFamily="34" charset="0"/>
            </a:endParaRPr>
          </a:p>
        </p:txBody>
      </p:sp>
      <p:pic>
        <p:nvPicPr>
          <p:cNvPr id="21" name="图片 20"/>
          <p:cNvPicPr>
            <a:picLocks noChangeAspect="1"/>
          </p:cNvPicPr>
          <p:nvPr/>
        </p:nvPicPr>
        <p:blipFill>
          <a:blip r:embed="rId2"/>
          <a:srcRect l="22925" t="20627" r="21393" b="20257"/>
          <a:stretch>
            <a:fillRect/>
          </a:stretch>
        </p:blipFill>
        <p:spPr>
          <a:xfrm>
            <a:off x="9989820" y="1057910"/>
            <a:ext cx="1431290" cy="1519555"/>
          </a:xfrm>
          <a:prstGeom prst="rect">
            <a:avLst/>
          </a:prstGeom>
        </p:spPr>
      </p:pic>
      <p:sp>
        <p:nvSpPr>
          <p:cNvPr id="22" name="文本框 21"/>
          <p:cNvSpPr txBox="1"/>
          <p:nvPr/>
        </p:nvSpPr>
        <p:spPr>
          <a:xfrm>
            <a:off x="8069277" y="2404748"/>
            <a:ext cx="1650287" cy="521970"/>
          </a:xfrm>
          <a:prstGeom prst="rect">
            <a:avLst/>
          </a:prstGeom>
          <a:solidFill>
            <a:schemeClr val="accent5">
              <a:lumMod val="20000"/>
              <a:lumOff val="80000"/>
            </a:schemeClr>
          </a:solidFill>
          <a:ln w="19050">
            <a:solidFill>
              <a:schemeClr val="accent5">
                <a:lumMod val="40000"/>
                <a:lumOff val="60000"/>
              </a:schemeClr>
            </a:solidFill>
          </a:ln>
        </p:spPr>
        <p:txBody>
          <a:bodyPr wrap="square" rtlCol="0">
            <a:spAutoFit/>
          </a:bodyPr>
          <a:lstStyle/>
          <a:p>
            <a:pPr algn="ctr"/>
            <a:r>
              <a:rPr lang="en-US" altLang="zh-CN" sz="2800" b="1" dirty="0">
                <a:solidFill>
                  <a:srgbClr val="C00000"/>
                </a:solidFill>
                <a:latin typeface="Arial Narrow" panose="020B0606020202030204" pitchFamily="34" charset="0"/>
              </a:rPr>
              <a:t>reserved</a:t>
            </a:r>
            <a:endParaRPr lang="en-US" altLang="zh-CN" sz="2800" b="1" dirty="0">
              <a:solidFill>
                <a:srgbClr val="C00000"/>
              </a:solidFill>
              <a:latin typeface="Arial Narrow" panose="020B0606020202030204" pitchFamily="34" charset="0"/>
            </a:endParaRPr>
          </a:p>
        </p:txBody>
      </p:sp>
      <p:sp>
        <p:nvSpPr>
          <p:cNvPr id="23" name="文本框 22"/>
          <p:cNvSpPr txBox="1"/>
          <p:nvPr/>
        </p:nvSpPr>
        <p:spPr>
          <a:xfrm>
            <a:off x="8069277" y="4659633"/>
            <a:ext cx="1650287" cy="521970"/>
          </a:xfrm>
          <a:prstGeom prst="rect">
            <a:avLst/>
          </a:prstGeom>
          <a:solidFill>
            <a:schemeClr val="accent5">
              <a:lumMod val="20000"/>
              <a:lumOff val="80000"/>
            </a:schemeClr>
          </a:solidFill>
          <a:ln w="19050">
            <a:solidFill>
              <a:schemeClr val="accent5">
                <a:lumMod val="40000"/>
                <a:lumOff val="60000"/>
              </a:schemeClr>
            </a:solidFill>
          </a:ln>
        </p:spPr>
        <p:txBody>
          <a:bodyPr wrap="square" rtlCol="0">
            <a:spAutoFit/>
          </a:bodyPr>
          <a:lstStyle/>
          <a:p>
            <a:pPr algn="ctr"/>
            <a:r>
              <a:rPr lang="en-US" altLang="zh-CN" sz="2800" b="1" dirty="0">
                <a:solidFill>
                  <a:srgbClr val="C00000"/>
                </a:solidFill>
                <a:latin typeface="Arial Narrow" panose="020B0606020202030204" pitchFamily="34" charset="0"/>
              </a:rPr>
              <a:t>indifferent</a:t>
            </a:r>
            <a:endParaRPr lang="en-US" altLang="zh-CN" sz="2800" b="1" dirty="0">
              <a:solidFill>
                <a:schemeClr val="bg1"/>
              </a:solidFill>
              <a:latin typeface="Arial Narrow" panose="020B0606020202030204" pitchFamily="34" charset="0"/>
            </a:endParaRPr>
          </a:p>
        </p:txBody>
      </p:sp>
      <p:sp>
        <p:nvSpPr>
          <p:cNvPr id="24" name="文本框 23"/>
          <p:cNvSpPr txBox="1"/>
          <p:nvPr/>
        </p:nvSpPr>
        <p:spPr>
          <a:xfrm>
            <a:off x="8069277" y="5336543"/>
            <a:ext cx="1650287" cy="521970"/>
          </a:xfrm>
          <a:prstGeom prst="rect">
            <a:avLst/>
          </a:prstGeom>
          <a:solidFill>
            <a:schemeClr val="accent5">
              <a:lumMod val="20000"/>
              <a:lumOff val="80000"/>
            </a:schemeClr>
          </a:solidFill>
          <a:ln w="19050">
            <a:solidFill>
              <a:schemeClr val="accent5">
                <a:lumMod val="40000"/>
                <a:lumOff val="60000"/>
              </a:schemeClr>
            </a:solidFill>
          </a:ln>
        </p:spPr>
        <p:txBody>
          <a:bodyPr wrap="square" rtlCol="0">
            <a:spAutoFit/>
          </a:bodyPr>
          <a:lstStyle/>
          <a:p>
            <a:pPr algn="ctr"/>
            <a:r>
              <a:rPr lang="en-US" altLang="zh-CN" sz="2800" b="1" dirty="0">
                <a:solidFill>
                  <a:srgbClr val="C00000"/>
                </a:solidFill>
                <a:latin typeface="Arial Narrow" panose="020B0606020202030204" pitchFamily="34" charset="0"/>
              </a:rPr>
              <a:t>uncaring</a:t>
            </a:r>
            <a:endParaRPr lang="en-US" altLang="zh-CN" sz="2800" b="1" dirty="0">
              <a:solidFill>
                <a:schemeClr val="bg1"/>
              </a:solidFill>
              <a:latin typeface="Arial Narrow" panose="020B0606020202030204" pitchFamily="34" charset="0"/>
            </a:endParaRPr>
          </a:p>
        </p:txBody>
      </p:sp>
      <p:sp>
        <p:nvSpPr>
          <p:cNvPr id="25" name="文本框 24"/>
          <p:cNvSpPr txBox="1"/>
          <p:nvPr/>
        </p:nvSpPr>
        <p:spPr>
          <a:xfrm>
            <a:off x="8069277" y="3945893"/>
            <a:ext cx="1650287" cy="521970"/>
          </a:xfrm>
          <a:prstGeom prst="rect">
            <a:avLst/>
          </a:prstGeom>
          <a:solidFill>
            <a:schemeClr val="accent5">
              <a:lumMod val="20000"/>
              <a:lumOff val="80000"/>
            </a:schemeClr>
          </a:solidFill>
          <a:ln w="19050">
            <a:solidFill>
              <a:schemeClr val="accent5">
                <a:lumMod val="40000"/>
                <a:lumOff val="60000"/>
              </a:schemeClr>
            </a:solidFill>
          </a:ln>
        </p:spPr>
        <p:txBody>
          <a:bodyPr wrap="square" rtlCol="0">
            <a:spAutoFit/>
          </a:bodyPr>
          <a:lstStyle/>
          <a:p>
            <a:pPr algn="ctr"/>
            <a:r>
              <a:rPr lang="en-US" altLang="zh-CN" sz="2800" b="1" dirty="0">
                <a:solidFill>
                  <a:srgbClr val="C00000"/>
                </a:solidFill>
                <a:latin typeface="Arial Narrow" panose="020B0606020202030204" pitchFamily="34" charset="0"/>
              </a:rPr>
              <a:t>ambigious</a:t>
            </a:r>
            <a:endParaRPr lang="en-US" altLang="zh-CN" sz="2800" b="1" dirty="0">
              <a:solidFill>
                <a:schemeClr val="bg1"/>
              </a:solidFill>
              <a:latin typeface="Arial Narrow" panose="020B0606020202030204" pitchFamily="34" charset="0"/>
            </a:endParaRPr>
          </a:p>
        </p:txBody>
      </p:sp>
      <p:pic>
        <p:nvPicPr>
          <p:cNvPr id="26" name="图片 25"/>
          <p:cNvPicPr>
            <a:picLocks noChangeAspect="1"/>
          </p:cNvPicPr>
          <p:nvPr/>
        </p:nvPicPr>
        <p:blipFill>
          <a:blip r:embed="rId3"/>
          <a:srcRect l="52077" t="8636" r="20152" b="33721"/>
          <a:stretch>
            <a:fillRect/>
          </a:stretch>
        </p:blipFill>
        <p:spPr>
          <a:xfrm>
            <a:off x="9989820" y="3945890"/>
            <a:ext cx="1254125" cy="1851025"/>
          </a:xfrm>
          <a:prstGeom prst="rect">
            <a:avLst/>
          </a:prstGeom>
        </p:spPr>
      </p:pic>
    </p:spTree>
    <p:custDataLst>
      <p:tags r:id="rId4"/>
    </p:custDataLst>
  </p:cSld>
  <p:clrMapOvr>
    <a:masterClrMapping/>
  </p:clrMapOvr>
  <mc:AlternateContent xmlns:mc="http://schemas.openxmlformats.org/markup-compatibility/2006">
    <mc:Choice xmlns:p14="http://schemas.microsoft.com/office/powerpoint/2010/main" Requires="p14">
      <p:transition spd="slow" p14:dur="2000" advTm="250878"/>
    </mc:Choice>
    <mc:Fallback>
      <p:transition spd="slow" advTm="25087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7" grpId="0" animBg="1"/>
      <p:bldP spid="18" grpId="0" animBg="1"/>
      <p:bldP spid="19" grpId="0" bldLvl="0" animBg="1"/>
      <p:bldP spid="20" grpId="0" bldLvl="0" animBg="1"/>
      <p:bldP spid="22" grpId="0" bldLvl="0" animBg="1"/>
      <p:bldP spid="23" grpId="0" bldLvl="0" animBg="1"/>
      <p:bldP spid="24" grpId="0" bldLvl="0" animBg="1"/>
      <p:bldP spid="25" grpId="0" bldLvl="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33692"/>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452688" y="371767"/>
            <a:ext cx="3041015" cy="521970"/>
          </a:xfrm>
          <a:prstGeom prst="rect">
            <a:avLst/>
          </a:prstGeom>
          <a:noFill/>
        </p:spPr>
        <p:txBody>
          <a:bodyPr wrap="none" lIns="91440" tIns="45720" rIns="91440" bIns="45720">
            <a:spAutoFit/>
          </a:bodyPr>
          <a:lstStyle/>
          <a:p>
            <a:pPr algn="ctr"/>
            <a:r>
              <a:rPr lang="en-US" altLang="zh-CN" sz="2800" b="1" dirty="0">
                <a:solidFill>
                  <a:schemeClr val="bg1"/>
                </a:solidFill>
                <a:latin typeface="Times New Roman" panose="02020603050405020304" pitchFamily="18" charset="0"/>
                <a:cs typeface="Times New Roman" panose="02020603050405020304" pitchFamily="18" charset="0"/>
                <a:sym typeface="+mn-ea"/>
              </a:rPr>
              <a:t>1. </a:t>
            </a:r>
            <a:r>
              <a:rPr lang="zh-CN" altLang="en-US" sz="2800" b="1" dirty="0">
                <a:solidFill>
                  <a:schemeClr val="bg1"/>
                </a:solidFill>
                <a:latin typeface="Times New Roman" panose="02020603050405020304" pitchFamily="18" charset="0"/>
                <a:cs typeface="Times New Roman" panose="02020603050405020304" pitchFamily="18" charset="0"/>
                <a:sym typeface="+mn-ea"/>
              </a:rPr>
              <a:t>微观态度观点题</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sym typeface="+mn-ea"/>
            </a:endParaRPr>
          </a:p>
        </p:txBody>
      </p:sp>
      <p:sp>
        <p:nvSpPr>
          <p:cNvPr id="16" name="文本框 15"/>
          <p:cNvSpPr txBox="1"/>
          <p:nvPr/>
        </p:nvSpPr>
        <p:spPr>
          <a:xfrm>
            <a:off x="652725" y="1060200"/>
            <a:ext cx="10836440" cy="3291840"/>
          </a:xfrm>
          <a:prstGeom prst="rect">
            <a:avLst/>
          </a:prstGeom>
          <a:solidFill>
            <a:schemeClr val="accent3">
              <a:lumMod val="20000"/>
              <a:lumOff val="80000"/>
            </a:schemeClr>
          </a:solidFill>
        </p:spPr>
        <p:txBody>
          <a:bodyPr wrap="square" rtlCol="0" anchor="t">
            <a:spAutoFit/>
          </a:bodyPr>
          <a:lstStyle/>
          <a:p>
            <a:r>
              <a:rPr lang="en-US" altLang="zh-CN" sz="26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sz="26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“Caregiving may be thought also as an activity that keeps caregivers physically and mentally active,” said Professor Arpino. Adding that previous studies that caregiving may improve cognitive functioning, mental and physical health.</a:t>
            </a:r>
            <a:endParaRPr sz="26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endParaRPr>
          </a:p>
          <a:p>
            <a:r>
              <a:rPr sz="26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      Arpino noted, however, that caregiving is not the only activity that can improve health, and too many caring responsibilities can take away from other beneficial activities like working, being in social clubs, or volunteering.</a:t>
            </a:r>
            <a:endParaRPr sz="26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endParaRPr>
          </a:p>
          <a:p>
            <a:r>
              <a:rPr sz="26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You could take out two books at a time and two only.</a:t>
            </a:r>
            <a:r>
              <a:rPr lang="en-US" sz="26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a:t>
            </a:r>
            <a:endParaRPr sz="2600" dirty="0">
              <a:solidFill>
                <a:schemeClr val="bg1"/>
              </a:solidFill>
              <a:uFillTx/>
              <a:latin typeface="Times New Roman" panose="02020603050405020304" pitchFamily="18" charset="0"/>
              <a:ea typeface="+mj-ea"/>
              <a:cs typeface="Times New Roman" panose="02020603050405020304" pitchFamily="18" charset="0"/>
            </a:endParaRPr>
          </a:p>
        </p:txBody>
      </p:sp>
      <p:sp>
        <p:nvSpPr>
          <p:cNvPr id="17" name="矩形 16"/>
          <p:cNvSpPr/>
          <p:nvPr/>
        </p:nvSpPr>
        <p:spPr>
          <a:xfrm>
            <a:off x="665480" y="4898390"/>
            <a:ext cx="10714990" cy="128587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26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1. What’s Arpino’s attitude toward caregiving?</a:t>
            </a:r>
            <a:endParaRPr sz="26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endParaRPr>
          </a:p>
          <a:p>
            <a:pPr algn="l"/>
            <a:r>
              <a:rPr sz="26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  A. Doubtful.			</a:t>
            </a:r>
            <a:r>
              <a:rPr lang="en-US" sz="26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		</a:t>
            </a:r>
            <a:r>
              <a:rPr sz="26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B. Objective.			</a:t>
            </a:r>
            <a:endParaRPr sz="26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endParaRPr>
          </a:p>
          <a:p>
            <a:pPr algn="l"/>
            <a:r>
              <a:rPr sz="26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  C. Negative.			</a:t>
            </a:r>
            <a:r>
              <a:rPr lang="en-US" sz="26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		</a:t>
            </a:r>
            <a:r>
              <a:rPr sz="26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D. Favorable.</a:t>
            </a:r>
            <a:endParaRPr lang="en-US" altLang="zh-CN" sz="2600" dirty="0">
              <a:solidFill>
                <a:schemeClr val="bg1"/>
              </a:solidFill>
              <a:latin typeface="Times New Roman" panose="02020603050405020304" pitchFamily="18" charset="0"/>
              <a:cs typeface="Times New Roman" panose="02020603050405020304" pitchFamily="18" charset="0"/>
            </a:endParaRPr>
          </a:p>
        </p:txBody>
      </p:sp>
      <p:sp>
        <p:nvSpPr>
          <p:cNvPr id="30" name="矩形 29"/>
          <p:cNvSpPr/>
          <p:nvPr/>
        </p:nvSpPr>
        <p:spPr>
          <a:xfrm>
            <a:off x="8371509" y="4616111"/>
            <a:ext cx="2476500" cy="1568450"/>
          </a:xfrm>
          <a:prstGeom prst="rect">
            <a:avLst/>
          </a:prstGeom>
          <a:solidFill>
            <a:srgbClr val="4AA44A"/>
          </a:solidFill>
          <a:ln>
            <a:solidFill>
              <a:srgbClr val="4AA44A"/>
            </a:solidFill>
          </a:ln>
        </p:spPr>
        <p:txBody>
          <a:bodyPr wrap="none">
            <a:spAutoFit/>
          </a:bodyPr>
          <a:lstStyle/>
          <a:p>
            <a:pPr marL="342900" indent="-342900">
              <a:buFont typeface="Wingdings" panose="05000000000000000000" pitchFamily="2" charset="2"/>
              <a:buChar char="Ø"/>
            </a:pPr>
            <a:r>
              <a:rPr lang="en-US" altLang="zh-CN" sz="2400" b="1" dirty="0"/>
              <a:t>Tips</a:t>
            </a:r>
            <a:r>
              <a:rPr lang="zh-CN" altLang="en-US" sz="2400" b="1" dirty="0"/>
              <a:t>：</a:t>
            </a:r>
            <a:endParaRPr lang="en-US" altLang="zh-CN" sz="2400" b="1" dirty="0"/>
          </a:p>
          <a:p>
            <a:pPr marL="457200" indent="-457200">
              <a:buAutoNum type="arabicPeriod"/>
            </a:pPr>
            <a:r>
              <a:rPr lang="zh-CN" altLang="en-US" sz="2400" b="1" dirty="0"/>
              <a:t>找到所问人物</a:t>
            </a:r>
            <a:endParaRPr lang="en-US" altLang="zh-CN" sz="2400" b="1" dirty="0"/>
          </a:p>
          <a:p>
            <a:pPr marL="457200" indent="-457200">
              <a:buAutoNum type="arabicPeriod"/>
            </a:pPr>
            <a:r>
              <a:rPr lang="zh-CN" altLang="en-US" sz="2400" b="1" dirty="0"/>
              <a:t>定位所说的话</a:t>
            </a:r>
            <a:endParaRPr lang="en-US" altLang="zh-CN" sz="2400" b="1" dirty="0"/>
          </a:p>
          <a:p>
            <a:pPr marL="457200" indent="-457200">
              <a:buAutoNum type="arabicPeriod"/>
            </a:pPr>
            <a:r>
              <a:rPr lang="zh-CN" altLang="en-US" sz="2400" b="1" dirty="0"/>
              <a:t>关注信号词</a:t>
            </a:r>
            <a:endParaRPr lang="zh-CN" altLang="en-US" sz="2400" b="1" dirty="0"/>
          </a:p>
        </p:txBody>
      </p:sp>
      <p:pic>
        <p:nvPicPr>
          <p:cNvPr id="18" name="图片 17"/>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1" name="圆角矩形 16"/>
          <p:cNvSpPr/>
          <p:nvPr/>
        </p:nvSpPr>
        <p:spPr>
          <a:xfrm>
            <a:off x="4351655" y="1896745"/>
            <a:ext cx="7029450"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圆角矩形 16"/>
          <p:cNvSpPr/>
          <p:nvPr/>
        </p:nvSpPr>
        <p:spPr>
          <a:xfrm>
            <a:off x="6737985" y="2686050"/>
            <a:ext cx="3900170"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3049905" y="2716530"/>
            <a:ext cx="1302385" cy="371475"/>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星形: 五角 27"/>
          <p:cNvSpPr/>
          <p:nvPr/>
        </p:nvSpPr>
        <p:spPr>
          <a:xfrm>
            <a:off x="4260309" y="5287933"/>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对话气泡: 矩形 11"/>
          <p:cNvSpPr/>
          <p:nvPr/>
        </p:nvSpPr>
        <p:spPr>
          <a:xfrm>
            <a:off x="2596515" y="4352290"/>
            <a:ext cx="2548890" cy="474980"/>
          </a:xfrm>
          <a:prstGeom prst="wedgeRectCallout">
            <a:avLst>
              <a:gd name="adj1" fmla="val -47857"/>
              <a:gd name="adj2" fmla="val 9612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u="sng" dirty="0">
                <a:solidFill>
                  <a:srgbClr val="C00000"/>
                </a:solidFill>
              </a:rPr>
              <a:t>微观</a:t>
            </a:r>
            <a:r>
              <a:rPr lang="zh-CN" altLang="en-US" sz="2400" b="1" dirty="0">
                <a:solidFill>
                  <a:schemeClr val="bg1"/>
                </a:solidFill>
              </a:rPr>
              <a:t>态度观点</a:t>
            </a:r>
            <a:endParaRPr lang="zh-CN" altLang="en-US" sz="2400" b="1" dirty="0">
              <a:solidFill>
                <a:schemeClr val="bg1"/>
              </a:solidFill>
            </a:endParaRPr>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129365"/>
    </mc:Choice>
    <mc:Fallback>
      <p:transition spd="slow" advTm="12936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blinds(horizontal)">
                                      <p:cBhvr>
                                        <p:cTn id="11" dur="500"/>
                                        <p:tgtEl>
                                          <p:spTgt spid="21"/>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4"/>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20"/>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21" grpId="0" bldLvl="0" animBg="1"/>
      <p:bldP spid="8" grpId="0" animBg="1"/>
      <p:bldP spid="14" grpId="0" animBg="1"/>
      <p:bldP spid="20" grpId="0" animBg="1"/>
      <p:bldP spid="2" grpId="0" bldLvl="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33692"/>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611450" y="1369445"/>
            <a:ext cx="10836440" cy="2491740"/>
          </a:xfrm>
          <a:prstGeom prst="rect">
            <a:avLst/>
          </a:prstGeom>
          <a:solidFill>
            <a:schemeClr val="accent3">
              <a:lumMod val="20000"/>
              <a:lumOff val="80000"/>
            </a:schemeClr>
          </a:solidFill>
        </p:spPr>
        <p:txBody>
          <a:bodyPr wrap="square" rtlCol="0" anchor="t">
            <a:spAutoFit/>
          </a:bodyPr>
          <a:lstStyle/>
          <a:p>
            <a:r>
              <a:rPr lang="en-US" altLang="zh-CN" sz="26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sz="26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Kazakhstan announced plans to bring wild tigers back to their historical range in the Ili-Balkhash region, and singed an agreement with WWF to conduct a tiger reintroduction program. “It not only will bring wild tigers back to their ancestral home, but also protect the unique ecosystem of the Ili-Balkhash region,” said Askar Myrzakhmetov, the Minster of Agriculture of the Republic of Kazakhstan.</a:t>
            </a:r>
            <a:endParaRPr sz="26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endParaRPr>
          </a:p>
        </p:txBody>
      </p:sp>
      <p:sp>
        <p:nvSpPr>
          <p:cNvPr id="17" name="矩形 16"/>
          <p:cNvSpPr/>
          <p:nvPr/>
        </p:nvSpPr>
        <p:spPr>
          <a:xfrm>
            <a:off x="666115" y="4336415"/>
            <a:ext cx="10714990" cy="128587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26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2.What is Askar Myrzakhmetov’s attitude toward the tiger reintroduction  </a:t>
            </a:r>
            <a:endParaRPr sz="26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endParaRPr>
          </a:p>
          <a:p>
            <a:pPr algn="l"/>
            <a:r>
              <a:rPr sz="26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   program?</a:t>
            </a:r>
            <a:endParaRPr sz="26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endParaRPr>
          </a:p>
          <a:p>
            <a:pPr algn="l"/>
            <a:r>
              <a:rPr sz="26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   A.Doubtful.			B. Favorable. 		C. Concerned.		D. Disapproving.</a:t>
            </a:r>
            <a:endParaRPr sz="26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endParaRPr>
          </a:p>
        </p:txBody>
      </p:sp>
      <p:pic>
        <p:nvPicPr>
          <p:cNvPr id="18" name="图片 17"/>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1" name="圆角矩形 16"/>
          <p:cNvSpPr/>
          <p:nvPr/>
        </p:nvSpPr>
        <p:spPr>
          <a:xfrm>
            <a:off x="8074025" y="2185670"/>
            <a:ext cx="3051175"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圆角矩形 16"/>
          <p:cNvSpPr/>
          <p:nvPr/>
        </p:nvSpPr>
        <p:spPr>
          <a:xfrm>
            <a:off x="4930140" y="2625725"/>
            <a:ext cx="3998595"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6305550" y="2216150"/>
            <a:ext cx="1302385" cy="371475"/>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星形: 五角 27"/>
          <p:cNvSpPr/>
          <p:nvPr/>
        </p:nvSpPr>
        <p:spPr>
          <a:xfrm>
            <a:off x="3370674" y="5120928"/>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对话气泡: 矩形 11"/>
          <p:cNvSpPr/>
          <p:nvPr/>
        </p:nvSpPr>
        <p:spPr>
          <a:xfrm>
            <a:off x="3756660" y="3772535"/>
            <a:ext cx="2548890" cy="474980"/>
          </a:xfrm>
          <a:prstGeom prst="wedgeRectCallout">
            <a:avLst>
              <a:gd name="adj1" fmla="val -47857"/>
              <a:gd name="adj2" fmla="val 9612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u="sng" dirty="0">
                <a:solidFill>
                  <a:srgbClr val="C00000"/>
                </a:solidFill>
              </a:rPr>
              <a:t>微观</a:t>
            </a:r>
            <a:r>
              <a:rPr lang="zh-CN" altLang="en-US" sz="2400" b="1" dirty="0">
                <a:solidFill>
                  <a:schemeClr val="bg1"/>
                </a:solidFill>
              </a:rPr>
              <a:t>态度观点</a:t>
            </a:r>
            <a:endParaRPr lang="zh-CN" altLang="en-US" sz="2400" b="1" dirty="0">
              <a:solidFill>
                <a:schemeClr val="bg1"/>
              </a:solidFill>
            </a:endParaRPr>
          </a:p>
        </p:txBody>
      </p:sp>
      <p:sp>
        <p:nvSpPr>
          <p:cNvPr id="3" name="矩形 2"/>
          <p:cNvSpPr/>
          <p:nvPr/>
        </p:nvSpPr>
        <p:spPr>
          <a:xfrm>
            <a:off x="341596" y="381481"/>
            <a:ext cx="1922321" cy="523220"/>
          </a:xfrm>
          <a:prstGeom prst="rect">
            <a:avLst/>
          </a:prstGeom>
          <a:noFill/>
        </p:spPr>
        <p:txBody>
          <a:bodyPr wrap="none" lIns="91440" tIns="45720" rIns="91440" bIns="45720">
            <a:spAutoFit/>
          </a:bodyPr>
          <a:lstStyle/>
          <a:p>
            <a:pPr algn="ctr"/>
            <a:r>
              <a:rPr lang="zh-CN" altLang="en-US" sz="2800" b="1" dirty="0">
                <a:ln w="0"/>
                <a:solidFill>
                  <a:schemeClr val="bg1"/>
                </a:solidFill>
                <a:latin typeface="Times New Roman" panose="02020603050405020304" pitchFamily="18" charset="0"/>
                <a:ea typeface="+mj-ea"/>
                <a:cs typeface="Times New Roman" panose="02020603050405020304" pitchFamily="18" charset="0"/>
              </a:rPr>
              <a:t>▶</a:t>
            </a:r>
            <a:r>
              <a:rPr lang="en-US" altLang="zh-CN" sz="2800" b="1" dirty="0">
                <a:ln w="0"/>
                <a:solidFill>
                  <a:schemeClr val="bg1"/>
                </a:solidFill>
                <a:latin typeface="Times New Roman" panose="02020603050405020304" pitchFamily="18" charset="0"/>
                <a:ea typeface="+mj-ea"/>
                <a:cs typeface="Times New Roman" panose="02020603050405020304" pitchFamily="18" charset="0"/>
              </a:rPr>
              <a:t>Practice</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4" name="矩形 3"/>
          <p:cNvSpPr/>
          <p:nvPr/>
        </p:nvSpPr>
        <p:spPr>
          <a:xfrm>
            <a:off x="3847465" y="2640965"/>
            <a:ext cx="1083310" cy="371475"/>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50722"/>
    </mc:Choice>
    <mc:Fallback>
      <p:transition spd="slow" advTm="5072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blinds(horizontal)">
                                      <p:cBhvr>
                                        <p:cTn id="11" dur="500"/>
                                        <p:tgtEl>
                                          <p:spTgt spid="21"/>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4"/>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4"/>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ldLvl="0" animBg="1"/>
      <p:bldP spid="8" grpId="0" bldLvl="0" animBg="1"/>
      <p:bldP spid="14" grpId="0" animBg="1"/>
      <p:bldP spid="20" grpId="0" bldLvl="0" animBg="1"/>
      <p:bldP spid="2" grpId="0" bldLvl="0" animBg="1"/>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33692"/>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611450" y="1369445"/>
            <a:ext cx="10836440" cy="2491740"/>
          </a:xfrm>
          <a:prstGeom prst="rect">
            <a:avLst/>
          </a:prstGeom>
          <a:solidFill>
            <a:schemeClr val="accent3">
              <a:lumMod val="20000"/>
              <a:lumOff val="80000"/>
            </a:schemeClr>
          </a:solidFill>
        </p:spPr>
        <p:txBody>
          <a:bodyPr wrap="square" rtlCol="0" anchor="t">
            <a:spAutoFit/>
          </a:bodyPr>
          <a:lstStyle/>
          <a:p>
            <a:r>
              <a:rPr lang="en-US" sz="2600">
                <a:solidFill>
                  <a:schemeClr val="bg1"/>
                </a:solidFill>
                <a:uFillTx/>
                <a:latin typeface="Times New Roman" panose="02020603050405020304" pitchFamily="18" charset="0"/>
                <a:cs typeface="Times New Roman" panose="02020603050405020304" pitchFamily="18" charset="0"/>
              </a:rPr>
              <a:t>      </a:t>
            </a:r>
            <a:r>
              <a:rPr sz="2600">
                <a:solidFill>
                  <a:schemeClr val="bg1"/>
                </a:solidFill>
                <a:uFillTx/>
                <a:latin typeface="Times New Roman" panose="02020603050405020304" pitchFamily="18" charset="0"/>
                <a:cs typeface="Times New Roman" panose="02020603050405020304" pitchFamily="18" charset="0"/>
              </a:rPr>
              <a:t>Today, though, the nurseries mean a lot to many hospital visitors and family members. Dotti James claims that “the nursery window has become a destination for parents and families from other parts of the hospital experiencing a health crisis...Standing outside the nursery, seeing the babies...can give hope to families trying to deal successfully with something difficult.” It’s pretty much a universal truth that healthy babies are an immediate mood booster.</a:t>
            </a:r>
            <a:endParaRPr sz="2600">
              <a:solidFill>
                <a:schemeClr val="bg1"/>
              </a:solidFill>
              <a:uFillTx/>
              <a:latin typeface="Times New Roman" panose="02020603050405020304" pitchFamily="18" charset="0"/>
              <a:cs typeface="Times New Roman" panose="02020603050405020304" pitchFamily="18" charset="0"/>
            </a:endParaRPr>
          </a:p>
        </p:txBody>
      </p:sp>
      <p:sp>
        <p:nvSpPr>
          <p:cNvPr id="17" name="矩形 16"/>
          <p:cNvSpPr/>
          <p:nvPr/>
        </p:nvSpPr>
        <p:spPr>
          <a:xfrm>
            <a:off x="666115" y="4336415"/>
            <a:ext cx="10714990" cy="128587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26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3. What’s Dotti James’s attitude toward newborn nurseries?</a:t>
            </a:r>
            <a:endParaRPr sz="26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endParaRPr>
          </a:p>
          <a:p>
            <a:pPr algn="l"/>
            <a:r>
              <a:rPr sz="26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  A. Positive.				</a:t>
            </a:r>
            <a:r>
              <a:rPr lang="en-US" sz="26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					</a:t>
            </a:r>
            <a:r>
              <a:rPr sz="26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B. Concerned.			</a:t>
            </a:r>
            <a:endParaRPr sz="26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endParaRPr>
          </a:p>
          <a:p>
            <a:pPr algn="l"/>
            <a:r>
              <a:rPr sz="26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  C. Disapproving.		</a:t>
            </a:r>
            <a:r>
              <a:rPr lang="en-US" sz="26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					</a:t>
            </a:r>
            <a:r>
              <a:rPr sz="26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D. Disapproving.</a:t>
            </a:r>
            <a:endParaRPr sz="26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endParaRPr>
          </a:p>
        </p:txBody>
      </p:sp>
      <p:pic>
        <p:nvPicPr>
          <p:cNvPr id="18" name="图片 17"/>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1" name="圆角矩形 16"/>
          <p:cNvSpPr/>
          <p:nvPr/>
        </p:nvSpPr>
        <p:spPr>
          <a:xfrm>
            <a:off x="9115425" y="2640965"/>
            <a:ext cx="2265045"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圆角矩形 16"/>
          <p:cNvSpPr/>
          <p:nvPr/>
        </p:nvSpPr>
        <p:spPr>
          <a:xfrm>
            <a:off x="5681345" y="3408680"/>
            <a:ext cx="3772535"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星形: 五角 27"/>
          <p:cNvSpPr/>
          <p:nvPr/>
        </p:nvSpPr>
        <p:spPr>
          <a:xfrm>
            <a:off x="809719" y="4760248"/>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对话气泡: 矩形 11"/>
          <p:cNvSpPr/>
          <p:nvPr/>
        </p:nvSpPr>
        <p:spPr>
          <a:xfrm>
            <a:off x="3756660" y="3772535"/>
            <a:ext cx="2548890" cy="474980"/>
          </a:xfrm>
          <a:prstGeom prst="wedgeRectCallout">
            <a:avLst>
              <a:gd name="adj1" fmla="val -47857"/>
              <a:gd name="adj2" fmla="val 9612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u="sng" dirty="0">
                <a:solidFill>
                  <a:srgbClr val="C00000"/>
                </a:solidFill>
              </a:rPr>
              <a:t>微观</a:t>
            </a:r>
            <a:r>
              <a:rPr lang="zh-CN" altLang="en-US" sz="2400" b="1" dirty="0">
                <a:solidFill>
                  <a:schemeClr val="bg1"/>
                </a:solidFill>
              </a:rPr>
              <a:t>态度观点</a:t>
            </a:r>
            <a:endParaRPr lang="zh-CN" altLang="en-US" sz="2400" b="1" dirty="0">
              <a:solidFill>
                <a:schemeClr val="bg1"/>
              </a:solidFill>
            </a:endParaRPr>
          </a:p>
        </p:txBody>
      </p:sp>
      <p:sp>
        <p:nvSpPr>
          <p:cNvPr id="3" name="矩形 2"/>
          <p:cNvSpPr/>
          <p:nvPr/>
        </p:nvSpPr>
        <p:spPr>
          <a:xfrm>
            <a:off x="341596" y="381481"/>
            <a:ext cx="1922321" cy="523220"/>
          </a:xfrm>
          <a:prstGeom prst="rect">
            <a:avLst/>
          </a:prstGeom>
          <a:noFill/>
        </p:spPr>
        <p:txBody>
          <a:bodyPr wrap="none" lIns="91440" tIns="45720" rIns="91440" bIns="45720">
            <a:spAutoFit/>
          </a:bodyPr>
          <a:lstStyle/>
          <a:p>
            <a:pPr algn="ctr"/>
            <a:r>
              <a:rPr lang="zh-CN" altLang="en-US" sz="2800" b="1" dirty="0">
                <a:ln w="0"/>
                <a:solidFill>
                  <a:schemeClr val="bg1"/>
                </a:solidFill>
                <a:latin typeface="Times New Roman" panose="02020603050405020304" pitchFamily="18" charset="0"/>
                <a:ea typeface="+mj-ea"/>
                <a:cs typeface="Times New Roman" panose="02020603050405020304" pitchFamily="18" charset="0"/>
              </a:rPr>
              <a:t>▶</a:t>
            </a:r>
            <a:r>
              <a:rPr lang="en-US" altLang="zh-CN" sz="2800" b="1" dirty="0">
                <a:ln w="0"/>
                <a:solidFill>
                  <a:schemeClr val="bg1"/>
                </a:solidFill>
                <a:latin typeface="Times New Roman" panose="02020603050405020304" pitchFamily="18" charset="0"/>
                <a:ea typeface="+mj-ea"/>
                <a:cs typeface="Times New Roman" panose="02020603050405020304" pitchFamily="18" charset="0"/>
              </a:rPr>
              <a:t>Practice</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75487"/>
    </mc:Choice>
    <mc:Fallback>
      <p:transition spd="slow" advTm="7548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blinds(horizontal)">
                                      <p:cBhvr>
                                        <p:cTn id="11" dur="500"/>
                                        <p:tgtEl>
                                          <p:spTgt spid="21"/>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ldLvl="0" animBg="1"/>
      <p:bldP spid="8" grpId="0" bldLvl="0" animBg="1"/>
      <p:bldP spid="20" grpId="0" bldLvl="0" animBg="1"/>
      <p:bldP spid="2" grpId="0" bldLvl="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33692"/>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452688" y="371767"/>
            <a:ext cx="3041015" cy="521970"/>
          </a:xfrm>
          <a:prstGeom prst="rect">
            <a:avLst/>
          </a:prstGeom>
          <a:noFill/>
        </p:spPr>
        <p:txBody>
          <a:bodyPr wrap="none" lIns="91440" tIns="45720" rIns="91440" bIns="45720">
            <a:spAutoFit/>
          </a:bodyPr>
          <a:lstStyle/>
          <a:p>
            <a:pPr algn="ctr"/>
            <a:r>
              <a:rPr lang="en-US" altLang="zh-CN" sz="2800" b="1" dirty="0">
                <a:solidFill>
                  <a:schemeClr val="bg1"/>
                </a:solidFill>
                <a:latin typeface="Times New Roman" panose="02020603050405020304" pitchFamily="18" charset="0"/>
                <a:cs typeface="Times New Roman" panose="02020603050405020304" pitchFamily="18" charset="0"/>
                <a:sym typeface="+mn-ea"/>
              </a:rPr>
              <a:t>2. </a:t>
            </a:r>
            <a:r>
              <a:rPr lang="zh-CN" altLang="en-US" sz="2800" b="1" dirty="0">
                <a:solidFill>
                  <a:schemeClr val="bg1"/>
                </a:solidFill>
                <a:latin typeface="Times New Roman" panose="02020603050405020304" pitchFamily="18" charset="0"/>
                <a:cs typeface="Times New Roman" panose="02020603050405020304" pitchFamily="18" charset="0"/>
                <a:sym typeface="+mn-ea"/>
              </a:rPr>
              <a:t>宏观态度观点题</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sym typeface="+mn-ea"/>
            </a:endParaRPr>
          </a:p>
        </p:txBody>
      </p:sp>
      <p:sp>
        <p:nvSpPr>
          <p:cNvPr id="16" name="文本框 15"/>
          <p:cNvSpPr txBox="1"/>
          <p:nvPr/>
        </p:nvSpPr>
        <p:spPr>
          <a:xfrm>
            <a:off x="652725" y="1060200"/>
            <a:ext cx="10836440" cy="4046220"/>
          </a:xfrm>
          <a:prstGeom prst="rect">
            <a:avLst/>
          </a:prstGeom>
          <a:solidFill>
            <a:schemeClr val="accent3">
              <a:lumMod val="20000"/>
              <a:lumOff val="80000"/>
            </a:schemeClr>
          </a:solidFill>
        </p:spPr>
        <p:txBody>
          <a:bodyPr wrap="square" rtlCol="0" anchor="t">
            <a:spAutoFit/>
          </a:bodyPr>
          <a:lstStyle/>
          <a:p>
            <a:r>
              <a:rPr lang="en-US" altLang="zh-CN" sz="26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sz="21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One afternoon last week, I saw three tearful children from my son's school being comforted by teachers. That morning, my 11­year­old had stomach pains, retching (干呕) into a bowl. Talking to other mothers later, I heard about other children with stomachache or difficulty sleeping the night before.</a:t>
            </a:r>
            <a:endParaRPr sz="21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endParaRPr>
          </a:p>
          <a:p>
            <a:r>
              <a:rPr sz="21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      What caused so much pain? Sports day. Sports day might be necessary at a highly­competitive independent school, but not at a village primary school. For the children who can fly like the wind , sports day causes no problem. For those who are overweight or just not good at sport, it is a nightmare. Even for those who enjoy running but fall halfway down the track in front of the entire school and their parents, it can prove a disaster. </a:t>
            </a:r>
            <a:endParaRPr sz="21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endParaRPr>
          </a:p>
          <a:p>
            <a:r>
              <a:rPr sz="21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      I wish that sports day could be abandoned and replaced with some other less competitive event. Perhaps an afternoon of team games, with a few races for those who want them, would be less stressful for the children and a lot more fun to watch.</a:t>
            </a:r>
            <a:endParaRPr sz="21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endParaRPr>
          </a:p>
        </p:txBody>
      </p:sp>
      <p:sp>
        <p:nvSpPr>
          <p:cNvPr id="17" name="矩形 16"/>
          <p:cNvSpPr/>
          <p:nvPr/>
        </p:nvSpPr>
        <p:spPr>
          <a:xfrm>
            <a:off x="666115" y="5189855"/>
            <a:ext cx="10714990" cy="128587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24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4</a:t>
            </a:r>
            <a:r>
              <a:rPr sz="24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 What is the author's attitude towards sports day?</a:t>
            </a:r>
            <a:endParaRPr sz="24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endParaRPr>
          </a:p>
          <a:p>
            <a:pPr algn="l"/>
            <a:r>
              <a:rPr sz="24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  A.Critical.    			</a:t>
            </a:r>
            <a:r>
              <a:rPr lang="en-US" sz="24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	</a:t>
            </a:r>
            <a:r>
              <a:rPr sz="24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B. Neutral. 			</a:t>
            </a:r>
            <a:endParaRPr sz="24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endParaRPr>
          </a:p>
          <a:p>
            <a:pPr algn="l"/>
            <a:r>
              <a:rPr sz="24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  C. Positive.    		    </a:t>
            </a:r>
            <a:r>
              <a:rPr lang="en-US" sz="24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	</a:t>
            </a:r>
            <a:r>
              <a:rPr sz="24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D. Ambiguous.</a:t>
            </a:r>
            <a:endParaRPr sz="24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endParaRPr>
          </a:p>
        </p:txBody>
      </p:sp>
      <p:sp>
        <p:nvSpPr>
          <p:cNvPr id="30" name="矩形 29"/>
          <p:cNvSpPr/>
          <p:nvPr/>
        </p:nvSpPr>
        <p:spPr>
          <a:xfrm>
            <a:off x="7752384" y="4538006"/>
            <a:ext cx="4013835" cy="1938020"/>
          </a:xfrm>
          <a:prstGeom prst="rect">
            <a:avLst/>
          </a:prstGeom>
          <a:solidFill>
            <a:srgbClr val="4AA44A"/>
          </a:solidFill>
          <a:ln>
            <a:solidFill>
              <a:srgbClr val="4AA44A"/>
            </a:solidFill>
          </a:ln>
        </p:spPr>
        <p:txBody>
          <a:bodyPr wrap="square">
            <a:spAutoFit/>
          </a:bodyPr>
          <a:lstStyle/>
          <a:p>
            <a:pPr marL="342900" indent="-342900">
              <a:buFont typeface="Wingdings" panose="05000000000000000000" pitchFamily="2" charset="2"/>
              <a:buChar char="Ø"/>
            </a:pPr>
            <a:r>
              <a:rPr lang="en-US" altLang="zh-CN" sz="2400" b="1" dirty="0"/>
              <a:t>Tips</a:t>
            </a:r>
            <a:r>
              <a:rPr lang="zh-CN" altLang="en-US" sz="2400" b="1" dirty="0"/>
              <a:t>：</a:t>
            </a:r>
            <a:endParaRPr lang="en-US" altLang="zh-CN" sz="2400" b="1" dirty="0"/>
          </a:p>
          <a:p>
            <a:pPr marL="457200" indent="-457200">
              <a:buAutoNum type="arabicPeriod"/>
            </a:pPr>
            <a:r>
              <a:rPr lang="zh-CN" altLang="en-US" sz="2400" b="1" dirty="0"/>
              <a:t>纵观分析全文</a:t>
            </a:r>
            <a:endParaRPr lang="zh-CN" altLang="en-US" sz="2400" b="1" dirty="0"/>
          </a:p>
          <a:p>
            <a:pPr marL="457200" indent="-457200">
              <a:buAutoNum type="arabicPeriod"/>
            </a:pPr>
            <a:r>
              <a:rPr lang="zh-CN" altLang="en-US" sz="2400" b="1" dirty="0"/>
              <a:t>看作者有没有表达自己的</a:t>
            </a:r>
            <a:endParaRPr lang="zh-CN" altLang="en-US" sz="2400" b="1" dirty="0"/>
          </a:p>
          <a:p>
            <a:pPr indent="0">
              <a:buNone/>
            </a:pPr>
            <a:r>
              <a:rPr lang="zh-CN" altLang="en-US" sz="2400" b="1" dirty="0"/>
              <a:t>     想法</a:t>
            </a:r>
            <a:r>
              <a:rPr lang="en-US" altLang="zh-CN" sz="2400" b="1" dirty="0"/>
              <a:t>(think/believe</a:t>
            </a:r>
            <a:r>
              <a:rPr lang="zh-CN" altLang="en-US" sz="2400" b="1" dirty="0"/>
              <a:t>等词</a:t>
            </a:r>
            <a:r>
              <a:rPr lang="en-US" altLang="zh-CN" sz="2400" b="1" dirty="0"/>
              <a:t>)</a:t>
            </a:r>
            <a:endParaRPr lang="en-US" altLang="zh-CN" sz="2400" b="1" dirty="0"/>
          </a:p>
          <a:p>
            <a:pPr indent="0">
              <a:buNone/>
            </a:pPr>
            <a:r>
              <a:rPr lang="en-US" altLang="zh-CN" sz="2400" b="1" dirty="0"/>
              <a:t>3. </a:t>
            </a:r>
            <a:r>
              <a:rPr lang="zh-CN" altLang="en-US" sz="2400" b="1" dirty="0"/>
              <a:t>关注信号词</a:t>
            </a:r>
            <a:endParaRPr lang="zh-CN" altLang="en-US" sz="2400" b="1" dirty="0"/>
          </a:p>
        </p:txBody>
      </p:sp>
      <p:pic>
        <p:nvPicPr>
          <p:cNvPr id="18" name="图片 17"/>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1" name="圆角矩形 16"/>
          <p:cNvSpPr/>
          <p:nvPr/>
        </p:nvSpPr>
        <p:spPr>
          <a:xfrm>
            <a:off x="7102475" y="1444625"/>
            <a:ext cx="1757045"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圆角矩形 16"/>
          <p:cNvSpPr/>
          <p:nvPr/>
        </p:nvSpPr>
        <p:spPr>
          <a:xfrm>
            <a:off x="2552065" y="2451100"/>
            <a:ext cx="1670685"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1249680" y="4053205"/>
            <a:ext cx="624205" cy="371475"/>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星形: 五角 27"/>
          <p:cNvSpPr/>
          <p:nvPr/>
        </p:nvSpPr>
        <p:spPr>
          <a:xfrm>
            <a:off x="666209" y="5613688"/>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对话气泡: 矩形 11"/>
          <p:cNvSpPr/>
          <p:nvPr/>
        </p:nvSpPr>
        <p:spPr>
          <a:xfrm>
            <a:off x="2832735" y="4863465"/>
            <a:ext cx="2548890" cy="474980"/>
          </a:xfrm>
          <a:prstGeom prst="wedgeRectCallout">
            <a:avLst>
              <a:gd name="adj1" fmla="val -47857"/>
              <a:gd name="adj2" fmla="val 9612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u="sng" dirty="0">
                <a:solidFill>
                  <a:srgbClr val="C00000"/>
                </a:solidFill>
              </a:rPr>
              <a:t>宏观</a:t>
            </a:r>
            <a:r>
              <a:rPr lang="zh-CN" altLang="en-US" sz="2400" b="1" dirty="0">
                <a:solidFill>
                  <a:schemeClr val="bg1"/>
                </a:solidFill>
              </a:rPr>
              <a:t>态度观点</a:t>
            </a:r>
            <a:endParaRPr lang="zh-CN" altLang="en-US" sz="2400" b="1" dirty="0">
              <a:solidFill>
                <a:schemeClr val="bg1"/>
              </a:solidFill>
            </a:endParaRPr>
          </a:p>
        </p:txBody>
      </p:sp>
      <p:sp>
        <p:nvSpPr>
          <p:cNvPr id="3" name="圆角矩形 16"/>
          <p:cNvSpPr/>
          <p:nvPr/>
        </p:nvSpPr>
        <p:spPr>
          <a:xfrm>
            <a:off x="2305685" y="4022725"/>
            <a:ext cx="3399155"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75636"/>
    </mc:Choice>
    <mc:Fallback>
      <p:transition spd="slow" advTm="7563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blinds(horizontal)">
                                      <p:cBhvr>
                                        <p:cTn id="11" dur="500"/>
                                        <p:tgtEl>
                                          <p:spTgt spid="21"/>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4"/>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20"/>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bldLvl="0" animBg="1"/>
      <p:bldP spid="21" grpId="0" bldLvl="0" animBg="1"/>
      <p:bldP spid="8" grpId="0" bldLvl="0" animBg="1"/>
      <p:bldP spid="14" grpId="0" bldLvl="0" animBg="1"/>
      <p:bldP spid="20" grpId="0" bldLvl="0" animBg="1"/>
      <p:bldP spid="2" grpId="0" bldLvl="0" animBg="1"/>
      <p:bldP spid="3" grpId="0" bldLvl="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33692"/>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652725" y="1060200"/>
            <a:ext cx="10836440" cy="3784600"/>
          </a:xfrm>
          <a:prstGeom prst="rect">
            <a:avLst/>
          </a:prstGeom>
          <a:solidFill>
            <a:schemeClr val="accent3">
              <a:lumMod val="20000"/>
              <a:lumOff val="80000"/>
            </a:schemeClr>
          </a:solidFill>
        </p:spPr>
        <p:txBody>
          <a:bodyPr wrap="square" rtlCol="0" anchor="t">
            <a:spAutoFit/>
          </a:bodyPr>
          <a:lstStyle/>
          <a:p>
            <a:r>
              <a:rPr lang="en-US" sz="24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       </a:t>
            </a:r>
            <a:r>
              <a:rPr sz="24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“Old wives’ tales” are beliefs passed down from one generation to another. For example, most of us remember our parents’ telling us to eat more of certain foods or not to do certain things. Is there any truth in these teachings? Some of them agree with present medical thinking, but others have not passed the test of time.</a:t>
            </a:r>
            <a:endParaRPr sz="24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endParaRPr>
          </a:p>
          <a:p>
            <a:r>
              <a:rPr sz="24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      Did your mother ever tell you to eat your carrots because they are good for your eyes? Scientists now report that eating carrots can help prevent a serious eye disease called macular degeneration...</a:t>
            </a:r>
            <a:endParaRPr sz="24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endParaRPr>
          </a:p>
          <a:p>
            <a:r>
              <a:rPr sz="24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      Even though science can tell us that some of our traditional beliefs don’t hold water, there is still a lot of truth in the old wives’ tales. After all, much of this knowledge has been accumulated from thousands of years of experience in family health care...</a:t>
            </a:r>
            <a:endParaRPr sz="24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endParaRPr>
          </a:p>
        </p:txBody>
      </p:sp>
      <p:sp>
        <p:nvSpPr>
          <p:cNvPr id="17" name="矩形 16"/>
          <p:cNvSpPr/>
          <p:nvPr/>
        </p:nvSpPr>
        <p:spPr>
          <a:xfrm>
            <a:off x="666115" y="5189855"/>
            <a:ext cx="10714990" cy="128587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2400" dirty="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4</a:t>
            </a:r>
            <a:r>
              <a:rPr sz="2400" dirty="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 What is the author</a:t>
            </a:r>
            <a:r>
              <a:rPr lang="zh-CN" altLang="en-US" sz="2400" dirty="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a:t>
            </a:r>
            <a:r>
              <a:rPr sz="2400" dirty="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s attitude towards </a:t>
            </a:r>
            <a:r>
              <a:rPr lang="en-US" altLang="zh-CN" sz="2400" dirty="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“Old wives’ tales”</a:t>
            </a:r>
            <a:r>
              <a:rPr sz="2400" dirty="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a:t>
            </a:r>
            <a:endParaRPr sz="2400" dirty="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endParaRPr>
          </a:p>
          <a:p>
            <a:pPr algn="l"/>
            <a:r>
              <a:rPr sz="2400" dirty="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  A.</a:t>
            </a:r>
            <a:r>
              <a:rPr lang="en-US" altLang="zh-CN" sz="2400" dirty="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 </a:t>
            </a:r>
            <a:r>
              <a:rPr lang="en-US" altLang="zh-CN" sz="2400" dirty="0">
                <a:solidFill>
                  <a:sysClr val="windowText" lastClr="000000"/>
                </a:solidFill>
                <a:latin typeface="Times New Roman" panose="02020603050405020304" pitchFamily="18" charset="0"/>
                <a:ea typeface="Gulim" panose="020B0600000101010101" charset="-127"/>
                <a:cs typeface="Times New Roman" panose="02020603050405020304" pitchFamily="18" charset="0"/>
                <a:sym typeface="+mn-ea"/>
              </a:rPr>
              <a:t>Subjective</a:t>
            </a:r>
            <a:r>
              <a:rPr sz="2400" dirty="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    		</a:t>
            </a:r>
            <a:r>
              <a:rPr lang="en-US" sz="2400" dirty="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	</a:t>
            </a:r>
            <a:r>
              <a:rPr sz="2400" dirty="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B. </a:t>
            </a:r>
            <a:r>
              <a:rPr lang="en-US" sz="2400" dirty="0">
                <a:solidFill>
                  <a:sysClr val="windowText" lastClr="000000"/>
                </a:solidFill>
                <a:latin typeface="Times New Roman" panose="02020603050405020304" pitchFamily="18" charset="0"/>
                <a:ea typeface="Gulim" panose="020B0600000101010101" charset="-127"/>
                <a:cs typeface="Times New Roman" panose="02020603050405020304" pitchFamily="18" charset="0"/>
                <a:sym typeface="+mn-ea"/>
              </a:rPr>
              <a:t>Objective</a:t>
            </a:r>
            <a:r>
              <a:rPr sz="2400" dirty="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 			</a:t>
            </a:r>
            <a:endParaRPr sz="2400" dirty="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endParaRPr>
          </a:p>
          <a:p>
            <a:pPr algn="l"/>
            <a:r>
              <a:rPr sz="2400" dirty="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  C. </a:t>
            </a:r>
            <a:r>
              <a:rPr lang="en-US" sz="2400" dirty="0">
                <a:solidFill>
                  <a:sysClr val="windowText" lastClr="000000"/>
                </a:solidFill>
                <a:latin typeface="Times New Roman" panose="02020603050405020304" pitchFamily="18" charset="0"/>
                <a:ea typeface="Gulim" panose="020B0600000101010101" charset="-127"/>
                <a:cs typeface="Times New Roman" panose="02020603050405020304" pitchFamily="18" charset="0"/>
                <a:sym typeface="+mn-ea"/>
              </a:rPr>
              <a:t>Curious</a:t>
            </a:r>
            <a:r>
              <a:rPr sz="2400" dirty="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    		    </a:t>
            </a:r>
            <a:r>
              <a:rPr lang="en-US" sz="2400" dirty="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	</a:t>
            </a:r>
            <a:r>
              <a:rPr sz="2400" dirty="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D. </a:t>
            </a:r>
            <a:r>
              <a:rPr lang="en-US" sz="2400" dirty="0">
                <a:solidFill>
                  <a:sysClr val="windowText" lastClr="000000"/>
                </a:solidFill>
                <a:latin typeface="Times New Roman" panose="02020603050405020304" pitchFamily="18" charset="0"/>
                <a:ea typeface="Gulim" panose="020B0600000101010101" charset="-127"/>
                <a:cs typeface="Times New Roman" panose="02020603050405020304" pitchFamily="18" charset="0"/>
                <a:sym typeface="+mn-ea"/>
              </a:rPr>
              <a:t>Dissatisfied</a:t>
            </a:r>
            <a:r>
              <a:rPr sz="2400" dirty="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a:t>
            </a:r>
            <a:endParaRPr sz="2400" dirty="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endParaRPr>
          </a:p>
        </p:txBody>
      </p:sp>
      <p:pic>
        <p:nvPicPr>
          <p:cNvPr id="18" name="图片 17"/>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1" name="圆角矩形 16"/>
          <p:cNvSpPr/>
          <p:nvPr/>
        </p:nvSpPr>
        <p:spPr>
          <a:xfrm>
            <a:off x="9911715" y="1847215"/>
            <a:ext cx="1403350"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圆角矩形 16"/>
          <p:cNvSpPr/>
          <p:nvPr/>
        </p:nvSpPr>
        <p:spPr>
          <a:xfrm>
            <a:off x="5784215" y="2185670"/>
            <a:ext cx="3340100"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8221345" y="1814195"/>
            <a:ext cx="777240" cy="371475"/>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星形: 五角 27"/>
          <p:cNvSpPr/>
          <p:nvPr/>
        </p:nvSpPr>
        <p:spPr>
          <a:xfrm>
            <a:off x="3799934" y="5613688"/>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对话气泡: 矩形 11"/>
          <p:cNvSpPr/>
          <p:nvPr/>
        </p:nvSpPr>
        <p:spPr>
          <a:xfrm>
            <a:off x="2832735" y="4863465"/>
            <a:ext cx="2548890" cy="474980"/>
          </a:xfrm>
          <a:prstGeom prst="wedgeRectCallout">
            <a:avLst>
              <a:gd name="adj1" fmla="val -47857"/>
              <a:gd name="adj2" fmla="val 9612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u="sng" dirty="0">
                <a:solidFill>
                  <a:srgbClr val="C00000"/>
                </a:solidFill>
              </a:rPr>
              <a:t>宏观</a:t>
            </a:r>
            <a:r>
              <a:rPr lang="zh-CN" altLang="en-US" sz="2400" b="1" dirty="0">
                <a:solidFill>
                  <a:schemeClr val="bg1"/>
                </a:solidFill>
              </a:rPr>
              <a:t>态度观点</a:t>
            </a:r>
            <a:endParaRPr lang="zh-CN" altLang="en-US" sz="2400" b="1" dirty="0">
              <a:solidFill>
                <a:schemeClr val="bg1"/>
              </a:solidFill>
            </a:endParaRPr>
          </a:p>
        </p:txBody>
      </p:sp>
      <p:sp>
        <p:nvSpPr>
          <p:cNvPr id="3" name="圆角矩形 16"/>
          <p:cNvSpPr/>
          <p:nvPr/>
        </p:nvSpPr>
        <p:spPr>
          <a:xfrm>
            <a:off x="666115" y="3998595"/>
            <a:ext cx="5923915"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3799840" y="2185670"/>
            <a:ext cx="1396365" cy="371475"/>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1143000" y="3627120"/>
            <a:ext cx="1689735" cy="371475"/>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1657350" y="3998595"/>
            <a:ext cx="561340" cy="371475"/>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p:nvSpPr>
        <p:spPr>
          <a:xfrm>
            <a:off x="341596" y="381481"/>
            <a:ext cx="1922321" cy="523220"/>
          </a:xfrm>
          <a:prstGeom prst="rect">
            <a:avLst/>
          </a:prstGeom>
          <a:noFill/>
        </p:spPr>
        <p:txBody>
          <a:bodyPr wrap="none" lIns="91440" tIns="45720" rIns="91440" bIns="45720">
            <a:spAutoFit/>
          </a:bodyPr>
          <a:lstStyle/>
          <a:p>
            <a:pPr algn="ctr"/>
            <a:r>
              <a:rPr lang="zh-CN" altLang="en-US" sz="2800" b="1" dirty="0">
                <a:ln w="0"/>
                <a:solidFill>
                  <a:schemeClr val="bg1"/>
                </a:solidFill>
                <a:latin typeface="Times New Roman" panose="02020603050405020304" pitchFamily="18" charset="0"/>
                <a:ea typeface="+mj-ea"/>
                <a:cs typeface="Times New Roman" panose="02020603050405020304" pitchFamily="18" charset="0"/>
              </a:rPr>
              <a:t>▶</a:t>
            </a:r>
            <a:r>
              <a:rPr lang="en-US" altLang="zh-CN" sz="2800" b="1" dirty="0">
                <a:ln w="0"/>
                <a:solidFill>
                  <a:schemeClr val="bg1"/>
                </a:solidFill>
                <a:latin typeface="Times New Roman" panose="02020603050405020304" pitchFamily="18" charset="0"/>
                <a:ea typeface="+mj-ea"/>
                <a:cs typeface="Times New Roman" panose="02020603050405020304" pitchFamily="18" charset="0"/>
              </a:rPr>
              <a:t>Practice</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116130"/>
    </mc:Choice>
    <mc:Fallback>
      <p:transition spd="slow" advTm="11613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blinds(horizontal)">
                                      <p:cBhvr>
                                        <p:cTn id="11" dur="500"/>
                                        <p:tgtEl>
                                          <p:spTgt spid="21"/>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4"/>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10"/>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ldLvl="0" animBg="1"/>
      <p:bldP spid="8" grpId="0" bldLvl="0" animBg="1"/>
      <p:bldP spid="14" grpId="0" bldLvl="0" animBg="1"/>
      <p:bldP spid="20" grpId="0" bldLvl="0" animBg="1"/>
      <p:bldP spid="2" grpId="0" bldLvl="0" animBg="1"/>
      <p:bldP spid="3" grpId="0" bldLvl="0" animBg="1"/>
      <p:bldP spid="4" grpId="0" bldLvl="0" animBg="1"/>
      <p:bldP spid="9" grpId="0" bldLvl="0" animBg="1"/>
      <p:bldP spid="10"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4" name="长方形 23"/>
          <p:cNvSpPr>
            <a:spLocks noGrp="1" noRot="1" noChangeAspect="1" noMove="1" noResize="1" noEditPoints="1" noAdjustHandles="1" noChangeArrowheads="1" noChangeShapeType="1" noTextEdit="1"/>
          </p:cNvSpPr>
          <p:nvPr/>
        </p:nvSpPr>
        <p:spPr>
          <a:xfrm>
            <a:off x="0" y="0"/>
            <a:ext cx="12192000" cy="6858000"/>
          </a:xfrm>
          <a:prstGeom prst="rect">
            <a:avLst/>
          </a:prstGeom>
          <a:solidFill>
            <a:schemeClr val="bg2"/>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rtl="0"/>
            <a:endParaRPr lang="zh-CN" altLang="en-US">
              <a:latin typeface="Microsoft YaHei UI" panose="020B0503020204020204" pitchFamily="34" charset="-122"/>
              <a:ea typeface="Microsoft YaHei UI" panose="020B0503020204020204" pitchFamily="34" charset="-122"/>
            </a:endParaRPr>
          </a:p>
        </p:txBody>
      </p:sp>
      <p:sp>
        <p:nvSpPr>
          <p:cNvPr id="26" name="矩形 25"/>
          <p:cNvSpPr>
            <a:spLocks noGrp="1" noRot="1" noChangeAspect="1" noMove="1" noResize="1" noEditPoints="1" noAdjustHandles="1" noChangeArrowheads="1" noChangeShapeType="1" noTextEdit="1"/>
          </p:cNvSpPr>
          <p:nvPr/>
        </p:nvSpPr>
        <p:spPr>
          <a:xfrm>
            <a:off x="-1867" y="0"/>
            <a:ext cx="8168743"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altLang="en-US">
              <a:latin typeface="Microsoft YaHei UI" panose="020B0503020204020204" pitchFamily="34" charset="-122"/>
              <a:ea typeface="Microsoft YaHei UI" panose="020B0503020204020204" pitchFamily="34" charset="-122"/>
            </a:endParaRPr>
          </a:p>
        </p:txBody>
      </p:sp>
      <p:sp>
        <p:nvSpPr>
          <p:cNvPr id="28" name="矩形 27"/>
          <p:cNvSpPr>
            <a:spLocks noGrp="1" noRot="1" noChangeAspect="1" noMove="1" noResize="1" noEditPoints="1" noAdjustHandles="1" noChangeArrowheads="1" noChangeShapeType="1" noTextEdit="1"/>
          </p:cNvSpPr>
          <p:nvPr/>
        </p:nvSpPr>
        <p:spPr>
          <a:xfrm>
            <a:off x="643337" y="643464"/>
            <a:ext cx="6909241" cy="5571072"/>
          </a:xfrm>
          <a:prstGeom prst="rect">
            <a:avLst/>
          </a:prstGeom>
          <a:solidFill>
            <a:schemeClr val="tx1"/>
          </a:solidFill>
          <a:ln w="6350" cap="flat" cmpd="sng" algn="ctr">
            <a:solidFill>
              <a:schemeClr val="tx1"/>
            </a:solidFill>
            <a:prstDash val="solid"/>
          </a:ln>
          <a:effectLst>
            <a:outerShdw blurRad="63500" algn="ctr" rotWithShape="0">
              <a:prstClr val="black">
                <a:alpha val="40000"/>
              </a:prstClr>
            </a:outerShdw>
            <a:softEdge rad="0"/>
          </a:effectLst>
        </p:spPr>
      </p:sp>
      <p:sp>
        <p:nvSpPr>
          <p:cNvPr id="30" name="矩形 29"/>
          <p:cNvSpPr>
            <a:spLocks noGrp="1" noRot="1" noChangeAspect="1" noMove="1" noResize="1" noEditPoints="1" noAdjustHandles="1" noChangeArrowheads="1" noChangeShapeType="1" noTextEdit="1"/>
          </p:cNvSpPr>
          <p:nvPr/>
        </p:nvSpPr>
        <p:spPr>
          <a:xfrm>
            <a:off x="812877" y="806752"/>
            <a:ext cx="6570161" cy="5244497"/>
          </a:xfrm>
          <a:prstGeom prst="rect">
            <a:avLst/>
          </a:prstGeom>
          <a:solidFill>
            <a:schemeClr val="tx1"/>
          </a:solidFill>
          <a:ln w="6350" cap="sq" cmpd="sng" algn="ctr">
            <a:solidFill>
              <a:schemeClr val="bg2"/>
            </a:solidFill>
            <a:prstDash val="solid"/>
            <a:miter lim="800000"/>
          </a:ln>
          <a:effectLst/>
        </p:spPr>
      </p:sp>
      <p:sp>
        <p:nvSpPr>
          <p:cNvPr id="32" name="矩形 31"/>
          <p:cNvSpPr>
            <a:spLocks noGrp="1" noRot="1" noChangeAspect="1" noMove="1" noResize="1" noEditPoints="1" noAdjustHandles="1" noChangeArrowheads="1" noChangeShapeType="1" noTextEdit="1"/>
          </p:cNvSpPr>
          <p:nvPr/>
        </p:nvSpPr>
        <p:spPr>
          <a:xfrm>
            <a:off x="3137837" y="640856"/>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cxnSp>
        <p:nvCxnSpPr>
          <p:cNvPr id="34" name="直接连接符​​ 33"/>
          <p:cNvCxnSpPr>
            <a:cxnSpLocks noGrp="1" noRot="1" noChangeAspect="1" noMove="1" noResize="1" noEditPoints="1" noAdjustHandles="1" noChangeArrowheads="1" noChangeShapeType="1"/>
          </p:cNvCxnSpPr>
          <p:nvPr/>
        </p:nvCxnSpPr>
        <p:spPr>
          <a:xfrm>
            <a:off x="3252137" y="640855"/>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6" name="直接连接符​​ 35"/>
          <p:cNvCxnSpPr>
            <a:cxnSpLocks noGrp="1" noRot="1" noChangeAspect="1" noMove="1" noResize="1" noEditPoints="1" noAdjustHandles="1" noChangeArrowheads="1" noChangeShapeType="1"/>
          </p:cNvCxnSpPr>
          <p:nvPr/>
        </p:nvCxnSpPr>
        <p:spPr>
          <a:xfrm>
            <a:off x="4943777" y="640855"/>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8" name="直接连接符​​ 37"/>
          <p:cNvCxnSpPr>
            <a:cxnSpLocks noGrp="1" noRot="1" noChangeAspect="1" noMove="1" noResize="1" noEditPoints="1" noAdjustHandles="1" noChangeArrowheads="1" noChangeShapeType="1"/>
          </p:cNvCxnSpPr>
          <p:nvPr/>
        </p:nvCxnSpPr>
        <p:spPr>
          <a:xfrm>
            <a:off x="3252137" y="1286150"/>
            <a:ext cx="1691640"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2" name="标题 1"/>
          <p:cNvSpPr>
            <a:spLocks noGrp="1"/>
          </p:cNvSpPr>
          <p:nvPr>
            <p:ph type="ctrTitle"/>
          </p:nvPr>
        </p:nvSpPr>
        <p:spPr>
          <a:xfrm>
            <a:off x="1037102" y="1689770"/>
            <a:ext cx="6345936" cy="3252231"/>
          </a:xfrm>
        </p:spPr>
        <p:txBody>
          <a:bodyPr rtlCol="0">
            <a:noAutofit/>
          </a:bodyPr>
          <a:lstStyle/>
          <a:p>
            <a:pPr>
              <a:lnSpc>
                <a:spcPct val="150000"/>
              </a:lnSpc>
            </a:pPr>
            <a:r>
              <a:rPr lang="zh-CN" altLang="en-US" sz="5800" b="1" dirty="0">
                <a:solidFill>
                  <a:schemeClr val="bg1"/>
                </a:solidFill>
                <a:effectLst/>
                <a:latin typeface="华文新魏" panose="02010800040101010101" pitchFamily="2" charset="-122"/>
                <a:ea typeface="华文新魏" panose="02010800040101010101" pitchFamily="2" charset="-122"/>
              </a:rPr>
              <a:t>高考英语阅读理解</a:t>
            </a:r>
            <a:br>
              <a:rPr lang="en-US" altLang="zh-CN" sz="5800" b="1" dirty="0">
                <a:solidFill>
                  <a:schemeClr val="bg1"/>
                </a:solidFill>
                <a:effectLst/>
                <a:latin typeface="华文新魏" panose="02010800040101010101" pitchFamily="2" charset="-122"/>
                <a:ea typeface="华文新魏" panose="02010800040101010101" pitchFamily="2" charset="-122"/>
              </a:rPr>
            </a:br>
            <a:r>
              <a:rPr lang="zh-CN" altLang="en-US" sz="5800" b="1" dirty="0">
                <a:solidFill>
                  <a:schemeClr val="bg1"/>
                </a:solidFill>
                <a:effectLst/>
                <a:latin typeface="华文新魏" panose="02010800040101010101" pitchFamily="2" charset="-122"/>
                <a:ea typeface="华文新魏" panose="02010800040101010101" pitchFamily="2" charset="-122"/>
              </a:rPr>
              <a:t>专项突破</a:t>
            </a:r>
            <a:r>
              <a:rPr lang="en-US" altLang="zh-CN" sz="5400" dirty="0">
                <a:effectLst/>
              </a:rPr>
              <a:t>1</a:t>
            </a:r>
            <a:endParaRPr lang="zh-CN" altLang="en-US" sz="5400" b="1" dirty="0">
              <a:solidFill>
                <a:schemeClr val="bg1"/>
              </a:solidFill>
              <a:effectLst/>
              <a:latin typeface="宋体" panose="02010600030101010101" pitchFamily="2" charset="-122"/>
              <a:ea typeface="宋体" panose="02010600030101010101" pitchFamily="2" charset="-122"/>
            </a:endParaRPr>
          </a:p>
        </p:txBody>
      </p:sp>
      <p:sp>
        <p:nvSpPr>
          <p:cNvPr id="15" name="文本框 14"/>
          <p:cNvSpPr txBox="1"/>
          <p:nvPr/>
        </p:nvSpPr>
        <p:spPr>
          <a:xfrm>
            <a:off x="7684264" y="1264842"/>
            <a:ext cx="3538767" cy="5578450"/>
          </a:xfrm>
          <a:prstGeom prst="rect">
            <a:avLst/>
          </a:prstGeom>
          <a:noFill/>
        </p:spPr>
        <p:txBody>
          <a:bodyPr wrap="square" rtlCol="0">
            <a:spAutoFit/>
          </a:bodyPr>
          <a:lstStyle/>
          <a:p>
            <a:pPr algn="ctr">
              <a:lnSpc>
                <a:spcPct val="130000"/>
              </a:lnSpc>
            </a:pPr>
            <a:r>
              <a:rPr lang="en-US" altLang="zh-CN" sz="3500" b="1" dirty="0">
                <a:solidFill>
                  <a:schemeClr val="tx1">
                    <a:lumMod val="85000"/>
                  </a:schemeClr>
                </a:solidFill>
                <a:latin typeface="华文新魏" panose="02010800040101010101" pitchFamily="2" charset="-122"/>
                <a:ea typeface="华文新魏" panose="02010800040101010101" pitchFamily="2" charset="-122"/>
              </a:rPr>
              <a:t>·  </a:t>
            </a:r>
            <a:r>
              <a:rPr lang="zh-CN" altLang="en-US" sz="3500" b="1" dirty="0">
                <a:solidFill>
                  <a:schemeClr val="tx1">
                    <a:lumMod val="85000"/>
                  </a:schemeClr>
                </a:solidFill>
                <a:latin typeface="华文新魏" panose="02010800040101010101" pitchFamily="2" charset="-122"/>
                <a:ea typeface="华文新魏" panose="02010800040101010101" pitchFamily="2" charset="-122"/>
              </a:rPr>
              <a:t>主旨大意</a:t>
            </a:r>
            <a:endParaRPr lang="en-US" altLang="zh-CN" sz="3500" b="1" dirty="0">
              <a:solidFill>
                <a:schemeClr val="tx1">
                  <a:lumMod val="85000"/>
                </a:schemeClr>
              </a:solidFill>
              <a:latin typeface="华文新魏" panose="02010800040101010101" pitchFamily="2" charset="-122"/>
              <a:ea typeface="华文新魏" panose="02010800040101010101" pitchFamily="2" charset="-122"/>
            </a:endParaRPr>
          </a:p>
          <a:p>
            <a:pPr algn="ctr">
              <a:lnSpc>
                <a:spcPct val="130000"/>
              </a:lnSpc>
            </a:pPr>
            <a:r>
              <a:rPr lang="en-US" altLang="zh-CN" sz="3500" b="1" dirty="0">
                <a:solidFill>
                  <a:schemeClr val="tx1">
                    <a:lumMod val="85000"/>
                  </a:schemeClr>
                </a:solidFill>
                <a:latin typeface="华文新魏" panose="02010800040101010101" pitchFamily="2" charset="-122"/>
                <a:ea typeface="华文新魏" panose="02010800040101010101" pitchFamily="2" charset="-122"/>
              </a:rPr>
              <a:t>·  </a:t>
            </a:r>
            <a:r>
              <a:rPr lang="zh-CN" altLang="en-US" sz="3500" b="1" dirty="0">
                <a:solidFill>
                  <a:schemeClr val="tx1">
                    <a:lumMod val="85000"/>
                  </a:schemeClr>
                </a:solidFill>
                <a:latin typeface="华文新魏" panose="02010800040101010101" pitchFamily="2" charset="-122"/>
                <a:ea typeface="华文新魏" panose="02010800040101010101" pitchFamily="2" charset="-122"/>
              </a:rPr>
              <a:t>推理判断        </a:t>
            </a:r>
            <a:r>
              <a:rPr lang="en-US" altLang="zh-CN" sz="3500" b="1" dirty="0">
                <a:solidFill>
                  <a:schemeClr val="tx1">
                    <a:lumMod val="85000"/>
                  </a:schemeClr>
                </a:solidFill>
                <a:latin typeface="华文新魏" panose="02010800040101010101" pitchFamily="2" charset="-122"/>
                <a:ea typeface="华文新魏" panose="02010800040101010101" pitchFamily="2" charset="-122"/>
              </a:rPr>
              <a:t>  </a:t>
            </a:r>
            <a:endParaRPr lang="en-US" altLang="zh-CN" sz="3500" b="1" dirty="0">
              <a:solidFill>
                <a:schemeClr val="tx1">
                  <a:lumMod val="85000"/>
                </a:schemeClr>
              </a:solidFill>
              <a:latin typeface="华文新魏" panose="02010800040101010101" pitchFamily="2" charset="-122"/>
              <a:ea typeface="华文新魏" panose="02010800040101010101" pitchFamily="2" charset="-122"/>
            </a:endParaRPr>
          </a:p>
          <a:p>
            <a:pPr algn="ctr">
              <a:lnSpc>
                <a:spcPct val="130000"/>
              </a:lnSpc>
            </a:pPr>
            <a:r>
              <a:rPr lang="en-US" altLang="zh-CN" sz="3500" b="1" dirty="0">
                <a:solidFill>
                  <a:schemeClr val="tx1">
                    <a:lumMod val="85000"/>
                  </a:schemeClr>
                </a:solidFill>
                <a:latin typeface="华文新魏" panose="02010800040101010101" pitchFamily="2" charset="-122"/>
                <a:ea typeface="华文新魏" panose="02010800040101010101" pitchFamily="2" charset="-122"/>
              </a:rPr>
              <a:t>·  </a:t>
            </a:r>
            <a:r>
              <a:rPr lang="zh-CN" altLang="en-US" sz="3500" b="1" dirty="0">
                <a:solidFill>
                  <a:schemeClr val="tx1">
                    <a:lumMod val="85000"/>
                  </a:schemeClr>
                </a:solidFill>
                <a:latin typeface="华文新魏" panose="02010800040101010101" pitchFamily="2" charset="-122"/>
                <a:ea typeface="华文新魏" panose="02010800040101010101" pitchFamily="2" charset="-122"/>
              </a:rPr>
              <a:t>词义猜测</a:t>
            </a:r>
            <a:endParaRPr lang="en-US" altLang="zh-CN" sz="3500" b="1" dirty="0">
              <a:solidFill>
                <a:schemeClr val="tx1">
                  <a:lumMod val="85000"/>
                </a:schemeClr>
              </a:solidFill>
              <a:latin typeface="华文新魏" panose="02010800040101010101" pitchFamily="2" charset="-122"/>
              <a:ea typeface="华文新魏" panose="02010800040101010101" pitchFamily="2" charset="-122"/>
            </a:endParaRPr>
          </a:p>
          <a:p>
            <a:pPr algn="ctr">
              <a:lnSpc>
                <a:spcPct val="130000"/>
              </a:lnSpc>
            </a:pPr>
            <a:r>
              <a:rPr lang="en-US" altLang="zh-CN" sz="3500" b="1" dirty="0">
                <a:solidFill>
                  <a:schemeClr val="tx1">
                    <a:lumMod val="85000"/>
                  </a:schemeClr>
                </a:solidFill>
                <a:latin typeface="华文新魏" panose="02010800040101010101" pitchFamily="2" charset="-122"/>
                <a:ea typeface="华文新魏" panose="02010800040101010101" pitchFamily="2" charset="-122"/>
              </a:rPr>
              <a:t>·  </a:t>
            </a:r>
            <a:r>
              <a:rPr lang="zh-CN" altLang="en-US" sz="3500" b="1" dirty="0">
                <a:solidFill>
                  <a:schemeClr val="tx1">
                    <a:lumMod val="85000"/>
                  </a:schemeClr>
                </a:solidFill>
                <a:latin typeface="华文新魏" panose="02010800040101010101" pitchFamily="2" charset="-122"/>
                <a:ea typeface="华文新魏" panose="02010800040101010101" pitchFamily="2" charset="-122"/>
              </a:rPr>
              <a:t>细节理解</a:t>
            </a:r>
            <a:endParaRPr lang="en-US" altLang="zh-CN" sz="3500" b="1" dirty="0">
              <a:solidFill>
                <a:schemeClr val="tx1">
                  <a:lumMod val="85000"/>
                </a:schemeClr>
              </a:solidFill>
              <a:latin typeface="华文新魏" panose="02010800040101010101" pitchFamily="2" charset="-122"/>
              <a:ea typeface="华文新魏" panose="02010800040101010101" pitchFamily="2" charset="-122"/>
            </a:endParaRPr>
          </a:p>
          <a:p>
            <a:pPr algn="ctr">
              <a:lnSpc>
                <a:spcPct val="130000"/>
              </a:lnSpc>
            </a:pPr>
            <a:r>
              <a:rPr lang="en-US" altLang="zh-CN" sz="3500" b="1" dirty="0">
                <a:solidFill>
                  <a:schemeClr val="tx1">
                    <a:lumMod val="85000"/>
                  </a:schemeClr>
                </a:solidFill>
                <a:latin typeface="华文新魏" panose="02010800040101010101" pitchFamily="2" charset="-122"/>
                <a:ea typeface="华文新魏" panose="02010800040101010101" pitchFamily="2" charset="-122"/>
              </a:rPr>
              <a:t>·  </a:t>
            </a:r>
            <a:r>
              <a:rPr lang="zh-CN" altLang="en-US" sz="3500" b="1" dirty="0">
                <a:solidFill>
                  <a:schemeClr val="tx1">
                    <a:lumMod val="85000"/>
                  </a:schemeClr>
                </a:solidFill>
                <a:latin typeface="华文新魏" panose="02010800040101010101" pitchFamily="2" charset="-122"/>
                <a:ea typeface="华文新魏" panose="02010800040101010101" pitchFamily="2" charset="-122"/>
              </a:rPr>
              <a:t>语篇连贯</a:t>
            </a:r>
            <a:endParaRPr lang="en-US" altLang="zh-CN" sz="4500" b="1" dirty="0">
              <a:solidFill>
                <a:schemeClr val="bg1"/>
              </a:solidFill>
            </a:endParaRPr>
          </a:p>
          <a:p>
            <a:pPr algn="ctr"/>
            <a:endParaRPr lang="en-US" altLang="zh-CN" sz="4500" b="1" dirty="0">
              <a:solidFill>
                <a:schemeClr val="bg1"/>
              </a:solidFill>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r>
              <a:rPr lang="en-US" altLang="zh-CN" sz="2800" b="1" dirty="0">
                <a:solidFill>
                  <a:schemeClr val="bg1"/>
                </a:solidFill>
                <a:latin typeface="Times New Roman" panose="02020603050405020304" pitchFamily="18" charset="0"/>
                <a:cs typeface="Times New Roman" panose="02020603050405020304" pitchFamily="18" charset="0"/>
              </a:rPr>
              <a:t>                                          </a:t>
            </a:r>
            <a:endParaRPr lang="en-US" altLang="zh-CN" dirty="0">
              <a:solidFill>
                <a:schemeClr val="bg1"/>
              </a:solidFill>
            </a:endParaRPr>
          </a:p>
        </p:txBody>
      </p:sp>
      <p:pic>
        <p:nvPicPr>
          <p:cNvPr id="13" name="图片 12"/>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2000" advTm="17316"/>
    </mc:Choice>
    <mc:Fallback>
      <p:transition spd="slow" advTm="17316"/>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551506" y="502195"/>
            <a:ext cx="2037738" cy="646331"/>
          </a:xfrm>
          <a:prstGeom prst="rect">
            <a:avLst/>
          </a:prstGeom>
          <a:noFill/>
        </p:spPr>
        <p:txBody>
          <a:bodyPr wrap="none" lIns="91440" tIns="45720" rIns="91440" bIns="45720">
            <a:spAutoFit/>
          </a:bodyPr>
          <a:lstStyle/>
          <a:p>
            <a:pPr algn="ctr"/>
            <a:r>
              <a:rPr lang="zh-CN" altLang="en-US" sz="3600" b="1" cap="none" spc="0" dirty="0">
                <a:ln w="0"/>
                <a:solidFill>
                  <a:schemeClr val="bg1"/>
                </a:solidFill>
                <a:latin typeface="Times New Roman" panose="02020603050405020304" pitchFamily="18" charset="0"/>
                <a:ea typeface="+mj-ea"/>
                <a:cs typeface="Times New Roman" panose="02020603050405020304" pitchFamily="18" charset="0"/>
              </a:rPr>
              <a:t>四、小结</a:t>
            </a:r>
            <a:endParaRPr lang="zh-CN" altLang="en-US" sz="3600" b="1" cap="none" spc="0" dirty="0">
              <a:ln w="0"/>
              <a:solidFill>
                <a:schemeClr val="bg1"/>
              </a:solidFill>
              <a:latin typeface="Times New Roman" panose="02020603050405020304" pitchFamily="18" charset="0"/>
              <a:ea typeface="+mj-ea"/>
              <a:cs typeface="Times New Roman" panose="02020603050405020304" pitchFamily="18" charset="0"/>
            </a:endParaRPr>
          </a:p>
        </p:txBody>
      </p:sp>
      <p:pic>
        <p:nvPicPr>
          <p:cNvPr id="19" name="图片 18"/>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0" name="文本框 19"/>
          <p:cNvSpPr txBox="1"/>
          <p:nvPr/>
        </p:nvSpPr>
        <p:spPr>
          <a:xfrm>
            <a:off x="1057178" y="3017896"/>
            <a:ext cx="2421518" cy="1143000"/>
          </a:xfrm>
          <a:prstGeom prst="rect">
            <a:avLst/>
          </a:prstGeom>
          <a:noFill/>
        </p:spPr>
        <p:txBody>
          <a:bodyPr wrap="square" rtlCol="0">
            <a:spAutoFit/>
          </a:bodyPr>
          <a:lstStyle/>
          <a:p>
            <a:pPr>
              <a:lnSpc>
                <a:spcPct val="114000"/>
              </a:lnSpc>
            </a:pPr>
            <a:r>
              <a:rPr lang="zh-CN" altLang="en-US" sz="3000" b="1" dirty="0">
                <a:solidFill>
                  <a:schemeClr val="bg1"/>
                </a:solidFill>
                <a:latin typeface="Times New Roman" panose="02020603050405020304" pitchFamily="18" charset="0"/>
                <a:cs typeface="Times New Roman" panose="02020603050405020304" pitchFamily="18" charset="0"/>
              </a:rPr>
              <a:t>推理判断题</a:t>
            </a:r>
            <a:endParaRPr lang="en-US" altLang="zh-CN" sz="3000" b="1" dirty="0">
              <a:solidFill>
                <a:schemeClr val="bg1"/>
              </a:solidFill>
              <a:latin typeface="Times New Roman" panose="02020603050405020304" pitchFamily="18" charset="0"/>
              <a:cs typeface="Times New Roman" panose="02020603050405020304" pitchFamily="18" charset="0"/>
            </a:endParaRPr>
          </a:p>
          <a:p>
            <a:pPr>
              <a:lnSpc>
                <a:spcPct val="114000"/>
              </a:lnSpc>
            </a:pPr>
            <a:r>
              <a:rPr lang="zh-CN" altLang="en-US" sz="3000" b="1" dirty="0">
                <a:solidFill>
                  <a:schemeClr val="bg1"/>
                </a:solidFill>
                <a:latin typeface="Times New Roman" panose="02020603050405020304" pitchFamily="18" charset="0"/>
                <a:cs typeface="Times New Roman" panose="02020603050405020304" pitchFamily="18" charset="0"/>
              </a:rPr>
              <a:t>（情感态度）</a:t>
            </a:r>
            <a:endParaRPr lang="en-US" altLang="zh-CN" sz="3000" b="1" dirty="0">
              <a:solidFill>
                <a:schemeClr val="bg1"/>
              </a:solidFill>
              <a:latin typeface="Times New Roman" panose="02020603050405020304" pitchFamily="18" charset="0"/>
              <a:cs typeface="Times New Roman" panose="02020603050405020304" pitchFamily="18" charset="0"/>
            </a:endParaRPr>
          </a:p>
        </p:txBody>
      </p:sp>
      <p:sp>
        <p:nvSpPr>
          <p:cNvPr id="7" name="左大括号 6"/>
          <p:cNvSpPr/>
          <p:nvPr/>
        </p:nvSpPr>
        <p:spPr>
          <a:xfrm>
            <a:off x="3212618" y="2322352"/>
            <a:ext cx="673834" cy="2690501"/>
          </a:xfrm>
          <a:prstGeom prst="leftBrace">
            <a:avLst/>
          </a:prstGeom>
          <a:ln w="15875">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2" name="文本框 21"/>
          <p:cNvSpPr txBox="1"/>
          <p:nvPr/>
        </p:nvSpPr>
        <p:spPr>
          <a:xfrm>
            <a:off x="3886200" y="2035175"/>
            <a:ext cx="3284855" cy="617220"/>
          </a:xfrm>
          <a:prstGeom prst="rect">
            <a:avLst/>
          </a:prstGeom>
          <a:noFill/>
        </p:spPr>
        <p:txBody>
          <a:bodyPr wrap="square" rtlCol="0">
            <a:spAutoFit/>
          </a:bodyPr>
          <a:lstStyle/>
          <a:p>
            <a:pPr>
              <a:lnSpc>
                <a:spcPct val="114000"/>
              </a:lnSpc>
            </a:pPr>
            <a:r>
              <a:rPr lang="zh-CN" altLang="en-US" sz="3000" b="1" dirty="0">
                <a:solidFill>
                  <a:schemeClr val="bg1"/>
                </a:solidFill>
                <a:sym typeface="+mn-ea"/>
              </a:rPr>
              <a:t>推断人</a:t>
            </a:r>
            <a:r>
              <a:rPr lang="en-US" altLang="zh-CN" sz="3000" b="1" dirty="0">
                <a:solidFill>
                  <a:schemeClr val="bg1"/>
                </a:solidFill>
                <a:latin typeface="Times New Roman" panose="02020603050405020304" pitchFamily="18" charset="0"/>
                <a:cs typeface="Times New Roman" panose="02020603050405020304" pitchFamily="18" charset="0"/>
                <a:sym typeface="+mn-ea"/>
              </a:rPr>
              <a:t>(</a:t>
            </a:r>
            <a:r>
              <a:rPr lang="zh-CN" altLang="en-US" sz="3000" b="1" dirty="0">
                <a:solidFill>
                  <a:schemeClr val="bg1"/>
                </a:solidFill>
                <a:latin typeface="Times New Roman" panose="02020603050405020304" pitchFamily="18" charset="0"/>
                <a:cs typeface="Times New Roman" panose="02020603050405020304" pitchFamily="18" charset="0"/>
                <a:sym typeface="+mn-ea"/>
              </a:rPr>
              <a:t>事</a:t>
            </a:r>
            <a:r>
              <a:rPr lang="en-US" altLang="zh-CN" sz="3000" b="1" dirty="0">
                <a:solidFill>
                  <a:schemeClr val="bg1"/>
                </a:solidFill>
                <a:latin typeface="Times New Roman" panose="02020603050405020304" pitchFamily="18" charset="0"/>
                <a:cs typeface="Times New Roman" panose="02020603050405020304" pitchFamily="18" charset="0"/>
                <a:sym typeface="+mn-ea"/>
              </a:rPr>
              <a:t>)</a:t>
            </a:r>
            <a:r>
              <a:rPr lang="zh-CN" altLang="en-US" sz="3000" b="1" dirty="0">
                <a:solidFill>
                  <a:schemeClr val="bg1"/>
                </a:solidFill>
                <a:sym typeface="+mn-ea"/>
              </a:rPr>
              <a:t>物品质</a:t>
            </a:r>
            <a:endParaRPr lang="en-US" altLang="zh-CN" sz="3000" b="1" dirty="0">
              <a:solidFill>
                <a:schemeClr val="bg1"/>
              </a:solidFill>
              <a:latin typeface="Times New Roman" panose="02020603050405020304" pitchFamily="18" charset="0"/>
              <a:cs typeface="Times New Roman" panose="02020603050405020304" pitchFamily="18" charset="0"/>
            </a:endParaRPr>
          </a:p>
        </p:txBody>
      </p:sp>
      <p:sp>
        <p:nvSpPr>
          <p:cNvPr id="25" name="文本框 24"/>
          <p:cNvSpPr txBox="1"/>
          <p:nvPr/>
        </p:nvSpPr>
        <p:spPr>
          <a:xfrm>
            <a:off x="3961130" y="4654550"/>
            <a:ext cx="2794635" cy="617220"/>
          </a:xfrm>
          <a:prstGeom prst="rect">
            <a:avLst/>
          </a:prstGeom>
          <a:noFill/>
        </p:spPr>
        <p:txBody>
          <a:bodyPr wrap="square" rtlCol="0">
            <a:spAutoFit/>
          </a:bodyPr>
          <a:lstStyle/>
          <a:p>
            <a:pPr>
              <a:lnSpc>
                <a:spcPct val="114000"/>
              </a:lnSpc>
            </a:pPr>
            <a:r>
              <a:rPr lang="zh-CN" altLang="en-US" sz="3000" b="1" dirty="0">
                <a:solidFill>
                  <a:schemeClr val="bg1"/>
                </a:solidFill>
                <a:latin typeface="Times New Roman" panose="02020603050405020304" pitchFamily="18" charset="0"/>
                <a:cs typeface="Times New Roman" panose="02020603050405020304" pitchFamily="18" charset="0"/>
              </a:rPr>
              <a:t>推断态度观点</a:t>
            </a:r>
            <a:endParaRPr lang="zh-CN" altLang="en-US" sz="3000" b="1" dirty="0">
              <a:solidFill>
                <a:schemeClr val="bg1"/>
              </a:solidFill>
              <a:latin typeface="Times New Roman" panose="02020603050405020304" pitchFamily="18" charset="0"/>
              <a:cs typeface="Times New Roman" panose="02020603050405020304" pitchFamily="18" charset="0"/>
            </a:endParaRPr>
          </a:p>
        </p:txBody>
      </p:sp>
      <p:sp>
        <p:nvSpPr>
          <p:cNvPr id="37" name="左大括号 36"/>
          <p:cNvSpPr/>
          <p:nvPr/>
        </p:nvSpPr>
        <p:spPr>
          <a:xfrm>
            <a:off x="6457496" y="3864303"/>
            <a:ext cx="371599" cy="2196634"/>
          </a:xfrm>
          <a:prstGeom prst="leftBrace">
            <a:avLst/>
          </a:prstGeom>
          <a:ln w="15875">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44" name="文本框 43"/>
          <p:cNvSpPr txBox="1"/>
          <p:nvPr/>
        </p:nvSpPr>
        <p:spPr>
          <a:xfrm>
            <a:off x="6898198" y="3584319"/>
            <a:ext cx="2421518" cy="617220"/>
          </a:xfrm>
          <a:prstGeom prst="rect">
            <a:avLst/>
          </a:prstGeom>
          <a:noFill/>
        </p:spPr>
        <p:txBody>
          <a:bodyPr wrap="square" rtlCol="0">
            <a:spAutoFit/>
          </a:bodyPr>
          <a:lstStyle/>
          <a:p>
            <a:pPr>
              <a:lnSpc>
                <a:spcPct val="114000"/>
              </a:lnSpc>
            </a:pPr>
            <a:r>
              <a:rPr lang="zh-CN" altLang="en-US" sz="3000" b="1" dirty="0">
                <a:solidFill>
                  <a:schemeClr val="bg1"/>
                </a:solidFill>
                <a:latin typeface="Times New Roman" panose="02020603050405020304" pitchFamily="18" charset="0"/>
                <a:cs typeface="Times New Roman" panose="02020603050405020304" pitchFamily="18" charset="0"/>
              </a:rPr>
              <a:t>微观</a:t>
            </a:r>
            <a:endParaRPr lang="zh-CN" altLang="en-US" sz="3000" b="1" dirty="0">
              <a:solidFill>
                <a:schemeClr val="bg1"/>
              </a:solidFill>
              <a:latin typeface="Times New Roman" panose="02020603050405020304" pitchFamily="18" charset="0"/>
              <a:cs typeface="Times New Roman" panose="02020603050405020304" pitchFamily="18" charset="0"/>
            </a:endParaRPr>
          </a:p>
        </p:txBody>
      </p:sp>
      <p:sp>
        <p:nvSpPr>
          <p:cNvPr id="2" name="矩形 1"/>
          <p:cNvSpPr/>
          <p:nvPr/>
        </p:nvSpPr>
        <p:spPr>
          <a:xfrm>
            <a:off x="7171359" y="1523026"/>
            <a:ext cx="2360295" cy="1198880"/>
          </a:xfrm>
          <a:prstGeom prst="rect">
            <a:avLst/>
          </a:prstGeom>
          <a:solidFill>
            <a:srgbClr val="4AA44A"/>
          </a:solidFill>
          <a:ln>
            <a:solidFill>
              <a:srgbClr val="4AA44A"/>
            </a:solidFill>
          </a:ln>
        </p:spPr>
        <p:txBody>
          <a:bodyPr wrap="none">
            <a:spAutoFit/>
          </a:bodyPr>
          <a:lstStyle/>
          <a:p>
            <a:pPr indent="0">
              <a:buFont typeface="Wingdings" panose="05000000000000000000" pitchFamily="2" charset="2"/>
              <a:buNone/>
            </a:pPr>
            <a:r>
              <a:rPr lang="en-US" altLang="zh-CN" sz="2400" b="1" dirty="0"/>
              <a:t>1. </a:t>
            </a:r>
            <a:r>
              <a:rPr lang="zh-CN" altLang="en-US" sz="2400" b="1" dirty="0"/>
              <a:t>找到所问人物</a:t>
            </a:r>
            <a:endParaRPr lang="en-US" altLang="zh-CN" sz="2400" b="1" dirty="0"/>
          </a:p>
          <a:p>
            <a:pPr indent="0">
              <a:buNone/>
            </a:pPr>
            <a:r>
              <a:rPr lang="en-US" altLang="zh-CN" sz="2400" b="1" dirty="0"/>
              <a:t>2. </a:t>
            </a:r>
            <a:r>
              <a:rPr lang="zh-CN" altLang="en-US" sz="2400" b="1" dirty="0"/>
              <a:t>定位一言一行</a:t>
            </a:r>
            <a:endParaRPr lang="en-US" altLang="zh-CN" sz="2400" b="1" dirty="0"/>
          </a:p>
          <a:p>
            <a:pPr indent="0">
              <a:buNone/>
            </a:pPr>
            <a:r>
              <a:rPr lang="en-US" altLang="zh-CN" sz="2400" b="1" dirty="0"/>
              <a:t>3. </a:t>
            </a:r>
            <a:r>
              <a:rPr lang="zh-CN" altLang="en-US" sz="2400" b="1" dirty="0"/>
              <a:t>关注修饰词</a:t>
            </a:r>
            <a:endParaRPr lang="zh-CN" altLang="en-US" sz="2400" b="1" dirty="0"/>
          </a:p>
        </p:txBody>
      </p:sp>
      <p:sp>
        <p:nvSpPr>
          <p:cNvPr id="3" name="文本框 2"/>
          <p:cNvSpPr txBox="1"/>
          <p:nvPr/>
        </p:nvSpPr>
        <p:spPr>
          <a:xfrm>
            <a:off x="6898198" y="5627114"/>
            <a:ext cx="2421518" cy="617220"/>
          </a:xfrm>
          <a:prstGeom prst="rect">
            <a:avLst/>
          </a:prstGeom>
          <a:noFill/>
        </p:spPr>
        <p:txBody>
          <a:bodyPr wrap="square" rtlCol="0">
            <a:spAutoFit/>
          </a:bodyPr>
          <a:lstStyle/>
          <a:p>
            <a:pPr>
              <a:lnSpc>
                <a:spcPct val="114000"/>
              </a:lnSpc>
            </a:pPr>
            <a:r>
              <a:rPr lang="zh-CN" altLang="en-US" sz="3000" b="1" dirty="0">
                <a:solidFill>
                  <a:schemeClr val="bg1"/>
                </a:solidFill>
                <a:latin typeface="Times New Roman" panose="02020603050405020304" pitchFamily="18" charset="0"/>
                <a:cs typeface="Times New Roman" panose="02020603050405020304" pitchFamily="18" charset="0"/>
              </a:rPr>
              <a:t>宏观</a:t>
            </a:r>
            <a:endParaRPr lang="zh-CN" altLang="en-US" sz="3000" b="1" dirty="0">
              <a:solidFill>
                <a:schemeClr val="bg1"/>
              </a:solidFill>
              <a:latin typeface="Times New Roman" panose="02020603050405020304" pitchFamily="18" charset="0"/>
              <a:cs typeface="Times New Roman" panose="02020603050405020304" pitchFamily="18" charset="0"/>
            </a:endParaRPr>
          </a:p>
        </p:txBody>
      </p:sp>
      <p:sp>
        <p:nvSpPr>
          <p:cNvPr id="4" name="矩形 3"/>
          <p:cNvSpPr/>
          <p:nvPr/>
        </p:nvSpPr>
        <p:spPr>
          <a:xfrm>
            <a:off x="8106079" y="3201331"/>
            <a:ext cx="2360295" cy="1198880"/>
          </a:xfrm>
          <a:prstGeom prst="rect">
            <a:avLst/>
          </a:prstGeom>
          <a:solidFill>
            <a:srgbClr val="4AA44A"/>
          </a:solidFill>
          <a:ln>
            <a:solidFill>
              <a:srgbClr val="4AA44A"/>
            </a:solidFill>
          </a:ln>
        </p:spPr>
        <p:txBody>
          <a:bodyPr wrap="none">
            <a:spAutoFit/>
          </a:bodyPr>
          <a:lstStyle/>
          <a:p>
            <a:pPr indent="0">
              <a:buFont typeface="Wingdings" panose="05000000000000000000" pitchFamily="2" charset="2"/>
              <a:buNone/>
            </a:pPr>
            <a:r>
              <a:rPr lang="en-US" altLang="zh-CN" sz="2400" b="1" dirty="0"/>
              <a:t>1. </a:t>
            </a:r>
            <a:r>
              <a:rPr lang="zh-CN" altLang="en-US" sz="2400" b="1" dirty="0"/>
              <a:t>找到所问人物</a:t>
            </a:r>
            <a:endParaRPr lang="en-US" altLang="zh-CN" sz="2400" b="1" dirty="0"/>
          </a:p>
          <a:p>
            <a:pPr indent="0">
              <a:buNone/>
            </a:pPr>
            <a:r>
              <a:rPr lang="en-US" altLang="zh-CN" sz="2400" b="1" dirty="0"/>
              <a:t>2. </a:t>
            </a:r>
            <a:r>
              <a:rPr lang="zh-CN" altLang="en-US" sz="2400" b="1" dirty="0"/>
              <a:t>定位所说的话</a:t>
            </a:r>
            <a:endParaRPr lang="en-US" altLang="zh-CN" sz="2400" b="1" dirty="0"/>
          </a:p>
          <a:p>
            <a:pPr indent="0">
              <a:buNone/>
            </a:pPr>
            <a:r>
              <a:rPr lang="en-US" altLang="zh-CN" sz="2400" b="1" dirty="0"/>
              <a:t>3. </a:t>
            </a:r>
            <a:r>
              <a:rPr lang="zh-CN" altLang="en-US" sz="2400" b="1" dirty="0"/>
              <a:t>关注信号词</a:t>
            </a:r>
            <a:endParaRPr lang="zh-CN" altLang="en-US" sz="2400" b="1" dirty="0"/>
          </a:p>
        </p:txBody>
      </p:sp>
      <p:sp>
        <p:nvSpPr>
          <p:cNvPr id="8" name="矩形 7"/>
          <p:cNvSpPr/>
          <p:nvPr/>
        </p:nvSpPr>
        <p:spPr>
          <a:xfrm>
            <a:off x="7906054" y="4972981"/>
            <a:ext cx="4013835" cy="1568450"/>
          </a:xfrm>
          <a:prstGeom prst="rect">
            <a:avLst/>
          </a:prstGeom>
          <a:solidFill>
            <a:srgbClr val="4AA44A"/>
          </a:solidFill>
          <a:ln>
            <a:solidFill>
              <a:srgbClr val="4AA44A"/>
            </a:solidFill>
          </a:ln>
        </p:spPr>
        <p:txBody>
          <a:bodyPr wrap="square">
            <a:spAutoFit/>
          </a:bodyPr>
          <a:lstStyle/>
          <a:p>
            <a:pPr indent="0">
              <a:buFont typeface="Wingdings" panose="05000000000000000000" pitchFamily="2" charset="2"/>
              <a:buNone/>
            </a:pPr>
            <a:r>
              <a:rPr lang="en-US" altLang="zh-CN" sz="2400" b="1" dirty="0"/>
              <a:t>1. </a:t>
            </a:r>
            <a:r>
              <a:rPr lang="zh-CN" altLang="en-US" sz="2400" b="1" dirty="0"/>
              <a:t>纵观分析全文</a:t>
            </a:r>
            <a:endParaRPr lang="zh-CN" altLang="en-US" sz="2400" b="1" dirty="0"/>
          </a:p>
          <a:p>
            <a:pPr indent="0">
              <a:buNone/>
            </a:pPr>
            <a:r>
              <a:rPr lang="en-US" altLang="zh-CN" sz="2400" b="1" dirty="0"/>
              <a:t>2. </a:t>
            </a:r>
            <a:r>
              <a:rPr lang="zh-CN" altLang="en-US" sz="2400" b="1" dirty="0"/>
              <a:t>看作者有没有表达自己的</a:t>
            </a:r>
            <a:endParaRPr lang="zh-CN" altLang="en-US" sz="2400" b="1" dirty="0"/>
          </a:p>
          <a:p>
            <a:pPr indent="0">
              <a:buNone/>
            </a:pPr>
            <a:r>
              <a:rPr lang="zh-CN" altLang="en-US" sz="2400" b="1" dirty="0"/>
              <a:t>     想法</a:t>
            </a:r>
            <a:r>
              <a:rPr lang="en-US" altLang="zh-CN" sz="2400" b="1" dirty="0"/>
              <a:t>(think/believe</a:t>
            </a:r>
            <a:r>
              <a:rPr lang="zh-CN" altLang="en-US" sz="2400" b="1" dirty="0"/>
              <a:t>等词</a:t>
            </a:r>
            <a:r>
              <a:rPr lang="en-US" altLang="zh-CN" sz="2400" b="1" dirty="0"/>
              <a:t>)</a:t>
            </a:r>
            <a:endParaRPr lang="en-US" altLang="zh-CN" sz="2400" b="1" dirty="0"/>
          </a:p>
          <a:p>
            <a:pPr indent="0">
              <a:buNone/>
            </a:pPr>
            <a:r>
              <a:rPr lang="en-US" altLang="zh-CN" sz="2400" b="1" dirty="0"/>
              <a:t>3. </a:t>
            </a:r>
            <a:r>
              <a:rPr lang="zh-CN" altLang="en-US" sz="2400" b="1" dirty="0"/>
              <a:t>关注信号词</a:t>
            </a:r>
            <a:endParaRPr lang="zh-CN" altLang="en-US" sz="2400" b="1" dirty="0"/>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116837"/>
    </mc:Choice>
    <mc:Fallback>
      <p:transition spd="slow" advTm="116837"/>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51" y="333375"/>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447675" y="556152"/>
            <a:ext cx="10487025" cy="2246769"/>
          </a:xfrm>
          <a:prstGeom prst="rect">
            <a:avLst/>
          </a:prstGeom>
          <a:noFill/>
        </p:spPr>
        <p:txBody>
          <a:bodyPr wrap="square" rtlCol="0">
            <a:spAutoFit/>
          </a:bodyPr>
          <a:lstStyle/>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p:txBody>
      </p:sp>
      <p:sp>
        <p:nvSpPr>
          <p:cNvPr id="4" name="文本框 3"/>
          <p:cNvSpPr txBox="1"/>
          <p:nvPr/>
        </p:nvSpPr>
        <p:spPr>
          <a:xfrm>
            <a:off x="610123" y="798803"/>
            <a:ext cx="10487025" cy="5498465"/>
          </a:xfrm>
          <a:prstGeom prst="rect">
            <a:avLst/>
          </a:prstGeom>
          <a:noFill/>
        </p:spPr>
        <p:txBody>
          <a:bodyPr wrap="square" rtlCol="0">
            <a:spAutoFit/>
          </a:bodyPr>
          <a:lstStyle/>
          <a:p>
            <a:pPr algn="ctr"/>
            <a:endParaRPr lang="en-US" altLang="zh-CN" sz="4500" b="1" dirty="0">
              <a:solidFill>
                <a:schemeClr val="bg1"/>
              </a:solidFill>
            </a:endParaRPr>
          </a:p>
          <a:p>
            <a:pPr algn="ctr">
              <a:lnSpc>
                <a:spcPts val="6000"/>
              </a:lnSpc>
            </a:pPr>
            <a:r>
              <a:rPr lang="zh-CN" altLang="en-US" sz="5000" b="1" dirty="0">
                <a:solidFill>
                  <a:schemeClr val="bg1"/>
                </a:solidFill>
                <a:latin typeface="楷体" panose="02010609060101010101" pitchFamily="49" charset="-122"/>
                <a:ea typeface="楷体" panose="02010609060101010101" pitchFamily="49" charset="-122"/>
              </a:rPr>
              <a:t>第四课</a:t>
            </a:r>
            <a:endParaRPr lang="en-US" altLang="zh-CN" sz="5000" b="1" dirty="0">
              <a:solidFill>
                <a:schemeClr val="bg1"/>
              </a:solidFill>
              <a:latin typeface="楷体" panose="02010609060101010101" pitchFamily="49" charset="-122"/>
              <a:ea typeface="楷体" panose="02010609060101010101" pitchFamily="49" charset="-122"/>
            </a:endParaRPr>
          </a:p>
          <a:p>
            <a:pPr algn="ctr">
              <a:lnSpc>
                <a:spcPct val="120000"/>
              </a:lnSpc>
            </a:pPr>
            <a:endParaRPr lang="en-US" altLang="zh-CN" sz="2800" dirty="0">
              <a:solidFill>
                <a:schemeClr val="bg1"/>
              </a:solidFill>
              <a:latin typeface="Times New Roman" panose="02020603050405020304" pitchFamily="18" charset="0"/>
              <a:cs typeface="Times New Roman" panose="02020603050405020304" pitchFamily="18" charset="0"/>
            </a:endParaRPr>
          </a:p>
          <a:p>
            <a:pPr algn="ctr"/>
            <a:r>
              <a:rPr lang="zh-CN" altLang="en-US" sz="8000" b="1" dirty="0">
                <a:solidFill>
                  <a:schemeClr val="bg1"/>
                </a:solidFill>
                <a:latin typeface="华文新魏" panose="02010800040101010101" pitchFamily="2" charset="-122"/>
                <a:ea typeface="华文新魏" panose="02010800040101010101" pitchFamily="2" charset="-122"/>
                <a:cs typeface="Times New Roman" panose="02020603050405020304" pitchFamily="18" charset="0"/>
              </a:rPr>
              <a:t>推理判断</a:t>
            </a:r>
            <a:endParaRPr lang="en-US" altLang="zh-CN" sz="8000" b="1" dirty="0">
              <a:solidFill>
                <a:schemeClr val="bg1"/>
              </a:solidFill>
              <a:latin typeface="华文新魏" panose="02010800040101010101" pitchFamily="2" charset="-122"/>
              <a:ea typeface="华文新魏" panose="02010800040101010101" pitchFamily="2" charset="-122"/>
              <a:cs typeface="Times New Roman" panose="02020603050405020304" pitchFamily="18" charset="0"/>
            </a:endParaRPr>
          </a:p>
          <a:p>
            <a:pPr algn="ctr">
              <a:lnSpc>
                <a:spcPct val="140000"/>
              </a:lnSpc>
            </a:pPr>
            <a:r>
              <a:rPr lang="en-US" altLang="zh-CN" sz="4200" b="1" dirty="0">
                <a:solidFill>
                  <a:schemeClr val="bg1"/>
                </a:solidFill>
                <a:latin typeface="楷体" panose="02010609060101010101" pitchFamily="49" charset="-122"/>
                <a:ea typeface="楷体" panose="02010609060101010101" pitchFamily="49" charset="-122"/>
                <a:cs typeface="Times New Roman" panose="02020603050405020304" pitchFamily="18" charset="0"/>
              </a:rPr>
              <a:t>(</a:t>
            </a:r>
            <a:r>
              <a:rPr lang="zh-CN" altLang="en-US" sz="4200" b="1" dirty="0">
                <a:solidFill>
                  <a:schemeClr val="bg1"/>
                </a:solidFill>
                <a:latin typeface="楷体" panose="02010609060101010101" pitchFamily="49" charset="-122"/>
                <a:ea typeface="楷体" panose="02010609060101010101" pitchFamily="49" charset="-122"/>
                <a:cs typeface="Times New Roman" panose="02020603050405020304" pitchFamily="18" charset="0"/>
              </a:rPr>
              <a:t>情感态度</a:t>
            </a:r>
            <a:r>
              <a:rPr lang="en-US" altLang="zh-CN" sz="4200" b="1" dirty="0">
                <a:solidFill>
                  <a:schemeClr val="bg1"/>
                </a:solidFill>
                <a:latin typeface="楷体" panose="02010609060101010101" pitchFamily="49" charset="-122"/>
                <a:ea typeface="楷体" panose="02010609060101010101" pitchFamily="49" charset="-122"/>
                <a:cs typeface="Times New Roman" panose="02020603050405020304" pitchFamily="18" charset="0"/>
              </a:rPr>
              <a:t>)</a:t>
            </a:r>
            <a:endParaRPr lang="en-US" altLang="zh-CN" sz="4200" dirty="0">
              <a:solidFill>
                <a:schemeClr val="bg1"/>
              </a:solidFill>
              <a:latin typeface="楷体" panose="02010609060101010101" pitchFamily="49" charset="-122"/>
              <a:ea typeface="楷体" panose="02010609060101010101" pitchFamily="49" charset="-122"/>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r>
              <a:rPr lang="en-US" altLang="zh-CN" sz="2800" b="1" dirty="0">
                <a:solidFill>
                  <a:schemeClr val="bg1"/>
                </a:solidFill>
                <a:latin typeface="Times New Roman" panose="02020603050405020304" pitchFamily="18" charset="0"/>
                <a:cs typeface="Times New Roman" panose="02020603050405020304" pitchFamily="18" charset="0"/>
              </a:rPr>
              <a:t>                                          </a:t>
            </a:r>
            <a:endParaRPr lang="en-US" altLang="zh-CN" dirty="0">
              <a:solidFill>
                <a:schemeClr val="bg1"/>
              </a:solidFill>
            </a:endParaRPr>
          </a:p>
        </p:txBody>
      </p:sp>
      <p:pic>
        <p:nvPicPr>
          <p:cNvPr id="6" name="图片 5"/>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2000" advTm="14416"/>
    </mc:Choice>
    <mc:Fallback>
      <p:transition spd="slow" advTm="14416"/>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457458" y="410220"/>
            <a:ext cx="4773930" cy="645160"/>
          </a:xfrm>
          <a:prstGeom prst="rect">
            <a:avLst/>
          </a:prstGeom>
          <a:noFill/>
        </p:spPr>
        <p:txBody>
          <a:bodyPr wrap="none" lIns="91440" tIns="45720" rIns="91440" bIns="45720">
            <a:spAutoFit/>
          </a:bodyPr>
          <a:lstStyle/>
          <a:p>
            <a:pPr algn="ctr"/>
            <a:r>
              <a:rPr lang="zh-CN" altLang="en-US" sz="3600" b="1" cap="none" spc="0" dirty="0">
                <a:ln w="0"/>
                <a:solidFill>
                  <a:schemeClr val="bg1"/>
                </a:solidFill>
                <a:latin typeface="+mj-ea"/>
                <a:ea typeface="+mj-ea"/>
              </a:rPr>
              <a:t>一、《考试说明》要求</a:t>
            </a:r>
            <a:endParaRPr lang="zh-CN" altLang="en-US" sz="3600" b="1" cap="none" spc="0" dirty="0">
              <a:ln w="0"/>
              <a:solidFill>
                <a:schemeClr val="bg1"/>
              </a:solidFill>
              <a:latin typeface="+mj-ea"/>
              <a:ea typeface="+mj-ea"/>
            </a:endParaRPr>
          </a:p>
        </p:txBody>
      </p:sp>
      <p:pic>
        <p:nvPicPr>
          <p:cNvPr id="17" name="图片 16"/>
          <p:cNvPicPr>
            <a:picLocks noChangeAspect="1"/>
          </p:cNvPicPr>
          <p:nvPr/>
        </p:nvPicPr>
        <p:blipFill>
          <a:blip r:embed="rId1"/>
          <a:srcRect t="29601"/>
          <a:stretch>
            <a:fillRect/>
          </a:stretch>
        </p:blipFill>
        <p:spPr>
          <a:xfrm>
            <a:off x="546100" y="1317625"/>
            <a:ext cx="1351280" cy="3573780"/>
          </a:xfrm>
          <a:prstGeom prst="rect">
            <a:avLst/>
          </a:prstGeom>
        </p:spPr>
      </p:pic>
      <p:sp>
        <p:nvSpPr>
          <p:cNvPr id="18" name="文本框 17"/>
          <p:cNvSpPr txBox="1"/>
          <p:nvPr/>
        </p:nvSpPr>
        <p:spPr>
          <a:xfrm>
            <a:off x="2107095" y="1912896"/>
            <a:ext cx="11296650" cy="7125335"/>
          </a:xfrm>
          <a:prstGeom prst="rect">
            <a:avLst/>
          </a:prstGeom>
          <a:noFill/>
        </p:spPr>
        <p:txBody>
          <a:bodyPr wrap="square" rtlCol="0">
            <a:spAutoFit/>
          </a:bodyPr>
          <a:lstStyle/>
          <a:p>
            <a:pPr>
              <a:lnSpc>
                <a:spcPct val="114000"/>
              </a:lnSpc>
            </a:pPr>
            <a:r>
              <a:rPr lang="en-US" altLang="zh-CN" sz="3000" b="1" dirty="0">
                <a:solidFill>
                  <a:schemeClr val="bg1"/>
                </a:solidFill>
                <a:latin typeface="Times New Roman" panose="02020603050405020304" pitchFamily="18" charset="0"/>
                <a:cs typeface="Times New Roman" panose="02020603050405020304" pitchFamily="18" charset="0"/>
              </a:rPr>
              <a:t>1. </a:t>
            </a:r>
            <a:r>
              <a:rPr lang="zh-CN" altLang="en-US" sz="3000" b="1" dirty="0">
                <a:solidFill>
                  <a:schemeClr val="bg1"/>
                </a:solidFill>
                <a:latin typeface="Times New Roman" panose="02020603050405020304" pitchFamily="18" charset="0"/>
                <a:cs typeface="Times New Roman" panose="02020603050405020304" pitchFamily="18" charset="0"/>
              </a:rPr>
              <a:t>作出简单判</a:t>
            </a:r>
            <a:endParaRPr lang="zh-CN" altLang="en-US" sz="3000" b="1" dirty="0">
              <a:solidFill>
                <a:schemeClr val="bg1"/>
              </a:solidFill>
              <a:latin typeface="Times New Roman" panose="02020603050405020304" pitchFamily="18" charset="0"/>
              <a:cs typeface="Times New Roman" panose="02020603050405020304" pitchFamily="18" charset="0"/>
            </a:endParaRPr>
          </a:p>
          <a:p>
            <a:pPr>
              <a:lnSpc>
                <a:spcPct val="114000"/>
              </a:lnSpc>
            </a:pPr>
            <a:r>
              <a:rPr lang="zh-CN" altLang="en-US" sz="3000" b="1" dirty="0">
                <a:solidFill>
                  <a:schemeClr val="bg1"/>
                </a:solidFill>
                <a:latin typeface="Times New Roman" panose="02020603050405020304" pitchFamily="18" charset="0"/>
                <a:cs typeface="Times New Roman" panose="02020603050405020304" pitchFamily="18" charset="0"/>
              </a:rPr>
              <a:t>    断和推理</a:t>
            </a:r>
            <a:endParaRPr lang="en-US" altLang="zh-CN" sz="3000" b="1" dirty="0">
              <a:solidFill>
                <a:schemeClr val="bg1"/>
              </a:solidFill>
              <a:latin typeface="Times New Roman" panose="02020603050405020304" pitchFamily="18" charset="0"/>
              <a:cs typeface="Times New Roman" panose="02020603050405020304" pitchFamily="18" charset="0"/>
            </a:endParaRPr>
          </a:p>
          <a:p>
            <a:pPr marL="514350" indent="-514350">
              <a:lnSpc>
                <a:spcPct val="114000"/>
              </a:lnSpc>
              <a:buAutoNum type="arabicPeriod"/>
            </a:pPr>
            <a:endParaRPr lang="en-US" altLang="zh-CN" sz="3000" b="1" dirty="0">
              <a:solidFill>
                <a:schemeClr val="bg1"/>
              </a:solidFill>
              <a:latin typeface="Times New Roman" panose="02020603050405020304" pitchFamily="18" charset="0"/>
              <a:cs typeface="Times New Roman" panose="02020603050405020304" pitchFamily="18" charset="0"/>
            </a:endParaRPr>
          </a:p>
          <a:p>
            <a:pPr marL="514350" indent="-514350">
              <a:lnSpc>
                <a:spcPct val="114000"/>
              </a:lnSpc>
              <a:buAutoNum type="arabicPeriod"/>
            </a:pPr>
            <a:endParaRPr lang="en-US" altLang="zh-CN" sz="3000" b="1" dirty="0">
              <a:solidFill>
                <a:schemeClr val="bg1"/>
              </a:solidFill>
              <a:latin typeface="Times New Roman" panose="02020603050405020304" pitchFamily="18" charset="0"/>
              <a:cs typeface="Times New Roman" panose="02020603050405020304" pitchFamily="18" charset="0"/>
            </a:endParaRPr>
          </a:p>
          <a:p>
            <a:pPr>
              <a:lnSpc>
                <a:spcPct val="114000"/>
              </a:lnSpc>
            </a:pPr>
            <a:r>
              <a:rPr lang="en-US" altLang="zh-CN" sz="3000" b="1" dirty="0">
                <a:solidFill>
                  <a:schemeClr val="bg1"/>
                </a:solidFill>
                <a:latin typeface="Times New Roman" panose="02020603050405020304" pitchFamily="18" charset="0"/>
                <a:cs typeface="Times New Roman" panose="02020603050405020304" pitchFamily="18" charset="0"/>
              </a:rPr>
              <a:t>2. </a:t>
            </a:r>
            <a:r>
              <a:rPr lang="zh-CN" altLang="en-US" sz="3000" b="1" dirty="0">
                <a:solidFill>
                  <a:schemeClr val="bg1"/>
                </a:solidFill>
                <a:latin typeface="Times New Roman" panose="02020603050405020304" pitchFamily="18" charset="0"/>
                <a:cs typeface="Times New Roman" panose="02020603050405020304" pitchFamily="18" charset="0"/>
              </a:rPr>
              <a:t>理解作者的</a:t>
            </a:r>
            <a:endParaRPr lang="zh-CN" altLang="en-US" sz="3000" b="1" dirty="0">
              <a:solidFill>
                <a:schemeClr val="bg1"/>
              </a:solidFill>
              <a:latin typeface="Times New Roman" panose="02020603050405020304" pitchFamily="18" charset="0"/>
              <a:cs typeface="Times New Roman" panose="02020603050405020304" pitchFamily="18" charset="0"/>
            </a:endParaRPr>
          </a:p>
          <a:p>
            <a:pPr>
              <a:lnSpc>
                <a:spcPct val="114000"/>
              </a:lnSpc>
            </a:pPr>
            <a:r>
              <a:rPr lang="zh-CN" altLang="en-US" sz="3000" b="1" dirty="0">
                <a:solidFill>
                  <a:schemeClr val="bg1"/>
                </a:solidFill>
                <a:latin typeface="Times New Roman" panose="02020603050405020304" pitchFamily="18" charset="0"/>
                <a:cs typeface="Times New Roman" panose="02020603050405020304" pitchFamily="18" charset="0"/>
              </a:rPr>
              <a:t>    意图、观点</a:t>
            </a:r>
            <a:endParaRPr lang="zh-CN" altLang="en-US" sz="3000" b="1" dirty="0">
              <a:solidFill>
                <a:schemeClr val="bg1"/>
              </a:solidFill>
              <a:latin typeface="Times New Roman" panose="02020603050405020304" pitchFamily="18" charset="0"/>
              <a:cs typeface="Times New Roman" panose="02020603050405020304" pitchFamily="18" charset="0"/>
            </a:endParaRPr>
          </a:p>
          <a:p>
            <a:pPr>
              <a:lnSpc>
                <a:spcPct val="114000"/>
              </a:lnSpc>
            </a:pPr>
            <a:r>
              <a:rPr lang="zh-CN" altLang="en-US" sz="3000" b="1" dirty="0">
                <a:solidFill>
                  <a:schemeClr val="bg1"/>
                </a:solidFill>
                <a:latin typeface="Times New Roman" panose="02020603050405020304" pitchFamily="18" charset="0"/>
                <a:cs typeface="Times New Roman" panose="02020603050405020304" pitchFamily="18" charset="0"/>
              </a:rPr>
              <a:t>    和态度</a:t>
            </a:r>
            <a:endParaRPr lang="en-US" altLang="zh-CN" sz="30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30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30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30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ts val="2360"/>
              </a:lnSpc>
            </a:pPr>
            <a:r>
              <a:rPr lang="en-US" altLang="zh-CN" sz="2800" b="1" dirty="0">
                <a:latin typeface="Times New Roman" panose="02020603050405020304" pitchFamily="18" charset="0"/>
                <a:cs typeface="Times New Roman" panose="02020603050405020304" pitchFamily="18" charset="0"/>
              </a:rPr>
              <a:t>1</a:t>
            </a:r>
            <a:endParaRPr lang="en-US" altLang="zh-CN" sz="2600" dirty="0">
              <a:solidFill>
                <a:schemeClr val="bg1"/>
              </a:solidFill>
              <a:latin typeface="Times New Roman" panose="02020603050405020304" pitchFamily="18" charset="0"/>
              <a:cs typeface="Times New Roman" panose="02020603050405020304" pitchFamily="18" charset="0"/>
            </a:endParaRPr>
          </a:p>
        </p:txBody>
      </p:sp>
      <p:sp>
        <p:nvSpPr>
          <p:cNvPr id="21" name="文本框 20"/>
          <p:cNvSpPr txBox="1"/>
          <p:nvPr/>
        </p:nvSpPr>
        <p:spPr>
          <a:xfrm>
            <a:off x="4728067" y="4131136"/>
            <a:ext cx="6915326" cy="1691640"/>
          </a:xfrm>
          <a:prstGeom prst="rect">
            <a:avLst/>
          </a:prstGeom>
          <a:noFill/>
          <a:ln w="19050">
            <a:solidFill>
              <a:schemeClr val="accent5">
                <a:lumMod val="40000"/>
                <a:lumOff val="60000"/>
              </a:schemeClr>
            </a:solidFill>
          </a:ln>
        </p:spPr>
        <p:txBody>
          <a:bodyPr wrap="square" rtlCol="0">
            <a:spAutoFit/>
          </a:bodyPr>
          <a:lstStyle/>
          <a:p>
            <a:r>
              <a:rPr lang="zh-CN" altLang="en-US" sz="26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每篇文章都会向作者传达某个信息，但这些信息通常并不是明确表达出来的，而是</a:t>
            </a:r>
            <a:r>
              <a:rPr lang="zh-CN" altLang="en-US" sz="2600" b="1" u="sng" dirty="0">
                <a:solidFill>
                  <a:srgbClr val="C00000"/>
                </a:solidFill>
                <a:latin typeface="Times New Roman" panose="02020603050405020304" pitchFamily="18" charset="0"/>
                <a:ea typeface="宋体" panose="02010600030101010101" pitchFamily="2" charset="-122"/>
                <a:cs typeface="Times New Roman" panose="02020603050405020304" pitchFamily="18" charset="0"/>
              </a:rPr>
              <a:t>隐含在文章之中</a:t>
            </a:r>
            <a:r>
              <a:rPr lang="zh-CN" altLang="en-US" sz="26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。因此，这类问题要求考生在理解文章总体内容的基础上，去领会作者的</a:t>
            </a:r>
            <a:r>
              <a:rPr lang="zh-CN" altLang="en-US" sz="2600" b="1" u="sng" dirty="0">
                <a:solidFill>
                  <a:srgbClr val="C00000"/>
                </a:solidFill>
                <a:latin typeface="Times New Roman" panose="02020603050405020304" pitchFamily="18" charset="0"/>
                <a:ea typeface="宋体" panose="02010600030101010101" pitchFamily="2" charset="-122"/>
                <a:cs typeface="Times New Roman" panose="02020603050405020304" pitchFamily="18" charset="0"/>
              </a:rPr>
              <a:t>言外之意</a:t>
            </a:r>
            <a:r>
              <a:rPr lang="zh-CN" altLang="en-US" sz="26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a:t>
            </a:r>
            <a:endParaRPr lang="zh-CN" altLang="en-US" sz="26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23" name="文本框 22"/>
          <p:cNvSpPr txBox="1"/>
          <p:nvPr/>
        </p:nvSpPr>
        <p:spPr>
          <a:xfrm>
            <a:off x="4728067" y="1576836"/>
            <a:ext cx="6412480" cy="2091690"/>
          </a:xfrm>
          <a:prstGeom prst="rect">
            <a:avLst/>
          </a:prstGeom>
          <a:noFill/>
          <a:ln w="19050">
            <a:solidFill>
              <a:schemeClr val="accent5">
                <a:lumMod val="40000"/>
                <a:lumOff val="60000"/>
              </a:schemeClr>
            </a:solidFill>
          </a:ln>
        </p:spPr>
        <p:txBody>
          <a:bodyPr wrap="square" rtlCol="0">
            <a:spAutoFit/>
          </a:bodyPr>
          <a:lstStyle/>
          <a:p>
            <a:r>
              <a:rPr lang="zh-CN" altLang="en-US" sz="26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阅读文章的主要目的是获取信息，即作者所要传达的信息。在实际的阅读活动中，有时需要根据文章提供的事实和线索，进行逻辑推理，</a:t>
            </a:r>
            <a:r>
              <a:rPr lang="zh-CN" altLang="en-US" sz="2600" b="1" u="sng" dirty="0">
                <a:solidFill>
                  <a:srgbClr val="C00000"/>
                </a:solidFill>
                <a:latin typeface="Times New Roman" panose="02020603050405020304" pitchFamily="18" charset="0"/>
                <a:ea typeface="宋体" panose="02010600030101010101" pitchFamily="2" charset="-122"/>
                <a:cs typeface="Times New Roman" panose="02020603050405020304" pitchFamily="18" charset="0"/>
              </a:rPr>
              <a:t>推测作者未提到的事实或某事发生的可能性等</a:t>
            </a:r>
            <a:r>
              <a:rPr lang="zh-CN" altLang="en-US" sz="26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a:t>
            </a:r>
            <a:endParaRPr lang="zh-CN" altLang="en-US" sz="26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11" name="图片 10"/>
          <p:cNvPicPr/>
          <p:nvPr/>
        </p:nvPicPr>
        <p:blipFill>
          <a:blip r:embed="rId2"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Tree>
    <p:custDataLst>
      <p:tags r:id="rId3"/>
    </p:custDataLst>
  </p:cSld>
  <p:clrMapOvr>
    <a:masterClrMapping/>
  </p:clrMapOvr>
  <mc:AlternateContent xmlns:mc="http://schemas.openxmlformats.org/markup-compatibility/2006">
    <mc:Choice xmlns:p14="http://schemas.microsoft.com/office/powerpoint/2010/main" Requires="p14">
      <p:transition spd="slow" p14:dur="2000" advTm="68802"/>
    </mc:Choice>
    <mc:Fallback>
      <p:transition spd="slow" advTm="6880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ldLvl="0" animBg="1"/>
      <p:bldP spid="23" grpId="0" bldLvl="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414278" y="418475"/>
            <a:ext cx="4773930" cy="645160"/>
          </a:xfrm>
          <a:prstGeom prst="rect">
            <a:avLst/>
          </a:prstGeom>
          <a:noFill/>
        </p:spPr>
        <p:txBody>
          <a:bodyPr wrap="none" lIns="91440" tIns="45720" rIns="91440" bIns="45720">
            <a:spAutoFit/>
          </a:bodyPr>
          <a:lstStyle/>
          <a:p>
            <a:pPr algn="ctr"/>
            <a:r>
              <a:rPr lang="zh-CN" altLang="en-US" sz="3600" b="1" cap="none" spc="0" dirty="0">
                <a:ln w="0"/>
                <a:solidFill>
                  <a:schemeClr val="bg1"/>
                </a:solidFill>
                <a:latin typeface="+mj-ea"/>
                <a:ea typeface="+mj-ea"/>
              </a:rPr>
              <a:t>二、推理判断题的类型</a:t>
            </a:r>
            <a:endParaRPr lang="zh-CN" altLang="en-US" sz="3600" b="1" cap="none" spc="0" dirty="0">
              <a:ln w="0"/>
              <a:solidFill>
                <a:schemeClr val="bg1"/>
              </a:solidFill>
              <a:latin typeface="+mj-ea"/>
              <a:ea typeface="+mj-ea"/>
            </a:endParaRPr>
          </a:p>
        </p:txBody>
      </p:sp>
      <p:pic>
        <p:nvPicPr>
          <p:cNvPr id="17" name="图片 16"/>
          <p:cNvPicPr>
            <a:picLocks noChangeAspect="1"/>
          </p:cNvPicPr>
          <p:nvPr/>
        </p:nvPicPr>
        <p:blipFill>
          <a:blip r:embed="rId1"/>
          <a:stretch>
            <a:fillRect/>
          </a:stretch>
        </p:blipFill>
        <p:spPr>
          <a:xfrm>
            <a:off x="817880" y="1540510"/>
            <a:ext cx="1115695" cy="4382135"/>
          </a:xfrm>
          <a:prstGeom prst="rect">
            <a:avLst/>
          </a:prstGeom>
        </p:spPr>
      </p:pic>
      <p:sp>
        <p:nvSpPr>
          <p:cNvPr id="18" name="文本框 17"/>
          <p:cNvSpPr txBox="1"/>
          <p:nvPr/>
        </p:nvSpPr>
        <p:spPr>
          <a:xfrm>
            <a:off x="1771815" y="1970681"/>
            <a:ext cx="11296650" cy="5547995"/>
          </a:xfrm>
          <a:prstGeom prst="rect">
            <a:avLst/>
          </a:prstGeom>
          <a:noFill/>
        </p:spPr>
        <p:txBody>
          <a:bodyPr wrap="square" rtlCol="0">
            <a:spAutoFit/>
          </a:bodyPr>
          <a:lstStyle/>
          <a:p>
            <a:pPr>
              <a:lnSpc>
                <a:spcPct val="114000"/>
              </a:lnSpc>
            </a:pPr>
            <a:r>
              <a:rPr lang="en-US" altLang="zh-CN" sz="3000" b="1" dirty="0">
                <a:solidFill>
                  <a:schemeClr val="bg1"/>
                </a:solidFill>
                <a:latin typeface="Times New Roman" panose="02020603050405020304" pitchFamily="18" charset="0"/>
                <a:cs typeface="Times New Roman" panose="02020603050405020304" pitchFamily="18" charset="0"/>
              </a:rPr>
              <a:t>1. </a:t>
            </a:r>
            <a:r>
              <a:rPr lang="zh-CN" altLang="en-US" sz="3000" b="1" dirty="0">
                <a:solidFill>
                  <a:schemeClr val="bg1"/>
                </a:solidFill>
                <a:latin typeface="Times New Roman" panose="02020603050405020304" pitchFamily="18" charset="0"/>
                <a:cs typeface="Times New Roman" panose="02020603050405020304" pitchFamily="18" charset="0"/>
              </a:rPr>
              <a:t>情感态度</a:t>
            </a:r>
            <a:endParaRPr lang="en-US" altLang="zh-CN" sz="3000" b="1" dirty="0">
              <a:solidFill>
                <a:schemeClr val="bg1"/>
              </a:solidFill>
              <a:latin typeface="Times New Roman" panose="02020603050405020304" pitchFamily="18" charset="0"/>
              <a:cs typeface="Times New Roman" panose="02020603050405020304" pitchFamily="18" charset="0"/>
            </a:endParaRPr>
          </a:p>
          <a:p>
            <a:pPr marL="514350" indent="-514350">
              <a:lnSpc>
                <a:spcPct val="114000"/>
              </a:lnSpc>
              <a:buAutoNum type="arabicPeriod"/>
            </a:pPr>
            <a:endParaRPr lang="en-US" altLang="zh-CN" sz="3000" b="1" dirty="0">
              <a:solidFill>
                <a:schemeClr val="bg1"/>
              </a:solidFill>
              <a:latin typeface="Times New Roman" panose="02020603050405020304" pitchFamily="18" charset="0"/>
              <a:cs typeface="Times New Roman" panose="02020603050405020304" pitchFamily="18" charset="0"/>
            </a:endParaRPr>
          </a:p>
          <a:p>
            <a:pPr marL="514350" indent="-514350">
              <a:lnSpc>
                <a:spcPct val="114000"/>
              </a:lnSpc>
              <a:buAutoNum type="arabicPeriod"/>
            </a:pPr>
            <a:endParaRPr lang="en-US" altLang="zh-CN" sz="3000" b="1" dirty="0">
              <a:solidFill>
                <a:schemeClr val="bg1"/>
              </a:solidFill>
              <a:latin typeface="Times New Roman" panose="02020603050405020304" pitchFamily="18" charset="0"/>
              <a:cs typeface="Times New Roman" panose="02020603050405020304" pitchFamily="18" charset="0"/>
            </a:endParaRPr>
          </a:p>
          <a:p>
            <a:pPr>
              <a:lnSpc>
                <a:spcPct val="114000"/>
              </a:lnSpc>
            </a:pPr>
            <a:r>
              <a:rPr lang="en-US" altLang="zh-CN" sz="3000" b="1" dirty="0">
                <a:solidFill>
                  <a:schemeClr val="bg1"/>
                </a:solidFill>
                <a:latin typeface="Times New Roman" panose="02020603050405020304" pitchFamily="18" charset="0"/>
                <a:cs typeface="Times New Roman" panose="02020603050405020304" pitchFamily="18" charset="0"/>
              </a:rPr>
              <a:t>2. </a:t>
            </a:r>
            <a:r>
              <a:rPr lang="zh-CN" altLang="en-US" sz="3000" b="1" dirty="0">
                <a:solidFill>
                  <a:schemeClr val="bg1"/>
                </a:solidFill>
                <a:latin typeface="Times New Roman" panose="02020603050405020304" pitchFamily="18" charset="0"/>
                <a:cs typeface="Times New Roman" panose="02020603050405020304" pitchFamily="18" charset="0"/>
              </a:rPr>
              <a:t>文章细节</a:t>
            </a:r>
            <a:endParaRPr lang="en-US" altLang="zh-CN" sz="30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30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3000" b="1" dirty="0">
              <a:solidFill>
                <a:schemeClr val="bg1"/>
              </a:solidFill>
              <a:latin typeface="Times New Roman" panose="02020603050405020304" pitchFamily="18" charset="0"/>
              <a:cs typeface="Times New Roman" panose="02020603050405020304" pitchFamily="18" charset="0"/>
            </a:endParaRPr>
          </a:p>
          <a:p>
            <a:pPr>
              <a:lnSpc>
                <a:spcPct val="114000"/>
              </a:lnSpc>
            </a:pPr>
            <a:r>
              <a:rPr lang="en-US" altLang="zh-CN" sz="3000" b="1" dirty="0">
                <a:solidFill>
                  <a:schemeClr val="bg1"/>
                </a:solidFill>
                <a:latin typeface="Times New Roman" panose="02020603050405020304" pitchFamily="18" charset="0"/>
                <a:cs typeface="Times New Roman" panose="02020603050405020304" pitchFamily="18" charset="0"/>
              </a:rPr>
              <a:t>3. </a:t>
            </a:r>
            <a:r>
              <a:rPr lang="zh-CN" altLang="en-US" sz="3000" b="1" dirty="0">
                <a:solidFill>
                  <a:schemeClr val="bg1"/>
                </a:solidFill>
                <a:latin typeface="Times New Roman" panose="02020603050405020304" pitchFamily="18" charset="0"/>
                <a:cs typeface="Times New Roman" panose="02020603050405020304" pitchFamily="18" charset="0"/>
              </a:rPr>
              <a:t>文章出处</a:t>
            </a:r>
            <a:endParaRPr lang="en-US" altLang="zh-CN" sz="30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ts val="2360"/>
              </a:lnSpc>
            </a:pPr>
            <a:r>
              <a:rPr lang="en-US" altLang="zh-CN" sz="2800" b="1" dirty="0">
                <a:latin typeface="Times New Roman" panose="02020603050405020304" pitchFamily="18" charset="0"/>
                <a:cs typeface="Times New Roman" panose="02020603050405020304" pitchFamily="18" charset="0"/>
              </a:rPr>
              <a:t>1</a:t>
            </a:r>
            <a:endParaRPr lang="en-US" altLang="zh-CN" sz="2600" dirty="0">
              <a:solidFill>
                <a:schemeClr val="bg1"/>
              </a:solidFill>
              <a:latin typeface="Times New Roman" panose="02020603050405020304" pitchFamily="18" charset="0"/>
              <a:cs typeface="Times New Roman" panose="02020603050405020304" pitchFamily="18" charset="0"/>
            </a:endParaRPr>
          </a:p>
        </p:txBody>
      </p:sp>
      <p:sp>
        <p:nvSpPr>
          <p:cNvPr id="21" name="文本框 20"/>
          <p:cNvSpPr txBox="1"/>
          <p:nvPr/>
        </p:nvSpPr>
        <p:spPr>
          <a:xfrm>
            <a:off x="3901440" y="4699635"/>
            <a:ext cx="7840980" cy="1430020"/>
          </a:xfrm>
          <a:prstGeom prst="rect">
            <a:avLst/>
          </a:prstGeom>
          <a:noFill/>
          <a:ln w="19050">
            <a:solidFill>
              <a:schemeClr val="accent5">
                <a:lumMod val="40000"/>
                <a:lumOff val="60000"/>
              </a:schemeClr>
            </a:solidFill>
          </a:ln>
        </p:spPr>
        <p:txBody>
          <a:bodyPr wrap="square" rtlCol="0">
            <a:spAutoFit/>
          </a:bodyPr>
          <a:lstStyle/>
          <a:p>
            <a:r>
              <a:rPr lang="en-US" altLang="zh-CN" sz="2900" b="1"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 </a:t>
            </a: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Where </a:t>
            </a:r>
            <a:r>
              <a:rPr lang="en-US" altLang="zh-CN" sz="29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is this text most likely from</a:t>
            </a: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a:t>
            </a:r>
            <a:endPar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endParaRPr>
          </a:p>
          <a:p>
            <a:r>
              <a:rPr lang="en-US" altLang="zh-CN" sz="2900" b="1"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 </a:t>
            </a: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In which section of a newspaper may this text </a:t>
            </a:r>
            <a:endPar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endParaRPr>
          </a:p>
          <a:p>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   appear? </a:t>
            </a:r>
            <a:endPar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endParaRPr>
          </a:p>
        </p:txBody>
      </p:sp>
      <p:sp>
        <p:nvSpPr>
          <p:cNvPr id="23" name="文本框 22"/>
          <p:cNvSpPr txBox="1"/>
          <p:nvPr/>
        </p:nvSpPr>
        <p:spPr>
          <a:xfrm>
            <a:off x="3901440" y="1422400"/>
            <a:ext cx="7787005" cy="1876425"/>
          </a:xfrm>
          <a:prstGeom prst="rect">
            <a:avLst/>
          </a:prstGeom>
          <a:noFill/>
          <a:ln w="19050">
            <a:solidFill>
              <a:schemeClr val="accent5">
                <a:lumMod val="40000"/>
                <a:lumOff val="60000"/>
              </a:schemeClr>
            </a:solidFill>
          </a:ln>
        </p:spPr>
        <p:txBody>
          <a:bodyPr wrap="square" rtlCol="0">
            <a:spAutoFit/>
          </a:bodyPr>
          <a:lstStyle/>
          <a:p>
            <a:r>
              <a:rPr lang="en-US" altLang="zh-CN" sz="2900" b="1"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 </a:t>
            </a: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What’s the writer's attitude towards the     </a:t>
            </a:r>
            <a:endPar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endParaRPr>
          </a:p>
          <a:p>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   Yellowstone wolf project? </a:t>
            </a:r>
            <a:endPar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endParaRPr>
          </a:p>
          <a:p>
            <a:r>
              <a:rPr lang="en-US" altLang="zh-CN" sz="2900" b="1"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 </a:t>
            </a: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What's Friedman' attitude towards America's </a:t>
            </a:r>
            <a:endPar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endParaRPr>
          </a:p>
          <a:p>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   future ?</a:t>
            </a:r>
            <a:endPar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endParaRPr>
          </a:p>
        </p:txBody>
      </p:sp>
      <p:sp>
        <p:nvSpPr>
          <p:cNvPr id="24" name="文本框 23"/>
          <p:cNvSpPr txBox="1"/>
          <p:nvPr/>
        </p:nvSpPr>
        <p:spPr>
          <a:xfrm>
            <a:off x="3901440" y="3438525"/>
            <a:ext cx="7840345" cy="983615"/>
          </a:xfrm>
          <a:prstGeom prst="rect">
            <a:avLst/>
          </a:prstGeom>
          <a:noFill/>
          <a:ln w="19050">
            <a:solidFill>
              <a:schemeClr val="accent5">
                <a:lumMod val="40000"/>
                <a:lumOff val="60000"/>
              </a:schemeClr>
            </a:solidFill>
          </a:ln>
        </p:spPr>
        <p:txBody>
          <a:bodyPr wrap="square" rtlCol="0">
            <a:spAutoFit/>
          </a:bodyPr>
          <a:lstStyle/>
          <a:p>
            <a:r>
              <a:rPr lang="en-US" altLang="zh-CN" sz="2900" b="1"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 </a:t>
            </a: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sym typeface="+mn-ea"/>
              </a:rPr>
              <a:t>What can we infer about...in Paragraph 1</a:t>
            </a: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a:t>
            </a:r>
            <a:endPar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endParaRPr>
          </a:p>
          <a:p>
            <a:r>
              <a:rPr lang="en-US" altLang="zh-CN" sz="2900" b="1"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sym typeface="+mn-ea"/>
              </a:rPr>
              <a:t>· </a:t>
            </a: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sym typeface="+mn-ea"/>
              </a:rPr>
              <a:t>What can we learn from the first four paragraphs?</a:t>
            </a:r>
            <a:endPar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endParaRPr>
          </a:p>
        </p:txBody>
      </p:sp>
      <p:pic>
        <p:nvPicPr>
          <p:cNvPr id="11" name="图片 10"/>
          <p:cNvPicPr/>
          <p:nvPr/>
        </p:nvPicPr>
        <p:blipFill>
          <a:blip r:embed="rId2"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Tree>
    <p:custDataLst>
      <p:tags r:id="rId3"/>
    </p:custDataLst>
  </p:cSld>
  <p:clrMapOvr>
    <a:masterClrMapping/>
  </p:clrMapOvr>
  <mc:AlternateContent xmlns:mc="http://schemas.openxmlformats.org/markup-compatibility/2006">
    <mc:Choice xmlns:p14="http://schemas.microsoft.com/office/powerpoint/2010/main" Requires="p14">
      <p:transition spd="slow" p14:dur="2000" advTm="120923"/>
    </mc:Choice>
    <mc:Fallback>
      <p:transition spd="slow" advTm="12092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ldLvl="0" animBg="1"/>
      <p:bldP spid="23" grpId="0" bldLvl="0" animBg="1"/>
      <p:bldP spid="24" grpId="0"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375285" y="420370"/>
            <a:ext cx="4037330" cy="645160"/>
          </a:xfrm>
          <a:prstGeom prst="rect">
            <a:avLst/>
          </a:prstGeom>
          <a:noFill/>
        </p:spPr>
        <p:txBody>
          <a:bodyPr wrap="square" lIns="91440" tIns="45720" rIns="91440" bIns="45720">
            <a:spAutoFit/>
          </a:bodyPr>
          <a:lstStyle/>
          <a:p>
            <a:pPr algn="ctr"/>
            <a:r>
              <a:rPr lang="zh-CN" altLang="en-US" sz="3600" b="1" dirty="0">
                <a:ln w="0"/>
                <a:solidFill>
                  <a:schemeClr val="bg1"/>
                </a:solidFill>
                <a:latin typeface="+mj-ea"/>
                <a:ea typeface="+mj-ea"/>
              </a:rPr>
              <a:t>三、推断情感态度</a:t>
            </a:r>
            <a:endParaRPr lang="zh-CN" altLang="en-US" sz="3600" b="1" cap="none" spc="0" dirty="0">
              <a:ln w="0"/>
              <a:solidFill>
                <a:schemeClr val="bg1"/>
              </a:solidFill>
              <a:latin typeface="+mj-ea"/>
              <a:ea typeface="+mj-ea"/>
            </a:endParaRPr>
          </a:p>
        </p:txBody>
      </p:sp>
      <p:sp>
        <p:nvSpPr>
          <p:cNvPr id="11" name="文本框 10"/>
          <p:cNvSpPr txBox="1"/>
          <p:nvPr/>
        </p:nvSpPr>
        <p:spPr>
          <a:xfrm>
            <a:off x="687372" y="1185858"/>
            <a:ext cx="11296650" cy="7706995"/>
          </a:xfrm>
          <a:prstGeom prst="rect">
            <a:avLst/>
          </a:prstGeom>
          <a:noFill/>
        </p:spPr>
        <p:txBody>
          <a:bodyPr wrap="square" rtlCol="0">
            <a:spAutoFit/>
          </a:bodyPr>
          <a:lstStyle/>
          <a:p>
            <a:pPr indent="0">
              <a:buNone/>
            </a:pPr>
            <a:r>
              <a:rPr lang="en-US" altLang="zh-CN" sz="2600" b="1" dirty="0">
                <a:solidFill>
                  <a:schemeClr val="bg1"/>
                </a:solidFill>
                <a:latin typeface="Times New Roman" panose="02020603050405020304" pitchFamily="18" charset="0"/>
                <a:cs typeface="Times New Roman" panose="02020603050405020304" pitchFamily="18" charset="0"/>
              </a:rPr>
              <a:t>1. </a:t>
            </a:r>
            <a:r>
              <a:rPr lang="zh-CN" altLang="en-US" sz="2600" b="1" dirty="0">
                <a:solidFill>
                  <a:schemeClr val="bg1"/>
                </a:solidFill>
                <a:latin typeface="Times New Roman" panose="02020603050405020304" pitchFamily="18" charset="0"/>
                <a:cs typeface="Times New Roman" panose="02020603050405020304" pitchFamily="18" charset="0"/>
              </a:rPr>
              <a:t>浙江卷对“情感态度推断”的考查：</a:t>
            </a:r>
            <a:endParaRPr lang="en-US" altLang="zh-CN" sz="2600" b="1" dirty="0">
              <a:solidFill>
                <a:schemeClr val="bg1"/>
              </a:solidFill>
              <a:latin typeface="Times New Roman" panose="02020603050405020304" pitchFamily="18" charset="0"/>
              <a:cs typeface="Times New Roman" panose="02020603050405020304" pitchFamily="18" charset="0"/>
            </a:endParaRPr>
          </a:p>
          <a:p>
            <a:pPr marL="514350" indent="-514350">
              <a:buAutoNum type="arabicPeriod"/>
            </a:pPr>
            <a:endParaRPr lang="en-US" altLang="zh-CN" sz="2600" b="1" dirty="0">
              <a:solidFill>
                <a:schemeClr val="bg1"/>
              </a:solidFill>
              <a:latin typeface="Times New Roman" panose="02020603050405020304" pitchFamily="18" charset="0"/>
              <a:cs typeface="Times New Roman" panose="02020603050405020304" pitchFamily="18" charset="0"/>
            </a:endParaRPr>
          </a:p>
          <a:p>
            <a:pPr marL="514350" indent="-514350">
              <a:buAutoNum type="arabicPeriod"/>
            </a:pPr>
            <a:endParaRPr lang="en-US" altLang="zh-CN" sz="2600" b="1" dirty="0">
              <a:solidFill>
                <a:schemeClr val="bg1"/>
              </a:solidFill>
              <a:latin typeface="Times New Roman" panose="02020603050405020304" pitchFamily="18" charset="0"/>
              <a:cs typeface="Times New Roman" panose="02020603050405020304" pitchFamily="18" charset="0"/>
            </a:endParaRPr>
          </a:p>
          <a:p>
            <a:pPr marL="514350" indent="-514350">
              <a:buAutoNum type="arabicPeriod"/>
            </a:pPr>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6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ts val="2360"/>
              </a:lnSpc>
            </a:pPr>
            <a:r>
              <a:rPr lang="en-US" altLang="zh-CN" sz="2800" b="1" dirty="0">
                <a:latin typeface="Times New Roman" panose="02020603050405020304" pitchFamily="18" charset="0"/>
                <a:cs typeface="Times New Roman" panose="02020603050405020304" pitchFamily="18" charset="0"/>
              </a:rPr>
              <a:t>1</a:t>
            </a:r>
            <a:endParaRPr lang="en-US" altLang="zh-CN" sz="2800" b="1" dirty="0">
              <a:latin typeface="Times New Roman" panose="02020603050405020304" pitchFamily="18" charset="0"/>
              <a:cs typeface="Times New Roman" panose="02020603050405020304" pitchFamily="18" charset="0"/>
            </a:endParaRPr>
          </a:p>
          <a:p>
            <a:pPr>
              <a:lnSpc>
                <a:spcPct val="114000"/>
              </a:lnSpc>
            </a:pPr>
            <a:r>
              <a:rPr lang="en-US" altLang="zh-CN" sz="2800" dirty="0">
                <a:solidFill>
                  <a:schemeClr val="bg1"/>
                </a:solidFill>
                <a:latin typeface="Times New Roman" panose="02020603050405020304" pitchFamily="18" charset="0"/>
                <a:cs typeface="Times New Roman" panose="02020603050405020304" pitchFamily="18" charset="0"/>
              </a:rPr>
              <a:t>    </a:t>
            </a:r>
            <a:endParaRPr lang="en-US" altLang="zh-CN" sz="2600" dirty="0">
              <a:solidFill>
                <a:schemeClr val="bg1"/>
              </a:solidFill>
              <a:latin typeface="Times New Roman" panose="02020603050405020304" pitchFamily="18" charset="0"/>
              <a:cs typeface="Times New Roman" panose="02020603050405020304" pitchFamily="18" charset="0"/>
            </a:endParaRPr>
          </a:p>
        </p:txBody>
      </p:sp>
      <p:graphicFrame>
        <p:nvGraphicFramePr>
          <p:cNvPr id="3" name="表格 3"/>
          <p:cNvGraphicFramePr>
            <a:graphicFrameLocks noGrp="1"/>
          </p:cNvGraphicFramePr>
          <p:nvPr/>
        </p:nvGraphicFramePr>
        <p:xfrm>
          <a:off x="824120" y="1718330"/>
          <a:ext cx="10680509" cy="2194560"/>
        </p:xfrm>
        <a:graphic>
          <a:graphicData uri="http://schemas.openxmlformats.org/drawingml/2006/table">
            <a:tbl>
              <a:tblPr firstRow="1" bandRow="1">
                <a:tableStyleId>{5C22544A-7EE6-4342-B048-85BDC9FD1C3A}</a:tableStyleId>
              </a:tblPr>
              <a:tblGrid>
                <a:gridCol w="1550087"/>
                <a:gridCol w="911220"/>
                <a:gridCol w="8219202"/>
              </a:tblGrid>
              <a:tr h="457200">
                <a:tc>
                  <a:txBody>
                    <a:bodyPr/>
                    <a:lstStyle/>
                    <a:p>
                      <a:r>
                        <a:rPr lang="en-US" altLang="zh-CN" sz="2400" dirty="0">
                          <a:latin typeface="Times New Roman" panose="02020603050405020304" pitchFamily="18" charset="0"/>
                          <a:ea typeface="+mj-ea"/>
                          <a:cs typeface="Times New Roman" panose="02020603050405020304" pitchFamily="18" charset="0"/>
                        </a:rPr>
                        <a:t>2020.1</a:t>
                      </a:r>
                      <a:endParaRPr lang="zh-CN" altLang="en-US" sz="2400" dirty="0">
                        <a:latin typeface="Times New Roman" panose="02020603050405020304" pitchFamily="18" charset="0"/>
                        <a:ea typeface="+mj-ea"/>
                        <a:cs typeface="Times New Roman" panose="02020603050405020304" pitchFamily="18" charset="0"/>
                      </a:endParaRPr>
                    </a:p>
                  </a:txBody>
                  <a:tcPr/>
                </a:tc>
                <a:tc>
                  <a:txBody>
                    <a:bodyPr/>
                    <a:lstStyle/>
                    <a:p>
                      <a:r>
                        <a:rPr lang="en-US" altLang="zh-CN" sz="2400" dirty="0">
                          <a:latin typeface="Times New Roman" panose="02020603050405020304" pitchFamily="18" charset="0"/>
                          <a:ea typeface="+mj-ea"/>
                          <a:cs typeface="Times New Roman" panose="02020603050405020304" pitchFamily="18" charset="0"/>
                        </a:rPr>
                        <a:t>A</a:t>
                      </a:r>
                      <a:r>
                        <a:rPr lang="zh-CN" altLang="en-US" sz="2400" dirty="0">
                          <a:latin typeface="Times New Roman" panose="02020603050405020304" pitchFamily="18" charset="0"/>
                          <a:ea typeface="+mj-ea"/>
                          <a:cs typeface="Times New Roman" panose="02020603050405020304" pitchFamily="18" charset="0"/>
                        </a:rPr>
                        <a:t>篇</a:t>
                      </a:r>
                      <a:endParaRPr lang="zh-CN" altLang="en-US" sz="2400" dirty="0">
                        <a:latin typeface="Times New Roman" panose="02020603050405020304" pitchFamily="18" charset="0"/>
                        <a:ea typeface="+mj-ea"/>
                        <a:cs typeface="Times New Roman" panose="02020603050405020304" pitchFamily="18" charset="0"/>
                      </a:endParaRPr>
                    </a:p>
                  </a:txBody>
                  <a:tcPr/>
                </a:tc>
                <a:tc>
                  <a:txBody>
                    <a:bodyPr/>
                    <a:lstStyle/>
                    <a:p>
                      <a:r>
                        <a:rPr lang="zh-CN" altLang="en-US" sz="2400" dirty="0">
                          <a:latin typeface="Times New Roman" panose="02020603050405020304" pitchFamily="18" charset="0"/>
                          <a:ea typeface="+mj-ea"/>
                          <a:cs typeface="Times New Roman" panose="02020603050405020304" pitchFamily="18" charset="0"/>
                        </a:rPr>
                        <a:t>推断小时候遇到的一个图书管理员</a:t>
                      </a:r>
                      <a:r>
                        <a:rPr lang="en-US" altLang="zh-CN" sz="2400">
                          <a:solidFill>
                            <a:schemeClr val="tx1"/>
                          </a:solidFill>
                          <a:latin typeface="Times New Roman" panose="02020603050405020304" pitchFamily="18" charset="0"/>
                          <a:cs typeface="Times New Roman" panose="02020603050405020304" pitchFamily="18" charset="0"/>
                          <a:sym typeface="+mn-ea"/>
                        </a:rPr>
                        <a:t>Mrs. Calloway</a:t>
                      </a:r>
                      <a:r>
                        <a:rPr lang="zh-CN" altLang="en-US" sz="2400">
                          <a:solidFill>
                            <a:schemeClr val="tx1"/>
                          </a:solidFill>
                          <a:latin typeface="Times New Roman" panose="02020603050405020304" pitchFamily="18" charset="0"/>
                          <a:cs typeface="Times New Roman" panose="02020603050405020304" pitchFamily="18" charset="0"/>
                          <a:sym typeface="+mn-ea"/>
                        </a:rPr>
                        <a:t>的性格特点</a:t>
                      </a:r>
                      <a:endParaRPr lang="zh-CN" altLang="en-US" sz="2400" dirty="0">
                        <a:solidFill>
                          <a:schemeClr val="tx1"/>
                        </a:solidFill>
                        <a:latin typeface="Times New Roman" panose="02020603050405020304" pitchFamily="18" charset="0"/>
                        <a:ea typeface="+mj-ea"/>
                        <a:cs typeface="Times New Roman" panose="02020603050405020304" pitchFamily="18" charset="0"/>
                        <a:sym typeface="+mn-ea"/>
                      </a:endParaRPr>
                    </a:p>
                  </a:txBody>
                  <a:tcPr/>
                </a:tc>
              </a:tr>
              <a:tr h="370840">
                <a:tc>
                  <a:txBody>
                    <a:bodyPr/>
                    <a:lstStyle/>
                    <a:p>
                      <a:r>
                        <a:rPr lang="en-US" altLang="zh-CN" sz="2400" dirty="0">
                          <a:latin typeface="Times New Roman" panose="02020603050405020304" pitchFamily="18" charset="0"/>
                          <a:ea typeface="+mj-ea"/>
                          <a:cs typeface="Times New Roman" panose="02020603050405020304" pitchFamily="18" charset="0"/>
                        </a:rPr>
                        <a:t>2018.6</a:t>
                      </a:r>
                      <a:endParaRPr lang="zh-CN" altLang="en-US" sz="2400" dirty="0">
                        <a:latin typeface="Times New Roman" panose="02020603050405020304" pitchFamily="18" charset="0"/>
                        <a:ea typeface="+mj-ea"/>
                        <a:cs typeface="Times New Roman" panose="02020603050405020304" pitchFamily="18" charset="0"/>
                      </a:endParaRPr>
                    </a:p>
                  </a:txBody>
                  <a:tcPr/>
                </a:tc>
                <a:tc>
                  <a:txBody>
                    <a:bodyPr/>
                    <a:lstStyle/>
                    <a:p>
                      <a:r>
                        <a:rPr lang="en-US" altLang="zh-CN" sz="2400" dirty="0">
                          <a:latin typeface="Times New Roman" panose="02020603050405020304" pitchFamily="18" charset="0"/>
                          <a:ea typeface="+mj-ea"/>
                          <a:cs typeface="Times New Roman" panose="02020603050405020304" pitchFamily="18" charset="0"/>
                        </a:rPr>
                        <a:t>C</a:t>
                      </a:r>
                      <a:r>
                        <a:rPr lang="zh-CN" altLang="en-US" sz="2400" dirty="0">
                          <a:latin typeface="Times New Roman" panose="02020603050405020304" pitchFamily="18" charset="0"/>
                          <a:ea typeface="+mj-ea"/>
                          <a:cs typeface="Times New Roman" panose="02020603050405020304" pitchFamily="18" charset="0"/>
                        </a:rPr>
                        <a:t>篇</a:t>
                      </a:r>
                      <a:endParaRPr lang="zh-CN" altLang="en-US" sz="2400" dirty="0">
                        <a:latin typeface="Times New Roman" panose="02020603050405020304" pitchFamily="18" charset="0"/>
                        <a:ea typeface="+mj-ea"/>
                        <a:cs typeface="Times New Roman" panose="02020603050405020304" pitchFamily="18" charset="0"/>
                      </a:endParaRPr>
                    </a:p>
                  </a:txBody>
                  <a:tcPr/>
                </a:tc>
                <a:tc>
                  <a:txBody>
                    <a:bodyPr/>
                    <a:lstStyle/>
                    <a:p>
                      <a:r>
                        <a:rPr lang="zh-CN" altLang="en-US" sz="2400" dirty="0">
                          <a:latin typeface="Times New Roman" panose="02020603050405020304" pitchFamily="18" charset="0"/>
                          <a:ea typeface="+mj-ea"/>
                          <a:cs typeface="Times New Roman" panose="02020603050405020304" pitchFamily="18" charset="0"/>
                        </a:rPr>
                        <a:t>推断</a:t>
                      </a:r>
                      <a:r>
                        <a:rPr lang="en-US" altLang="zh-CN" sz="2400" dirty="0">
                          <a:latin typeface="Times New Roman" panose="02020603050405020304" pitchFamily="18" charset="0"/>
                          <a:ea typeface="+mj-ea"/>
                          <a:cs typeface="Times New Roman" panose="02020603050405020304" pitchFamily="18" charset="0"/>
                        </a:rPr>
                        <a:t>Friedman</a:t>
                      </a:r>
                      <a:r>
                        <a:rPr lang="zh-CN" altLang="en-US" sz="2400" dirty="0">
                          <a:latin typeface="Times New Roman" panose="02020603050405020304" pitchFamily="18" charset="0"/>
                          <a:ea typeface="+mj-ea"/>
                          <a:cs typeface="Times New Roman" panose="02020603050405020304" pitchFamily="18" charset="0"/>
                        </a:rPr>
                        <a:t>对美国未来发展的态度</a:t>
                      </a:r>
                      <a:endParaRPr lang="zh-CN" altLang="en-US" sz="2400" dirty="0">
                        <a:latin typeface="Times New Roman" panose="02020603050405020304" pitchFamily="18" charset="0"/>
                        <a:ea typeface="+mj-ea"/>
                        <a:cs typeface="Times New Roman" panose="02020603050405020304" pitchFamily="18" charset="0"/>
                      </a:endParaRPr>
                    </a:p>
                  </a:txBody>
                  <a:tcPr/>
                </a:tc>
              </a:tr>
              <a:tr h="370840">
                <a:tc>
                  <a:txBody>
                    <a:bodyPr/>
                    <a:lstStyle/>
                    <a:p>
                      <a:r>
                        <a:rPr lang="en-US" altLang="zh-CN" sz="2400" dirty="0">
                          <a:latin typeface="Times New Roman" panose="02020603050405020304" pitchFamily="18" charset="0"/>
                          <a:ea typeface="+mj-ea"/>
                          <a:cs typeface="Times New Roman" panose="02020603050405020304" pitchFamily="18" charset="0"/>
                        </a:rPr>
                        <a:t>2016.10</a:t>
                      </a:r>
                      <a:endParaRPr lang="zh-CN" altLang="en-US" sz="2400" dirty="0">
                        <a:latin typeface="Times New Roman" panose="02020603050405020304" pitchFamily="18" charset="0"/>
                        <a:ea typeface="+mj-ea"/>
                        <a:cs typeface="Times New Roman" panose="02020603050405020304" pitchFamily="18" charset="0"/>
                      </a:endParaRPr>
                    </a:p>
                  </a:txBody>
                  <a:tcPr/>
                </a:tc>
                <a:tc>
                  <a:txBody>
                    <a:bodyPr/>
                    <a:lstStyle/>
                    <a:p>
                      <a:r>
                        <a:rPr lang="en-US" altLang="zh-CN" sz="2400" dirty="0">
                          <a:latin typeface="Times New Roman" panose="02020603050405020304" pitchFamily="18" charset="0"/>
                          <a:ea typeface="+mj-ea"/>
                          <a:cs typeface="Times New Roman" panose="02020603050405020304" pitchFamily="18" charset="0"/>
                        </a:rPr>
                        <a:t>A</a:t>
                      </a:r>
                      <a:r>
                        <a:rPr lang="zh-CN" altLang="en-US" sz="2400" dirty="0">
                          <a:latin typeface="Times New Roman" panose="02020603050405020304" pitchFamily="18" charset="0"/>
                          <a:ea typeface="+mj-ea"/>
                          <a:cs typeface="Times New Roman" panose="02020603050405020304" pitchFamily="18" charset="0"/>
                        </a:rPr>
                        <a:t>篇</a:t>
                      </a:r>
                      <a:endParaRPr lang="zh-CN" altLang="en-US" sz="2400" dirty="0">
                        <a:latin typeface="Times New Roman" panose="02020603050405020304" pitchFamily="18" charset="0"/>
                        <a:ea typeface="+mj-ea"/>
                        <a:cs typeface="Times New Roman" panose="02020603050405020304" pitchFamily="18" charset="0"/>
                      </a:endParaRPr>
                    </a:p>
                  </a:txBody>
                  <a:tcPr/>
                </a:tc>
                <a:tc>
                  <a:txBody>
                    <a:bodyPr/>
                    <a:lstStyle/>
                    <a:p>
                      <a:r>
                        <a:rPr lang="zh-CN" altLang="en-US" sz="2400" dirty="0">
                          <a:latin typeface="Times New Roman" panose="02020603050405020304" pitchFamily="18" charset="0"/>
                          <a:ea typeface="+mj-ea"/>
                          <a:cs typeface="Times New Roman" panose="02020603050405020304" pitchFamily="18" charset="0"/>
                        </a:rPr>
                        <a:t>推断</a:t>
                      </a:r>
                      <a:r>
                        <a:rPr lang="en-US" altLang="zh-CN" sz="2400" dirty="0">
                          <a:latin typeface="Times New Roman" panose="02020603050405020304" pitchFamily="18" charset="0"/>
                          <a:ea typeface="+mj-ea"/>
                          <a:cs typeface="Times New Roman" panose="02020603050405020304" pitchFamily="18" charset="0"/>
                        </a:rPr>
                        <a:t>Kate</a:t>
                      </a:r>
                      <a:r>
                        <a:rPr lang="zh-CN" altLang="en-US" sz="2400" dirty="0">
                          <a:latin typeface="Times New Roman" panose="02020603050405020304" pitchFamily="18" charset="0"/>
                          <a:ea typeface="+mj-ea"/>
                          <a:cs typeface="Times New Roman" panose="02020603050405020304" pitchFamily="18" charset="0"/>
                        </a:rPr>
                        <a:t>冒着生民危险救人路上的情况</a:t>
                      </a:r>
                      <a:endParaRPr lang="zh-CN" altLang="en-US" sz="2400" dirty="0">
                        <a:latin typeface="Times New Roman" panose="02020603050405020304" pitchFamily="18" charset="0"/>
                        <a:ea typeface="+mj-ea"/>
                        <a:cs typeface="Times New Roman" panose="02020603050405020304" pitchFamily="18" charset="0"/>
                      </a:endParaRPr>
                    </a:p>
                  </a:txBody>
                  <a:tcPr/>
                </a:tc>
              </a:tr>
              <a:tr h="370840">
                <a:tc>
                  <a:txBody>
                    <a:bodyPr/>
                    <a:lstStyle/>
                    <a:p>
                      <a:r>
                        <a:rPr lang="en-US" altLang="zh-CN" sz="2400" dirty="0">
                          <a:latin typeface="Times New Roman" panose="02020603050405020304" pitchFamily="18" charset="0"/>
                          <a:ea typeface="+mj-ea"/>
                          <a:cs typeface="Times New Roman" panose="02020603050405020304" pitchFamily="18" charset="0"/>
                        </a:rPr>
                        <a:t>2016.10</a:t>
                      </a:r>
                      <a:endParaRPr lang="zh-CN" altLang="en-US" sz="2400" dirty="0">
                        <a:latin typeface="Times New Roman" panose="02020603050405020304" pitchFamily="18" charset="0"/>
                        <a:ea typeface="+mj-ea"/>
                        <a:cs typeface="Times New Roman" panose="02020603050405020304" pitchFamily="18" charset="0"/>
                      </a:endParaRPr>
                    </a:p>
                  </a:txBody>
                  <a:tcPr/>
                </a:tc>
                <a:tc>
                  <a:txBody>
                    <a:bodyPr/>
                    <a:lstStyle/>
                    <a:p>
                      <a:r>
                        <a:rPr lang="en-US" altLang="zh-CN" sz="2400" dirty="0">
                          <a:latin typeface="Times New Roman" panose="02020603050405020304" pitchFamily="18" charset="0"/>
                          <a:ea typeface="+mj-ea"/>
                          <a:cs typeface="Times New Roman" panose="02020603050405020304" pitchFamily="18" charset="0"/>
                        </a:rPr>
                        <a:t>C</a:t>
                      </a:r>
                      <a:r>
                        <a:rPr lang="zh-CN" altLang="en-US" sz="2400" dirty="0">
                          <a:latin typeface="Times New Roman" panose="02020603050405020304" pitchFamily="18" charset="0"/>
                          <a:ea typeface="+mj-ea"/>
                          <a:cs typeface="Times New Roman" panose="02020603050405020304" pitchFamily="18" charset="0"/>
                        </a:rPr>
                        <a:t>篇</a:t>
                      </a:r>
                      <a:endParaRPr lang="zh-CN" altLang="en-US" sz="2400" dirty="0">
                        <a:latin typeface="Times New Roman" panose="02020603050405020304" pitchFamily="18" charset="0"/>
                        <a:ea typeface="+mj-ea"/>
                        <a:cs typeface="Times New Roman" panose="02020603050405020304" pitchFamily="18" charset="0"/>
                      </a:endParaRPr>
                    </a:p>
                  </a:txBody>
                  <a:tcPr/>
                </a:tc>
                <a:tc>
                  <a:txBody>
                    <a:bodyPr/>
                    <a:lstStyle/>
                    <a:p>
                      <a:r>
                        <a:rPr lang="zh-CN" altLang="en-US" sz="2400" dirty="0">
                          <a:latin typeface="Times New Roman" panose="02020603050405020304" pitchFamily="18" charset="0"/>
                          <a:ea typeface="+mj-ea"/>
                          <a:cs typeface="Times New Roman" panose="02020603050405020304" pitchFamily="18" charset="0"/>
                        </a:rPr>
                        <a:t>推断员工对远程工作的态度</a:t>
                      </a:r>
                      <a:endParaRPr lang="zh-CN" altLang="en-US" sz="2400" dirty="0">
                        <a:latin typeface="Times New Roman" panose="02020603050405020304" pitchFamily="18" charset="0"/>
                        <a:ea typeface="+mj-ea"/>
                        <a:cs typeface="Times New Roman" panose="02020603050405020304" pitchFamily="18" charset="0"/>
                      </a:endParaRPr>
                    </a:p>
                  </a:txBody>
                  <a:tcPr/>
                </a:tc>
              </a:tr>
            </a:tbl>
          </a:graphicData>
        </a:graphic>
      </p:graphicFrame>
      <p:sp>
        <p:nvSpPr>
          <p:cNvPr id="15" name="矩形 14"/>
          <p:cNvSpPr/>
          <p:nvPr/>
        </p:nvSpPr>
        <p:spPr>
          <a:xfrm>
            <a:off x="10171936" y="1718234"/>
            <a:ext cx="1333038" cy="40338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3" name="图片 12"/>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4" name="矩形 3"/>
          <p:cNvSpPr/>
          <p:nvPr/>
        </p:nvSpPr>
        <p:spPr>
          <a:xfrm>
            <a:off x="7538085" y="2218690"/>
            <a:ext cx="782955" cy="403225"/>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6979285" y="2680335"/>
            <a:ext cx="1675765" cy="403225"/>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6358890" y="3083560"/>
            <a:ext cx="763905" cy="403225"/>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对话气泡: 矩形 24"/>
          <p:cNvSpPr/>
          <p:nvPr/>
        </p:nvSpPr>
        <p:spPr>
          <a:xfrm>
            <a:off x="7280275" y="3829050"/>
            <a:ext cx="3597275" cy="1558290"/>
          </a:xfrm>
          <a:prstGeom prst="wedgeRectCallout">
            <a:avLst>
              <a:gd name="adj1" fmla="val -51218"/>
              <a:gd name="adj2" fmla="val -6943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solidFill>
                  <a:schemeClr val="bg1"/>
                </a:solidFill>
              </a:rPr>
              <a:t>推断</a:t>
            </a:r>
            <a:r>
              <a:rPr lang="zh-CN" altLang="en-US" sz="2800" b="1" u="sng" dirty="0">
                <a:solidFill>
                  <a:srgbClr val="C00000"/>
                </a:solidFill>
              </a:rPr>
              <a:t>态度观点</a:t>
            </a:r>
            <a:endParaRPr lang="zh-CN" altLang="en-US" sz="2800" b="1" u="sng" dirty="0">
              <a:solidFill>
                <a:srgbClr val="C00000"/>
              </a:solidFill>
            </a:endParaRPr>
          </a:p>
          <a:p>
            <a:pPr algn="ctr"/>
            <a:r>
              <a:rPr lang="en-US" altLang="zh-CN" sz="2800" b="1" dirty="0">
                <a:solidFill>
                  <a:schemeClr val="bg1"/>
                </a:solidFill>
                <a:latin typeface="Times New Roman" panose="02020603050405020304" pitchFamily="18" charset="0"/>
                <a:cs typeface="Times New Roman" panose="02020603050405020304" pitchFamily="18" charset="0"/>
              </a:rPr>
              <a:t>What's the writer's </a:t>
            </a:r>
            <a:r>
              <a:rPr lang="en-US" altLang="zh-CN" sz="2800" b="1" u="sng" dirty="0">
                <a:solidFill>
                  <a:srgbClr val="C00000"/>
                </a:solidFill>
                <a:latin typeface="Times New Roman" panose="02020603050405020304" pitchFamily="18" charset="0"/>
                <a:cs typeface="Times New Roman" panose="02020603050405020304" pitchFamily="18" charset="0"/>
              </a:rPr>
              <a:t>attitude</a:t>
            </a:r>
            <a:r>
              <a:rPr lang="en-US" altLang="zh-CN" sz="2800" b="1" dirty="0">
                <a:solidFill>
                  <a:schemeClr val="bg1"/>
                </a:solidFill>
                <a:latin typeface="Times New Roman" panose="02020603050405020304" pitchFamily="18" charset="0"/>
                <a:cs typeface="Times New Roman" panose="02020603050405020304" pitchFamily="18" charset="0"/>
              </a:rPr>
              <a:t> towards...?</a:t>
            </a:r>
            <a:r>
              <a:rPr lang="en-US" altLang="zh-CN" sz="2800" b="1" dirty="0">
                <a:solidFill>
                  <a:srgbClr val="C00000"/>
                </a:solidFill>
              </a:rPr>
              <a:t> </a:t>
            </a:r>
            <a:endParaRPr lang="zh-CN" altLang="en-US" sz="2800" b="1" dirty="0">
              <a:solidFill>
                <a:srgbClr val="C00000"/>
              </a:solidFill>
            </a:endParaRPr>
          </a:p>
        </p:txBody>
      </p:sp>
      <p:sp>
        <p:nvSpPr>
          <p:cNvPr id="10" name="对话气泡: 矩形 24"/>
          <p:cNvSpPr/>
          <p:nvPr/>
        </p:nvSpPr>
        <p:spPr>
          <a:xfrm>
            <a:off x="1355090" y="3946525"/>
            <a:ext cx="4029710" cy="1441450"/>
          </a:xfrm>
          <a:prstGeom prst="wedgeRectCallout">
            <a:avLst>
              <a:gd name="adj1" fmla="val 49558"/>
              <a:gd name="adj2" fmla="val -7449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solidFill>
                  <a:schemeClr val="bg1"/>
                </a:solidFill>
              </a:rPr>
              <a:t>推断人</a:t>
            </a:r>
            <a:r>
              <a:rPr lang="en-US" altLang="zh-CN" sz="2800" b="1" dirty="0">
                <a:solidFill>
                  <a:schemeClr val="bg1"/>
                </a:solidFill>
                <a:latin typeface="Times New Roman" panose="02020603050405020304" pitchFamily="18" charset="0"/>
                <a:cs typeface="Times New Roman" panose="02020603050405020304" pitchFamily="18" charset="0"/>
              </a:rPr>
              <a:t>(</a:t>
            </a:r>
            <a:r>
              <a:rPr lang="zh-CN" altLang="en-US" sz="2800" b="1" dirty="0">
                <a:solidFill>
                  <a:schemeClr val="bg1"/>
                </a:solidFill>
                <a:latin typeface="Times New Roman" panose="02020603050405020304" pitchFamily="18" charset="0"/>
                <a:cs typeface="Times New Roman" panose="02020603050405020304" pitchFamily="18" charset="0"/>
                <a:sym typeface="+mn-ea"/>
              </a:rPr>
              <a:t>事</a:t>
            </a:r>
            <a:r>
              <a:rPr lang="en-US" altLang="zh-CN" sz="2800" b="1" dirty="0">
                <a:solidFill>
                  <a:schemeClr val="bg1"/>
                </a:solidFill>
                <a:latin typeface="Times New Roman" panose="02020603050405020304" pitchFamily="18" charset="0"/>
                <a:cs typeface="Times New Roman" panose="02020603050405020304" pitchFamily="18" charset="0"/>
                <a:sym typeface="+mn-ea"/>
              </a:rPr>
              <a:t>)</a:t>
            </a:r>
            <a:r>
              <a:rPr lang="zh-CN" altLang="en-US" sz="2800" b="1" dirty="0">
                <a:solidFill>
                  <a:schemeClr val="bg1"/>
                </a:solidFill>
              </a:rPr>
              <a:t>物品质</a:t>
            </a:r>
            <a:endParaRPr lang="zh-CN" altLang="en-US" sz="2800" b="1" u="sng" dirty="0">
              <a:solidFill>
                <a:srgbClr val="C00000"/>
              </a:solidFill>
            </a:endParaRPr>
          </a:p>
          <a:p>
            <a:pPr algn="ctr"/>
            <a:r>
              <a:rPr lang="en-US" altLang="zh-CN" sz="2800" b="1" dirty="0">
                <a:solidFill>
                  <a:schemeClr val="bg1"/>
                </a:solidFill>
                <a:latin typeface="Times New Roman" panose="02020603050405020304" pitchFamily="18" charset="0"/>
                <a:cs typeface="Times New Roman" panose="02020603050405020304" pitchFamily="18" charset="0"/>
              </a:rPr>
              <a:t>Which of the following </a:t>
            </a:r>
            <a:r>
              <a:rPr lang="en-US" altLang="zh-CN" sz="2800" b="1" u="sng" dirty="0">
                <a:solidFill>
                  <a:srgbClr val="C00000"/>
                </a:solidFill>
                <a:latin typeface="Times New Roman" panose="02020603050405020304" pitchFamily="18" charset="0"/>
                <a:cs typeface="Times New Roman" panose="02020603050405020304" pitchFamily="18" charset="0"/>
              </a:rPr>
              <a:t>words</a:t>
            </a:r>
            <a:r>
              <a:rPr lang="en-US" altLang="zh-CN" sz="2800" b="1" dirty="0">
                <a:solidFill>
                  <a:schemeClr val="bg1"/>
                </a:solidFill>
                <a:latin typeface="Times New Roman" panose="02020603050405020304" pitchFamily="18" charset="0"/>
                <a:cs typeface="Times New Roman" panose="02020603050405020304" pitchFamily="18" charset="0"/>
              </a:rPr>
              <a:t> best describe...?</a:t>
            </a:r>
            <a:r>
              <a:rPr lang="en-US" altLang="zh-CN" sz="2800" b="1" dirty="0">
                <a:solidFill>
                  <a:srgbClr val="C00000"/>
                </a:solidFill>
              </a:rPr>
              <a:t> </a:t>
            </a:r>
            <a:endParaRPr lang="zh-CN" altLang="en-US" sz="2800" b="1" dirty="0">
              <a:solidFill>
                <a:srgbClr val="C00000"/>
              </a:solidFill>
            </a:endParaRPr>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102658"/>
    </mc:Choice>
    <mc:Fallback>
      <p:transition spd="slow" advTm="10265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4" grpId="0" animBg="1"/>
      <p:bldP spid="7" grpId="0" animBg="1"/>
      <p:bldP spid="8" grpId="0" animBg="1"/>
      <p:bldP spid="9" grpId="0" bldLvl="0" animBg="1"/>
      <p:bldP spid="10" grpId="0" bldLvl="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75283" y="34575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432435" y="374015"/>
            <a:ext cx="5271135" cy="953135"/>
          </a:xfrm>
          <a:prstGeom prst="rect">
            <a:avLst/>
          </a:prstGeom>
          <a:noFill/>
        </p:spPr>
        <p:txBody>
          <a:bodyPr wrap="square" lIns="91440" tIns="45720" rIns="91440" bIns="45720">
            <a:spAutoFit/>
          </a:bodyPr>
          <a:lstStyle/>
          <a:p>
            <a:pPr algn="ctr"/>
            <a:r>
              <a:rPr lang="en-US" altLang="zh-CN" sz="2800" b="1" dirty="0">
                <a:solidFill>
                  <a:schemeClr val="bg1"/>
                </a:solidFill>
                <a:latin typeface="Times New Roman" panose="02020603050405020304" pitchFamily="18" charset="0"/>
                <a:cs typeface="Times New Roman" panose="02020603050405020304" pitchFamily="18" charset="0"/>
                <a:sym typeface="+mn-ea"/>
              </a:rPr>
              <a:t>1. </a:t>
            </a:r>
            <a:r>
              <a:rPr lang="zh-CN" altLang="en-US" sz="2800" b="1" dirty="0">
                <a:solidFill>
                  <a:schemeClr val="bg1"/>
                </a:solidFill>
                <a:sym typeface="+mn-ea"/>
              </a:rPr>
              <a:t>推断人</a:t>
            </a:r>
            <a:r>
              <a:rPr lang="en-US" altLang="zh-CN" sz="2800" b="1" dirty="0">
                <a:solidFill>
                  <a:schemeClr val="bg1"/>
                </a:solidFill>
                <a:latin typeface="Times New Roman" panose="02020603050405020304" pitchFamily="18" charset="0"/>
                <a:cs typeface="Times New Roman" panose="02020603050405020304" pitchFamily="18" charset="0"/>
                <a:sym typeface="+mn-ea"/>
              </a:rPr>
              <a:t>(</a:t>
            </a:r>
            <a:r>
              <a:rPr lang="zh-CN" altLang="en-US" sz="2800" b="1" dirty="0">
                <a:solidFill>
                  <a:schemeClr val="bg1"/>
                </a:solidFill>
                <a:latin typeface="Times New Roman" panose="02020603050405020304" pitchFamily="18" charset="0"/>
                <a:cs typeface="Times New Roman" panose="02020603050405020304" pitchFamily="18" charset="0"/>
                <a:sym typeface="+mn-ea"/>
              </a:rPr>
              <a:t>事</a:t>
            </a:r>
            <a:r>
              <a:rPr lang="en-US" altLang="zh-CN" sz="2800" b="1" dirty="0">
                <a:solidFill>
                  <a:schemeClr val="bg1"/>
                </a:solidFill>
                <a:latin typeface="Times New Roman" panose="02020603050405020304" pitchFamily="18" charset="0"/>
                <a:cs typeface="Times New Roman" panose="02020603050405020304" pitchFamily="18" charset="0"/>
                <a:sym typeface="+mn-ea"/>
              </a:rPr>
              <a:t>)</a:t>
            </a:r>
            <a:r>
              <a:rPr lang="zh-CN" altLang="en-US" sz="2800" b="1" dirty="0">
                <a:solidFill>
                  <a:schemeClr val="bg1"/>
                </a:solidFill>
                <a:sym typeface="+mn-ea"/>
              </a:rPr>
              <a:t>物品质语篇的结构</a:t>
            </a:r>
            <a:endParaRPr lang="zh-CN" altLang="en-US" sz="2800" b="1" u="sng" dirty="0">
              <a:solidFill>
                <a:srgbClr val="C00000"/>
              </a:solidFill>
            </a:endParaRPr>
          </a:p>
          <a:p>
            <a:pPr algn="ct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 </a:t>
            </a:r>
            <a:endPar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endParaRPr>
          </a:p>
        </p:txBody>
      </p:sp>
      <p:pic>
        <p:nvPicPr>
          <p:cNvPr id="11" name="图片 10"/>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170795" y="373950"/>
            <a:ext cx="3726000" cy="1206000"/>
          </a:xfrm>
          <a:prstGeom prst="rect">
            <a:avLst/>
          </a:prstGeom>
        </p:spPr>
      </p:pic>
      <p:pic>
        <p:nvPicPr>
          <p:cNvPr id="40" name="图片 39"/>
          <p:cNvPicPr>
            <a:picLocks noChangeAspect="1"/>
          </p:cNvPicPr>
          <p:nvPr/>
        </p:nvPicPr>
        <p:blipFill>
          <a:blip r:embed="rId2"/>
          <a:stretch>
            <a:fillRect/>
          </a:stretch>
        </p:blipFill>
        <p:spPr>
          <a:xfrm>
            <a:off x="432435" y="1317625"/>
            <a:ext cx="5400040" cy="4999990"/>
          </a:xfrm>
          <a:prstGeom prst="rect">
            <a:avLst/>
          </a:prstGeom>
        </p:spPr>
      </p:pic>
      <p:pic>
        <p:nvPicPr>
          <p:cNvPr id="41" name="图片 40"/>
          <p:cNvPicPr>
            <a:picLocks noChangeAspect="1"/>
          </p:cNvPicPr>
          <p:nvPr/>
        </p:nvPicPr>
        <p:blipFill>
          <a:blip r:embed="rId3"/>
          <a:stretch>
            <a:fillRect/>
          </a:stretch>
        </p:blipFill>
        <p:spPr>
          <a:xfrm>
            <a:off x="4257040" y="1908810"/>
            <a:ext cx="7541260" cy="3952240"/>
          </a:xfrm>
          <a:prstGeom prst="rect">
            <a:avLst/>
          </a:prstGeom>
        </p:spPr>
      </p:pic>
      <p:sp>
        <p:nvSpPr>
          <p:cNvPr id="42" name="对话气泡: 矩形 24"/>
          <p:cNvSpPr/>
          <p:nvPr/>
        </p:nvSpPr>
        <p:spPr>
          <a:xfrm>
            <a:off x="8170545" y="770890"/>
            <a:ext cx="2428240" cy="880745"/>
          </a:xfrm>
          <a:prstGeom prst="wedgeRectCallout">
            <a:avLst>
              <a:gd name="adj1" fmla="val -42653"/>
              <a:gd name="adj2" fmla="val 117772"/>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solidFill>
                  <a:schemeClr val="bg1"/>
                </a:solidFill>
              </a:rPr>
              <a:t>抓住人物的</a:t>
            </a:r>
            <a:endParaRPr lang="zh-CN" altLang="en-US" sz="2800" b="1" dirty="0">
              <a:solidFill>
                <a:schemeClr val="bg1"/>
              </a:solidFill>
            </a:endParaRPr>
          </a:p>
          <a:p>
            <a:pPr algn="ctr"/>
            <a:r>
              <a:rPr lang="zh-CN" altLang="en-US" sz="2800" b="1" dirty="0">
                <a:solidFill>
                  <a:schemeClr val="bg1"/>
                </a:solidFill>
              </a:rPr>
              <a:t>言行举止</a:t>
            </a:r>
            <a:endParaRPr lang="zh-CN" altLang="en-US" sz="2800" b="1" dirty="0">
              <a:solidFill>
                <a:schemeClr val="bg1"/>
              </a:solidFill>
            </a:endParaRPr>
          </a:p>
        </p:txBody>
      </p:sp>
    </p:spTree>
    <p:custDataLst>
      <p:tags r:id="rId4"/>
    </p:custDataLst>
  </p:cSld>
  <p:clrMapOvr>
    <a:masterClrMapping/>
  </p:clrMapOvr>
  <mc:AlternateContent xmlns:mc="http://schemas.openxmlformats.org/markup-compatibility/2006">
    <mc:Choice xmlns:p14="http://schemas.microsoft.com/office/powerpoint/2010/main" Requires="p14">
      <p:transition spd="slow" p14:dur="2000" advTm="171148"/>
    </mc:Choice>
    <mc:Fallback>
      <p:transition spd="slow" advTm="17114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bldLvl="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33692"/>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458403" y="343192"/>
            <a:ext cx="3277235" cy="521970"/>
          </a:xfrm>
          <a:prstGeom prst="rect">
            <a:avLst/>
          </a:prstGeom>
          <a:noFill/>
        </p:spPr>
        <p:txBody>
          <a:bodyPr wrap="none" lIns="91440" tIns="45720" rIns="91440" bIns="45720">
            <a:spAutoFit/>
          </a:bodyPr>
          <a:lstStyle/>
          <a:p>
            <a:pPr algn="ctr"/>
            <a:r>
              <a:rPr lang="en-US" altLang="zh-CN" sz="2800" b="1" dirty="0">
                <a:solidFill>
                  <a:schemeClr val="bg1"/>
                </a:solidFill>
                <a:latin typeface="Times New Roman" panose="02020603050405020304" pitchFamily="18" charset="0"/>
                <a:cs typeface="Times New Roman" panose="02020603050405020304" pitchFamily="18" charset="0"/>
                <a:sym typeface="+mn-ea"/>
              </a:rPr>
              <a:t>1. </a:t>
            </a:r>
            <a:r>
              <a:rPr lang="zh-CN" altLang="en-US" sz="2800" b="1" dirty="0">
                <a:solidFill>
                  <a:schemeClr val="bg1"/>
                </a:solidFill>
                <a:sym typeface="+mn-ea"/>
              </a:rPr>
              <a:t>推断人</a:t>
            </a:r>
            <a:r>
              <a:rPr lang="en-US" altLang="zh-CN" sz="2800" b="1" dirty="0">
                <a:solidFill>
                  <a:schemeClr val="bg1"/>
                </a:solidFill>
                <a:latin typeface="Times New Roman" panose="02020603050405020304" pitchFamily="18" charset="0"/>
                <a:cs typeface="Times New Roman" panose="02020603050405020304" pitchFamily="18" charset="0"/>
                <a:sym typeface="+mn-ea"/>
              </a:rPr>
              <a:t>(</a:t>
            </a:r>
            <a:r>
              <a:rPr lang="zh-CN" altLang="en-US" sz="2800" b="1" dirty="0">
                <a:solidFill>
                  <a:schemeClr val="bg1"/>
                </a:solidFill>
                <a:latin typeface="Times New Roman" panose="02020603050405020304" pitchFamily="18" charset="0"/>
                <a:cs typeface="Times New Roman" panose="02020603050405020304" pitchFamily="18" charset="0"/>
                <a:sym typeface="+mn-ea"/>
              </a:rPr>
              <a:t>事</a:t>
            </a:r>
            <a:r>
              <a:rPr lang="en-US" altLang="zh-CN" sz="2800" b="1" dirty="0">
                <a:solidFill>
                  <a:schemeClr val="bg1"/>
                </a:solidFill>
                <a:latin typeface="Times New Roman" panose="02020603050405020304" pitchFamily="18" charset="0"/>
                <a:cs typeface="Times New Roman" panose="02020603050405020304" pitchFamily="18" charset="0"/>
                <a:sym typeface="+mn-ea"/>
              </a:rPr>
              <a:t>)</a:t>
            </a:r>
            <a:r>
              <a:rPr lang="zh-CN" altLang="en-US" sz="2800" b="1" dirty="0">
                <a:solidFill>
                  <a:schemeClr val="bg1"/>
                </a:solidFill>
                <a:sym typeface="+mn-ea"/>
              </a:rPr>
              <a:t>物品质</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6" name="文本框 15"/>
          <p:cNvSpPr txBox="1"/>
          <p:nvPr/>
        </p:nvSpPr>
        <p:spPr>
          <a:xfrm>
            <a:off x="652725" y="1060200"/>
            <a:ext cx="10836440" cy="3692525"/>
          </a:xfrm>
          <a:prstGeom prst="rect">
            <a:avLst/>
          </a:prstGeom>
          <a:solidFill>
            <a:schemeClr val="accent3">
              <a:lumMod val="20000"/>
              <a:lumOff val="80000"/>
            </a:schemeClr>
          </a:solidFill>
        </p:spPr>
        <p:txBody>
          <a:bodyPr wrap="square" rtlCol="0" anchor="t">
            <a:spAutoFit/>
          </a:bodyPr>
          <a:lstStyle/>
          <a:p>
            <a:r>
              <a:rPr lang="en-US" altLang="zh-CN" sz="26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sz="26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I never knew anyone who’d grown up in Jackson without being afraid of Mrs. Calloway, our librarian. She ran Jackson’s Carnegie Library absolutely by herself. SILENCE in big black letters was on signs hung everywhere. If she thought you were dressed improperly, she sent you straight back home to change your clothes. I was willing; I would do anything to read.</a:t>
            </a:r>
            <a:endParaRPr lang="en-US" sz="26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endParaRPr>
          </a:p>
          <a:p>
            <a:r>
              <a:rPr lang="en-US" sz="26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     </a:t>
            </a:r>
            <a:r>
              <a:rPr sz="26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   Mrs. Calloway made her own rules about books. You could not take back a book to the library on the same day you’d taken it out; it made no difference to her that you’d read every word in it and needed another to start. You could take out two books at a time and two only.</a:t>
            </a:r>
            <a:r>
              <a:rPr lang="en-US" sz="26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a:t>
            </a:r>
            <a:endParaRPr sz="2600" dirty="0">
              <a:solidFill>
                <a:schemeClr val="bg1"/>
              </a:solidFill>
              <a:uFillTx/>
              <a:latin typeface="Times New Roman" panose="02020603050405020304" pitchFamily="18" charset="0"/>
              <a:ea typeface="+mj-ea"/>
              <a:cs typeface="Times New Roman" panose="02020603050405020304" pitchFamily="18" charset="0"/>
            </a:endParaRPr>
          </a:p>
        </p:txBody>
      </p:sp>
      <p:sp>
        <p:nvSpPr>
          <p:cNvPr id="17" name="矩形 16"/>
          <p:cNvSpPr/>
          <p:nvPr/>
        </p:nvSpPr>
        <p:spPr>
          <a:xfrm>
            <a:off x="665480" y="4898390"/>
            <a:ext cx="10714990" cy="128587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2600" dirty="0">
                <a:solidFill>
                  <a:schemeClr val="bg1"/>
                </a:solidFill>
                <a:latin typeface="Times New Roman" panose="02020603050405020304" pitchFamily="18" charset="0"/>
                <a:cs typeface="Times New Roman" panose="02020603050405020304" pitchFamily="18" charset="0"/>
              </a:rPr>
              <a:t>21. Which of the following best describes Mrs. Calloway?</a:t>
            </a:r>
            <a:endParaRPr lang="en-US" altLang="zh-CN" sz="2600" dirty="0">
              <a:solidFill>
                <a:schemeClr val="bg1"/>
              </a:solidFill>
              <a:latin typeface="Times New Roman" panose="02020603050405020304" pitchFamily="18" charset="0"/>
              <a:cs typeface="Times New Roman" panose="02020603050405020304" pitchFamily="18" charset="0"/>
            </a:endParaRPr>
          </a:p>
          <a:p>
            <a:pPr algn="l"/>
            <a:r>
              <a:rPr lang="en-US" altLang="zh-CN" sz="2600" dirty="0">
                <a:solidFill>
                  <a:schemeClr val="bg1"/>
                </a:solidFill>
                <a:latin typeface="Times New Roman" panose="02020603050405020304" pitchFamily="18" charset="0"/>
                <a:cs typeface="Times New Roman" panose="02020603050405020304" pitchFamily="18" charset="0"/>
              </a:rPr>
              <a:t>  A. Quiet.       					B. Strict        </a:t>
            </a:r>
            <a:endParaRPr lang="en-US" altLang="zh-CN" sz="2600" dirty="0">
              <a:solidFill>
                <a:schemeClr val="bg1"/>
              </a:solidFill>
              <a:latin typeface="Times New Roman" panose="02020603050405020304" pitchFamily="18" charset="0"/>
              <a:cs typeface="Times New Roman" panose="02020603050405020304" pitchFamily="18" charset="0"/>
            </a:endParaRPr>
          </a:p>
          <a:p>
            <a:pPr algn="l"/>
            <a:r>
              <a:rPr lang="en-US" altLang="zh-CN" sz="2600" dirty="0">
                <a:solidFill>
                  <a:schemeClr val="bg1"/>
                </a:solidFill>
                <a:latin typeface="Times New Roman" panose="02020603050405020304" pitchFamily="18" charset="0"/>
                <a:cs typeface="Times New Roman" panose="02020603050405020304" pitchFamily="18" charset="0"/>
              </a:rPr>
              <a:t> C. Humorous.      				D. Considerate.</a:t>
            </a:r>
            <a:endParaRPr lang="en-US" altLang="zh-CN" sz="2600" dirty="0">
              <a:solidFill>
                <a:schemeClr val="bg1"/>
              </a:solidFill>
              <a:latin typeface="Times New Roman" panose="02020603050405020304" pitchFamily="18" charset="0"/>
              <a:cs typeface="Times New Roman" panose="02020603050405020304" pitchFamily="18" charset="0"/>
            </a:endParaRPr>
          </a:p>
        </p:txBody>
      </p:sp>
      <p:sp>
        <p:nvSpPr>
          <p:cNvPr id="30" name="矩形 29"/>
          <p:cNvSpPr/>
          <p:nvPr/>
        </p:nvSpPr>
        <p:spPr>
          <a:xfrm>
            <a:off x="8893479" y="4757716"/>
            <a:ext cx="2476500" cy="1568450"/>
          </a:xfrm>
          <a:prstGeom prst="rect">
            <a:avLst/>
          </a:prstGeom>
          <a:solidFill>
            <a:srgbClr val="4AA44A"/>
          </a:solidFill>
          <a:ln>
            <a:solidFill>
              <a:srgbClr val="4AA44A"/>
            </a:solidFill>
          </a:ln>
        </p:spPr>
        <p:txBody>
          <a:bodyPr wrap="none">
            <a:spAutoFit/>
          </a:bodyPr>
          <a:lstStyle/>
          <a:p>
            <a:pPr marL="342900" indent="-342900">
              <a:buFont typeface="Wingdings" panose="05000000000000000000" pitchFamily="2" charset="2"/>
              <a:buChar char="Ø"/>
            </a:pPr>
            <a:r>
              <a:rPr lang="en-US" altLang="zh-CN" sz="2400" b="1" dirty="0"/>
              <a:t>Tips</a:t>
            </a:r>
            <a:r>
              <a:rPr lang="zh-CN" altLang="en-US" sz="2400" b="1" dirty="0"/>
              <a:t>：</a:t>
            </a:r>
            <a:endParaRPr lang="en-US" altLang="zh-CN" sz="2400" b="1" dirty="0"/>
          </a:p>
          <a:p>
            <a:pPr marL="457200" indent="-457200">
              <a:buAutoNum type="arabicPeriod"/>
            </a:pPr>
            <a:r>
              <a:rPr lang="zh-CN" altLang="en-US" sz="2400" b="1" dirty="0"/>
              <a:t>找到所问人物</a:t>
            </a:r>
            <a:endParaRPr lang="en-US" altLang="zh-CN" sz="2400" b="1" dirty="0"/>
          </a:p>
          <a:p>
            <a:pPr marL="457200" indent="-457200">
              <a:buAutoNum type="arabicPeriod"/>
            </a:pPr>
            <a:r>
              <a:rPr lang="zh-CN" altLang="en-US" sz="2400" b="1" dirty="0"/>
              <a:t>定位一言一行</a:t>
            </a:r>
            <a:endParaRPr lang="en-US" altLang="zh-CN" sz="2400" b="1" dirty="0"/>
          </a:p>
          <a:p>
            <a:pPr marL="457200" indent="-457200">
              <a:buAutoNum type="arabicPeriod"/>
            </a:pPr>
            <a:r>
              <a:rPr lang="zh-CN" altLang="en-US" sz="2400" b="1" dirty="0"/>
              <a:t>关注修饰词</a:t>
            </a:r>
            <a:endParaRPr lang="zh-CN" altLang="en-US" sz="2400" b="1" dirty="0"/>
          </a:p>
        </p:txBody>
      </p:sp>
      <p:pic>
        <p:nvPicPr>
          <p:cNvPr id="18" name="图片 17"/>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1" name="圆角矩形 16"/>
          <p:cNvSpPr/>
          <p:nvPr/>
        </p:nvSpPr>
        <p:spPr>
          <a:xfrm>
            <a:off x="9784715" y="1120775"/>
            <a:ext cx="982345"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圆角矩形 16"/>
          <p:cNvSpPr/>
          <p:nvPr/>
        </p:nvSpPr>
        <p:spPr>
          <a:xfrm>
            <a:off x="6286500" y="2298700"/>
            <a:ext cx="3792220"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圆角矩形 16"/>
          <p:cNvSpPr/>
          <p:nvPr/>
        </p:nvSpPr>
        <p:spPr>
          <a:xfrm>
            <a:off x="4135120" y="3074670"/>
            <a:ext cx="1954530"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圆角矩形 16"/>
          <p:cNvSpPr/>
          <p:nvPr/>
        </p:nvSpPr>
        <p:spPr>
          <a:xfrm>
            <a:off x="7868285" y="3074670"/>
            <a:ext cx="1916430"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9" name="直接箭头连接符 8"/>
          <p:cNvCxnSpPr/>
          <p:nvPr/>
        </p:nvCxnSpPr>
        <p:spPr>
          <a:xfrm flipH="1" flipV="1">
            <a:off x="5265420" y="3476625"/>
            <a:ext cx="298450" cy="1960245"/>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 name="直接箭头连接符 11"/>
          <p:cNvCxnSpPr/>
          <p:nvPr/>
        </p:nvCxnSpPr>
        <p:spPr>
          <a:xfrm flipV="1">
            <a:off x="5563870" y="2686050"/>
            <a:ext cx="2387600" cy="2731770"/>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 name="直接箭头连接符 12"/>
          <p:cNvCxnSpPr/>
          <p:nvPr/>
        </p:nvCxnSpPr>
        <p:spPr>
          <a:xfrm flipV="1">
            <a:off x="5554345" y="3476625"/>
            <a:ext cx="3338830" cy="1931035"/>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4" name="矩形 13"/>
          <p:cNvSpPr/>
          <p:nvPr/>
        </p:nvSpPr>
        <p:spPr>
          <a:xfrm>
            <a:off x="5236210" y="5355590"/>
            <a:ext cx="843915" cy="371475"/>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星形: 五角 27"/>
          <p:cNvSpPr/>
          <p:nvPr/>
        </p:nvSpPr>
        <p:spPr>
          <a:xfrm>
            <a:off x="4721954" y="5288568"/>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99974"/>
    </mc:Choice>
    <mc:Fallback>
      <p:transition spd="slow" advTm="9997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linds(horizontal)">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0"/>
                                        </p:tgtEl>
                                        <p:attrNameLst>
                                          <p:attrName>style.visibility</p:attrName>
                                        </p:attrNameLst>
                                      </p:cBhvr>
                                      <p:to>
                                        <p:strVal val="visible"/>
                                      </p:to>
                                    </p:set>
                                    <p:anim calcmode="lin" valueType="num">
                                      <p:cBhvr additive="base">
                                        <p:cTn id="41" dur="500" fill="hold"/>
                                        <p:tgtEl>
                                          <p:spTgt spid="30"/>
                                        </p:tgtEl>
                                        <p:attrNameLst>
                                          <p:attrName>ppt_x</p:attrName>
                                        </p:attrNameLst>
                                      </p:cBhvr>
                                      <p:tavLst>
                                        <p:tav tm="0">
                                          <p:val>
                                            <p:strVal val="#ppt_x"/>
                                          </p:val>
                                        </p:tav>
                                        <p:tav tm="100000">
                                          <p:val>
                                            <p:strVal val="#ppt_x"/>
                                          </p:val>
                                        </p:tav>
                                      </p:tavLst>
                                    </p:anim>
                                    <p:anim calcmode="lin" valueType="num">
                                      <p:cBhvr additive="base">
                                        <p:cTn id="42"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bldLvl="0" animBg="1"/>
      <p:bldP spid="21" grpId="0" bldLvl="0" animBg="1"/>
      <p:bldP spid="3" grpId="0" bldLvl="0" animBg="1"/>
      <p:bldP spid="4" grpId="0" bldLvl="0" animBg="1"/>
      <p:bldP spid="8" grpId="0" bldLvl="0" animBg="1"/>
      <p:bldP spid="14" grpId="0" bldLvl="0" animBg="1"/>
      <p:bldP spid="20" grpId="0"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341596" y="381481"/>
            <a:ext cx="1922322" cy="523220"/>
          </a:xfrm>
          <a:prstGeom prst="rect">
            <a:avLst/>
          </a:prstGeom>
          <a:noFill/>
        </p:spPr>
        <p:txBody>
          <a:bodyPr wrap="none" lIns="91440" tIns="45720" rIns="91440" bIns="45720">
            <a:spAutoFit/>
          </a:bodyPr>
          <a:lstStyle/>
          <a:p>
            <a:pPr algn="ctr"/>
            <a:r>
              <a:rPr lang="zh-CN" altLang="en-US" sz="2800" b="1" dirty="0">
                <a:ln w="0"/>
                <a:solidFill>
                  <a:schemeClr val="bg1"/>
                </a:solidFill>
                <a:latin typeface="Times New Roman" panose="02020603050405020304" pitchFamily="18" charset="0"/>
                <a:ea typeface="+mj-ea"/>
                <a:cs typeface="Times New Roman" panose="02020603050405020304" pitchFamily="18" charset="0"/>
              </a:rPr>
              <a:t>▶</a:t>
            </a:r>
            <a:r>
              <a:rPr lang="en-US" altLang="zh-CN" sz="2800" b="1" dirty="0">
                <a:ln w="0"/>
                <a:solidFill>
                  <a:schemeClr val="bg1"/>
                </a:solidFill>
                <a:latin typeface="Times New Roman" panose="02020603050405020304" pitchFamily="18" charset="0"/>
                <a:ea typeface="+mj-ea"/>
                <a:cs typeface="Times New Roman" panose="02020603050405020304" pitchFamily="18" charset="0"/>
              </a:rPr>
              <a:t>Practice</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6" name="文本框 15"/>
          <p:cNvSpPr txBox="1"/>
          <p:nvPr/>
        </p:nvSpPr>
        <p:spPr>
          <a:xfrm>
            <a:off x="711761" y="968248"/>
            <a:ext cx="10836440" cy="3954145"/>
          </a:xfrm>
          <a:prstGeom prst="rect">
            <a:avLst/>
          </a:prstGeom>
          <a:solidFill>
            <a:schemeClr val="accent3">
              <a:lumMod val="20000"/>
              <a:lumOff val="80000"/>
            </a:schemeClr>
          </a:solidFill>
        </p:spPr>
        <p:txBody>
          <a:bodyPr wrap="square" rtlCol="0" anchor="t">
            <a:spAutoFit/>
          </a:bodyPr>
          <a:lstStyle/>
          <a:p>
            <a:r>
              <a:rPr lang="en-US" altLang="zh-CN" sz="26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sz="2500">
                <a:solidFill>
                  <a:schemeClr val="bg1"/>
                </a:solidFill>
                <a:latin typeface="Times New Roman" panose="02020603050405020304" pitchFamily="18" charset="0"/>
                <a:cs typeface="Times New Roman" panose="02020603050405020304" pitchFamily="18" charset="0"/>
              </a:rPr>
              <a:t>In wind and rain she started on her difficult way. Soon she was at the bridge that crossed the Des Monies River. a bridge also built of wood, just like the bridge across Honey Creek. The storm has not washed this away, but there was no footpath across it. She would have to cross it by stepping from sleeper (枕木) to sleeper. With great care she began the dangerous crossing, sometimes on her hands and knees, hardly daring to look down between the sleeper into the wild flood waters below. If she should slip, she would fall between the sleepers, into the rapidly flowing steam.</a:t>
            </a:r>
            <a:endParaRPr sz="2500">
              <a:solidFill>
                <a:schemeClr val="bg1"/>
              </a:solidFill>
              <a:latin typeface="Times New Roman" panose="02020603050405020304" pitchFamily="18" charset="0"/>
              <a:cs typeface="Times New Roman" panose="02020603050405020304" pitchFamily="18" charset="0"/>
            </a:endParaRPr>
          </a:p>
          <a:p>
            <a:r>
              <a:rPr sz="2500">
                <a:solidFill>
                  <a:schemeClr val="bg1"/>
                </a:solidFill>
                <a:latin typeface="Times New Roman" panose="02020603050405020304" pitchFamily="18" charset="0"/>
                <a:cs typeface="Times New Roman" panose="02020603050405020304" pitchFamily="18" charset="0"/>
              </a:rPr>
              <a:t>      At last—she never knew how long it had taken her—she felt solid ground under her feet...</a:t>
            </a:r>
            <a:endParaRPr sz="2500">
              <a:solidFill>
                <a:schemeClr val="bg1"/>
              </a:solidFill>
              <a:latin typeface="Times New Roman" panose="02020603050405020304" pitchFamily="18" charset="0"/>
              <a:cs typeface="Times New Roman" panose="02020603050405020304" pitchFamily="18" charset="0"/>
            </a:endParaRPr>
          </a:p>
        </p:txBody>
      </p:sp>
      <p:sp>
        <p:nvSpPr>
          <p:cNvPr id="17" name="矩形 16"/>
          <p:cNvSpPr/>
          <p:nvPr/>
        </p:nvSpPr>
        <p:spPr>
          <a:xfrm>
            <a:off x="738505" y="5122545"/>
            <a:ext cx="10714990" cy="103251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2600" dirty="0">
                <a:solidFill>
                  <a:schemeClr val="bg1"/>
                </a:solidFill>
                <a:latin typeface="Times New Roman" panose="02020603050405020304" pitchFamily="18" charset="0"/>
                <a:cs typeface="Times New Roman" panose="02020603050405020304" pitchFamily="18" charset="0"/>
              </a:rPr>
              <a:t>22. Which of the following words best describes Kate's journey?</a:t>
            </a:r>
            <a:endParaRPr lang="en-US" altLang="zh-CN" sz="2600" dirty="0">
              <a:solidFill>
                <a:schemeClr val="bg1"/>
              </a:solidFill>
              <a:latin typeface="Times New Roman" panose="02020603050405020304" pitchFamily="18" charset="0"/>
              <a:cs typeface="Times New Roman" panose="02020603050405020304" pitchFamily="18" charset="0"/>
            </a:endParaRPr>
          </a:p>
          <a:p>
            <a:pPr algn="l"/>
            <a:r>
              <a:rPr lang="en-US" altLang="zh-CN" sz="2600" dirty="0">
                <a:solidFill>
                  <a:schemeClr val="bg1"/>
                </a:solidFill>
                <a:latin typeface="Times New Roman" panose="02020603050405020304" pitchFamily="18" charset="0"/>
                <a:cs typeface="Times New Roman" panose="02020603050405020304" pitchFamily="18" charset="0"/>
              </a:rPr>
              <a:t>  A. Fruitless.			B. Boring.			C. Well-planned.			D. Risky.</a:t>
            </a:r>
            <a:endParaRPr lang="en-US" altLang="zh-CN" sz="2600" dirty="0">
              <a:solidFill>
                <a:schemeClr val="bg1"/>
              </a:solidFill>
              <a:latin typeface="Times New Roman" panose="02020603050405020304" pitchFamily="18" charset="0"/>
              <a:cs typeface="Times New Roman" panose="02020603050405020304" pitchFamily="18" charset="0"/>
            </a:endParaRPr>
          </a:p>
        </p:txBody>
      </p:sp>
      <p:pic>
        <p:nvPicPr>
          <p:cNvPr id="11" name="图片 10"/>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1" name="圆角矩形 16"/>
          <p:cNvSpPr/>
          <p:nvPr/>
        </p:nvSpPr>
        <p:spPr>
          <a:xfrm>
            <a:off x="5716905" y="1042035"/>
            <a:ext cx="1159510"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圆角矩形 16"/>
          <p:cNvSpPr/>
          <p:nvPr/>
        </p:nvSpPr>
        <p:spPr>
          <a:xfrm>
            <a:off x="3634740" y="2142490"/>
            <a:ext cx="1905635"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圆角矩形 16"/>
          <p:cNvSpPr/>
          <p:nvPr/>
        </p:nvSpPr>
        <p:spPr>
          <a:xfrm>
            <a:off x="1788160" y="2544445"/>
            <a:ext cx="2042795"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圆角矩形 16"/>
          <p:cNvSpPr/>
          <p:nvPr/>
        </p:nvSpPr>
        <p:spPr>
          <a:xfrm>
            <a:off x="5604510" y="2544445"/>
            <a:ext cx="1271905"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圆角矩形 16"/>
          <p:cNvSpPr/>
          <p:nvPr/>
        </p:nvSpPr>
        <p:spPr>
          <a:xfrm>
            <a:off x="3054985" y="2946400"/>
            <a:ext cx="982345"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圆角矩形 16"/>
          <p:cNvSpPr/>
          <p:nvPr/>
        </p:nvSpPr>
        <p:spPr>
          <a:xfrm>
            <a:off x="2318385" y="4087495"/>
            <a:ext cx="5452745"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星形: 五角 27"/>
          <p:cNvSpPr/>
          <p:nvPr/>
        </p:nvSpPr>
        <p:spPr>
          <a:xfrm>
            <a:off x="9398729" y="5597813"/>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200417"/>
    </mc:Choice>
    <mc:Fallback>
      <p:transition spd="slow" advTm="20041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linds(horizontal)">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linds(horizontal)">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ldLvl="0" animBg="1"/>
      <p:bldP spid="3" grpId="0" bldLvl="0" animBg="1"/>
      <p:bldP spid="4" grpId="0" bldLvl="0" animBg="1"/>
      <p:bldP spid="8" grpId="0" bldLvl="0" animBg="1"/>
      <p:bldP spid="9" grpId="0" bldLvl="0" animBg="1"/>
      <p:bldP spid="10" grpId="0" bldLvl="0" animBg="1"/>
      <p:bldP spid="20" grpId="0" bldLvl="0" animBg="1"/>
    </p:bldLst>
  </p:timing>
</p:sld>
</file>

<file path=ppt/tags/tag1.xml><?xml version="1.0" encoding="utf-8"?>
<p:tagLst xmlns:p="http://schemas.openxmlformats.org/presentationml/2006/main">
  <p:tag name="TIMING" val="|12|34.7"/>
</p:tagLst>
</file>

<file path=ppt/tags/tag10.xml><?xml version="1.0" encoding="utf-8"?>
<p:tagLst xmlns:p="http://schemas.openxmlformats.org/presentationml/2006/main">
  <p:tag name="TIMING" val="|32|74.8|8.2|34.1|42.3"/>
</p:tagLst>
</file>

<file path=ppt/tags/tag11.xml><?xml version="1.0" encoding="utf-8"?>
<p:tagLst xmlns:p="http://schemas.openxmlformats.org/presentationml/2006/main">
  <p:tag name="TIMING" val="|133.7|2.2|1.2|5.7|26.7|2.9|17|4.2|2.2|10.7|17.4|13.9|4.8|2.4"/>
</p:tagLst>
</file>

<file path=ppt/tags/tag12.xml><?xml version="1.0" encoding="utf-8"?>
<p:tagLst xmlns:p="http://schemas.openxmlformats.org/presentationml/2006/main">
  <p:tag name="TIMING" val="|18.1|30.6|10.2|31.8|9.8|4.3"/>
</p:tagLst>
</file>

<file path=ppt/tags/tag13.xml><?xml version="1.0" encoding="utf-8"?>
<p:tagLst xmlns:p="http://schemas.openxmlformats.org/presentationml/2006/main">
  <p:tag name="TIMING" val="|18.1|5.5|4.6|9|7.1"/>
</p:tagLst>
</file>

<file path=ppt/tags/tag14.xml><?xml version="1.0" encoding="utf-8"?>
<p:tagLst xmlns:p="http://schemas.openxmlformats.org/presentationml/2006/main">
  <p:tag name="TIMING" val="|15.7|0.8|28.3|24.7"/>
</p:tagLst>
</file>

<file path=ppt/tags/tag15.xml><?xml version="1.0" encoding="utf-8"?>
<p:tagLst xmlns:p="http://schemas.openxmlformats.org/presentationml/2006/main">
  <p:tag name="TIMING" val="|13|18.2|2.1|3.3|7.2|3.7|10.6"/>
</p:tagLst>
</file>

<file path=ppt/tags/tag16.xml><?xml version="1.0" encoding="utf-8"?>
<p:tagLst xmlns:p="http://schemas.openxmlformats.org/presentationml/2006/main">
  <p:tag name="TIMING" val="|27|0.9|10.5|9.6|0.5|8.2|31.9|2.2|1"/>
</p:tagLst>
</file>

<file path=ppt/tags/tag17.xml><?xml version="1.0" encoding="utf-8"?>
<p:tagLst xmlns:p="http://schemas.openxmlformats.org/presentationml/2006/main">
  <p:tag name="TIMING" val="|12.4|20.1|18.1|7.5|4.6|1|1.5"/>
</p:tagLst>
</file>

<file path=ppt/tags/tag2.xml><?xml version="1.0" encoding="utf-8"?>
<p:tagLst xmlns:p="http://schemas.openxmlformats.org/presentationml/2006/main">
  <p:tag name="TIMING" val="|10.1|23.3|22"/>
</p:tagLst>
</file>

<file path=ppt/tags/tag3.xml><?xml version="1.0" encoding="utf-8"?>
<p:tagLst xmlns:p="http://schemas.openxmlformats.org/presentationml/2006/main">
  <p:tag name="TIMING" val="|8.5|39.6|10.2|9.4|8.5"/>
</p:tagLst>
</file>

<file path=ppt/tags/tag4.xml><?xml version="1.0" encoding="utf-8"?>
<p:tagLst xmlns:p="http://schemas.openxmlformats.org/presentationml/2006/main">
  <p:tag name="TIMING" val="|151"/>
</p:tagLst>
</file>

<file path=ppt/tags/tag5.xml><?xml version="1.0" encoding="utf-8"?>
<p:tagLst xmlns:p="http://schemas.openxmlformats.org/presentationml/2006/main">
  <p:tag name="TIMING" val="|32|7.1|12.3|4.1|9.7|3.1|2.7"/>
</p:tagLst>
</file>

<file path=ppt/tags/tag6.xml><?xml version="1.0" encoding="utf-8"?>
<p:tagLst xmlns:p="http://schemas.openxmlformats.org/presentationml/2006/main">
  <p:tag name="TIMING" val="|145.6|8|2.8|3.2|4.5|2.2|15.1"/>
</p:tagLst>
</file>

<file path=ppt/tags/tag7.xml><?xml version="1.0" encoding="utf-8"?>
<p:tagLst xmlns:p="http://schemas.openxmlformats.org/presentationml/2006/main">
  <p:tag name="TIMING" val="|27|0|33|53.9|8.6|6"/>
</p:tagLst>
</file>

<file path=ppt/tags/tag8.xml><?xml version="1.0" encoding="utf-8"?>
<p:tagLst xmlns:p="http://schemas.openxmlformats.org/presentationml/2006/main">
  <p:tag name="TIMING" val="|22.4|4.6|2.3|2|0.8|6.2|2.7"/>
</p:tagLst>
</file>

<file path=ppt/tags/tag9.xml><?xml version="1.0" encoding="utf-8"?>
<p:tagLst xmlns:p="http://schemas.openxmlformats.org/presentationml/2006/main">
  <p:tag name="TIMING" val="|11.3|1.4|55"/>
</p:tagLst>
</file>

<file path=ppt/theme/_rels/theme1.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肥皂">
  <a:themeElements>
    <a:clrScheme name="Savo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26B02"/>
      </a:folHlink>
    </a:clrScheme>
    <a:fontScheme name="Savon">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花园 Savon 设计</Template>
  <TotalTime>0</TotalTime>
  <Words>9254</Words>
  <Application>WPS 演示</Application>
  <PresentationFormat>宽屏</PresentationFormat>
  <Paragraphs>324</Paragraphs>
  <Slides>20</Slides>
  <Notes>4</Notes>
  <HiddenSlides>0</HiddenSlides>
  <MMClips>19</MMClips>
  <ScaleCrop>false</ScaleCrop>
  <HeadingPairs>
    <vt:vector size="6" baseType="variant">
      <vt:variant>
        <vt:lpstr>已用的字体</vt:lpstr>
      </vt:variant>
      <vt:variant>
        <vt:i4>17</vt:i4>
      </vt:variant>
      <vt:variant>
        <vt:lpstr>主题</vt:lpstr>
      </vt:variant>
      <vt:variant>
        <vt:i4>1</vt:i4>
      </vt:variant>
      <vt:variant>
        <vt:lpstr>幻灯片标题</vt:lpstr>
      </vt:variant>
      <vt:variant>
        <vt:i4>20</vt:i4>
      </vt:variant>
    </vt:vector>
  </HeadingPairs>
  <TitlesOfParts>
    <vt:vector size="38" baseType="lpstr">
      <vt:lpstr>Arial</vt:lpstr>
      <vt:lpstr>宋体</vt:lpstr>
      <vt:lpstr>Wingdings</vt:lpstr>
      <vt:lpstr>Microsoft YaHei UI</vt:lpstr>
      <vt:lpstr>华文新魏</vt:lpstr>
      <vt:lpstr>Times New Roman</vt:lpstr>
      <vt:lpstr>楷体</vt:lpstr>
      <vt:lpstr>Cambria Math</vt:lpstr>
      <vt:lpstr>Lingoes Unicode</vt:lpstr>
      <vt:lpstr>Gulim</vt:lpstr>
      <vt:lpstr>Arial Narrow</vt:lpstr>
      <vt:lpstr>Malgun Gothic</vt:lpstr>
      <vt:lpstr>Century Gothic</vt:lpstr>
      <vt:lpstr>微软雅黑</vt:lpstr>
      <vt:lpstr>Arial Unicode MS</vt:lpstr>
      <vt:lpstr>HelveticaNeue</vt:lpstr>
      <vt:lpstr>NumberOnly</vt:lpstr>
      <vt:lpstr>肥皂</vt:lpstr>
      <vt:lpstr>PowerPoint 演示文稿</vt:lpstr>
      <vt:lpstr>高考英语阅读理解 专项突破1</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南山有谷堆</cp:lastModifiedBy>
  <cp:revision>35</cp:revision>
  <dcterms:created xsi:type="dcterms:W3CDTF">2020-02-06T10:57:00Z</dcterms:created>
  <dcterms:modified xsi:type="dcterms:W3CDTF">2020-12-25T08:14:30Z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KSOProductBuildVer">
    <vt:lpwstr>2052-11.8.2.8506</vt:lpwstr>
  </property>
</Properties>
</file>