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37" r:id="rId3"/>
    <p:sldId id="256" r:id="rId4"/>
    <p:sldId id="470" r:id="rId5"/>
    <p:sldId id="471" r:id="rId6"/>
    <p:sldId id="488" r:id="rId7"/>
    <p:sldId id="490" r:id="rId8"/>
    <p:sldId id="472" r:id="rId9"/>
    <p:sldId id="492" r:id="rId10"/>
    <p:sldId id="475" r:id="rId11"/>
    <p:sldId id="525" r:id="rId12"/>
    <p:sldId id="508" r:id="rId13"/>
    <p:sldId id="509" r:id="rId14"/>
    <p:sldId id="522" r:id="rId15"/>
    <p:sldId id="473" r:id="rId16"/>
    <p:sldId id="495" r:id="rId17"/>
    <p:sldId id="523" r:id="rId18"/>
    <p:sldId id="474" r:id="rId19"/>
    <p:sldId id="477" r:id="rId20"/>
    <p:sldId id="479" r:id="rId21"/>
    <p:sldId id="499" r:id="rId22"/>
    <p:sldId id="478" r:id="rId23"/>
  </p:sldIdLst>
  <p:sldSz cx="12192000" cy="6858000"/>
  <p:notesSz cx="6858000" cy="9144000"/>
  <p:embeddedFontLst>
    <p:embeddedFont>
      <p:font typeface="思源黑体 CN Bold" panose="020B0800000000000000" charset="-122"/>
      <p:bold r:id="rId29"/>
    </p:embeddedFont>
    <p:embeddedFont>
      <p:font typeface="思源黑体 CN Light" panose="020B0300000000000000" charset="-122"/>
      <p:regular r:id="rId30"/>
    </p:embeddedFont>
    <p:embeddedFont>
      <p:font typeface="微软雅黑" panose="020B0503020204020204" charset="-12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7FB467A-74E7-42CD-B8D5-556E15136334}">
          <p14:sldIdLst>
            <p14:sldId id="256"/>
            <p14:sldId id="470"/>
            <p14:sldId id="471"/>
            <p14:sldId id="488"/>
            <p14:sldId id="490"/>
            <p14:sldId id="472"/>
            <p14:sldId id="492"/>
            <p14:sldId id="475"/>
            <p14:sldId id="525"/>
            <p14:sldId id="508"/>
            <p14:sldId id="509"/>
            <p14:sldId id="522"/>
            <p14:sldId id="473"/>
            <p14:sldId id="495"/>
            <p14:sldId id="523"/>
            <p14:sldId id="474"/>
            <p14:sldId id="477"/>
            <p14:sldId id="479"/>
            <p14:sldId id="499"/>
            <p14:sldId id="478"/>
            <p14:sldId id="537"/>
          </p14:sldIdLst>
        </p14:section>
        <p14:section name="模板说明" id="{CFA2FC99-EEC6-46E1-81A1-5783B79530F2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645"/>
    <a:srgbClr val="D13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59" autoAdjust="0"/>
    <p:restoredTop sz="94666"/>
  </p:normalViewPr>
  <p:slideViewPr>
    <p:cSldViewPr snapToGrid="0">
      <p:cViewPr varScale="1">
        <p:scale>
          <a:sx n="102" d="100"/>
          <a:sy n="102" d="100"/>
        </p:scale>
        <p:origin x="1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charset="-122"/>
              </a:rPr>
            </a:fld>
            <a:endParaRPr lang="zh-CN" altLang="en-US">
              <a:cs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charset="-122"/>
              </a:rPr>
            </a:fld>
            <a:endParaRPr lang="zh-CN" altLang="en-US">
              <a:cs typeface="思源黑体 CN Bold" panose="020B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charset="-122"/>
        <a:ea typeface="思源黑体 CN Bold" panose="020B0800000000000000" charset="-122"/>
        <a:cs typeface="思源黑体 CN Bold" panose="020B08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PT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97692B0F-70A4-4B37-86BB-0AE5B8B7440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PT" hidden="1"/>
          <p:cNvSpPr txBox="1"/>
          <p:nvPr userDrawn="1"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>
                  <a:noFill/>
                </a:ln>
                <a:noFill/>
                <a:cs typeface="思源黑体 CN Bold" panose="020B0800000000000000" charset="-122"/>
              </a:rPr>
              <a:t>By  </a:t>
            </a:r>
            <a:r>
              <a:rPr lang="en-US" altLang="zh-CN" dirty="0" err="1">
                <a:ln>
                  <a:noFill/>
                </a:ln>
                <a:noFill/>
                <a:cs typeface="思源黑体 CN Bold" panose="020B0800000000000000" charset="-122"/>
              </a:rPr>
              <a:t>Yushen</a:t>
            </a:r>
            <a:endParaRPr lang="zh-CN" altLang="en-US" dirty="0">
              <a:ln>
                <a:noFill/>
              </a:ln>
              <a:noFill/>
              <a:cs typeface="思源黑体 CN Bold" panose="020B0800000000000000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9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image" Target="../media/image11.png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0.xml"/><Relationship Id="rId2" Type="http://schemas.openxmlformats.org/officeDocument/2006/relationships/image" Target="../media/image11.png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1.xml"/><Relationship Id="rId2" Type="http://schemas.openxmlformats.org/officeDocument/2006/relationships/image" Target="../media/image11.png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2.xml"/><Relationship Id="rId2" Type="http://schemas.openxmlformats.org/officeDocument/2006/relationships/image" Target="../media/image11.png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3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14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5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6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7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20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2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3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slideLayout" Target="../slideLayouts/slideLayout1.xml"/><Relationship Id="rId10" Type="http://schemas.openxmlformats.org/officeDocument/2006/relationships/themeOverride" Target="../theme/themeOverride5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6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7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8.xml"/><Relationship Id="rId2" Type="http://schemas.openxmlformats.org/officeDocument/2006/relationships/image" Target="../media/image11.png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484345" y="358019"/>
            <a:ext cx="792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2.2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1439516" y="388797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中段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5" name="宇神PPT-8"/>
          <p:cNvGrpSpPr/>
          <p:nvPr/>
        </p:nvGrpSpPr>
        <p:grpSpPr>
          <a:xfrm>
            <a:off x="212090" y="977900"/>
            <a:ext cx="8397141" cy="5801995"/>
            <a:chOff x="977265" y="2146300"/>
            <a:chExt cx="5968047" cy="3989705"/>
          </a:xfrm>
        </p:grpSpPr>
        <p:sp>
          <p:nvSpPr>
            <p:cNvPr id="4" name="宇神PPT-8-1"/>
            <p:cNvSpPr/>
            <p:nvPr/>
          </p:nvSpPr>
          <p:spPr>
            <a:xfrm flipH="1">
              <a:off x="977265" y="2146300"/>
              <a:ext cx="5968047" cy="398970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8" name="宇神PPT-8-2"/>
            <p:cNvSpPr txBox="1"/>
            <p:nvPr/>
          </p:nvSpPr>
          <p:spPr>
            <a:xfrm flipH="1">
              <a:off x="2623820" y="2252980"/>
              <a:ext cx="1965325" cy="3886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+mn-ea"/>
                </a:rPr>
                <a:t>What</a:t>
              </a:r>
              <a:r>
                <a:rPr lang="zh-CN" altLang="en-US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+mn-ea"/>
                </a:rPr>
                <a:t>可以写哪些活动？</a:t>
              </a:r>
              <a:r>
                <a:rPr lang="en-US" altLang="zh-CN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+mn-ea"/>
                </a:rPr>
                <a:t>Why</a:t>
              </a:r>
              <a:r>
                <a:rPr lang="zh-CN" altLang="en-US" sz="2400" b="1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+mn-ea"/>
                </a:rPr>
                <a:t>为什么？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</p:grpSp>
      <p:pic>
        <p:nvPicPr>
          <p:cNvPr id="6" name="宇神PPT-9" descr="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894570" y="83820"/>
            <a:ext cx="2297430" cy="166941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761355" y="1697990"/>
            <a:ext cx="6237605" cy="50819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just" fontAlgn="auto">
              <a:lnSpc>
                <a:spcPts val="3160"/>
              </a:lnSpc>
              <a:buFont typeface="Arial" panose="020B0604020202020204" pitchFamily="34" charset="0"/>
              <a:buNone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Element 2: Why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 algn="l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: Students are required to plant trees and beautify the wall, through which they will realize the meaning of mtual assistance.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: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Students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come to know h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ow to assist nearby people, realizing the significance of mutual care.</a:t>
            </a:r>
            <a:endParaRPr lang="zh-CN" altLang="en-US" sz="2800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: Students can know their deeds  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and</a:t>
            </a:r>
            <a:r>
              <a:rPr lang="zh-CN" altLang="en-US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also make a difference to the people in the distant area.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61" name="文本框 60"/>
          <p:cNvSpPr txBox="1"/>
          <p:nvPr>
            <p:custDataLst>
              <p:tags r:id="rId4"/>
            </p:custDataLst>
          </p:nvPr>
        </p:nvSpPr>
        <p:spPr>
          <a:xfrm>
            <a:off x="53340" y="1697990"/>
            <a:ext cx="524129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>
              <a:lnSpc>
                <a:spcPct val="100000"/>
              </a:lnSpc>
              <a:buNone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Element 1: What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 algn="just"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Activity1: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beautify campus activities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marL="457200" indent="-457200" algn="just">
              <a:buFont typeface="Wingdings" panose="05000000000000000000" charset="0"/>
              <a:buChar char="Ø"/>
            </a:pP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Activity2: Volunteer  at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Nursing Home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>
              <a:buFont typeface="Wingdings" panose="05000000000000000000" charset="0"/>
              <a:buChar char="Ø"/>
            </a:pP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  <a:p>
            <a:pPr marL="457200" indent="-457200" algn="just">
              <a:buClrTx/>
              <a:buSzTx/>
              <a:buFont typeface="Wingdings" panose="05000000000000000000" charset="0"/>
              <a:buChar char="Ø"/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rPr>
              <a:t>Activity3: assistance in </a:t>
            </a:r>
            <a:r>
              <a:rPr lang="en-US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charity activities</a:t>
            </a:r>
            <a:endParaRPr lang="en-US" altLang="zh-CN" sz="28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816099" y="2829560"/>
            <a:ext cx="1582420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MUTUAL ASSISTANCE AND CARE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484345" y="358019"/>
            <a:ext cx="792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2.2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1439516" y="388797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中段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7" name="宇神PPT-7"/>
          <p:cNvGrpSpPr/>
          <p:nvPr/>
        </p:nvGrpSpPr>
        <p:grpSpPr>
          <a:xfrm>
            <a:off x="8512175" y="910590"/>
            <a:ext cx="4358005" cy="6138545"/>
            <a:chOff x="7225030" y="1651736"/>
            <a:chExt cx="3747135" cy="4395470"/>
          </a:xfrm>
        </p:grpSpPr>
        <p:sp>
          <p:nvSpPr>
            <p:cNvPr id="3" name="宇神PPT-7-1"/>
            <p:cNvSpPr/>
            <p:nvPr/>
          </p:nvSpPr>
          <p:spPr>
            <a:xfrm flipH="1">
              <a:off x="7225030" y="1854200"/>
              <a:ext cx="3615690" cy="418655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2" name="宇神PPT-7-2"/>
            <p:cNvSpPr/>
            <p:nvPr/>
          </p:nvSpPr>
          <p:spPr>
            <a:xfrm rot="10800000" flipH="1">
              <a:off x="10323195" y="1758315"/>
              <a:ext cx="648970" cy="651510"/>
            </a:xfrm>
            <a:custGeom>
              <a:avLst/>
              <a:gdLst>
                <a:gd name="connsiteX0" fmla="*/ 1160843 w 1661286"/>
                <a:gd name="connsiteY0" fmla="*/ 0 h 1667916"/>
                <a:gd name="connsiteX1" fmla="*/ 1612696 w 1661286"/>
                <a:gd name="connsiteY1" fmla="*/ 91225 h 1667916"/>
                <a:gd name="connsiteX2" fmla="*/ 1661286 w 1661286"/>
                <a:gd name="connsiteY2" fmla="*/ 114632 h 1667916"/>
                <a:gd name="connsiteX3" fmla="*/ 1661286 w 1661286"/>
                <a:gd name="connsiteY3" fmla="*/ 867621 h 1667916"/>
                <a:gd name="connsiteX4" fmla="*/ 860991 w 1661286"/>
                <a:gd name="connsiteY4" fmla="*/ 1667916 h 1667916"/>
                <a:gd name="connsiteX5" fmla="*/ 121198 w 1661286"/>
                <a:gd name="connsiteY5" fmla="*/ 1667916 h 1667916"/>
                <a:gd name="connsiteX6" fmla="*/ 91225 w 1661286"/>
                <a:gd name="connsiteY6" fmla="*/ 1612696 h 1667916"/>
                <a:gd name="connsiteX7" fmla="*/ 0 w 1661286"/>
                <a:gd name="connsiteY7" fmla="*/ 1160843 h 1667916"/>
                <a:gd name="connsiteX8" fmla="*/ 1160843 w 1661286"/>
                <a:gd name="connsiteY8" fmla="*/ 0 h 166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286" h="1667916">
                  <a:moveTo>
                    <a:pt x="1160843" y="0"/>
                  </a:moveTo>
                  <a:cubicBezTo>
                    <a:pt x="1321122" y="0"/>
                    <a:pt x="1473814" y="32483"/>
                    <a:pt x="1612696" y="91225"/>
                  </a:cubicBezTo>
                  <a:lnTo>
                    <a:pt x="1661286" y="114632"/>
                  </a:lnTo>
                  <a:lnTo>
                    <a:pt x="1661286" y="867621"/>
                  </a:lnTo>
                  <a:cubicBezTo>
                    <a:pt x="1661286" y="1309612"/>
                    <a:pt x="1302982" y="1667916"/>
                    <a:pt x="860991" y="1667916"/>
                  </a:cubicBezTo>
                  <a:lnTo>
                    <a:pt x="121198" y="1667916"/>
                  </a:lnTo>
                  <a:lnTo>
                    <a:pt x="91225" y="1612696"/>
                  </a:lnTo>
                  <a:cubicBezTo>
                    <a:pt x="32483" y="1473814"/>
                    <a:pt x="0" y="1321122"/>
                    <a:pt x="0" y="1160843"/>
                  </a:cubicBezTo>
                  <a:cubicBezTo>
                    <a:pt x="0" y="519727"/>
                    <a:pt x="519727" y="0"/>
                    <a:pt x="1160843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ffectLst>
              <a:outerShdw blurRad="215900" sx="102000" sy="102000" algn="ctr" rotWithShape="0">
                <a:schemeClr val="accent1">
                  <a:lumMod val="0"/>
                  <a:alpha val="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3" name="宇神PPT-7-3"/>
            <p:cNvSpPr txBox="1"/>
            <p:nvPr/>
          </p:nvSpPr>
          <p:spPr>
            <a:xfrm>
              <a:off x="7475855" y="2367280"/>
              <a:ext cx="2184400" cy="48260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7" name="宇神PPT-7-4"/>
            <p:cNvSpPr txBox="1"/>
            <p:nvPr/>
          </p:nvSpPr>
          <p:spPr>
            <a:xfrm>
              <a:off x="7390765" y="1651736"/>
              <a:ext cx="3373755" cy="439547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14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具体活动介绍</a:t>
              </a:r>
              <a:endParaRPr lang="zh-CN" altLang="zh-CN" sz="1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zh-CN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noProof="0" dirty="0"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思源黑体 CN Light" panose="020B0300000000000000" charset="-122"/>
                  <a:sym typeface="+mn-ea"/>
                </a:rPr>
                <a:t>Q3: What？哪些活动？</a:t>
              </a:r>
              <a:endParaRPr lang="en-US" altLang="zh-CN" sz="1400" b="1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思源黑体 CN Light" panose="020B0300000000000000" charset="-122"/>
                  <a:sym typeface="+mn-ea"/>
                </a:rPr>
                <a:t>Q4: How?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思源黑体 CN Light" panose="020B0300000000000000" charset="-122"/>
                  <a:sym typeface="+mn-ea"/>
                </a:rPr>
                <a:t>要点怎么衔接？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5" name="宇神PPT-8"/>
          <p:cNvGrpSpPr/>
          <p:nvPr/>
        </p:nvGrpSpPr>
        <p:grpSpPr>
          <a:xfrm>
            <a:off x="212090" y="977900"/>
            <a:ext cx="8653145" cy="5803267"/>
            <a:chOff x="977265" y="2146300"/>
            <a:chExt cx="6149995" cy="3990579"/>
          </a:xfrm>
        </p:grpSpPr>
        <p:sp>
          <p:nvSpPr>
            <p:cNvPr id="4" name="宇神PPT-8-1"/>
            <p:cNvSpPr/>
            <p:nvPr/>
          </p:nvSpPr>
          <p:spPr>
            <a:xfrm flipH="1">
              <a:off x="977265" y="2146300"/>
              <a:ext cx="5968047" cy="398970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8" name="宇神PPT-8-2"/>
            <p:cNvSpPr txBox="1"/>
            <p:nvPr/>
          </p:nvSpPr>
          <p:spPr>
            <a:xfrm flipH="1">
              <a:off x="2623820" y="2252980"/>
              <a:ext cx="1965325" cy="3886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100000"/>
                    </a:schemeClr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中段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6" name="宇神PPT-8-3"/>
            <p:cNvSpPr txBox="1"/>
            <p:nvPr/>
          </p:nvSpPr>
          <p:spPr>
            <a:xfrm flipH="1">
              <a:off x="1072491" y="2641466"/>
              <a:ext cx="6054769" cy="349541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1.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The relevant activities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commence with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beautifying campus activities. A variety of activities will be organized, including planting trees, and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decorating the initially dull walls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2. What follows next is volunteering at the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nursing home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 During the stay, we are designed to conduct several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interactive games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with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the elderly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which involve assisting them</a:t>
              </a:r>
              <a:r>
                <a:rPr kumimoji="0" lang="en-US" altLang="zh-CN" sz="2000" i="0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in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handling daily chores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and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teaching them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basic computer skills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3. </a:t>
              </a:r>
              <a:r>
                <a:rPr lang="en-US" sz="2000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Subsequent to it,</a:t>
              </a:r>
              <a:r>
                <a:rPr lang="en-US" sz="200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concerning the assistance for disaster-stricken areas, a series of charity contributions are scheduled by our school, such as</a:t>
              </a:r>
              <a:r>
                <a:rPr lang="en-US" sz="2000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contributing second-hand reference books and  high-quality stationery</a:t>
              </a:r>
              <a:r>
                <a:rPr lang="en-US" sz="200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 What we are supposed to do is cleaning and packing the donations for the people in need.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6" name="宇神PPT-9" descr="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894570" y="83820"/>
            <a:ext cx="2297430" cy="16694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804275" y="2068830"/>
            <a:ext cx="382460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校内：校园美化</a:t>
            </a:r>
            <a:endParaRPr lang="en-US" altLang="zh-CN" sz="14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社会：敬老院</a:t>
            </a:r>
            <a:endParaRPr lang="en-US" altLang="zh-CN" sz="14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社会：捐献活动辅助</a:t>
            </a:r>
            <a:r>
              <a:rPr lang="zh-CN" altLang="en-US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工作</a:t>
            </a:r>
            <a:endParaRPr lang="en-US" altLang="zh-CN" sz="1400" b="1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705215" y="3506470"/>
            <a:ext cx="3763645" cy="392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活动一：commence with/kick off with</a:t>
            </a: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活动二：subsequent to it, subsequently</a:t>
            </a: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活动三：what follows next is</a:t>
            </a:r>
            <a:endParaRPr lang="en-US" altLang="zh-CN" sz="1400" b="1" noProof="0" dirty="0"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首先：</a:t>
            </a: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Initially/ To start with/ To begin with</a:t>
            </a: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其次；</a:t>
            </a: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Moreover, furthermore, moreover, apart form it, aside from it, additionally, in addition,</a:t>
            </a: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最后：</a:t>
            </a: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Eventually</a:t>
            </a:r>
            <a:r>
              <a:rPr lang="zh-CN" altLang="en-US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，</a:t>
            </a:r>
            <a:r>
              <a:rPr lang="en-US" altLang="zh-CN" sz="1400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last but not least, ultimately</a:t>
            </a: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484345" y="358019"/>
            <a:ext cx="7924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2.3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1439516" y="388797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尾段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7" name="宇神PPT-7"/>
          <p:cNvGrpSpPr/>
          <p:nvPr/>
        </p:nvGrpSpPr>
        <p:grpSpPr>
          <a:xfrm>
            <a:off x="8609965" y="1633220"/>
            <a:ext cx="3747135" cy="4282440"/>
            <a:chOff x="7225030" y="1758315"/>
            <a:chExt cx="3747135" cy="4282440"/>
          </a:xfrm>
        </p:grpSpPr>
        <p:sp>
          <p:nvSpPr>
            <p:cNvPr id="3" name="宇神PPT-7-1"/>
            <p:cNvSpPr/>
            <p:nvPr/>
          </p:nvSpPr>
          <p:spPr>
            <a:xfrm flipH="1">
              <a:off x="7225030" y="1854200"/>
              <a:ext cx="3615690" cy="418655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2" name="宇神PPT-7-2"/>
            <p:cNvSpPr/>
            <p:nvPr/>
          </p:nvSpPr>
          <p:spPr>
            <a:xfrm rot="10800000" flipH="1">
              <a:off x="10323195" y="1758315"/>
              <a:ext cx="648970" cy="651510"/>
            </a:xfrm>
            <a:custGeom>
              <a:avLst/>
              <a:gdLst>
                <a:gd name="connsiteX0" fmla="*/ 1160843 w 1661286"/>
                <a:gd name="connsiteY0" fmla="*/ 0 h 1667916"/>
                <a:gd name="connsiteX1" fmla="*/ 1612696 w 1661286"/>
                <a:gd name="connsiteY1" fmla="*/ 91225 h 1667916"/>
                <a:gd name="connsiteX2" fmla="*/ 1661286 w 1661286"/>
                <a:gd name="connsiteY2" fmla="*/ 114632 h 1667916"/>
                <a:gd name="connsiteX3" fmla="*/ 1661286 w 1661286"/>
                <a:gd name="connsiteY3" fmla="*/ 867621 h 1667916"/>
                <a:gd name="connsiteX4" fmla="*/ 860991 w 1661286"/>
                <a:gd name="connsiteY4" fmla="*/ 1667916 h 1667916"/>
                <a:gd name="connsiteX5" fmla="*/ 121198 w 1661286"/>
                <a:gd name="connsiteY5" fmla="*/ 1667916 h 1667916"/>
                <a:gd name="connsiteX6" fmla="*/ 91225 w 1661286"/>
                <a:gd name="connsiteY6" fmla="*/ 1612696 h 1667916"/>
                <a:gd name="connsiteX7" fmla="*/ 0 w 1661286"/>
                <a:gd name="connsiteY7" fmla="*/ 1160843 h 1667916"/>
                <a:gd name="connsiteX8" fmla="*/ 1160843 w 1661286"/>
                <a:gd name="connsiteY8" fmla="*/ 0 h 166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286" h="1667916">
                  <a:moveTo>
                    <a:pt x="1160843" y="0"/>
                  </a:moveTo>
                  <a:cubicBezTo>
                    <a:pt x="1321122" y="0"/>
                    <a:pt x="1473814" y="32483"/>
                    <a:pt x="1612696" y="91225"/>
                  </a:cubicBezTo>
                  <a:lnTo>
                    <a:pt x="1661286" y="114632"/>
                  </a:lnTo>
                  <a:lnTo>
                    <a:pt x="1661286" y="867621"/>
                  </a:lnTo>
                  <a:cubicBezTo>
                    <a:pt x="1661286" y="1309612"/>
                    <a:pt x="1302982" y="1667916"/>
                    <a:pt x="860991" y="1667916"/>
                  </a:cubicBezTo>
                  <a:lnTo>
                    <a:pt x="121198" y="1667916"/>
                  </a:lnTo>
                  <a:lnTo>
                    <a:pt x="91225" y="1612696"/>
                  </a:lnTo>
                  <a:cubicBezTo>
                    <a:pt x="32483" y="1473814"/>
                    <a:pt x="0" y="1321122"/>
                    <a:pt x="0" y="1160843"/>
                  </a:cubicBezTo>
                  <a:cubicBezTo>
                    <a:pt x="0" y="519727"/>
                    <a:pt x="519727" y="0"/>
                    <a:pt x="1160843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ffectLst>
              <a:outerShdw blurRad="215900" sx="102000" sy="102000" algn="ctr" rotWithShape="0">
                <a:schemeClr val="accent1">
                  <a:lumMod val="0"/>
                  <a:alpha val="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3" name="宇神PPT-7-3"/>
            <p:cNvSpPr txBox="1"/>
            <p:nvPr/>
          </p:nvSpPr>
          <p:spPr>
            <a:xfrm>
              <a:off x="7475855" y="2367280"/>
              <a:ext cx="2184400" cy="48260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7" name="宇神PPT-7-4"/>
            <p:cNvSpPr txBox="1"/>
            <p:nvPr/>
          </p:nvSpPr>
          <p:spPr>
            <a:xfrm>
              <a:off x="7390765" y="1854200"/>
              <a:ext cx="3373755" cy="149352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sz="28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号召师生参加</a:t>
              </a:r>
              <a:r>
                <a:rPr lang="en-US" altLang="zh-CN" sz="28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</a:t>
              </a:r>
              <a:endParaRPr lang="zh-CN" altLang="zh-CN" sz="2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zh-CN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Q5:</a:t>
              </a:r>
              <a:r>
                <a:rPr lang="zh-CN" altLang="en-US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可以采用哪些句式发出号召？</a:t>
              </a:r>
              <a:endParaRPr lang="zh-CN" alt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5" name="宇神PPT-8"/>
          <p:cNvGrpSpPr/>
          <p:nvPr/>
        </p:nvGrpSpPr>
        <p:grpSpPr>
          <a:xfrm>
            <a:off x="212090" y="977900"/>
            <a:ext cx="8397875" cy="5801995"/>
            <a:chOff x="977265" y="2146300"/>
            <a:chExt cx="5968569" cy="3989705"/>
          </a:xfrm>
        </p:grpSpPr>
        <p:sp>
          <p:nvSpPr>
            <p:cNvPr id="4" name="宇神PPT-8-1"/>
            <p:cNvSpPr/>
            <p:nvPr/>
          </p:nvSpPr>
          <p:spPr>
            <a:xfrm flipH="1">
              <a:off x="977265" y="2146300"/>
              <a:ext cx="5968047" cy="398970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8" name="宇神PPT-8-2"/>
            <p:cNvSpPr txBox="1"/>
            <p:nvPr/>
          </p:nvSpPr>
          <p:spPr>
            <a:xfrm flipH="1">
              <a:off x="2623820" y="2252980"/>
              <a:ext cx="1965325" cy="3886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100000"/>
                    </a:schemeClr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尾段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6" name="宇神PPT-8-3"/>
            <p:cNvSpPr txBox="1"/>
            <p:nvPr/>
          </p:nvSpPr>
          <p:spPr>
            <a:xfrm flipH="1">
              <a:off x="977265" y="2640990"/>
              <a:ext cx="5968569" cy="329134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1.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It’s high time that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we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took ac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tion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to  attend the volunteer activities.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With joint efforts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we </a:t>
              </a:r>
              <a:r>
                <a:rPr kumimoji="0" lang="en-US" altLang="zh-CN" sz="2000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are bound to 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establish a more harmonious society.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0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2. What you do definitely/absolutely</a:t>
              </a:r>
              <a:r>
                <a:rPr kumimoji="0" lang="en-US" sz="2000" b="1" i="0" u="sng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renders a great deal to those</a:t>
              </a:r>
              <a:r>
                <a:rPr kumimoji="0" lang="en-US" sz="2000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in need. Let’s join hands and </a:t>
              </a:r>
              <a:r>
                <a:rPr kumimoji="0" lang="en-US" sz="2000" b="1" i="0" u="sng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take immediate action</a:t>
              </a:r>
              <a:r>
                <a:rPr kumimoji="0" lang="en-US" sz="2000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   </a:t>
              </a:r>
              <a:endPara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3. It is every bit of what you do that truly counts/matters.  Let us work together to</a:t>
              </a:r>
              <a:r>
                <a:rPr kumimoji="0" lang="en-US" sz="2000" b="1" i="0" u="sng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make a positive difference to </a:t>
              </a:r>
              <a:r>
                <a:rPr kumimoji="0" lang="en-US" sz="2000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those around us and contribute to a better world for all.   </a:t>
              </a:r>
              <a:r>
                <a:rPr kumimoji="0" lang="en-US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                                </a:t>
              </a:r>
              <a:endPara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6" name="宇神PPT-9" descr="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775190" y="83820"/>
            <a:ext cx="2297430" cy="16694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28075" y="3393440"/>
            <a:ext cx="3442335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1. It is high time that we should act/acted to do sth.</a:t>
            </a:r>
            <a:endParaRPr kumimoji="0" lang="en-US" altLang="zh-CN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2. With our joint efforts,....</a:t>
            </a:r>
            <a:endParaRPr kumimoji="0" lang="en-US" altLang="zh-CN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noProof="0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rPr>
              <a:t>3. Let’s join our hands and take immediate action.   </a:t>
            </a:r>
            <a:endParaRPr kumimoji="0" lang="en-US" altLang="zh-CN" b="1" i="0" u="none" strike="noStrike" cap="none" spc="0" normalizeH="0" baseline="0" noProof="0" dirty="0"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Light" panose="020B0300000000000000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宇神PPT-9" descr="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894570" y="-184150"/>
            <a:ext cx="2297430" cy="1669415"/>
          </a:xfrm>
          <a:prstGeom prst="rect">
            <a:avLst/>
          </a:prstGeom>
        </p:spPr>
      </p:pic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497045" y="358019"/>
            <a:ext cx="767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2.4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728316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下水作文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5" name="宇神PPT-8"/>
          <p:cNvGrpSpPr/>
          <p:nvPr/>
        </p:nvGrpSpPr>
        <p:grpSpPr>
          <a:xfrm>
            <a:off x="-635" y="977264"/>
            <a:ext cx="12073890" cy="6073774"/>
            <a:chOff x="826076" y="2145863"/>
            <a:chExt cx="8581200" cy="4176592"/>
          </a:xfrm>
        </p:grpSpPr>
        <p:sp>
          <p:nvSpPr>
            <p:cNvPr id="4" name="宇神PPT-8-1"/>
            <p:cNvSpPr/>
            <p:nvPr/>
          </p:nvSpPr>
          <p:spPr>
            <a:xfrm flipH="1">
              <a:off x="977265" y="2146300"/>
              <a:ext cx="5968047" cy="398970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6" name="宇神PPT-8-3"/>
            <p:cNvSpPr txBox="1"/>
            <p:nvPr/>
          </p:nvSpPr>
          <p:spPr>
            <a:xfrm flipH="1">
              <a:off x="826076" y="2145863"/>
              <a:ext cx="8581200" cy="417659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Dear teachers and schoolmates,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The relevant activities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commence with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beautifying campus activities. A </a:t>
              </a:r>
              <a:r>
                <a:rPr lang="en-US" altLang="zh-CN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b="1" u="sng" dirty="0">
                  <a:solidFill>
                    <a:schemeClr val="accent1">
                      <a:lumMod val="0"/>
                    </a:schemeClr>
                  </a:solidFill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With the International Volunteer Day in full swing,</a:t>
              </a:r>
              <a:r>
                <a:rPr lang="zh-CN" altLang="en-US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I am thrilled to </a:t>
              </a:r>
              <a:r>
                <a:rPr lang="en-US" altLang="zh-CN" b="1" u="sng" dirty="0">
                  <a:solidFill>
                    <a:schemeClr val="accent1">
                      <a:lumMod val="0"/>
                    </a:schemeClr>
                  </a:solidFill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appeal to you to participate in </a:t>
              </a:r>
              <a:r>
                <a:rPr lang="en-US" altLang="zh-CN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volunteer activities on the theme of</a:t>
              </a:r>
              <a:r>
                <a:rPr lang="zh-CN" altLang="en-US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mutual assistance and care</a:t>
              </a:r>
              <a:r>
                <a:rPr lang="en-US" altLang="zh-CN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organized by our school, which</a:t>
              </a:r>
              <a:r>
                <a:rPr lang="zh-CN" altLang="en-US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zh-CN" altLang="en-US" b="1" u="sng" dirty="0">
                  <a:solidFill>
                    <a:schemeClr val="accent1">
                      <a:lumMod val="0"/>
                    </a:schemeClr>
                  </a:solidFill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embody </a:t>
              </a:r>
              <a:r>
                <a:rPr lang="en-US" altLang="zh-CN" b="1" u="sng" dirty="0">
                  <a:solidFill>
                    <a:schemeClr val="accent1">
                      <a:lumMod val="0"/>
                    </a:schemeClr>
                  </a:solidFill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humanistic</a:t>
              </a:r>
              <a:r>
                <a:rPr lang="zh-CN" altLang="en-US" b="1" u="sng" dirty="0">
                  <a:solidFill>
                    <a:schemeClr val="accent1">
                      <a:lumMod val="0"/>
                    </a:schemeClr>
                  </a:solidFill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 principles </a:t>
              </a:r>
              <a:r>
                <a:rPr lang="zh-CN" altLang="en-US" dirty="0">
                  <a:solidFill>
                    <a:schemeClr val="accent1">
                      <a:lumMod val="0"/>
                    </a:schemeClr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 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V</a:t>
              </a:r>
              <a:r>
                <a:rPr lang="en-US" noProof="0" dirty="0" err="1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arieties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of activities will be organized, including planting trees together, and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decorating the initially dull walls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from which we can fully realize the importance of mutual assistance. 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What follows next is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working for the nursing home. During the stay, we are designed to 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engage them in several interactive games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which involves assisting the elderly in 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handling daily chores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and teaching them to obtain basic computer skills.</a:t>
              </a:r>
              <a:r>
                <a:rPr lang="zh-CN" alt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Subsequent to it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concerning the assistance for disaster-stricken areas, a series of charity contributions are scheduled by our school, such as contributing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second-hand reference books and high-quality stationery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 What we are supposed to do is cleaning and packing the donations for the people in need.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 It is worth mentioning that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we can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exert enough attention to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the left-behind children in our daily activities. Personally, all the above volunteer activities </a:t>
              </a:r>
              <a:r>
                <a:rPr lang="en-US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are bound to</a:t>
              </a: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render us rewarding experiences.</a:t>
              </a:r>
              <a:endParaRPr lang="en-US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     It is every bit of what you do that truly counts/matters. Let us work together to make a positive difference to those around us and contribute to a better world for all.           </a:t>
              </a:r>
              <a:endParaRPr lang="en-US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                            The Students’ Union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0" i="0" u="none" strike="noStrike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         </a:t>
              </a:r>
              <a:endParaRPr kumimoji="0" lang="en-US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宇神PPT-1"/>
          <p:cNvGrpSpPr/>
          <p:nvPr/>
        </p:nvGrpSpPr>
        <p:grpSpPr>
          <a:xfrm>
            <a:off x="2968830" y="1609320"/>
            <a:ext cx="6364312" cy="2507285"/>
            <a:chOff x="2462764" y="1060450"/>
            <a:chExt cx="7376443" cy="2906026"/>
          </a:xfrm>
        </p:grpSpPr>
        <p:sp>
          <p:nvSpPr>
            <p:cNvPr id="53" name="宇神PPT-1-1"/>
            <p:cNvSpPr/>
            <p:nvPr/>
          </p:nvSpPr>
          <p:spPr>
            <a:xfrm>
              <a:off x="2462764" y="1060450"/>
              <a:ext cx="7376443" cy="2906026"/>
            </a:xfrm>
            <a:custGeom>
              <a:avLst/>
              <a:gdLst>
                <a:gd name="connsiteX0" fmla="*/ 408075 w 7377082"/>
                <a:gd name="connsiteY0" fmla="*/ 895349 h 3300028"/>
                <a:gd name="connsiteX1" fmla="*/ 1525675 w 7377082"/>
                <a:gd name="connsiteY1" fmla="*/ 806449 h 3300028"/>
                <a:gd name="connsiteX2" fmla="*/ 1614575 w 7377082"/>
                <a:gd name="connsiteY2" fmla="*/ 82549 h 3300028"/>
                <a:gd name="connsiteX3" fmla="*/ 2389275 w 7377082"/>
                <a:gd name="connsiteY3" fmla="*/ 19049 h 3300028"/>
                <a:gd name="connsiteX4" fmla="*/ 4218075 w 7377082"/>
                <a:gd name="connsiteY4" fmla="*/ 107949 h 3300028"/>
                <a:gd name="connsiteX5" fmla="*/ 5157875 w 7377082"/>
                <a:gd name="connsiteY5" fmla="*/ 19049 h 3300028"/>
                <a:gd name="connsiteX6" fmla="*/ 5500775 w 7377082"/>
                <a:gd name="connsiteY6" fmla="*/ 95249 h 3300028"/>
                <a:gd name="connsiteX7" fmla="*/ 5526175 w 7377082"/>
                <a:gd name="connsiteY7" fmla="*/ 869949 h 3300028"/>
                <a:gd name="connsiteX8" fmla="*/ 6478675 w 7377082"/>
                <a:gd name="connsiteY8" fmla="*/ 831849 h 3300028"/>
                <a:gd name="connsiteX9" fmla="*/ 7177175 w 7377082"/>
                <a:gd name="connsiteY9" fmla="*/ 1060449 h 3300028"/>
                <a:gd name="connsiteX10" fmla="*/ 7367675 w 7377082"/>
                <a:gd name="connsiteY10" fmla="*/ 1974849 h 3300028"/>
                <a:gd name="connsiteX11" fmla="*/ 6948575 w 7377082"/>
                <a:gd name="connsiteY11" fmla="*/ 3054349 h 3300028"/>
                <a:gd name="connsiteX12" fmla="*/ 5348375 w 7377082"/>
                <a:gd name="connsiteY12" fmla="*/ 3092449 h 3300028"/>
                <a:gd name="connsiteX13" fmla="*/ 3875175 w 7377082"/>
                <a:gd name="connsiteY13" fmla="*/ 3092449 h 3300028"/>
                <a:gd name="connsiteX14" fmla="*/ 3481475 w 7377082"/>
                <a:gd name="connsiteY14" fmla="*/ 2863849 h 3300028"/>
                <a:gd name="connsiteX15" fmla="*/ 1678075 w 7377082"/>
                <a:gd name="connsiteY15" fmla="*/ 3295649 h 3300028"/>
                <a:gd name="connsiteX16" fmla="*/ 319175 w 7377082"/>
                <a:gd name="connsiteY16" fmla="*/ 3028949 h 3300028"/>
                <a:gd name="connsiteX17" fmla="*/ 1675 w 7377082"/>
                <a:gd name="connsiteY17" fmla="*/ 2152649 h 3300028"/>
                <a:gd name="connsiteX18" fmla="*/ 204875 w 7377082"/>
                <a:gd name="connsiteY18" fmla="*/ 1047749 h 3300028"/>
                <a:gd name="connsiteX19" fmla="*/ 446175 w 7377082"/>
                <a:gd name="connsiteY19" fmla="*/ 1022349 h 3300028"/>
                <a:gd name="connsiteX20" fmla="*/ 408075 w 7377082"/>
                <a:gd name="connsiteY20" fmla="*/ 895349 h 3300028"/>
                <a:gd name="connsiteX0-1" fmla="*/ 408075 w 7377082"/>
                <a:gd name="connsiteY0-2" fmla="*/ 895349 h 3300028"/>
                <a:gd name="connsiteX1-3" fmla="*/ 1525675 w 7377082"/>
                <a:gd name="connsiteY1-4" fmla="*/ 806449 h 3300028"/>
                <a:gd name="connsiteX2-5" fmla="*/ 1614575 w 7377082"/>
                <a:gd name="connsiteY2-6" fmla="*/ 82549 h 3300028"/>
                <a:gd name="connsiteX3-7" fmla="*/ 2389275 w 7377082"/>
                <a:gd name="connsiteY3-8" fmla="*/ 19049 h 3300028"/>
                <a:gd name="connsiteX4-9" fmla="*/ 4218075 w 7377082"/>
                <a:gd name="connsiteY4-10" fmla="*/ 107949 h 3300028"/>
                <a:gd name="connsiteX5-11" fmla="*/ 5157875 w 7377082"/>
                <a:gd name="connsiteY5-12" fmla="*/ 19049 h 3300028"/>
                <a:gd name="connsiteX6-13" fmla="*/ 5500775 w 7377082"/>
                <a:gd name="connsiteY6-14" fmla="*/ 95249 h 3300028"/>
                <a:gd name="connsiteX7-15" fmla="*/ 5526175 w 7377082"/>
                <a:gd name="connsiteY7-16" fmla="*/ 869949 h 3300028"/>
                <a:gd name="connsiteX8-17" fmla="*/ 6478675 w 7377082"/>
                <a:gd name="connsiteY8-18" fmla="*/ 831849 h 3300028"/>
                <a:gd name="connsiteX9-19" fmla="*/ 7177175 w 7377082"/>
                <a:gd name="connsiteY9-20" fmla="*/ 1060449 h 3300028"/>
                <a:gd name="connsiteX10-21" fmla="*/ 7367675 w 7377082"/>
                <a:gd name="connsiteY10-22" fmla="*/ 1974849 h 3300028"/>
                <a:gd name="connsiteX11-23" fmla="*/ 6948575 w 7377082"/>
                <a:gd name="connsiteY11-24" fmla="*/ 3054349 h 3300028"/>
                <a:gd name="connsiteX12-25" fmla="*/ 5348375 w 7377082"/>
                <a:gd name="connsiteY12-26" fmla="*/ 3092449 h 3300028"/>
                <a:gd name="connsiteX13-27" fmla="*/ 3875175 w 7377082"/>
                <a:gd name="connsiteY13-28" fmla="*/ 3092449 h 3300028"/>
                <a:gd name="connsiteX14-29" fmla="*/ 3481475 w 7377082"/>
                <a:gd name="connsiteY14-30" fmla="*/ 2863849 h 3300028"/>
                <a:gd name="connsiteX15-31" fmla="*/ 1678075 w 7377082"/>
                <a:gd name="connsiteY15-32" fmla="*/ 3295649 h 3300028"/>
                <a:gd name="connsiteX16-33" fmla="*/ 319175 w 7377082"/>
                <a:gd name="connsiteY16-34" fmla="*/ 3028949 h 3300028"/>
                <a:gd name="connsiteX17-35" fmla="*/ 1675 w 7377082"/>
                <a:gd name="connsiteY17-36" fmla="*/ 2152649 h 3300028"/>
                <a:gd name="connsiteX18-37" fmla="*/ 204875 w 7377082"/>
                <a:gd name="connsiteY18-38" fmla="*/ 1047749 h 3300028"/>
                <a:gd name="connsiteX19-39" fmla="*/ 408075 w 7377082"/>
                <a:gd name="connsiteY19-40" fmla="*/ 895349 h 3300028"/>
                <a:gd name="connsiteX0-41" fmla="*/ 406400 w 7375407"/>
                <a:gd name="connsiteY0-42" fmla="*/ 895349 h 3300028"/>
                <a:gd name="connsiteX1-43" fmla="*/ 1524000 w 7375407"/>
                <a:gd name="connsiteY1-44" fmla="*/ 806449 h 3300028"/>
                <a:gd name="connsiteX2-45" fmla="*/ 1612900 w 7375407"/>
                <a:gd name="connsiteY2-46" fmla="*/ 82549 h 3300028"/>
                <a:gd name="connsiteX3-47" fmla="*/ 2387600 w 7375407"/>
                <a:gd name="connsiteY3-48" fmla="*/ 19049 h 3300028"/>
                <a:gd name="connsiteX4-49" fmla="*/ 4216400 w 7375407"/>
                <a:gd name="connsiteY4-50" fmla="*/ 107949 h 3300028"/>
                <a:gd name="connsiteX5-51" fmla="*/ 5156200 w 7375407"/>
                <a:gd name="connsiteY5-52" fmla="*/ 19049 h 3300028"/>
                <a:gd name="connsiteX6-53" fmla="*/ 5499100 w 7375407"/>
                <a:gd name="connsiteY6-54" fmla="*/ 95249 h 3300028"/>
                <a:gd name="connsiteX7-55" fmla="*/ 5524500 w 7375407"/>
                <a:gd name="connsiteY7-56" fmla="*/ 869949 h 3300028"/>
                <a:gd name="connsiteX8-57" fmla="*/ 6477000 w 7375407"/>
                <a:gd name="connsiteY8-58" fmla="*/ 831849 h 3300028"/>
                <a:gd name="connsiteX9-59" fmla="*/ 7175500 w 7375407"/>
                <a:gd name="connsiteY9-60" fmla="*/ 1060449 h 3300028"/>
                <a:gd name="connsiteX10-61" fmla="*/ 7366000 w 7375407"/>
                <a:gd name="connsiteY10-62" fmla="*/ 1974849 h 3300028"/>
                <a:gd name="connsiteX11-63" fmla="*/ 6946900 w 7375407"/>
                <a:gd name="connsiteY11-64" fmla="*/ 3054349 h 3300028"/>
                <a:gd name="connsiteX12-65" fmla="*/ 5346700 w 7375407"/>
                <a:gd name="connsiteY12-66" fmla="*/ 3092449 h 3300028"/>
                <a:gd name="connsiteX13-67" fmla="*/ 3873500 w 7375407"/>
                <a:gd name="connsiteY13-68" fmla="*/ 3092449 h 3300028"/>
                <a:gd name="connsiteX14-69" fmla="*/ 3479800 w 7375407"/>
                <a:gd name="connsiteY14-70" fmla="*/ 2863849 h 3300028"/>
                <a:gd name="connsiteX15-71" fmla="*/ 1676400 w 7375407"/>
                <a:gd name="connsiteY15-72" fmla="*/ 3295649 h 3300028"/>
                <a:gd name="connsiteX16-73" fmla="*/ 317500 w 7375407"/>
                <a:gd name="connsiteY16-74" fmla="*/ 3028949 h 3300028"/>
                <a:gd name="connsiteX17-75" fmla="*/ 0 w 7375407"/>
                <a:gd name="connsiteY17-76" fmla="*/ 2152649 h 3300028"/>
                <a:gd name="connsiteX18-77" fmla="*/ 406400 w 7375407"/>
                <a:gd name="connsiteY18-78" fmla="*/ 895349 h 3300028"/>
                <a:gd name="connsiteX0-79" fmla="*/ 274086 w 7376443"/>
                <a:gd name="connsiteY0-80" fmla="*/ 901699 h 3300028"/>
                <a:gd name="connsiteX1-81" fmla="*/ 1525036 w 7376443"/>
                <a:gd name="connsiteY1-82" fmla="*/ 806449 h 3300028"/>
                <a:gd name="connsiteX2-83" fmla="*/ 1613936 w 7376443"/>
                <a:gd name="connsiteY2-84" fmla="*/ 82549 h 3300028"/>
                <a:gd name="connsiteX3-85" fmla="*/ 2388636 w 7376443"/>
                <a:gd name="connsiteY3-86" fmla="*/ 19049 h 3300028"/>
                <a:gd name="connsiteX4-87" fmla="*/ 4217436 w 7376443"/>
                <a:gd name="connsiteY4-88" fmla="*/ 107949 h 3300028"/>
                <a:gd name="connsiteX5-89" fmla="*/ 5157236 w 7376443"/>
                <a:gd name="connsiteY5-90" fmla="*/ 19049 h 3300028"/>
                <a:gd name="connsiteX6-91" fmla="*/ 5500136 w 7376443"/>
                <a:gd name="connsiteY6-92" fmla="*/ 95249 h 3300028"/>
                <a:gd name="connsiteX7-93" fmla="*/ 5525536 w 7376443"/>
                <a:gd name="connsiteY7-94" fmla="*/ 869949 h 3300028"/>
                <a:gd name="connsiteX8-95" fmla="*/ 6478036 w 7376443"/>
                <a:gd name="connsiteY8-96" fmla="*/ 831849 h 3300028"/>
                <a:gd name="connsiteX9-97" fmla="*/ 7176536 w 7376443"/>
                <a:gd name="connsiteY9-98" fmla="*/ 1060449 h 3300028"/>
                <a:gd name="connsiteX10-99" fmla="*/ 7367036 w 7376443"/>
                <a:gd name="connsiteY10-100" fmla="*/ 1974849 h 3300028"/>
                <a:gd name="connsiteX11-101" fmla="*/ 6947936 w 7376443"/>
                <a:gd name="connsiteY11-102" fmla="*/ 3054349 h 3300028"/>
                <a:gd name="connsiteX12-103" fmla="*/ 5347736 w 7376443"/>
                <a:gd name="connsiteY12-104" fmla="*/ 3092449 h 3300028"/>
                <a:gd name="connsiteX13-105" fmla="*/ 3874536 w 7376443"/>
                <a:gd name="connsiteY13-106" fmla="*/ 3092449 h 3300028"/>
                <a:gd name="connsiteX14-107" fmla="*/ 3480836 w 7376443"/>
                <a:gd name="connsiteY14-108" fmla="*/ 2863849 h 3300028"/>
                <a:gd name="connsiteX15-109" fmla="*/ 1677436 w 7376443"/>
                <a:gd name="connsiteY15-110" fmla="*/ 3295649 h 3300028"/>
                <a:gd name="connsiteX16-111" fmla="*/ 318536 w 7376443"/>
                <a:gd name="connsiteY16-112" fmla="*/ 3028949 h 3300028"/>
                <a:gd name="connsiteX17-113" fmla="*/ 1036 w 7376443"/>
                <a:gd name="connsiteY17-114" fmla="*/ 2152649 h 3300028"/>
                <a:gd name="connsiteX18-115" fmla="*/ 274086 w 7376443"/>
                <a:gd name="connsiteY18-116" fmla="*/ 901699 h 3300028"/>
                <a:gd name="connsiteX0-117" fmla="*/ 274086 w 7376443"/>
                <a:gd name="connsiteY0-118" fmla="*/ 901699 h 3295649"/>
                <a:gd name="connsiteX1-119" fmla="*/ 1525036 w 7376443"/>
                <a:gd name="connsiteY1-120" fmla="*/ 806449 h 3295649"/>
                <a:gd name="connsiteX2-121" fmla="*/ 1613936 w 7376443"/>
                <a:gd name="connsiteY2-122" fmla="*/ 82549 h 3295649"/>
                <a:gd name="connsiteX3-123" fmla="*/ 2388636 w 7376443"/>
                <a:gd name="connsiteY3-124" fmla="*/ 19049 h 3295649"/>
                <a:gd name="connsiteX4-125" fmla="*/ 4217436 w 7376443"/>
                <a:gd name="connsiteY4-126" fmla="*/ 107949 h 3295649"/>
                <a:gd name="connsiteX5-127" fmla="*/ 5157236 w 7376443"/>
                <a:gd name="connsiteY5-128" fmla="*/ 19049 h 3295649"/>
                <a:gd name="connsiteX6-129" fmla="*/ 5500136 w 7376443"/>
                <a:gd name="connsiteY6-130" fmla="*/ 95249 h 3295649"/>
                <a:gd name="connsiteX7-131" fmla="*/ 5525536 w 7376443"/>
                <a:gd name="connsiteY7-132" fmla="*/ 869949 h 3295649"/>
                <a:gd name="connsiteX8-133" fmla="*/ 6478036 w 7376443"/>
                <a:gd name="connsiteY8-134" fmla="*/ 831849 h 3295649"/>
                <a:gd name="connsiteX9-135" fmla="*/ 7176536 w 7376443"/>
                <a:gd name="connsiteY9-136" fmla="*/ 1060449 h 3295649"/>
                <a:gd name="connsiteX10-137" fmla="*/ 7367036 w 7376443"/>
                <a:gd name="connsiteY10-138" fmla="*/ 1974849 h 3295649"/>
                <a:gd name="connsiteX11-139" fmla="*/ 6947936 w 7376443"/>
                <a:gd name="connsiteY11-140" fmla="*/ 3054349 h 3295649"/>
                <a:gd name="connsiteX12-141" fmla="*/ 5347736 w 7376443"/>
                <a:gd name="connsiteY12-142" fmla="*/ 3092449 h 3295649"/>
                <a:gd name="connsiteX13-143" fmla="*/ 3874536 w 7376443"/>
                <a:gd name="connsiteY13-144" fmla="*/ 3092449 h 3295649"/>
                <a:gd name="connsiteX14-145" fmla="*/ 3029986 w 7376443"/>
                <a:gd name="connsiteY14-146" fmla="*/ 3028949 h 3295649"/>
                <a:gd name="connsiteX15-147" fmla="*/ 1677436 w 7376443"/>
                <a:gd name="connsiteY15-148" fmla="*/ 3295649 h 3295649"/>
                <a:gd name="connsiteX16-149" fmla="*/ 318536 w 7376443"/>
                <a:gd name="connsiteY16-150" fmla="*/ 3028949 h 3295649"/>
                <a:gd name="connsiteX17-151" fmla="*/ 1036 w 7376443"/>
                <a:gd name="connsiteY17-152" fmla="*/ 2152649 h 3295649"/>
                <a:gd name="connsiteX18-153" fmla="*/ 274086 w 7376443"/>
                <a:gd name="connsiteY18-154" fmla="*/ 901699 h 3295649"/>
                <a:gd name="connsiteX0-155" fmla="*/ 274086 w 7376443"/>
                <a:gd name="connsiteY0-156" fmla="*/ 901699 h 3160191"/>
                <a:gd name="connsiteX1-157" fmla="*/ 1525036 w 7376443"/>
                <a:gd name="connsiteY1-158" fmla="*/ 806449 h 3160191"/>
                <a:gd name="connsiteX2-159" fmla="*/ 1613936 w 7376443"/>
                <a:gd name="connsiteY2-160" fmla="*/ 82549 h 3160191"/>
                <a:gd name="connsiteX3-161" fmla="*/ 2388636 w 7376443"/>
                <a:gd name="connsiteY3-162" fmla="*/ 19049 h 3160191"/>
                <a:gd name="connsiteX4-163" fmla="*/ 4217436 w 7376443"/>
                <a:gd name="connsiteY4-164" fmla="*/ 107949 h 3160191"/>
                <a:gd name="connsiteX5-165" fmla="*/ 5157236 w 7376443"/>
                <a:gd name="connsiteY5-166" fmla="*/ 19049 h 3160191"/>
                <a:gd name="connsiteX6-167" fmla="*/ 5500136 w 7376443"/>
                <a:gd name="connsiteY6-168" fmla="*/ 95249 h 3160191"/>
                <a:gd name="connsiteX7-169" fmla="*/ 5525536 w 7376443"/>
                <a:gd name="connsiteY7-170" fmla="*/ 869949 h 3160191"/>
                <a:gd name="connsiteX8-171" fmla="*/ 6478036 w 7376443"/>
                <a:gd name="connsiteY8-172" fmla="*/ 831849 h 3160191"/>
                <a:gd name="connsiteX9-173" fmla="*/ 7176536 w 7376443"/>
                <a:gd name="connsiteY9-174" fmla="*/ 1060449 h 3160191"/>
                <a:gd name="connsiteX10-175" fmla="*/ 7367036 w 7376443"/>
                <a:gd name="connsiteY10-176" fmla="*/ 1974849 h 3160191"/>
                <a:gd name="connsiteX11-177" fmla="*/ 6947936 w 7376443"/>
                <a:gd name="connsiteY11-178" fmla="*/ 3054349 h 3160191"/>
                <a:gd name="connsiteX12-179" fmla="*/ 5347736 w 7376443"/>
                <a:gd name="connsiteY12-180" fmla="*/ 3092449 h 3160191"/>
                <a:gd name="connsiteX13-181" fmla="*/ 3874536 w 7376443"/>
                <a:gd name="connsiteY13-182" fmla="*/ 3092449 h 3160191"/>
                <a:gd name="connsiteX14-183" fmla="*/ 3029986 w 7376443"/>
                <a:gd name="connsiteY14-184" fmla="*/ 3028949 h 3160191"/>
                <a:gd name="connsiteX15-185" fmla="*/ 1569486 w 7376443"/>
                <a:gd name="connsiteY15-186" fmla="*/ 3155949 h 3160191"/>
                <a:gd name="connsiteX16-187" fmla="*/ 318536 w 7376443"/>
                <a:gd name="connsiteY16-188" fmla="*/ 3028949 h 3160191"/>
                <a:gd name="connsiteX17-189" fmla="*/ 1036 w 7376443"/>
                <a:gd name="connsiteY17-190" fmla="*/ 2152649 h 3160191"/>
                <a:gd name="connsiteX18-191" fmla="*/ 274086 w 7376443"/>
                <a:gd name="connsiteY18-192" fmla="*/ 901699 h 31601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7376443" h="3160191">
                  <a:moveTo>
                    <a:pt x="274086" y="901699"/>
                  </a:moveTo>
                  <a:cubicBezTo>
                    <a:pt x="528086" y="677332"/>
                    <a:pt x="1301728" y="942974"/>
                    <a:pt x="1525036" y="806449"/>
                  </a:cubicBezTo>
                  <a:cubicBezTo>
                    <a:pt x="1748344" y="669924"/>
                    <a:pt x="1470003" y="213782"/>
                    <a:pt x="1613936" y="82549"/>
                  </a:cubicBezTo>
                  <a:cubicBezTo>
                    <a:pt x="1757869" y="-48684"/>
                    <a:pt x="1954719" y="14816"/>
                    <a:pt x="2388636" y="19049"/>
                  </a:cubicBezTo>
                  <a:cubicBezTo>
                    <a:pt x="2822553" y="23282"/>
                    <a:pt x="3756003" y="107949"/>
                    <a:pt x="4217436" y="107949"/>
                  </a:cubicBezTo>
                  <a:cubicBezTo>
                    <a:pt x="4678869" y="107949"/>
                    <a:pt x="4943453" y="21166"/>
                    <a:pt x="5157236" y="19049"/>
                  </a:cubicBezTo>
                  <a:cubicBezTo>
                    <a:pt x="5371019" y="16932"/>
                    <a:pt x="5438753" y="-46568"/>
                    <a:pt x="5500136" y="95249"/>
                  </a:cubicBezTo>
                  <a:cubicBezTo>
                    <a:pt x="5561519" y="237066"/>
                    <a:pt x="5362553" y="747182"/>
                    <a:pt x="5525536" y="869949"/>
                  </a:cubicBezTo>
                  <a:cubicBezTo>
                    <a:pt x="5688519" y="992716"/>
                    <a:pt x="6202869" y="800099"/>
                    <a:pt x="6478036" y="831849"/>
                  </a:cubicBezTo>
                  <a:cubicBezTo>
                    <a:pt x="6753203" y="863599"/>
                    <a:pt x="7028369" y="869949"/>
                    <a:pt x="7176536" y="1060449"/>
                  </a:cubicBezTo>
                  <a:cubicBezTo>
                    <a:pt x="7324703" y="1250949"/>
                    <a:pt x="7405136" y="1642532"/>
                    <a:pt x="7367036" y="1974849"/>
                  </a:cubicBezTo>
                  <a:cubicBezTo>
                    <a:pt x="7328936" y="2307166"/>
                    <a:pt x="7284486" y="2868082"/>
                    <a:pt x="6947936" y="3054349"/>
                  </a:cubicBezTo>
                  <a:cubicBezTo>
                    <a:pt x="6611386" y="3240616"/>
                    <a:pt x="5347736" y="3092449"/>
                    <a:pt x="5347736" y="3092449"/>
                  </a:cubicBezTo>
                  <a:cubicBezTo>
                    <a:pt x="4835503" y="3098799"/>
                    <a:pt x="4260828" y="3103032"/>
                    <a:pt x="3874536" y="3092449"/>
                  </a:cubicBezTo>
                  <a:cubicBezTo>
                    <a:pt x="3488244" y="3081866"/>
                    <a:pt x="3414161" y="3018366"/>
                    <a:pt x="3029986" y="3028949"/>
                  </a:cubicBezTo>
                  <a:cubicBezTo>
                    <a:pt x="2645811" y="3039532"/>
                    <a:pt x="2021394" y="3155949"/>
                    <a:pt x="1569486" y="3155949"/>
                  </a:cubicBezTo>
                  <a:cubicBezTo>
                    <a:pt x="1117578" y="3155949"/>
                    <a:pt x="579944" y="3196166"/>
                    <a:pt x="318536" y="3028949"/>
                  </a:cubicBezTo>
                  <a:cubicBezTo>
                    <a:pt x="57128" y="2861732"/>
                    <a:pt x="8444" y="2507191"/>
                    <a:pt x="1036" y="2152649"/>
                  </a:cubicBezTo>
                  <a:cubicBezTo>
                    <a:pt x="-6372" y="1798107"/>
                    <a:pt x="20086" y="1126066"/>
                    <a:pt x="274086" y="90169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47625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秀英体简" panose="02010609000101010101" pitchFamily="49" charset="-122"/>
                <a:ea typeface="汉仪秀英体简" panose="02010609000101010101" pitchFamily="49" charset="-122"/>
                <a:cs typeface="思源黑体 CN Bold" panose="020B0800000000000000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084010" y="1120476"/>
              <a:ext cx="3825855" cy="2589158"/>
              <a:chOff x="4736366" y="959711"/>
              <a:chExt cx="2585384" cy="1749665"/>
            </a:xfrm>
          </p:grpSpPr>
          <p:sp>
            <p:nvSpPr>
              <p:cNvPr id="61" name="宇神PPT-1-2"/>
              <p:cNvSpPr/>
              <p:nvPr/>
            </p:nvSpPr>
            <p:spPr>
              <a:xfrm>
                <a:off x="4736366" y="959711"/>
                <a:ext cx="2585384" cy="723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PART 03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2" name="宇神PPT-1-3"/>
              <p:cNvSpPr/>
              <p:nvPr/>
            </p:nvSpPr>
            <p:spPr>
              <a:xfrm>
                <a:off x="5149037" y="1577398"/>
                <a:ext cx="1893925" cy="113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评价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</p:grpSp>
      </p:grpSp>
      <p:sp>
        <p:nvSpPr>
          <p:cNvPr id="5" name="任意多边形: 形状 4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3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rot="900000">
            <a:off x="-188450" y="2553969"/>
            <a:ext cx="1999509" cy="1621646"/>
          </a:xfrm>
          <a:custGeom>
            <a:avLst/>
            <a:gdLst>
              <a:gd name="connsiteX0" fmla="*/ 287862 w 1999509"/>
              <a:gd name="connsiteY0" fmla="*/ 14786 h 1621646"/>
              <a:gd name="connsiteX1" fmla="*/ 965430 w 1999509"/>
              <a:gd name="connsiteY1" fmla="*/ 390156 h 1621646"/>
              <a:gd name="connsiteX2" fmla="*/ 965430 w 1999509"/>
              <a:gd name="connsiteY2" fmla="*/ 1621646 h 1621646"/>
              <a:gd name="connsiteX3" fmla="*/ 239552 w 1999509"/>
              <a:gd name="connsiteY3" fmla="*/ 1070692 h 1621646"/>
              <a:gd name="connsiteX4" fmla="*/ 224994 w 1999509"/>
              <a:gd name="connsiteY4" fmla="*/ 1054012 h 1621646"/>
              <a:gd name="connsiteX5" fmla="*/ 0 w 1999509"/>
              <a:gd name="connsiteY5" fmla="*/ 214325 h 1621646"/>
              <a:gd name="connsiteX6" fmla="*/ 19038 w 1999509"/>
              <a:gd name="connsiteY6" fmla="*/ 184908 h 1621646"/>
              <a:gd name="connsiteX7" fmla="*/ 287862 w 1999509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9509" h="1621646">
                <a:moveTo>
                  <a:pt x="287862" y="14786"/>
                </a:moveTo>
                <a:cubicBezTo>
                  <a:pt x="524775" y="-41988"/>
                  <a:pt x="818392" y="60903"/>
                  <a:pt x="965430" y="390156"/>
                </a:cubicBezTo>
                <a:cubicBezTo>
                  <a:pt x="1393178" y="-567670"/>
                  <a:pt x="3061395" y="390156"/>
                  <a:pt x="965430" y="1621646"/>
                </a:cubicBezTo>
                <a:cubicBezTo>
                  <a:pt x="637936" y="1429226"/>
                  <a:pt x="402340" y="1243487"/>
                  <a:pt x="239552" y="1070692"/>
                </a:cubicBezTo>
                <a:lnTo>
                  <a:pt x="224994" y="1054012"/>
                </a:lnTo>
                <a:lnTo>
                  <a:pt x="0" y="214325"/>
                </a:lnTo>
                <a:lnTo>
                  <a:pt x="19038" y="184908"/>
                </a:lnTo>
                <a:cubicBezTo>
                  <a:pt x="84203" y="99387"/>
                  <a:pt x="180174" y="40592"/>
                  <a:pt x="287862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5"/>
          <p:cNvSpPr/>
          <p:nvPr/>
        </p:nvSpPr>
        <p:spPr>
          <a:xfrm rot="21331422">
            <a:off x="720003" y="3564054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17" name="图片 16" descr="图标&#10;&#10;描述已自动生成"/>
          <p:cNvPicPr>
            <a:picLocks noChangeAspect="1"/>
          </p:cNvPicPr>
          <p:nvPr/>
        </p:nvPicPr>
        <p:blipFill>
          <a:blip r:embed="rId1" cstate="screen"/>
          <a:srcRect b="14825"/>
          <a:stretch>
            <a:fillRect/>
          </a:stretch>
        </p:blipFill>
        <p:spPr>
          <a:xfrm>
            <a:off x="8654324" y="4147898"/>
            <a:ext cx="3279980" cy="2710102"/>
          </a:xfrm>
          <a:custGeom>
            <a:avLst/>
            <a:gdLst>
              <a:gd name="connsiteX0" fmla="*/ 0 w 3279980"/>
              <a:gd name="connsiteY0" fmla="*/ 0 h 2710102"/>
              <a:gd name="connsiteX1" fmla="*/ 3279980 w 3279980"/>
              <a:gd name="connsiteY1" fmla="*/ 0 h 2710102"/>
              <a:gd name="connsiteX2" fmla="*/ 3279980 w 3279980"/>
              <a:gd name="connsiteY2" fmla="*/ 2710102 h 2710102"/>
              <a:gd name="connsiteX3" fmla="*/ 0 w 3279980"/>
              <a:gd name="connsiteY3" fmla="*/ 2710102 h 271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710102">
                <a:moveTo>
                  <a:pt x="0" y="0"/>
                </a:moveTo>
                <a:lnTo>
                  <a:pt x="3279980" y="0"/>
                </a:lnTo>
                <a:lnTo>
                  <a:pt x="3279980" y="2710102"/>
                </a:lnTo>
                <a:lnTo>
                  <a:pt x="0" y="2710102"/>
                </a:lnTo>
                <a:close/>
              </a:path>
            </a:pathLst>
          </a:custGeom>
        </p:spPr>
      </p:pic>
      <p:pic>
        <p:nvPicPr>
          <p:cNvPr id="24" name="图片 23" descr="图标&#10;&#10;描述已自动生成"/>
          <p:cNvPicPr>
            <a:picLocks noChangeAspect="1"/>
          </p:cNvPicPr>
          <p:nvPr/>
        </p:nvPicPr>
        <p:blipFill>
          <a:blip r:embed="rId2" cstate="screen"/>
          <a:srcRect t="13927" r="19619"/>
          <a:stretch>
            <a:fillRect/>
          </a:stretch>
        </p:blipFill>
        <p:spPr>
          <a:xfrm>
            <a:off x="8846228" y="1"/>
            <a:ext cx="3345773" cy="3122149"/>
          </a:xfrm>
          <a:custGeom>
            <a:avLst/>
            <a:gdLst>
              <a:gd name="connsiteX0" fmla="*/ 0 w 3345773"/>
              <a:gd name="connsiteY0" fmla="*/ 0 h 3122149"/>
              <a:gd name="connsiteX1" fmla="*/ 3345773 w 3345773"/>
              <a:gd name="connsiteY1" fmla="*/ 0 h 3122149"/>
              <a:gd name="connsiteX2" fmla="*/ 3345773 w 3345773"/>
              <a:gd name="connsiteY2" fmla="*/ 3122149 h 3122149"/>
              <a:gd name="connsiteX3" fmla="*/ 0 w 3345773"/>
              <a:gd name="connsiteY3" fmla="*/ 3122149 h 31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773" h="3122149">
                <a:moveTo>
                  <a:pt x="0" y="0"/>
                </a:moveTo>
                <a:lnTo>
                  <a:pt x="3345773" y="0"/>
                </a:lnTo>
                <a:lnTo>
                  <a:pt x="3345773" y="3122149"/>
                </a:lnTo>
                <a:lnTo>
                  <a:pt x="0" y="3122149"/>
                </a:lnTo>
                <a:close/>
              </a:path>
            </a:pathLst>
          </a:custGeom>
        </p:spPr>
      </p:pic>
      <p:pic>
        <p:nvPicPr>
          <p:cNvPr id="26" name="图片 25" descr="图标&#10;&#10;描述已自动生成"/>
          <p:cNvPicPr>
            <a:picLocks noChangeAspect="1"/>
          </p:cNvPicPr>
          <p:nvPr/>
        </p:nvPicPr>
        <p:blipFill>
          <a:blip r:embed="rId3" cstate="screen"/>
          <a:srcRect l="3794" t="27114"/>
          <a:stretch>
            <a:fillRect/>
          </a:stretch>
        </p:blipFill>
        <p:spPr>
          <a:xfrm>
            <a:off x="0" y="1"/>
            <a:ext cx="3663832" cy="2229435"/>
          </a:xfrm>
          <a:custGeom>
            <a:avLst/>
            <a:gdLst>
              <a:gd name="connsiteX0" fmla="*/ 0 w 3663832"/>
              <a:gd name="connsiteY0" fmla="*/ 0 h 2229435"/>
              <a:gd name="connsiteX1" fmla="*/ 3663832 w 3663832"/>
              <a:gd name="connsiteY1" fmla="*/ 0 h 2229435"/>
              <a:gd name="connsiteX2" fmla="*/ 3663832 w 3663832"/>
              <a:gd name="connsiteY2" fmla="*/ 2229435 h 2229435"/>
              <a:gd name="connsiteX3" fmla="*/ 0 w 3663832"/>
              <a:gd name="connsiteY3" fmla="*/ 2229435 h 22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3832" h="2229435">
                <a:moveTo>
                  <a:pt x="0" y="0"/>
                </a:moveTo>
                <a:lnTo>
                  <a:pt x="3663832" y="0"/>
                </a:lnTo>
                <a:lnTo>
                  <a:pt x="3663832" y="2229435"/>
                </a:lnTo>
                <a:lnTo>
                  <a:pt x="0" y="2229435"/>
                </a:lnTo>
                <a:close/>
              </a:path>
            </a:pathLst>
          </a:custGeom>
        </p:spPr>
      </p:pic>
      <p:pic>
        <p:nvPicPr>
          <p:cNvPr id="28" name="图片 2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10918" b="15708"/>
          <a:stretch>
            <a:fillRect/>
          </a:stretch>
        </p:blipFill>
        <p:spPr>
          <a:xfrm>
            <a:off x="0" y="4116606"/>
            <a:ext cx="3453942" cy="2741395"/>
          </a:xfrm>
          <a:custGeom>
            <a:avLst/>
            <a:gdLst>
              <a:gd name="connsiteX0" fmla="*/ 0 w 3453942"/>
              <a:gd name="connsiteY0" fmla="*/ 0 h 2741395"/>
              <a:gd name="connsiteX1" fmla="*/ 3453942 w 3453942"/>
              <a:gd name="connsiteY1" fmla="*/ 0 h 2741395"/>
              <a:gd name="connsiteX2" fmla="*/ 3453942 w 3453942"/>
              <a:gd name="connsiteY2" fmla="*/ 2741395 h 2741395"/>
              <a:gd name="connsiteX3" fmla="*/ 0 w 3453942"/>
              <a:gd name="connsiteY3" fmla="*/ 2741395 h 27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3942" h="2741395">
                <a:moveTo>
                  <a:pt x="0" y="0"/>
                </a:moveTo>
                <a:lnTo>
                  <a:pt x="3453942" y="0"/>
                </a:lnTo>
                <a:lnTo>
                  <a:pt x="3453942" y="2741395"/>
                </a:lnTo>
                <a:lnTo>
                  <a:pt x="0" y="2741395"/>
                </a:lnTo>
                <a:close/>
              </a:path>
            </a:pathLst>
          </a:custGeom>
        </p:spPr>
      </p:pic>
      <p:sp>
        <p:nvSpPr>
          <p:cNvPr id="30" name="任意多边形: 形状 29"/>
          <p:cNvSpPr/>
          <p:nvPr/>
        </p:nvSpPr>
        <p:spPr>
          <a:xfrm rot="19800000">
            <a:off x="5691516" y="-422647"/>
            <a:ext cx="1467876" cy="1220278"/>
          </a:xfrm>
          <a:custGeom>
            <a:avLst/>
            <a:gdLst>
              <a:gd name="connsiteX0" fmla="*/ 52129 w 1467876"/>
              <a:gd name="connsiteY0" fmla="*/ 0 h 1220278"/>
              <a:gd name="connsiteX1" fmla="*/ 1467876 w 1467876"/>
              <a:gd name="connsiteY1" fmla="*/ 817382 h 1220278"/>
              <a:gd name="connsiteX2" fmla="*/ 1457923 w 1467876"/>
              <a:gd name="connsiteY2" fmla="*/ 827205 h 1220278"/>
              <a:gd name="connsiteX3" fmla="*/ 911826 w 1467876"/>
              <a:gd name="connsiteY3" fmla="*/ 1220278 h 1220278"/>
              <a:gd name="connsiteX4" fmla="*/ 22484 w 1467876"/>
              <a:gd name="connsiteY4" fmla="*/ 54846 h 12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76" h="1220278">
                <a:moveTo>
                  <a:pt x="52129" y="0"/>
                </a:moveTo>
                <a:lnTo>
                  <a:pt x="1467876" y="817382"/>
                </a:lnTo>
                <a:lnTo>
                  <a:pt x="1457923" y="827205"/>
                </a:lnTo>
                <a:cubicBezTo>
                  <a:pt x="1322007" y="952574"/>
                  <a:pt x="1142847" y="1084541"/>
                  <a:pt x="911826" y="1220278"/>
                </a:cubicBezTo>
                <a:cubicBezTo>
                  <a:pt x="103251" y="745197"/>
                  <a:pt x="-70015" y="316305"/>
                  <a:pt x="22484" y="5484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宇神PPT-1"/>
          <p:cNvSpPr/>
          <p:nvPr/>
        </p:nvSpPr>
        <p:spPr>
          <a:xfrm>
            <a:off x="590375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0" name="宇神PPT-2"/>
          <p:cNvSpPr/>
          <p:nvPr/>
        </p:nvSpPr>
        <p:spPr bwMode="auto">
          <a:xfrm rot="10800000" flipV="1">
            <a:off x="256590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1" name="宇神PPT-3"/>
          <p:cNvSpPr/>
          <p:nvPr/>
        </p:nvSpPr>
        <p:spPr>
          <a:xfrm>
            <a:off x="357579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03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宇神PPT-4"/>
          <p:cNvSpPr txBox="1"/>
          <p:nvPr/>
        </p:nvSpPr>
        <p:spPr>
          <a:xfrm>
            <a:off x="1259996" y="388797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学生习作评价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124" t="-1471" r="6825"/>
          <a:stretch>
            <a:fillRect/>
          </a:stretch>
        </p:blipFill>
        <p:spPr>
          <a:xfrm>
            <a:off x="357505" y="910590"/>
            <a:ext cx="11531600" cy="4627245"/>
          </a:xfrm>
          <a:prstGeom prst="rect">
            <a:avLst/>
          </a:prstGeom>
        </p:spPr>
      </p:pic>
      <p:pic>
        <p:nvPicPr>
          <p:cNvPr id="7" name="图片 6" descr="15"/>
          <p:cNvPicPr>
            <a:picLocks noChangeAspect="1"/>
          </p:cNvPicPr>
          <p:nvPr/>
        </p:nvPicPr>
        <p:blipFill>
          <a:blip r:embed="rId3" cstate="screen"/>
          <a:srcRect l="3440"/>
          <a:stretch>
            <a:fillRect/>
          </a:stretch>
        </p:blipFill>
        <p:spPr>
          <a:xfrm flipH="1">
            <a:off x="9351645" y="5545455"/>
            <a:ext cx="3207385" cy="2214880"/>
          </a:xfrm>
          <a:custGeom>
            <a:avLst/>
            <a:gdLst>
              <a:gd name="connsiteX0" fmla="*/ 0 w 7753350"/>
              <a:gd name="connsiteY0" fmla="*/ 0 h 5353685"/>
              <a:gd name="connsiteX1" fmla="*/ 7753350 w 7753350"/>
              <a:gd name="connsiteY1" fmla="*/ 0 h 5353685"/>
              <a:gd name="connsiteX2" fmla="*/ 7753350 w 7753350"/>
              <a:gd name="connsiteY2" fmla="*/ 5353685 h 5353685"/>
              <a:gd name="connsiteX3" fmla="*/ 0 w 7753350"/>
              <a:gd name="connsiteY3" fmla="*/ 5353685 h 535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3350" h="5353685">
                <a:moveTo>
                  <a:pt x="0" y="0"/>
                </a:moveTo>
                <a:lnTo>
                  <a:pt x="7753350" y="0"/>
                </a:lnTo>
                <a:lnTo>
                  <a:pt x="7753350" y="5353685"/>
                </a:lnTo>
                <a:lnTo>
                  <a:pt x="0" y="5353685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351790" y="5779770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内容：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59840" y="5779770"/>
            <a:ext cx="7185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三段要点齐全，语言表达流畅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1790" y="6148070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结构：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73175" y="6148070"/>
            <a:ext cx="2901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句子间衔接合理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7505" y="6516370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语言：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273175" y="6516370"/>
            <a:ext cx="7844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使用了</a:t>
            </a:r>
            <a:r>
              <a:rPr lang="en-US" altLang="zh-CN" dirty="0">
                <a:solidFill>
                  <a:srgbClr val="FF0000"/>
                </a:solidFill>
              </a:rPr>
              <a:t>with</a:t>
            </a:r>
            <a:r>
              <a:rPr lang="zh-CN" altLang="en-US" dirty="0">
                <a:solidFill>
                  <a:srgbClr val="FF0000"/>
                </a:solidFill>
              </a:rPr>
              <a:t>的复合结构；无灵主语句；非谓语，语言表达丰富、形式多样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1790" y="7011670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不足：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273175" y="7011670"/>
            <a:ext cx="7172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中间段的活动可以具体展开，少量语法、拼写错误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宇神PPT-1"/>
          <p:cNvSpPr/>
          <p:nvPr/>
        </p:nvSpPr>
        <p:spPr>
          <a:xfrm>
            <a:off x="590375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0" name="宇神PPT-2"/>
          <p:cNvSpPr/>
          <p:nvPr/>
        </p:nvSpPr>
        <p:spPr bwMode="auto">
          <a:xfrm rot="10800000" flipV="1">
            <a:off x="256590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1" name="宇神PPT-3"/>
          <p:cNvSpPr/>
          <p:nvPr/>
        </p:nvSpPr>
        <p:spPr>
          <a:xfrm>
            <a:off x="357579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03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宇神PPT-4"/>
          <p:cNvSpPr txBox="1"/>
          <p:nvPr/>
        </p:nvSpPr>
        <p:spPr>
          <a:xfrm>
            <a:off x="1259996" y="388797"/>
            <a:ext cx="20116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学生习作评价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 descr="15"/>
          <p:cNvPicPr>
            <a:picLocks noChangeAspect="1"/>
          </p:cNvPicPr>
          <p:nvPr/>
        </p:nvPicPr>
        <p:blipFill>
          <a:blip r:embed="rId1" cstate="screen"/>
          <a:srcRect l="3440"/>
          <a:stretch>
            <a:fillRect/>
          </a:stretch>
        </p:blipFill>
        <p:spPr>
          <a:xfrm flipH="1">
            <a:off x="9655175" y="5755005"/>
            <a:ext cx="2903855" cy="2005330"/>
          </a:xfrm>
          <a:custGeom>
            <a:avLst/>
            <a:gdLst>
              <a:gd name="connsiteX0" fmla="*/ 0 w 7753350"/>
              <a:gd name="connsiteY0" fmla="*/ 0 h 5353685"/>
              <a:gd name="connsiteX1" fmla="*/ 7753350 w 7753350"/>
              <a:gd name="connsiteY1" fmla="*/ 0 h 5353685"/>
              <a:gd name="connsiteX2" fmla="*/ 7753350 w 7753350"/>
              <a:gd name="connsiteY2" fmla="*/ 5353685 h 5353685"/>
              <a:gd name="connsiteX3" fmla="*/ 0 w 7753350"/>
              <a:gd name="connsiteY3" fmla="*/ 5353685 h 535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3350" h="5353685">
                <a:moveTo>
                  <a:pt x="0" y="0"/>
                </a:moveTo>
                <a:lnTo>
                  <a:pt x="7753350" y="0"/>
                </a:lnTo>
                <a:lnTo>
                  <a:pt x="7753350" y="5353685"/>
                </a:lnTo>
                <a:lnTo>
                  <a:pt x="0" y="5353685"/>
                </a:lnTo>
                <a:close/>
              </a:path>
            </a:pathLst>
          </a:custGeom>
        </p:spPr>
      </p:pic>
      <p:pic>
        <p:nvPicPr>
          <p:cNvPr id="5" name="图片 4" descr="12790ea128d8bd7708e5e672dcf8b0b"/>
          <p:cNvPicPr>
            <a:picLocks noChangeAspect="1"/>
          </p:cNvPicPr>
          <p:nvPr/>
        </p:nvPicPr>
        <p:blipFill>
          <a:blip r:embed="rId2"/>
          <a:srcRect r="7387" b="231"/>
          <a:stretch>
            <a:fillRect/>
          </a:stretch>
        </p:blipFill>
        <p:spPr>
          <a:xfrm rot="16200000">
            <a:off x="4027170" y="-2835275"/>
            <a:ext cx="3574415" cy="113480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51790" y="509206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内容：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59840" y="5092065"/>
            <a:ext cx="7185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三段要点齐全，语言表达流畅；中间段落活动丰富，展开具体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1790" y="546036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结构：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273175" y="5460365"/>
            <a:ext cx="6265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句子间衔接合理，上下文衔接自然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7505" y="582866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语言：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273175" y="5828665"/>
            <a:ext cx="8646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使用了非谓语，非限制性定语从句，</a:t>
            </a:r>
            <a:r>
              <a:rPr lang="en-US" altLang="zh-CN">
                <a:solidFill>
                  <a:srgbClr val="FF0000"/>
                </a:solidFill>
              </a:rPr>
              <a:t>it</a:t>
            </a:r>
            <a:r>
              <a:rPr lang="zh-CN" altLang="en-US">
                <a:solidFill>
                  <a:srgbClr val="FF0000"/>
                </a:solidFill>
              </a:rPr>
              <a:t>做形式主语，语言表达丰富、形式多样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1790" y="632396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不足：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273175" y="6323965"/>
            <a:ext cx="8646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拼写细节，专有名词的积累：</a:t>
            </a:r>
            <a:r>
              <a:rPr lang="en-US" altLang="zh-CN">
                <a:solidFill>
                  <a:srgbClr val="FF0000"/>
                </a:solidFill>
              </a:rPr>
              <a:t>the elderly</a:t>
            </a:r>
            <a:r>
              <a:rPr lang="zh-CN" altLang="en-US">
                <a:solidFill>
                  <a:srgbClr val="FF0000"/>
                </a:solidFill>
              </a:rPr>
              <a:t>（老人）；</a:t>
            </a:r>
            <a:r>
              <a:rPr lang="en-US" altLang="zh-CN">
                <a:solidFill>
                  <a:srgbClr val="FF0000"/>
                </a:solidFill>
              </a:rPr>
              <a:t> the nursing home</a:t>
            </a:r>
            <a:r>
              <a:rPr lang="zh-CN" altLang="en-US">
                <a:solidFill>
                  <a:srgbClr val="FF0000"/>
                </a:solidFill>
              </a:rPr>
              <a:t>（养老院）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宇神PPT-1"/>
          <p:cNvGrpSpPr/>
          <p:nvPr/>
        </p:nvGrpSpPr>
        <p:grpSpPr>
          <a:xfrm>
            <a:off x="2968830" y="1609320"/>
            <a:ext cx="6364312" cy="2507285"/>
            <a:chOff x="2462764" y="1060450"/>
            <a:chExt cx="7376443" cy="2906026"/>
          </a:xfrm>
        </p:grpSpPr>
        <p:sp>
          <p:nvSpPr>
            <p:cNvPr id="53" name="宇神PPT-1-1"/>
            <p:cNvSpPr/>
            <p:nvPr/>
          </p:nvSpPr>
          <p:spPr>
            <a:xfrm>
              <a:off x="2462764" y="1060450"/>
              <a:ext cx="7376443" cy="2906026"/>
            </a:xfrm>
            <a:custGeom>
              <a:avLst/>
              <a:gdLst>
                <a:gd name="connsiteX0" fmla="*/ 408075 w 7377082"/>
                <a:gd name="connsiteY0" fmla="*/ 895349 h 3300028"/>
                <a:gd name="connsiteX1" fmla="*/ 1525675 w 7377082"/>
                <a:gd name="connsiteY1" fmla="*/ 806449 h 3300028"/>
                <a:gd name="connsiteX2" fmla="*/ 1614575 w 7377082"/>
                <a:gd name="connsiteY2" fmla="*/ 82549 h 3300028"/>
                <a:gd name="connsiteX3" fmla="*/ 2389275 w 7377082"/>
                <a:gd name="connsiteY3" fmla="*/ 19049 h 3300028"/>
                <a:gd name="connsiteX4" fmla="*/ 4218075 w 7377082"/>
                <a:gd name="connsiteY4" fmla="*/ 107949 h 3300028"/>
                <a:gd name="connsiteX5" fmla="*/ 5157875 w 7377082"/>
                <a:gd name="connsiteY5" fmla="*/ 19049 h 3300028"/>
                <a:gd name="connsiteX6" fmla="*/ 5500775 w 7377082"/>
                <a:gd name="connsiteY6" fmla="*/ 95249 h 3300028"/>
                <a:gd name="connsiteX7" fmla="*/ 5526175 w 7377082"/>
                <a:gd name="connsiteY7" fmla="*/ 869949 h 3300028"/>
                <a:gd name="connsiteX8" fmla="*/ 6478675 w 7377082"/>
                <a:gd name="connsiteY8" fmla="*/ 831849 h 3300028"/>
                <a:gd name="connsiteX9" fmla="*/ 7177175 w 7377082"/>
                <a:gd name="connsiteY9" fmla="*/ 1060449 h 3300028"/>
                <a:gd name="connsiteX10" fmla="*/ 7367675 w 7377082"/>
                <a:gd name="connsiteY10" fmla="*/ 1974849 h 3300028"/>
                <a:gd name="connsiteX11" fmla="*/ 6948575 w 7377082"/>
                <a:gd name="connsiteY11" fmla="*/ 3054349 h 3300028"/>
                <a:gd name="connsiteX12" fmla="*/ 5348375 w 7377082"/>
                <a:gd name="connsiteY12" fmla="*/ 3092449 h 3300028"/>
                <a:gd name="connsiteX13" fmla="*/ 3875175 w 7377082"/>
                <a:gd name="connsiteY13" fmla="*/ 3092449 h 3300028"/>
                <a:gd name="connsiteX14" fmla="*/ 3481475 w 7377082"/>
                <a:gd name="connsiteY14" fmla="*/ 2863849 h 3300028"/>
                <a:gd name="connsiteX15" fmla="*/ 1678075 w 7377082"/>
                <a:gd name="connsiteY15" fmla="*/ 3295649 h 3300028"/>
                <a:gd name="connsiteX16" fmla="*/ 319175 w 7377082"/>
                <a:gd name="connsiteY16" fmla="*/ 3028949 h 3300028"/>
                <a:gd name="connsiteX17" fmla="*/ 1675 w 7377082"/>
                <a:gd name="connsiteY17" fmla="*/ 2152649 h 3300028"/>
                <a:gd name="connsiteX18" fmla="*/ 204875 w 7377082"/>
                <a:gd name="connsiteY18" fmla="*/ 1047749 h 3300028"/>
                <a:gd name="connsiteX19" fmla="*/ 446175 w 7377082"/>
                <a:gd name="connsiteY19" fmla="*/ 1022349 h 3300028"/>
                <a:gd name="connsiteX20" fmla="*/ 408075 w 7377082"/>
                <a:gd name="connsiteY20" fmla="*/ 895349 h 3300028"/>
                <a:gd name="connsiteX0-1" fmla="*/ 408075 w 7377082"/>
                <a:gd name="connsiteY0-2" fmla="*/ 895349 h 3300028"/>
                <a:gd name="connsiteX1-3" fmla="*/ 1525675 w 7377082"/>
                <a:gd name="connsiteY1-4" fmla="*/ 806449 h 3300028"/>
                <a:gd name="connsiteX2-5" fmla="*/ 1614575 w 7377082"/>
                <a:gd name="connsiteY2-6" fmla="*/ 82549 h 3300028"/>
                <a:gd name="connsiteX3-7" fmla="*/ 2389275 w 7377082"/>
                <a:gd name="connsiteY3-8" fmla="*/ 19049 h 3300028"/>
                <a:gd name="connsiteX4-9" fmla="*/ 4218075 w 7377082"/>
                <a:gd name="connsiteY4-10" fmla="*/ 107949 h 3300028"/>
                <a:gd name="connsiteX5-11" fmla="*/ 5157875 w 7377082"/>
                <a:gd name="connsiteY5-12" fmla="*/ 19049 h 3300028"/>
                <a:gd name="connsiteX6-13" fmla="*/ 5500775 w 7377082"/>
                <a:gd name="connsiteY6-14" fmla="*/ 95249 h 3300028"/>
                <a:gd name="connsiteX7-15" fmla="*/ 5526175 w 7377082"/>
                <a:gd name="connsiteY7-16" fmla="*/ 869949 h 3300028"/>
                <a:gd name="connsiteX8-17" fmla="*/ 6478675 w 7377082"/>
                <a:gd name="connsiteY8-18" fmla="*/ 831849 h 3300028"/>
                <a:gd name="connsiteX9-19" fmla="*/ 7177175 w 7377082"/>
                <a:gd name="connsiteY9-20" fmla="*/ 1060449 h 3300028"/>
                <a:gd name="connsiteX10-21" fmla="*/ 7367675 w 7377082"/>
                <a:gd name="connsiteY10-22" fmla="*/ 1974849 h 3300028"/>
                <a:gd name="connsiteX11-23" fmla="*/ 6948575 w 7377082"/>
                <a:gd name="connsiteY11-24" fmla="*/ 3054349 h 3300028"/>
                <a:gd name="connsiteX12-25" fmla="*/ 5348375 w 7377082"/>
                <a:gd name="connsiteY12-26" fmla="*/ 3092449 h 3300028"/>
                <a:gd name="connsiteX13-27" fmla="*/ 3875175 w 7377082"/>
                <a:gd name="connsiteY13-28" fmla="*/ 3092449 h 3300028"/>
                <a:gd name="connsiteX14-29" fmla="*/ 3481475 w 7377082"/>
                <a:gd name="connsiteY14-30" fmla="*/ 2863849 h 3300028"/>
                <a:gd name="connsiteX15-31" fmla="*/ 1678075 w 7377082"/>
                <a:gd name="connsiteY15-32" fmla="*/ 3295649 h 3300028"/>
                <a:gd name="connsiteX16-33" fmla="*/ 319175 w 7377082"/>
                <a:gd name="connsiteY16-34" fmla="*/ 3028949 h 3300028"/>
                <a:gd name="connsiteX17-35" fmla="*/ 1675 w 7377082"/>
                <a:gd name="connsiteY17-36" fmla="*/ 2152649 h 3300028"/>
                <a:gd name="connsiteX18-37" fmla="*/ 204875 w 7377082"/>
                <a:gd name="connsiteY18-38" fmla="*/ 1047749 h 3300028"/>
                <a:gd name="connsiteX19-39" fmla="*/ 408075 w 7377082"/>
                <a:gd name="connsiteY19-40" fmla="*/ 895349 h 3300028"/>
                <a:gd name="connsiteX0-41" fmla="*/ 406400 w 7375407"/>
                <a:gd name="connsiteY0-42" fmla="*/ 895349 h 3300028"/>
                <a:gd name="connsiteX1-43" fmla="*/ 1524000 w 7375407"/>
                <a:gd name="connsiteY1-44" fmla="*/ 806449 h 3300028"/>
                <a:gd name="connsiteX2-45" fmla="*/ 1612900 w 7375407"/>
                <a:gd name="connsiteY2-46" fmla="*/ 82549 h 3300028"/>
                <a:gd name="connsiteX3-47" fmla="*/ 2387600 w 7375407"/>
                <a:gd name="connsiteY3-48" fmla="*/ 19049 h 3300028"/>
                <a:gd name="connsiteX4-49" fmla="*/ 4216400 w 7375407"/>
                <a:gd name="connsiteY4-50" fmla="*/ 107949 h 3300028"/>
                <a:gd name="connsiteX5-51" fmla="*/ 5156200 w 7375407"/>
                <a:gd name="connsiteY5-52" fmla="*/ 19049 h 3300028"/>
                <a:gd name="connsiteX6-53" fmla="*/ 5499100 w 7375407"/>
                <a:gd name="connsiteY6-54" fmla="*/ 95249 h 3300028"/>
                <a:gd name="connsiteX7-55" fmla="*/ 5524500 w 7375407"/>
                <a:gd name="connsiteY7-56" fmla="*/ 869949 h 3300028"/>
                <a:gd name="connsiteX8-57" fmla="*/ 6477000 w 7375407"/>
                <a:gd name="connsiteY8-58" fmla="*/ 831849 h 3300028"/>
                <a:gd name="connsiteX9-59" fmla="*/ 7175500 w 7375407"/>
                <a:gd name="connsiteY9-60" fmla="*/ 1060449 h 3300028"/>
                <a:gd name="connsiteX10-61" fmla="*/ 7366000 w 7375407"/>
                <a:gd name="connsiteY10-62" fmla="*/ 1974849 h 3300028"/>
                <a:gd name="connsiteX11-63" fmla="*/ 6946900 w 7375407"/>
                <a:gd name="connsiteY11-64" fmla="*/ 3054349 h 3300028"/>
                <a:gd name="connsiteX12-65" fmla="*/ 5346700 w 7375407"/>
                <a:gd name="connsiteY12-66" fmla="*/ 3092449 h 3300028"/>
                <a:gd name="connsiteX13-67" fmla="*/ 3873500 w 7375407"/>
                <a:gd name="connsiteY13-68" fmla="*/ 3092449 h 3300028"/>
                <a:gd name="connsiteX14-69" fmla="*/ 3479800 w 7375407"/>
                <a:gd name="connsiteY14-70" fmla="*/ 2863849 h 3300028"/>
                <a:gd name="connsiteX15-71" fmla="*/ 1676400 w 7375407"/>
                <a:gd name="connsiteY15-72" fmla="*/ 3295649 h 3300028"/>
                <a:gd name="connsiteX16-73" fmla="*/ 317500 w 7375407"/>
                <a:gd name="connsiteY16-74" fmla="*/ 3028949 h 3300028"/>
                <a:gd name="connsiteX17-75" fmla="*/ 0 w 7375407"/>
                <a:gd name="connsiteY17-76" fmla="*/ 2152649 h 3300028"/>
                <a:gd name="connsiteX18-77" fmla="*/ 406400 w 7375407"/>
                <a:gd name="connsiteY18-78" fmla="*/ 895349 h 3300028"/>
                <a:gd name="connsiteX0-79" fmla="*/ 274086 w 7376443"/>
                <a:gd name="connsiteY0-80" fmla="*/ 901699 h 3300028"/>
                <a:gd name="connsiteX1-81" fmla="*/ 1525036 w 7376443"/>
                <a:gd name="connsiteY1-82" fmla="*/ 806449 h 3300028"/>
                <a:gd name="connsiteX2-83" fmla="*/ 1613936 w 7376443"/>
                <a:gd name="connsiteY2-84" fmla="*/ 82549 h 3300028"/>
                <a:gd name="connsiteX3-85" fmla="*/ 2388636 w 7376443"/>
                <a:gd name="connsiteY3-86" fmla="*/ 19049 h 3300028"/>
                <a:gd name="connsiteX4-87" fmla="*/ 4217436 w 7376443"/>
                <a:gd name="connsiteY4-88" fmla="*/ 107949 h 3300028"/>
                <a:gd name="connsiteX5-89" fmla="*/ 5157236 w 7376443"/>
                <a:gd name="connsiteY5-90" fmla="*/ 19049 h 3300028"/>
                <a:gd name="connsiteX6-91" fmla="*/ 5500136 w 7376443"/>
                <a:gd name="connsiteY6-92" fmla="*/ 95249 h 3300028"/>
                <a:gd name="connsiteX7-93" fmla="*/ 5525536 w 7376443"/>
                <a:gd name="connsiteY7-94" fmla="*/ 869949 h 3300028"/>
                <a:gd name="connsiteX8-95" fmla="*/ 6478036 w 7376443"/>
                <a:gd name="connsiteY8-96" fmla="*/ 831849 h 3300028"/>
                <a:gd name="connsiteX9-97" fmla="*/ 7176536 w 7376443"/>
                <a:gd name="connsiteY9-98" fmla="*/ 1060449 h 3300028"/>
                <a:gd name="connsiteX10-99" fmla="*/ 7367036 w 7376443"/>
                <a:gd name="connsiteY10-100" fmla="*/ 1974849 h 3300028"/>
                <a:gd name="connsiteX11-101" fmla="*/ 6947936 w 7376443"/>
                <a:gd name="connsiteY11-102" fmla="*/ 3054349 h 3300028"/>
                <a:gd name="connsiteX12-103" fmla="*/ 5347736 w 7376443"/>
                <a:gd name="connsiteY12-104" fmla="*/ 3092449 h 3300028"/>
                <a:gd name="connsiteX13-105" fmla="*/ 3874536 w 7376443"/>
                <a:gd name="connsiteY13-106" fmla="*/ 3092449 h 3300028"/>
                <a:gd name="connsiteX14-107" fmla="*/ 3480836 w 7376443"/>
                <a:gd name="connsiteY14-108" fmla="*/ 2863849 h 3300028"/>
                <a:gd name="connsiteX15-109" fmla="*/ 1677436 w 7376443"/>
                <a:gd name="connsiteY15-110" fmla="*/ 3295649 h 3300028"/>
                <a:gd name="connsiteX16-111" fmla="*/ 318536 w 7376443"/>
                <a:gd name="connsiteY16-112" fmla="*/ 3028949 h 3300028"/>
                <a:gd name="connsiteX17-113" fmla="*/ 1036 w 7376443"/>
                <a:gd name="connsiteY17-114" fmla="*/ 2152649 h 3300028"/>
                <a:gd name="connsiteX18-115" fmla="*/ 274086 w 7376443"/>
                <a:gd name="connsiteY18-116" fmla="*/ 901699 h 3300028"/>
                <a:gd name="connsiteX0-117" fmla="*/ 274086 w 7376443"/>
                <a:gd name="connsiteY0-118" fmla="*/ 901699 h 3295649"/>
                <a:gd name="connsiteX1-119" fmla="*/ 1525036 w 7376443"/>
                <a:gd name="connsiteY1-120" fmla="*/ 806449 h 3295649"/>
                <a:gd name="connsiteX2-121" fmla="*/ 1613936 w 7376443"/>
                <a:gd name="connsiteY2-122" fmla="*/ 82549 h 3295649"/>
                <a:gd name="connsiteX3-123" fmla="*/ 2388636 w 7376443"/>
                <a:gd name="connsiteY3-124" fmla="*/ 19049 h 3295649"/>
                <a:gd name="connsiteX4-125" fmla="*/ 4217436 w 7376443"/>
                <a:gd name="connsiteY4-126" fmla="*/ 107949 h 3295649"/>
                <a:gd name="connsiteX5-127" fmla="*/ 5157236 w 7376443"/>
                <a:gd name="connsiteY5-128" fmla="*/ 19049 h 3295649"/>
                <a:gd name="connsiteX6-129" fmla="*/ 5500136 w 7376443"/>
                <a:gd name="connsiteY6-130" fmla="*/ 95249 h 3295649"/>
                <a:gd name="connsiteX7-131" fmla="*/ 5525536 w 7376443"/>
                <a:gd name="connsiteY7-132" fmla="*/ 869949 h 3295649"/>
                <a:gd name="connsiteX8-133" fmla="*/ 6478036 w 7376443"/>
                <a:gd name="connsiteY8-134" fmla="*/ 831849 h 3295649"/>
                <a:gd name="connsiteX9-135" fmla="*/ 7176536 w 7376443"/>
                <a:gd name="connsiteY9-136" fmla="*/ 1060449 h 3295649"/>
                <a:gd name="connsiteX10-137" fmla="*/ 7367036 w 7376443"/>
                <a:gd name="connsiteY10-138" fmla="*/ 1974849 h 3295649"/>
                <a:gd name="connsiteX11-139" fmla="*/ 6947936 w 7376443"/>
                <a:gd name="connsiteY11-140" fmla="*/ 3054349 h 3295649"/>
                <a:gd name="connsiteX12-141" fmla="*/ 5347736 w 7376443"/>
                <a:gd name="connsiteY12-142" fmla="*/ 3092449 h 3295649"/>
                <a:gd name="connsiteX13-143" fmla="*/ 3874536 w 7376443"/>
                <a:gd name="connsiteY13-144" fmla="*/ 3092449 h 3295649"/>
                <a:gd name="connsiteX14-145" fmla="*/ 3029986 w 7376443"/>
                <a:gd name="connsiteY14-146" fmla="*/ 3028949 h 3295649"/>
                <a:gd name="connsiteX15-147" fmla="*/ 1677436 w 7376443"/>
                <a:gd name="connsiteY15-148" fmla="*/ 3295649 h 3295649"/>
                <a:gd name="connsiteX16-149" fmla="*/ 318536 w 7376443"/>
                <a:gd name="connsiteY16-150" fmla="*/ 3028949 h 3295649"/>
                <a:gd name="connsiteX17-151" fmla="*/ 1036 w 7376443"/>
                <a:gd name="connsiteY17-152" fmla="*/ 2152649 h 3295649"/>
                <a:gd name="connsiteX18-153" fmla="*/ 274086 w 7376443"/>
                <a:gd name="connsiteY18-154" fmla="*/ 901699 h 3295649"/>
                <a:gd name="connsiteX0-155" fmla="*/ 274086 w 7376443"/>
                <a:gd name="connsiteY0-156" fmla="*/ 901699 h 3160191"/>
                <a:gd name="connsiteX1-157" fmla="*/ 1525036 w 7376443"/>
                <a:gd name="connsiteY1-158" fmla="*/ 806449 h 3160191"/>
                <a:gd name="connsiteX2-159" fmla="*/ 1613936 w 7376443"/>
                <a:gd name="connsiteY2-160" fmla="*/ 82549 h 3160191"/>
                <a:gd name="connsiteX3-161" fmla="*/ 2388636 w 7376443"/>
                <a:gd name="connsiteY3-162" fmla="*/ 19049 h 3160191"/>
                <a:gd name="connsiteX4-163" fmla="*/ 4217436 w 7376443"/>
                <a:gd name="connsiteY4-164" fmla="*/ 107949 h 3160191"/>
                <a:gd name="connsiteX5-165" fmla="*/ 5157236 w 7376443"/>
                <a:gd name="connsiteY5-166" fmla="*/ 19049 h 3160191"/>
                <a:gd name="connsiteX6-167" fmla="*/ 5500136 w 7376443"/>
                <a:gd name="connsiteY6-168" fmla="*/ 95249 h 3160191"/>
                <a:gd name="connsiteX7-169" fmla="*/ 5525536 w 7376443"/>
                <a:gd name="connsiteY7-170" fmla="*/ 869949 h 3160191"/>
                <a:gd name="connsiteX8-171" fmla="*/ 6478036 w 7376443"/>
                <a:gd name="connsiteY8-172" fmla="*/ 831849 h 3160191"/>
                <a:gd name="connsiteX9-173" fmla="*/ 7176536 w 7376443"/>
                <a:gd name="connsiteY9-174" fmla="*/ 1060449 h 3160191"/>
                <a:gd name="connsiteX10-175" fmla="*/ 7367036 w 7376443"/>
                <a:gd name="connsiteY10-176" fmla="*/ 1974849 h 3160191"/>
                <a:gd name="connsiteX11-177" fmla="*/ 6947936 w 7376443"/>
                <a:gd name="connsiteY11-178" fmla="*/ 3054349 h 3160191"/>
                <a:gd name="connsiteX12-179" fmla="*/ 5347736 w 7376443"/>
                <a:gd name="connsiteY12-180" fmla="*/ 3092449 h 3160191"/>
                <a:gd name="connsiteX13-181" fmla="*/ 3874536 w 7376443"/>
                <a:gd name="connsiteY13-182" fmla="*/ 3092449 h 3160191"/>
                <a:gd name="connsiteX14-183" fmla="*/ 3029986 w 7376443"/>
                <a:gd name="connsiteY14-184" fmla="*/ 3028949 h 3160191"/>
                <a:gd name="connsiteX15-185" fmla="*/ 1569486 w 7376443"/>
                <a:gd name="connsiteY15-186" fmla="*/ 3155949 h 3160191"/>
                <a:gd name="connsiteX16-187" fmla="*/ 318536 w 7376443"/>
                <a:gd name="connsiteY16-188" fmla="*/ 3028949 h 3160191"/>
                <a:gd name="connsiteX17-189" fmla="*/ 1036 w 7376443"/>
                <a:gd name="connsiteY17-190" fmla="*/ 2152649 h 3160191"/>
                <a:gd name="connsiteX18-191" fmla="*/ 274086 w 7376443"/>
                <a:gd name="connsiteY18-192" fmla="*/ 901699 h 31601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7376443" h="3160191">
                  <a:moveTo>
                    <a:pt x="274086" y="901699"/>
                  </a:moveTo>
                  <a:cubicBezTo>
                    <a:pt x="528086" y="677332"/>
                    <a:pt x="1301728" y="942974"/>
                    <a:pt x="1525036" y="806449"/>
                  </a:cubicBezTo>
                  <a:cubicBezTo>
                    <a:pt x="1748344" y="669924"/>
                    <a:pt x="1470003" y="213782"/>
                    <a:pt x="1613936" y="82549"/>
                  </a:cubicBezTo>
                  <a:cubicBezTo>
                    <a:pt x="1757869" y="-48684"/>
                    <a:pt x="1954719" y="14816"/>
                    <a:pt x="2388636" y="19049"/>
                  </a:cubicBezTo>
                  <a:cubicBezTo>
                    <a:pt x="2822553" y="23282"/>
                    <a:pt x="3756003" y="107949"/>
                    <a:pt x="4217436" y="107949"/>
                  </a:cubicBezTo>
                  <a:cubicBezTo>
                    <a:pt x="4678869" y="107949"/>
                    <a:pt x="4943453" y="21166"/>
                    <a:pt x="5157236" y="19049"/>
                  </a:cubicBezTo>
                  <a:cubicBezTo>
                    <a:pt x="5371019" y="16932"/>
                    <a:pt x="5438753" y="-46568"/>
                    <a:pt x="5500136" y="95249"/>
                  </a:cubicBezTo>
                  <a:cubicBezTo>
                    <a:pt x="5561519" y="237066"/>
                    <a:pt x="5362553" y="747182"/>
                    <a:pt x="5525536" y="869949"/>
                  </a:cubicBezTo>
                  <a:cubicBezTo>
                    <a:pt x="5688519" y="992716"/>
                    <a:pt x="6202869" y="800099"/>
                    <a:pt x="6478036" y="831849"/>
                  </a:cubicBezTo>
                  <a:cubicBezTo>
                    <a:pt x="6753203" y="863599"/>
                    <a:pt x="7028369" y="869949"/>
                    <a:pt x="7176536" y="1060449"/>
                  </a:cubicBezTo>
                  <a:cubicBezTo>
                    <a:pt x="7324703" y="1250949"/>
                    <a:pt x="7405136" y="1642532"/>
                    <a:pt x="7367036" y="1974849"/>
                  </a:cubicBezTo>
                  <a:cubicBezTo>
                    <a:pt x="7328936" y="2307166"/>
                    <a:pt x="7284486" y="2868082"/>
                    <a:pt x="6947936" y="3054349"/>
                  </a:cubicBezTo>
                  <a:cubicBezTo>
                    <a:pt x="6611386" y="3240616"/>
                    <a:pt x="5347736" y="3092449"/>
                    <a:pt x="5347736" y="3092449"/>
                  </a:cubicBezTo>
                  <a:cubicBezTo>
                    <a:pt x="4835503" y="3098799"/>
                    <a:pt x="4260828" y="3103032"/>
                    <a:pt x="3874536" y="3092449"/>
                  </a:cubicBezTo>
                  <a:cubicBezTo>
                    <a:pt x="3488244" y="3081866"/>
                    <a:pt x="3414161" y="3018366"/>
                    <a:pt x="3029986" y="3028949"/>
                  </a:cubicBezTo>
                  <a:cubicBezTo>
                    <a:pt x="2645811" y="3039532"/>
                    <a:pt x="2021394" y="3155949"/>
                    <a:pt x="1569486" y="3155949"/>
                  </a:cubicBezTo>
                  <a:cubicBezTo>
                    <a:pt x="1117578" y="3155949"/>
                    <a:pt x="579944" y="3196166"/>
                    <a:pt x="318536" y="3028949"/>
                  </a:cubicBezTo>
                  <a:cubicBezTo>
                    <a:pt x="57128" y="2861732"/>
                    <a:pt x="8444" y="2507191"/>
                    <a:pt x="1036" y="2152649"/>
                  </a:cubicBezTo>
                  <a:cubicBezTo>
                    <a:pt x="-6372" y="1798107"/>
                    <a:pt x="20086" y="1126066"/>
                    <a:pt x="274086" y="901699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47625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秀英体简" panose="02010609000101010101" pitchFamily="49" charset="-122"/>
                <a:ea typeface="汉仪秀英体简" panose="02010609000101010101" pitchFamily="49" charset="-122"/>
                <a:cs typeface="思源黑体 CN Bold" panose="020B0800000000000000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084010" y="1120476"/>
              <a:ext cx="3825855" cy="2589158"/>
              <a:chOff x="4736366" y="959711"/>
              <a:chExt cx="2585384" cy="1749665"/>
            </a:xfrm>
          </p:grpSpPr>
          <p:sp>
            <p:nvSpPr>
              <p:cNvPr id="61" name="宇神PPT-1-2"/>
              <p:cNvSpPr/>
              <p:nvPr/>
            </p:nvSpPr>
            <p:spPr>
              <a:xfrm>
                <a:off x="4736366" y="959711"/>
                <a:ext cx="2585384" cy="723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PART 04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2" name="宇神PPT-1-3"/>
              <p:cNvSpPr/>
              <p:nvPr/>
            </p:nvSpPr>
            <p:spPr>
              <a:xfrm>
                <a:off x="5149038" y="1577398"/>
                <a:ext cx="1893925" cy="113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迁移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</p:grpSp>
      </p:grpSp>
      <p:sp>
        <p:nvSpPr>
          <p:cNvPr id="5" name="任意多边形: 形状 4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3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rot="900000">
            <a:off x="-188450" y="2553969"/>
            <a:ext cx="1999509" cy="1621646"/>
          </a:xfrm>
          <a:custGeom>
            <a:avLst/>
            <a:gdLst>
              <a:gd name="connsiteX0" fmla="*/ 287862 w 1999509"/>
              <a:gd name="connsiteY0" fmla="*/ 14786 h 1621646"/>
              <a:gd name="connsiteX1" fmla="*/ 965430 w 1999509"/>
              <a:gd name="connsiteY1" fmla="*/ 390156 h 1621646"/>
              <a:gd name="connsiteX2" fmla="*/ 965430 w 1999509"/>
              <a:gd name="connsiteY2" fmla="*/ 1621646 h 1621646"/>
              <a:gd name="connsiteX3" fmla="*/ 239552 w 1999509"/>
              <a:gd name="connsiteY3" fmla="*/ 1070692 h 1621646"/>
              <a:gd name="connsiteX4" fmla="*/ 224994 w 1999509"/>
              <a:gd name="connsiteY4" fmla="*/ 1054012 h 1621646"/>
              <a:gd name="connsiteX5" fmla="*/ 0 w 1999509"/>
              <a:gd name="connsiteY5" fmla="*/ 214325 h 1621646"/>
              <a:gd name="connsiteX6" fmla="*/ 19038 w 1999509"/>
              <a:gd name="connsiteY6" fmla="*/ 184908 h 1621646"/>
              <a:gd name="connsiteX7" fmla="*/ 287862 w 1999509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9509" h="1621646">
                <a:moveTo>
                  <a:pt x="287862" y="14786"/>
                </a:moveTo>
                <a:cubicBezTo>
                  <a:pt x="524775" y="-41988"/>
                  <a:pt x="818392" y="60903"/>
                  <a:pt x="965430" y="390156"/>
                </a:cubicBezTo>
                <a:cubicBezTo>
                  <a:pt x="1393178" y="-567670"/>
                  <a:pt x="3061395" y="390156"/>
                  <a:pt x="965430" y="1621646"/>
                </a:cubicBezTo>
                <a:cubicBezTo>
                  <a:pt x="637936" y="1429226"/>
                  <a:pt x="402340" y="1243487"/>
                  <a:pt x="239552" y="1070692"/>
                </a:cubicBezTo>
                <a:lnTo>
                  <a:pt x="224994" y="1054012"/>
                </a:lnTo>
                <a:lnTo>
                  <a:pt x="0" y="214325"/>
                </a:lnTo>
                <a:lnTo>
                  <a:pt x="19038" y="184908"/>
                </a:lnTo>
                <a:cubicBezTo>
                  <a:pt x="84203" y="99387"/>
                  <a:pt x="180174" y="40592"/>
                  <a:pt x="287862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5"/>
          <p:cNvSpPr/>
          <p:nvPr/>
        </p:nvSpPr>
        <p:spPr>
          <a:xfrm rot="21331422">
            <a:off x="720003" y="3564054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17" name="图片 16" descr="图标&#10;&#10;描述已自动生成"/>
          <p:cNvPicPr>
            <a:picLocks noChangeAspect="1"/>
          </p:cNvPicPr>
          <p:nvPr/>
        </p:nvPicPr>
        <p:blipFill>
          <a:blip r:embed="rId1" cstate="screen"/>
          <a:srcRect b="14825"/>
          <a:stretch>
            <a:fillRect/>
          </a:stretch>
        </p:blipFill>
        <p:spPr>
          <a:xfrm>
            <a:off x="8654324" y="4147898"/>
            <a:ext cx="3279980" cy="2710102"/>
          </a:xfrm>
          <a:custGeom>
            <a:avLst/>
            <a:gdLst>
              <a:gd name="connsiteX0" fmla="*/ 0 w 3279980"/>
              <a:gd name="connsiteY0" fmla="*/ 0 h 2710102"/>
              <a:gd name="connsiteX1" fmla="*/ 3279980 w 3279980"/>
              <a:gd name="connsiteY1" fmla="*/ 0 h 2710102"/>
              <a:gd name="connsiteX2" fmla="*/ 3279980 w 3279980"/>
              <a:gd name="connsiteY2" fmla="*/ 2710102 h 2710102"/>
              <a:gd name="connsiteX3" fmla="*/ 0 w 3279980"/>
              <a:gd name="connsiteY3" fmla="*/ 2710102 h 271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710102">
                <a:moveTo>
                  <a:pt x="0" y="0"/>
                </a:moveTo>
                <a:lnTo>
                  <a:pt x="3279980" y="0"/>
                </a:lnTo>
                <a:lnTo>
                  <a:pt x="3279980" y="2710102"/>
                </a:lnTo>
                <a:lnTo>
                  <a:pt x="0" y="2710102"/>
                </a:lnTo>
                <a:close/>
              </a:path>
            </a:pathLst>
          </a:custGeom>
        </p:spPr>
      </p:pic>
      <p:pic>
        <p:nvPicPr>
          <p:cNvPr id="24" name="图片 23" descr="图标&#10;&#10;描述已自动生成"/>
          <p:cNvPicPr>
            <a:picLocks noChangeAspect="1"/>
          </p:cNvPicPr>
          <p:nvPr/>
        </p:nvPicPr>
        <p:blipFill>
          <a:blip r:embed="rId2" cstate="screen"/>
          <a:srcRect t="13927" r="19619"/>
          <a:stretch>
            <a:fillRect/>
          </a:stretch>
        </p:blipFill>
        <p:spPr>
          <a:xfrm>
            <a:off x="8846228" y="1"/>
            <a:ext cx="3345773" cy="3122149"/>
          </a:xfrm>
          <a:custGeom>
            <a:avLst/>
            <a:gdLst>
              <a:gd name="connsiteX0" fmla="*/ 0 w 3345773"/>
              <a:gd name="connsiteY0" fmla="*/ 0 h 3122149"/>
              <a:gd name="connsiteX1" fmla="*/ 3345773 w 3345773"/>
              <a:gd name="connsiteY1" fmla="*/ 0 h 3122149"/>
              <a:gd name="connsiteX2" fmla="*/ 3345773 w 3345773"/>
              <a:gd name="connsiteY2" fmla="*/ 3122149 h 3122149"/>
              <a:gd name="connsiteX3" fmla="*/ 0 w 3345773"/>
              <a:gd name="connsiteY3" fmla="*/ 3122149 h 31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773" h="3122149">
                <a:moveTo>
                  <a:pt x="0" y="0"/>
                </a:moveTo>
                <a:lnTo>
                  <a:pt x="3345773" y="0"/>
                </a:lnTo>
                <a:lnTo>
                  <a:pt x="3345773" y="3122149"/>
                </a:lnTo>
                <a:lnTo>
                  <a:pt x="0" y="3122149"/>
                </a:lnTo>
                <a:close/>
              </a:path>
            </a:pathLst>
          </a:custGeom>
        </p:spPr>
      </p:pic>
      <p:pic>
        <p:nvPicPr>
          <p:cNvPr id="26" name="图片 25" descr="图标&#10;&#10;描述已自动生成"/>
          <p:cNvPicPr>
            <a:picLocks noChangeAspect="1"/>
          </p:cNvPicPr>
          <p:nvPr/>
        </p:nvPicPr>
        <p:blipFill>
          <a:blip r:embed="rId3" cstate="screen"/>
          <a:srcRect l="3794" t="27114"/>
          <a:stretch>
            <a:fillRect/>
          </a:stretch>
        </p:blipFill>
        <p:spPr>
          <a:xfrm>
            <a:off x="0" y="1"/>
            <a:ext cx="3663832" cy="2229435"/>
          </a:xfrm>
          <a:custGeom>
            <a:avLst/>
            <a:gdLst>
              <a:gd name="connsiteX0" fmla="*/ 0 w 3663832"/>
              <a:gd name="connsiteY0" fmla="*/ 0 h 2229435"/>
              <a:gd name="connsiteX1" fmla="*/ 3663832 w 3663832"/>
              <a:gd name="connsiteY1" fmla="*/ 0 h 2229435"/>
              <a:gd name="connsiteX2" fmla="*/ 3663832 w 3663832"/>
              <a:gd name="connsiteY2" fmla="*/ 2229435 h 2229435"/>
              <a:gd name="connsiteX3" fmla="*/ 0 w 3663832"/>
              <a:gd name="connsiteY3" fmla="*/ 2229435 h 22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3832" h="2229435">
                <a:moveTo>
                  <a:pt x="0" y="0"/>
                </a:moveTo>
                <a:lnTo>
                  <a:pt x="3663832" y="0"/>
                </a:lnTo>
                <a:lnTo>
                  <a:pt x="3663832" y="2229435"/>
                </a:lnTo>
                <a:lnTo>
                  <a:pt x="0" y="2229435"/>
                </a:lnTo>
                <a:close/>
              </a:path>
            </a:pathLst>
          </a:custGeom>
        </p:spPr>
      </p:pic>
      <p:pic>
        <p:nvPicPr>
          <p:cNvPr id="28" name="图片 2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10918" b="15708"/>
          <a:stretch>
            <a:fillRect/>
          </a:stretch>
        </p:blipFill>
        <p:spPr>
          <a:xfrm>
            <a:off x="0" y="4116606"/>
            <a:ext cx="3453942" cy="2741395"/>
          </a:xfrm>
          <a:custGeom>
            <a:avLst/>
            <a:gdLst>
              <a:gd name="connsiteX0" fmla="*/ 0 w 3453942"/>
              <a:gd name="connsiteY0" fmla="*/ 0 h 2741395"/>
              <a:gd name="connsiteX1" fmla="*/ 3453942 w 3453942"/>
              <a:gd name="connsiteY1" fmla="*/ 0 h 2741395"/>
              <a:gd name="connsiteX2" fmla="*/ 3453942 w 3453942"/>
              <a:gd name="connsiteY2" fmla="*/ 2741395 h 2741395"/>
              <a:gd name="connsiteX3" fmla="*/ 0 w 3453942"/>
              <a:gd name="connsiteY3" fmla="*/ 2741395 h 27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3942" h="2741395">
                <a:moveTo>
                  <a:pt x="0" y="0"/>
                </a:moveTo>
                <a:lnTo>
                  <a:pt x="3453942" y="0"/>
                </a:lnTo>
                <a:lnTo>
                  <a:pt x="3453942" y="2741395"/>
                </a:lnTo>
                <a:lnTo>
                  <a:pt x="0" y="2741395"/>
                </a:lnTo>
                <a:close/>
              </a:path>
            </a:pathLst>
          </a:custGeom>
        </p:spPr>
      </p:pic>
      <p:sp>
        <p:nvSpPr>
          <p:cNvPr id="30" name="任意多边形: 形状 29"/>
          <p:cNvSpPr/>
          <p:nvPr/>
        </p:nvSpPr>
        <p:spPr>
          <a:xfrm rot="19800000">
            <a:off x="5691516" y="-422647"/>
            <a:ext cx="1467876" cy="1220278"/>
          </a:xfrm>
          <a:custGeom>
            <a:avLst/>
            <a:gdLst>
              <a:gd name="connsiteX0" fmla="*/ 52129 w 1467876"/>
              <a:gd name="connsiteY0" fmla="*/ 0 h 1220278"/>
              <a:gd name="connsiteX1" fmla="*/ 1467876 w 1467876"/>
              <a:gd name="connsiteY1" fmla="*/ 817382 h 1220278"/>
              <a:gd name="connsiteX2" fmla="*/ 1457923 w 1467876"/>
              <a:gd name="connsiteY2" fmla="*/ 827205 h 1220278"/>
              <a:gd name="connsiteX3" fmla="*/ 911826 w 1467876"/>
              <a:gd name="connsiteY3" fmla="*/ 1220278 h 1220278"/>
              <a:gd name="connsiteX4" fmla="*/ 22484 w 1467876"/>
              <a:gd name="connsiteY4" fmla="*/ 54846 h 12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76" h="1220278">
                <a:moveTo>
                  <a:pt x="52129" y="0"/>
                </a:moveTo>
                <a:lnTo>
                  <a:pt x="1467876" y="817382"/>
                </a:lnTo>
                <a:lnTo>
                  <a:pt x="1457923" y="827205"/>
                </a:lnTo>
                <a:cubicBezTo>
                  <a:pt x="1322007" y="952574"/>
                  <a:pt x="1142847" y="1084541"/>
                  <a:pt x="911826" y="1220278"/>
                </a:cubicBezTo>
                <a:cubicBezTo>
                  <a:pt x="103251" y="745197"/>
                  <a:pt x="-70015" y="316305"/>
                  <a:pt x="22484" y="5484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5"/>
          <p:cNvPicPr>
            <a:picLocks noChangeAspect="1"/>
          </p:cNvPicPr>
          <p:nvPr/>
        </p:nvPicPr>
        <p:blipFill>
          <a:blip r:embed="rId1" cstate="screen"/>
          <a:srcRect l="5570"/>
          <a:stretch>
            <a:fillRect/>
          </a:stretch>
        </p:blipFill>
        <p:spPr>
          <a:xfrm flipH="1">
            <a:off x="7520793" y="1133489"/>
            <a:ext cx="5174762" cy="5480006"/>
          </a:xfrm>
          <a:custGeom>
            <a:avLst/>
            <a:gdLst>
              <a:gd name="connsiteX0" fmla="*/ 5174762 w 5174762"/>
              <a:gd name="connsiteY0" fmla="*/ 0 h 5480006"/>
              <a:gd name="connsiteX1" fmla="*/ 0 w 5174762"/>
              <a:gd name="connsiteY1" fmla="*/ 0 h 5480006"/>
              <a:gd name="connsiteX2" fmla="*/ 0 w 5174762"/>
              <a:gd name="connsiteY2" fmla="*/ 5480006 h 5480006"/>
              <a:gd name="connsiteX3" fmla="*/ 5174762 w 5174762"/>
              <a:gd name="connsiteY3" fmla="*/ 5480006 h 548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4762" h="5480006">
                <a:moveTo>
                  <a:pt x="5174762" y="0"/>
                </a:moveTo>
                <a:lnTo>
                  <a:pt x="0" y="0"/>
                </a:lnTo>
                <a:lnTo>
                  <a:pt x="0" y="5480006"/>
                </a:lnTo>
                <a:lnTo>
                  <a:pt x="5174762" y="5480006"/>
                </a:lnTo>
                <a:close/>
              </a:path>
            </a:pathLst>
          </a:custGeom>
        </p:spPr>
      </p:pic>
      <p:sp>
        <p:nvSpPr>
          <p:cNvPr id="9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0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1" name="宇神PPT-3"/>
          <p:cNvSpPr/>
          <p:nvPr/>
        </p:nvSpPr>
        <p:spPr>
          <a:xfrm flipH="1">
            <a:off x="2546198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04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宇神PPT-4"/>
          <p:cNvSpPr txBox="1"/>
          <p:nvPr/>
        </p:nvSpPr>
        <p:spPr>
          <a:xfrm flipH="1">
            <a:off x="1422563" y="388797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迁移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5" name="宇神PPT-6"/>
          <p:cNvSpPr/>
          <p:nvPr/>
        </p:nvSpPr>
        <p:spPr>
          <a:xfrm>
            <a:off x="0" y="5963396"/>
            <a:ext cx="12191999" cy="894604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38100" dist="12700" dir="10800000" algn="r" rotWithShape="0">
              <a:schemeClr val="accent1">
                <a:lumMod val="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宇神PPT-7"/>
          <p:cNvGrpSpPr/>
          <p:nvPr/>
        </p:nvGrpSpPr>
        <p:grpSpPr>
          <a:xfrm>
            <a:off x="256540" y="1271905"/>
            <a:ext cx="6974205" cy="3034665"/>
            <a:chOff x="1156335" y="1904484"/>
            <a:chExt cx="6304194" cy="2466373"/>
          </a:xfrm>
        </p:grpSpPr>
        <p:sp>
          <p:nvSpPr>
            <p:cNvPr id="31" name="宇神PPT-7-2"/>
            <p:cNvSpPr/>
            <p:nvPr/>
          </p:nvSpPr>
          <p:spPr>
            <a:xfrm>
              <a:off x="1156335" y="1904484"/>
              <a:ext cx="6304194" cy="2466373"/>
            </a:xfrm>
            <a:prstGeom prst="rect">
              <a:avLst/>
            </a:prstGeom>
          </p:spPr>
          <p:txBody>
            <a:bodyPr wrap="square">
              <a:noAutofit/>
              <a:scene3d>
                <a:camera prst="orthographicFront"/>
                <a:lightRig rig="threePt" dir="t"/>
              </a:scene3d>
              <a:sp3d contourW="12700">
                <a:contourClr>
                  <a:schemeClr val="accent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（2023.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3 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福建模拟）</a:t>
              </a:r>
              <a:r>
                <a:rPr kumimoji="0" lang="zh-CN" altLang="en-US" sz="2400" b="1" i="0" baseline="0" noProof="0" dirty="0">
                  <a:ln>
                    <a:noFill/>
                  </a:ln>
                  <a:solidFill>
                    <a:srgbClr val="142645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假定你是李华，上周日你校举办了以“The Power of Voluntary Work”为主题的演讲比赛。请你为校英文报写一篇报道，内容包括：1.参加人员；2.比赛过程；3.活动反响。</a:t>
              </a:r>
              <a:endParaRPr kumimoji="0" lang="zh-CN" altLang="en-US" sz="2400" b="1" i="0" baseline="0" noProof="0" dirty="0">
                <a:ln>
                  <a:noFill/>
                </a:ln>
                <a:solidFill>
                  <a:srgbClr val="14264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32" name="宇神PPT-7-3"/>
            <p:cNvSpPr/>
            <p:nvPr/>
          </p:nvSpPr>
          <p:spPr>
            <a:xfrm>
              <a:off x="1172845" y="1905000"/>
              <a:ext cx="309880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0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1" name="宇神PPT-3"/>
          <p:cNvSpPr/>
          <p:nvPr/>
        </p:nvSpPr>
        <p:spPr>
          <a:xfrm flipH="1">
            <a:off x="2546198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04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宇神PPT-4"/>
          <p:cNvSpPr txBox="1"/>
          <p:nvPr/>
        </p:nvSpPr>
        <p:spPr>
          <a:xfrm flipH="1">
            <a:off x="711363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迁移作文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4" name="宇神PPT-6"/>
          <p:cNvSpPr/>
          <p:nvPr/>
        </p:nvSpPr>
        <p:spPr>
          <a:xfrm>
            <a:off x="0" y="977265"/>
            <a:ext cx="12094210" cy="5963920"/>
          </a:xfrm>
          <a:prstGeom prst="frame">
            <a:avLst>
              <a:gd name="adj1" fmla="val 1229"/>
            </a:avLst>
          </a:prstGeom>
          <a:solidFill>
            <a:schemeClr val="accent1">
              <a:lumMod val="78125"/>
              <a:lumOff val="2187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0" name="宇神PPT-7"/>
          <p:cNvSpPr/>
          <p:nvPr/>
        </p:nvSpPr>
        <p:spPr>
          <a:xfrm>
            <a:off x="9308473" y="6514434"/>
            <a:ext cx="2961178" cy="1934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宇神PPT-8"/>
          <p:cNvSpPr txBox="1"/>
          <p:nvPr/>
        </p:nvSpPr>
        <p:spPr>
          <a:xfrm>
            <a:off x="256540" y="1162050"/>
            <a:ext cx="11718925" cy="5546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The Power of Voluntary Work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  <a:p>
            <a:pPr marR="0" lvl="0" indent="4572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Targeted at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provoking students’ awareness of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dedication to assisting others, a speech competition with the title of “the power of voluntary work” was held as scheduled in our school last Sunday.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  <a:p>
            <a:pPr marR="0" lvl="0" indent="4572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After several rounds of fierce competition, 10 finalists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gained access to the final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. At the very start, the opening speech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was delivered by the principal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, who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laid emphasis on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the core value of volunteer work.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Subsequent to it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, each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contestant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was required to 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deliver a pertinent speech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within 5 minutes, embodying the essence of volunteer work. Eventually,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centered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on their immediate performance and the content, 3 students were awarded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certifications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in recognition of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their distinguished performance.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  <a:p>
            <a:pPr marR="0" lvl="0" indent="4572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Thunderous applause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marked the end of the competition. Not only could it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ignite students’ zest for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volunteering, but it could</a:t>
            </a:r>
            <a:r>
              <a:rPr kumimoji="0" lang="en-US" altLang="zh-CN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shed light on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Light" panose="020B0300000000000000" charset="-122"/>
                <a:cs typeface="Times New Roman Regular" panose="02020603050405020304" charset="0"/>
              </a:rPr>
              <a:t> the significance of individual’s deeds, which would contribute to the improvement of the society.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0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Light" panose="020B0300000000000000" charset="-122"/>
              <a:cs typeface="Times New Roman Regular" panose="0202060305040502030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2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9" name="图片 8" descr="图标&#10;&#10;描述已自动生成"/>
          <p:cNvPicPr>
            <a:picLocks noChangeAspect="1"/>
          </p:cNvPicPr>
          <p:nvPr/>
        </p:nvPicPr>
        <p:blipFill>
          <a:blip r:embed="rId1" cstate="screen"/>
          <a:srcRect l="18135" t="16992"/>
          <a:stretch>
            <a:fillRect/>
          </a:stretch>
        </p:blipFill>
        <p:spPr>
          <a:xfrm>
            <a:off x="0" y="0"/>
            <a:ext cx="3117676" cy="2539052"/>
          </a:xfrm>
          <a:custGeom>
            <a:avLst/>
            <a:gdLst>
              <a:gd name="connsiteX0" fmla="*/ 0 w 3117676"/>
              <a:gd name="connsiteY0" fmla="*/ 0 h 2539052"/>
              <a:gd name="connsiteX1" fmla="*/ 3117676 w 3117676"/>
              <a:gd name="connsiteY1" fmla="*/ 0 h 2539052"/>
              <a:gd name="connsiteX2" fmla="*/ 3117676 w 3117676"/>
              <a:gd name="connsiteY2" fmla="*/ 2539052 h 2539052"/>
              <a:gd name="connsiteX3" fmla="*/ 0 w 3117676"/>
              <a:gd name="connsiteY3" fmla="*/ 2539052 h 2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676" h="2539052">
                <a:moveTo>
                  <a:pt x="0" y="0"/>
                </a:moveTo>
                <a:lnTo>
                  <a:pt x="3117676" y="0"/>
                </a:lnTo>
                <a:lnTo>
                  <a:pt x="3117676" y="2539052"/>
                </a:lnTo>
                <a:lnTo>
                  <a:pt x="0" y="2539052"/>
                </a:lnTo>
                <a:close/>
              </a:path>
            </a:pathLst>
          </a:custGeom>
        </p:spPr>
      </p:pic>
      <p:pic>
        <p:nvPicPr>
          <p:cNvPr id="13" name="图片 12" descr="图标&#10;&#10;描述已自动生成"/>
          <p:cNvPicPr>
            <a:picLocks noChangeAspect="1"/>
          </p:cNvPicPr>
          <p:nvPr/>
        </p:nvPicPr>
        <p:blipFill>
          <a:blip r:embed="rId2" cstate="screen"/>
          <a:srcRect b="17308"/>
          <a:stretch>
            <a:fillRect/>
          </a:stretch>
        </p:blipFill>
        <p:spPr>
          <a:xfrm>
            <a:off x="8682390" y="4226920"/>
            <a:ext cx="3279980" cy="2631081"/>
          </a:xfrm>
          <a:custGeom>
            <a:avLst/>
            <a:gdLst>
              <a:gd name="connsiteX0" fmla="*/ 0 w 3279980"/>
              <a:gd name="connsiteY0" fmla="*/ 0 h 2631081"/>
              <a:gd name="connsiteX1" fmla="*/ 3279980 w 3279980"/>
              <a:gd name="connsiteY1" fmla="*/ 0 h 2631081"/>
              <a:gd name="connsiteX2" fmla="*/ 3279980 w 3279980"/>
              <a:gd name="connsiteY2" fmla="*/ 2631081 h 2631081"/>
              <a:gd name="connsiteX3" fmla="*/ 0 w 3279980"/>
              <a:gd name="connsiteY3" fmla="*/ 2631081 h 263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631081">
                <a:moveTo>
                  <a:pt x="0" y="0"/>
                </a:moveTo>
                <a:lnTo>
                  <a:pt x="3279980" y="0"/>
                </a:lnTo>
                <a:lnTo>
                  <a:pt x="3279980" y="2631081"/>
                </a:lnTo>
                <a:lnTo>
                  <a:pt x="0" y="2631081"/>
                </a:lnTo>
                <a:close/>
              </a:path>
            </a:pathLst>
          </a:custGeom>
        </p:spPr>
      </p:pic>
      <p:pic>
        <p:nvPicPr>
          <p:cNvPr id="15" name="图片 14" descr="图标&#10;&#10;描述已自动生成"/>
          <p:cNvPicPr>
            <a:picLocks noChangeAspect="1"/>
          </p:cNvPicPr>
          <p:nvPr/>
        </p:nvPicPr>
        <p:blipFill>
          <a:blip r:embed="rId3" cstate="screen"/>
          <a:srcRect t="5633" r="25142"/>
          <a:stretch>
            <a:fillRect/>
          </a:stretch>
        </p:blipFill>
        <p:spPr>
          <a:xfrm>
            <a:off x="9076114" y="1"/>
            <a:ext cx="3115887" cy="3422977"/>
          </a:xfrm>
          <a:custGeom>
            <a:avLst/>
            <a:gdLst>
              <a:gd name="connsiteX0" fmla="*/ 0 w 3115887"/>
              <a:gd name="connsiteY0" fmla="*/ 0 h 3422977"/>
              <a:gd name="connsiteX1" fmla="*/ 3115887 w 3115887"/>
              <a:gd name="connsiteY1" fmla="*/ 0 h 3422977"/>
              <a:gd name="connsiteX2" fmla="*/ 3115887 w 3115887"/>
              <a:gd name="connsiteY2" fmla="*/ 3422977 h 3422977"/>
              <a:gd name="connsiteX3" fmla="*/ 0 w 3115887"/>
              <a:gd name="connsiteY3" fmla="*/ 3422977 h 342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887" h="3422977">
                <a:moveTo>
                  <a:pt x="0" y="0"/>
                </a:moveTo>
                <a:lnTo>
                  <a:pt x="3115887" y="0"/>
                </a:lnTo>
                <a:lnTo>
                  <a:pt x="3115887" y="3422977"/>
                </a:lnTo>
                <a:lnTo>
                  <a:pt x="0" y="3422977"/>
                </a:lnTo>
                <a:close/>
              </a:path>
            </a:pathLst>
          </a:custGeom>
        </p:spPr>
      </p:pic>
      <p:sp>
        <p:nvSpPr>
          <p:cNvPr id="17" name="任意多边形: 形状 16"/>
          <p:cNvSpPr/>
          <p:nvPr/>
        </p:nvSpPr>
        <p:spPr>
          <a:xfrm rot="900000">
            <a:off x="-218293" y="2731813"/>
            <a:ext cx="1881975" cy="1621646"/>
          </a:xfrm>
          <a:custGeom>
            <a:avLst/>
            <a:gdLst>
              <a:gd name="connsiteX0" fmla="*/ 170328 w 1881975"/>
              <a:gd name="connsiteY0" fmla="*/ 14786 h 1621646"/>
              <a:gd name="connsiteX1" fmla="*/ 847896 w 1881975"/>
              <a:gd name="connsiteY1" fmla="*/ 390156 h 1621646"/>
              <a:gd name="connsiteX2" fmla="*/ 847896 w 1881975"/>
              <a:gd name="connsiteY2" fmla="*/ 1621646 h 1621646"/>
              <a:gd name="connsiteX3" fmla="*/ 353533 w 1881975"/>
              <a:gd name="connsiteY3" fmla="*/ 1283858 h 1621646"/>
              <a:gd name="connsiteX4" fmla="*/ 309308 w 1881975"/>
              <a:gd name="connsiteY4" fmla="*/ 1245638 h 1621646"/>
              <a:gd name="connsiteX5" fmla="*/ 0 w 1881975"/>
              <a:gd name="connsiteY5" fmla="*/ 91286 h 1621646"/>
              <a:gd name="connsiteX6" fmla="*/ 47948 w 1881975"/>
              <a:gd name="connsiteY6" fmla="*/ 61187 h 1621646"/>
              <a:gd name="connsiteX7" fmla="*/ 170328 w 1881975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1975" h="1621646">
                <a:moveTo>
                  <a:pt x="170328" y="14786"/>
                </a:moveTo>
                <a:cubicBezTo>
                  <a:pt x="407241" y="-41988"/>
                  <a:pt x="700858" y="60903"/>
                  <a:pt x="847896" y="390156"/>
                </a:cubicBezTo>
                <a:cubicBezTo>
                  <a:pt x="1275644" y="-567670"/>
                  <a:pt x="2943861" y="390156"/>
                  <a:pt x="847896" y="1621646"/>
                </a:cubicBezTo>
                <a:cubicBezTo>
                  <a:pt x="651400" y="1506194"/>
                  <a:pt x="487986" y="1393147"/>
                  <a:pt x="353533" y="1283858"/>
                </a:cubicBezTo>
                <a:lnTo>
                  <a:pt x="309308" y="1245638"/>
                </a:lnTo>
                <a:lnTo>
                  <a:pt x="0" y="91286"/>
                </a:lnTo>
                <a:lnTo>
                  <a:pt x="47948" y="61187"/>
                </a:lnTo>
                <a:cubicBezTo>
                  <a:pt x="86052" y="40709"/>
                  <a:pt x="127253" y="25108"/>
                  <a:pt x="170328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7"/>
          <p:cNvSpPr/>
          <p:nvPr/>
        </p:nvSpPr>
        <p:spPr>
          <a:xfrm rot="21331422">
            <a:off x="574629" y="3726688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33" name="任意多边形: 形状 32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36" name="任意多边形: 形状 35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51" name="宇神PPT-11"/>
          <p:cNvGrpSpPr/>
          <p:nvPr/>
        </p:nvGrpSpPr>
        <p:grpSpPr>
          <a:xfrm>
            <a:off x="2458284" y="2064932"/>
            <a:ext cx="7275433" cy="1551943"/>
            <a:chOff x="2458284" y="1708498"/>
            <a:chExt cx="7275433" cy="1551943"/>
          </a:xfrm>
        </p:grpSpPr>
        <p:sp>
          <p:nvSpPr>
            <p:cNvPr id="50" name="宇神PPT-11-1"/>
            <p:cNvSpPr/>
            <p:nvPr/>
          </p:nvSpPr>
          <p:spPr>
            <a:xfrm>
              <a:off x="2458284" y="2172409"/>
              <a:ext cx="7275433" cy="1088032"/>
            </a:xfrm>
            <a:prstGeom prst="roundRect">
              <a:avLst/>
            </a:prstGeom>
            <a:solidFill>
              <a:schemeClr val="accent1">
                <a:lumMod val="781"/>
                <a:lumOff val="99219"/>
              </a:schemeClr>
            </a:solidFill>
            <a:ln w="12700" cap="flat" cmpd="sng" algn="ctr">
              <a:solidFill>
                <a:schemeClr val="accent1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494402" y="1708498"/>
              <a:ext cx="6773710" cy="1491869"/>
              <a:chOff x="2494402" y="2154878"/>
              <a:chExt cx="6773710" cy="1491869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494402" y="2539942"/>
                <a:ext cx="6773710" cy="1106805"/>
                <a:chOff x="638632" y="1679812"/>
                <a:chExt cx="6773710" cy="1106805"/>
              </a:xfrm>
            </p:grpSpPr>
            <p:sp>
              <p:nvSpPr>
                <p:cNvPr id="30" name="宇神PPT-11-2"/>
                <p:cNvSpPr/>
                <p:nvPr/>
              </p:nvSpPr>
              <p:spPr>
                <a:xfrm>
                  <a:off x="638632" y="1679812"/>
                  <a:ext cx="3535680" cy="11068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100000"/>
                        </a:schemeClr>
                      </a:solidFill>
                      <a:effectLst/>
                      <a:uLnTx/>
                      <a:uFillTx/>
                      <a:latin typeface="汉仪秀英体简" panose="02010609000101010101" pitchFamily="49" charset="-122"/>
                      <a:ea typeface="汉仪秀英体简" panose="02010609000101010101" pitchFamily="49" charset="-122"/>
                      <a:cs typeface="思源黑体 CN Bold" panose="020B0800000000000000" charset="-122"/>
                    </a:rPr>
                    <a:t>互助互爱</a:t>
                  </a:r>
                  <a:endParaRPr kumimoji="0" lang="zh-CN" alt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100000"/>
                      </a:schemeClr>
                    </a:solidFill>
                    <a:effectLst/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31" name="宇神PPT-11-3"/>
                <p:cNvSpPr/>
                <p:nvPr/>
              </p:nvSpPr>
              <p:spPr>
                <a:xfrm>
                  <a:off x="4714862" y="1679812"/>
                  <a:ext cx="2697480" cy="11068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6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100000"/>
                        </a:schemeClr>
                      </a:solidFill>
                      <a:effectLst/>
                      <a:uLnTx/>
                      <a:uFillTx/>
                      <a:latin typeface="汉仪秀英体简" panose="02010609000101010101" pitchFamily="49" charset="-122"/>
                      <a:ea typeface="汉仪秀英体简" panose="02010609000101010101" pitchFamily="49" charset="-122"/>
                      <a:cs typeface="思源黑体 CN Bold" panose="020B0800000000000000" charset="-122"/>
                    </a:rPr>
                    <a:t>倡议信</a:t>
                  </a:r>
                  <a:endParaRPr kumimoji="0" lang="zh-CN" alt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100000"/>
                      </a:schemeClr>
                    </a:solidFill>
                    <a:effectLst/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endParaRPr>
                </a:p>
              </p:txBody>
            </p:sp>
          </p:grpSp>
          <p:sp>
            <p:nvSpPr>
              <p:cNvPr id="29" name="宇神PPT-11-5"/>
              <p:cNvSpPr/>
              <p:nvPr/>
            </p:nvSpPr>
            <p:spPr>
              <a:xfrm>
                <a:off x="3117676" y="2154878"/>
                <a:ext cx="5956650" cy="368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rPr>
                  <a:t>MUTUAL ASSISTANCE AND CARE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</p:grpSp>
      <p:sp>
        <p:nvSpPr>
          <p:cNvPr id="53" name="宇神PPT-12-1"/>
          <p:cNvSpPr/>
          <p:nvPr/>
        </p:nvSpPr>
        <p:spPr>
          <a:xfrm>
            <a:off x="6549390" y="3888740"/>
            <a:ext cx="3990340" cy="340095"/>
          </a:xfrm>
          <a:prstGeom prst="roundRect">
            <a:avLst>
              <a:gd name="adj" fmla="val 16761"/>
            </a:avLst>
          </a:prstGeom>
          <a:solidFill>
            <a:schemeClr val="accent3">
              <a:lumMod val="100000"/>
            </a:schemeClr>
          </a:solidFill>
          <a:ln w="9525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2024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新阵地联盟高三联考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8" name="图片 3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8370" b="15713"/>
          <a:stretch>
            <a:fillRect/>
          </a:stretch>
        </p:blipFill>
        <p:spPr>
          <a:xfrm>
            <a:off x="1" y="4116764"/>
            <a:ext cx="3552745" cy="2741236"/>
          </a:xfrm>
          <a:custGeom>
            <a:avLst/>
            <a:gdLst>
              <a:gd name="connsiteX0" fmla="*/ 0 w 3552745"/>
              <a:gd name="connsiteY0" fmla="*/ 0 h 2741236"/>
              <a:gd name="connsiteX1" fmla="*/ 3552745 w 3552745"/>
              <a:gd name="connsiteY1" fmla="*/ 0 h 2741236"/>
              <a:gd name="connsiteX2" fmla="*/ 3552745 w 3552745"/>
              <a:gd name="connsiteY2" fmla="*/ 2741236 h 2741236"/>
              <a:gd name="connsiteX3" fmla="*/ 0 w 3552745"/>
              <a:gd name="connsiteY3" fmla="*/ 2741236 h 274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2745" h="2741236">
                <a:moveTo>
                  <a:pt x="0" y="0"/>
                </a:moveTo>
                <a:lnTo>
                  <a:pt x="3552745" y="0"/>
                </a:lnTo>
                <a:lnTo>
                  <a:pt x="3552745" y="2741236"/>
                </a:lnTo>
                <a:lnTo>
                  <a:pt x="0" y="2741236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0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1" name="宇神PPT-3"/>
          <p:cNvSpPr/>
          <p:nvPr/>
        </p:nvSpPr>
        <p:spPr>
          <a:xfrm flipH="1">
            <a:off x="2546198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04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宇神PPT-4"/>
          <p:cNvSpPr txBox="1"/>
          <p:nvPr/>
        </p:nvSpPr>
        <p:spPr>
          <a:xfrm flipH="1">
            <a:off x="711363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语料整理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78" name="宇神PPT-6"/>
          <p:cNvSpPr/>
          <p:nvPr/>
        </p:nvSpPr>
        <p:spPr>
          <a:xfrm flipH="1">
            <a:off x="430099" y="1562626"/>
            <a:ext cx="11761901" cy="4553304"/>
          </a:xfrm>
          <a:custGeom>
            <a:avLst/>
            <a:gdLst>
              <a:gd name="connsiteX0" fmla="*/ 0 w 11761901"/>
              <a:gd name="connsiteY0" fmla="*/ 0 h 4553304"/>
              <a:gd name="connsiteX1" fmla="*/ 9485249 w 11761901"/>
              <a:gd name="connsiteY1" fmla="*/ 0 h 4553304"/>
              <a:gd name="connsiteX2" fmla="*/ 11761901 w 11761901"/>
              <a:gd name="connsiteY2" fmla="*/ 2276652 h 4553304"/>
              <a:gd name="connsiteX3" fmla="*/ 9485249 w 11761901"/>
              <a:gd name="connsiteY3" fmla="*/ 4553304 h 4553304"/>
              <a:gd name="connsiteX4" fmla="*/ 0 w 11761901"/>
              <a:gd name="connsiteY4" fmla="*/ 4553304 h 455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61901" h="4553304">
                <a:moveTo>
                  <a:pt x="0" y="0"/>
                </a:moveTo>
                <a:lnTo>
                  <a:pt x="9485249" y="0"/>
                </a:lnTo>
                <a:cubicBezTo>
                  <a:pt x="10742609" y="0"/>
                  <a:pt x="11761901" y="1019292"/>
                  <a:pt x="11761901" y="2276652"/>
                </a:cubicBezTo>
                <a:cubicBezTo>
                  <a:pt x="11761901" y="3534012"/>
                  <a:pt x="10742609" y="4553304"/>
                  <a:pt x="9485249" y="4553304"/>
                </a:cubicBezTo>
                <a:lnTo>
                  <a:pt x="0" y="4553304"/>
                </a:ln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>
            <a:noFill/>
          </a:ln>
          <a:effectLst>
            <a:outerShdw blurRad="2286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6" name="宇神PPT-7"/>
          <p:cNvSpPr/>
          <p:nvPr/>
        </p:nvSpPr>
        <p:spPr>
          <a:xfrm flipH="1">
            <a:off x="-212725" y="1133475"/>
            <a:ext cx="12503785" cy="5598795"/>
          </a:xfrm>
          <a:custGeom>
            <a:avLst/>
            <a:gdLst>
              <a:gd name="connsiteX0" fmla="*/ 0 w 11541263"/>
              <a:gd name="connsiteY0" fmla="*/ 0 h 4137574"/>
              <a:gd name="connsiteX1" fmla="*/ 9472475 w 11541263"/>
              <a:gd name="connsiteY1" fmla="*/ 0 h 4137574"/>
              <a:gd name="connsiteX2" fmla="*/ 11541263 w 11541263"/>
              <a:gd name="connsiteY2" fmla="*/ 2068787 h 4137574"/>
              <a:gd name="connsiteX3" fmla="*/ 11541261 w 11541263"/>
              <a:gd name="connsiteY3" fmla="*/ 2068787 h 4137574"/>
              <a:gd name="connsiteX4" fmla="*/ 9472475 w 11541263"/>
              <a:gd name="connsiteY4" fmla="*/ 4137574 h 4137574"/>
              <a:gd name="connsiteX5" fmla="*/ 0 w 11541263"/>
              <a:gd name="connsiteY5" fmla="*/ 4137574 h 413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41263" h="4137574">
                <a:moveTo>
                  <a:pt x="0" y="0"/>
                </a:moveTo>
                <a:lnTo>
                  <a:pt x="9472475" y="0"/>
                </a:lnTo>
                <a:cubicBezTo>
                  <a:pt x="10615035" y="0"/>
                  <a:pt x="11541263" y="926227"/>
                  <a:pt x="11541263" y="2068787"/>
                </a:cubicBezTo>
                <a:lnTo>
                  <a:pt x="11541261" y="2068787"/>
                </a:lnTo>
                <a:cubicBezTo>
                  <a:pt x="11541261" y="3211347"/>
                  <a:pt x="10615035" y="4137574"/>
                  <a:pt x="9472475" y="4137574"/>
                </a:cubicBezTo>
                <a:lnTo>
                  <a:pt x="0" y="4137574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286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8" name="宇神PPT-8-2"/>
          <p:cNvSpPr txBox="1"/>
          <p:nvPr/>
        </p:nvSpPr>
        <p:spPr>
          <a:xfrm>
            <a:off x="1039495" y="1562735"/>
            <a:ext cx="11251565" cy="465963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1)告知相关信息:notify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/inform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 you of pertinent information=render you some relevant information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2)目的是/旨在:be aimed at doing/aim to do=with the aim/intention of …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=with the purpose of=in a bid to do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3</a:t>
            </a:r>
            <a:r>
              <a:rPr lang="zh-CN" altLang="en-US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)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活动由…开始: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sth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 commences with/ kicks off with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4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) 紧接着是:Subsequent to it=What follows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next is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…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=Subsequently,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5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) 激发兴趣：provoke/arouse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ignite/kindle students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’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interest in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6)</a:t>
            </a:r>
            <a:r>
              <a:rPr lang="zh-CN" altLang="en-US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唤起热爱：provoke/arouse/ignite/kindle students</a:t>
            </a:r>
            <a:r>
              <a:rPr lang="en-US" altLang="zh-CN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’ </a:t>
            </a:r>
            <a:r>
              <a:rPr lang="zh-CN" altLang="en-US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enthusiasm/passion/zest</a:t>
            </a:r>
            <a:r>
              <a:rPr lang="en-US" altLang="zh-CN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/appetite</a:t>
            </a:r>
            <a:r>
              <a:rPr lang="zh-CN" altLang="en-US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 for</a:t>
            </a:r>
            <a:r>
              <a:rPr lang="en-US" altLang="zh-CN" sz="200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...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7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Times New Roman Regular" panose="02020603050405020304" charset="0"/>
                <a:ea typeface="思源黑体 CN Bold" panose="020B0800000000000000" charset="-122"/>
                <a:cs typeface="Times New Roman Regular" panose="02020603050405020304" charset="0"/>
                <a:sym typeface="+mn-ea"/>
              </a:rPr>
              <a:t>)使…了解：…shed/cast light on …give students a deeper insight into …/ offer students a vivid portrait of …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Times New Roman Regular" panose="02020603050405020304" charset="0"/>
              <a:ea typeface="思源黑体 CN Bold" panose="020B0800000000000000" charset="-122"/>
              <a:cs typeface="Times New Roman Regular" panose="02020603050405020304" charset="0"/>
              <a:sym typeface="+mn-ea"/>
            </a:endParaRPr>
          </a:p>
        </p:txBody>
      </p:sp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2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" cstate="screen"/>
          <a:srcRect l="18135" t="16992"/>
          <a:stretch>
            <a:fillRect/>
          </a:stretch>
        </p:blipFill>
        <p:spPr>
          <a:xfrm>
            <a:off x="0" y="0"/>
            <a:ext cx="3117676" cy="2539052"/>
          </a:xfrm>
          <a:custGeom>
            <a:avLst/>
            <a:gdLst>
              <a:gd name="connsiteX0" fmla="*/ 0 w 3117676"/>
              <a:gd name="connsiteY0" fmla="*/ 0 h 2539052"/>
              <a:gd name="connsiteX1" fmla="*/ 3117676 w 3117676"/>
              <a:gd name="connsiteY1" fmla="*/ 0 h 2539052"/>
              <a:gd name="connsiteX2" fmla="*/ 3117676 w 3117676"/>
              <a:gd name="connsiteY2" fmla="*/ 2539052 h 2539052"/>
              <a:gd name="connsiteX3" fmla="*/ 0 w 3117676"/>
              <a:gd name="connsiteY3" fmla="*/ 2539052 h 2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676" h="2539052">
                <a:moveTo>
                  <a:pt x="0" y="0"/>
                </a:moveTo>
                <a:lnTo>
                  <a:pt x="3117676" y="0"/>
                </a:lnTo>
                <a:lnTo>
                  <a:pt x="3117676" y="2539052"/>
                </a:lnTo>
                <a:lnTo>
                  <a:pt x="0" y="2539052"/>
                </a:lnTo>
                <a:close/>
              </a:path>
            </a:pathLst>
          </a:custGeom>
        </p:spPr>
      </p:pic>
      <p:pic>
        <p:nvPicPr>
          <p:cNvPr id="11" name="图片 10" descr="图标&#10;&#10;描述已自动生成"/>
          <p:cNvPicPr>
            <a:picLocks noChangeAspect="1"/>
          </p:cNvPicPr>
          <p:nvPr/>
        </p:nvPicPr>
        <p:blipFill>
          <a:blip r:embed="rId2" cstate="screen"/>
          <a:srcRect b="17308"/>
          <a:stretch>
            <a:fillRect/>
          </a:stretch>
        </p:blipFill>
        <p:spPr>
          <a:xfrm>
            <a:off x="8682390" y="4226920"/>
            <a:ext cx="3279980" cy="2631081"/>
          </a:xfrm>
          <a:custGeom>
            <a:avLst/>
            <a:gdLst>
              <a:gd name="connsiteX0" fmla="*/ 0 w 3279980"/>
              <a:gd name="connsiteY0" fmla="*/ 0 h 2631081"/>
              <a:gd name="connsiteX1" fmla="*/ 3279980 w 3279980"/>
              <a:gd name="connsiteY1" fmla="*/ 0 h 2631081"/>
              <a:gd name="connsiteX2" fmla="*/ 3279980 w 3279980"/>
              <a:gd name="connsiteY2" fmla="*/ 2631081 h 2631081"/>
              <a:gd name="connsiteX3" fmla="*/ 0 w 3279980"/>
              <a:gd name="connsiteY3" fmla="*/ 2631081 h 263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631081">
                <a:moveTo>
                  <a:pt x="0" y="0"/>
                </a:moveTo>
                <a:lnTo>
                  <a:pt x="3279980" y="0"/>
                </a:lnTo>
                <a:lnTo>
                  <a:pt x="3279980" y="2631081"/>
                </a:lnTo>
                <a:lnTo>
                  <a:pt x="0" y="2631081"/>
                </a:lnTo>
                <a:close/>
              </a:path>
            </a:pathLst>
          </a:custGeom>
        </p:spPr>
      </p:pic>
      <p:pic>
        <p:nvPicPr>
          <p:cNvPr id="14" name="图片 13" descr="图标&#10;&#10;描述已自动生成"/>
          <p:cNvPicPr>
            <a:picLocks noChangeAspect="1"/>
          </p:cNvPicPr>
          <p:nvPr/>
        </p:nvPicPr>
        <p:blipFill>
          <a:blip r:embed="rId3" cstate="screen"/>
          <a:srcRect t="5633" r="25142"/>
          <a:stretch>
            <a:fillRect/>
          </a:stretch>
        </p:blipFill>
        <p:spPr>
          <a:xfrm>
            <a:off x="9076114" y="1"/>
            <a:ext cx="3115887" cy="3422977"/>
          </a:xfrm>
          <a:custGeom>
            <a:avLst/>
            <a:gdLst>
              <a:gd name="connsiteX0" fmla="*/ 0 w 3115887"/>
              <a:gd name="connsiteY0" fmla="*/ 0 h 3422977"/>
              <a:gd name="connsiteX1" fmla="*/ 3115887 w 3115887"/>
              <a:gd name="connsiteY1" fmla="*/ 0 h 3422977"/>
              <a:gd name="connsiteX2" fmla="*/ 3115887 w 3115887"/>
              <a:gd name="connsiteY2" fmla="*/ 3422977 h 3422977"/>
              <a:gd name="connsiteX3" fmla="*/ 0 w 3115887"/>
              <a:gd name="connsiteY3" fmla="*/ 3422977 h 342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887" h="3422977">
                <a:moveTo>
                  <a:pt x="0" y="0"/>
                </a:moveTo>
                <a:lnTo>
                  <a:pt x="3115887" y="0"/>
                </a:lnTo>
                <a:lnTo>
                  <a:pt x="3115887" y="3422977"/>
                </a:lnTo>
                <a:lnTo>
                  <a:pt x="0" y="3422977"/>
                </a:lnTo>
                <a:close/>
              </a:path>
            </a:pathLst>
          </a:custGeom>
        </p:spPr>
      </p:pic>
      <p:sp>
        <p:nvSpPr>
          <p:cNvPr id="16" name="任意多边形: 形状 15"/>
          <p:cNvSpPr/>
          <p:nvPr/>
        </p:nvSpPr>
        <p:spPr>
          <a:xfrm rot="900000">
            <a:off x="-218293" y="2731813"/>
            <a:ext cx="1881975" cy="1621646"/>
          </a:xfrm>
          <a:custGeom>
            <a:avLst/>
            <a:gdLst>
              <a:gd name="connsiteX0" fmla="*/ 170328 w 1881975"/>
              <a:gd name="connsiteY0" fmla="*/ 14786 h 1621646"/>
              <a:gd name="connsiteX1" fmla="*/ 847896 w 1881975"/>
              <a:gd name="connsiteY1" fmla="*/ 390156 h 1621646"/>
              <a:gd name="connsiteX2" fmla="*/ 847896 w 1881975"/>
              <a:gd name="connsiteY2" fmla="*/ 1621646 h 1621646"/>
              <a:gd name="connsiteX3" fmla="*/ 353533 w 1881975"/>
              <a:gd name="connsiteY3" fmla="*/ 1283858 h 1621646"/>
              <a:gd name="connsiteX4" fmla="*/ 309308 w 1881975"/>
              <a:gd name="connsiteY4" fmla="*/ 1245638 h 1621646"/>
              <a:gd name="connsiteX5" fmla="*/ 0 w 1881975"/>
              <a:gd name="connsiteY5" fmla="*/ 91286 h 1621646"/>
              <a:gd name="connsiteX6" fmla="*/ 47948 w 1881975"/>
              <a:gd name="connsiteY6" fmla="*/ 61187 h 1621646"/>
              <a:gd name="connsiteX7" fmla="*/ 170328 w 1881975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1975" h="1621646">
                <a:moveTo>
                  <a:pt x="170328" y="14786"/>
                </a:moveTo>
                <a:cubicBezTo>
                  <a:pt x="407241" y="-41988"/>
                  <a:pt x="700858" y="60903"/>
                  <a:pt x="847896" y="390156"/>
                </a:cubicBezTo>
                <a:cubicBezTo>
                  <a:pt x="1275644" y="-567670"/>
                  <a:pt x="2943861" y="390156"/>
                  <a:pt x="847896" y="1621646"/>
                </a:cubicBezTo>
                <a:cubicBezTo>
                  <a:pt x="651400" y="1506194"/>
                  <a:pt x="487986" y="1393147"/>
                  <a:pt x="353533" y="1283858"/>
                </a:cubicBezTo>
                <a:lnTo>
                  <a:pt x="309308" y="1245638"/>
                </a:lnTo>
                <a:lnTo>
                  <a:pt x="0" y="91286"/>
                </a:lnTo>
                <a:lnTo>
                  <a:pt x="47948" y="61187"/>
                </a:lnTo>
                <a:cubicBezTo>
                  <a:pt x="86052" y="40709"/>
                  <a:pt x="127253" y="25108"/>
                  <a:pt x="170328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7"/>
          <p:cNvSpPr/>
          <p:nvPr/>
        </p:nvSpPr>
        <p:spPr>
          <a:xfrm rot="21331422">
            <a:off x="574629" y="3726688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7" name="任意多边形: 形状 26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35" name="任意多边形: 形状 34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51" name="宇神PPT-12"/>
          <p:cNvGrpSpPr/>
          <p:nvPr/>
        </p:nvGrpSpPr>
        <p:grpSpPr>
          <a:xfrm>
            <a:off x="1706245" y="2170430"/>
            <a:ext cx="9323705" cy="1515745"/>
            <a:chOff x="2413516" y="1708498"/>
            <a:chExt cx="7320201" cy="1551943"/>
          </a:xfrm>
        </p:grpSpPr>
        <p:sp>
          <p:nvSpPr>
            <p:cNvPr id="50" name="宇神PPT-12-1"/>
            <p:cNvSpPr/>
            <p:nvPr/>
          </p:nvSpPr>
          <p:spPr>
            <a:xfrm>
              <a:off x="2458284" y="2172409"/>
              <a:ext cx="7275433" cy="1088032"/>
            </a:xfrm>
            <a:prstGeom prst="roundRect">
              <a:avLst/>
            </a:prstGeom>
            <a:solidFill>
              <a:schemeClr val="accent1">
                <a:lumMod val="781"/>
                <a:lumOff val="99219"/>
              </a:schemeClr>
            </a:solidFill>
            <a:ln w="12700" cap="flat" cmpd="sng" algn="ctr">
              <a:solidFill>
                <a:schemeClr val="accent1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413516" y="1708498"/>
              <a:ext cx="6750050" cy="1511689"/>
              <a:chOff x="2413516" y="2154878"/>
              <a:chExt cx="6750050" cy="1511689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2413516" y="2539942"/>
                <a:ext cx="6750050" cy="1126625"/>
                <a:chOff x="557746" y="1679812"/>
                <a:chExt cx="6750050" cy="1126625"/>
              </a:xfrm>
            </p:grpSpPr>
            <p:sp>
              <p:nvSpPr>
                <p:cNvPr id="30" name="宇神PPT-12-2"/>
                <p:cNvSpPr/>
                <p:nvPr/>
              </p:nvSpPr>
              <p:spPr>
                <a:xfrm>
                  <a:off x="2251529" y="1679812"/>
                  <a:ext cx="309880" cy="11068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100000"/>
                      </a:schemeClr>
                    </a:solidFill>
                    <a:effectLst/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31" name="宇神PPT-12-3"/>
                <p:cNvSpPr/>
                <p:nvPr/>
              </p:nvSpPr>
              <p:spPr>
                <a:xfrm>
                  <a:off x="557746" y="1956672"/>
                  <a:ext cx="6750050" cy="8497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accent1">
                          <a:lumMod val="100000"/>
                        </a:schemeClr>
                      </a:solidFill>
                      <a:effectLst/>
                      <a:uLnTx/>
                      <a:uFillTx/>
                      <a:latin typeface="汉仪秀英体简" panose="02010609000101010101" pitchFamily="49" charset="-122"/>
                      <a:ea typeface="汉仪秀英体简" panose="02010609000101010101" pitchFamily="49" charset="-122"/>
                      <a:cs typeface="思源黑体 CN Bold" panose="020B0800000000000000" charset="-122"/>
                    </a:rPr>
                    <a:t>Thanks for your attention!</a:t>
                  </a:r>
                  <a:endPara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100000"/>
                      </a:schemeClr>
                    </a:solidFill>
                    <a:effectLst/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32" name="宇神PPT-12-4"/>
                <p:cNvSpPr/>
                <p:nvPr/>
              </p:nvSpPr>
              <p:spPr>
                <a:xfrm>
                  <a:off x="4047695" y="1679812"/>
                  <a:ext cx="309880" cy="11068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100000"/>
                      </a:schemeClr>
                    </a:solidFill>
                    <a:effectLst/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endParaRPr>
                </a:p>
              </p:txBody>
            </p:sp>
          </p:grpSp>
          <p:sp>
            <p:nvSpPr>
              <p:cNvPr id="29" name="宇神PPT-12-5"/>
              <p:cNvSpPr/>
              <p:nvPr/>
            </p:nvSpPr>
            <p:spPr>
              <a:xfrm>
                <a:off x="3117676" y="2154878"/>
                <a:ext cx="5956650" cy="3770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rPr>
                  <a:t>MUTUAL ASSISTANCE AND CARE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endParaRPr>
              </a:p>
            </p:txBody>
          </p:sp>
        </p:grpSp>
      </p:grpSp>
      <p:pic>
        <p:nvPicPr>
          <p:cNvPr id="37" name="图片 36" descr="图标&#10;&#10;描述已自动生成"/>
          <p:cNvPicPr>
            <a:picLocks noChangeAspect="1"/>
          </p:cNvPicPr>
          <p:nvPr/>
        </p:nvPicPr>
        <p:blipFill>
          <a:blip r:embed="rId4" cstate="screen"/>
          <a:srcRect l="8370" b="15713"/>
          <a:stretch>
            <a:fillRect/>
          </a:stretch>
        </p:blipFill>
        <p:spPr>
          <a:xfrm>
            <a:off x="1" y="4116764"/>
            <a:ext cx="3552745" cy="2741236"/>
          </a:xfrm>
          <a:custGeom>
            <a:avLst/>
            <a:gdLst>
              <a:gd name="connsiteX0" fmla="*/ 0 w 3552745"/>
              <a:gd name="connsiteY0" fmla="*/ 0 h 2741236"/>
              <a:gd name="connsiteX1" fmla="*/ 3552745 w 3552745"/>
              <a:gd name="connsiteY1" fmla="*/ 0 h 2741236"/>
              <a:gd name="connsiteX2" fmla="*/ 3552745 w 3552745"/>
              <a:gd name="connsiteY2" fmla="*/ 2741236 h 2741236"/>
              <a:gd name="connsiteX3" fmla="*/ 0 w 3552745"/>
              <a:gd name="connsiteY3" fmla="*/ 2741236 h 274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2745" h="2741236">
                <a:moveTo>
                  <a:pt x="0" y="0"/>
                </a:moveTo>
                <a:lnTo>
                  <a:pt x="3552745" y="0"/>
                </a:lnTo>
                <a:lnTo>
                  <a:pt x="3552745" y="2741236"/>
                </a:lnTo>
                <a:lnTo>
                  <a:pt x="0" y="2741236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2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1" cstate="screen"/>
          <a:srcRect b="17308"/>
          <a:stretch>
            <a:fillRect/>
          </a:stretch>
        </p:blipFill>
        <p:spPr>
          <a:xfrm>
            <a:off x="8682390" y="4226920"/>
            <a:ext cx="3279980" cy="2631081"/>
          </a:xfrm>
          <a:custGeom>
            <a:avLst/>
            <a:gdLst>
              <a:gd name="connsiteX0" fmla="*/ 0 w 3279980"/>
              <a:gd name="connsiteY0" fmla="*/ 0 h 2631081"/>
              <a:gd name="connsiteX1" fmla="*/ 3279980 w 3279980"/>
              <a:gd name="connsiteY1" fmla="*/ 0 h 2631081"/>
              <a:gd name="connsiteX2" fmla="*/ 3279980 w 3279980"/>
              <a:gd name="connsiteY2" fmla="*/ 2631081 h 2631081"/>
              <a:gd name="connsiteX3" fmla="*/ 0 w 3279980"/>
              <a:gd name="connsiteY3" fmla="*/ 2631081 h 263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631081">
                <a:moveTo>
                  <a:pt x="0" y="0"/>
                </a:moveTo>
                <a:lnTo>
                  <a:pt x="3279980" y="0"/>
                </a:lnTo>
                <a:lnTo>
                  <a:pt x="3279980" y="2631081"/>
                </a:lnTo>
                <a:lnTo>
                  <a:pt x="0" y="2631081"/>
                </a:lnTo>
                <a:close/>
              </a:path>
            </a:pathLst>
          </a:custGeom>
        </p:spPr>
      </p:pic>
      <p:pic>
        <p:nvPicPr>
          <p:cNvPr id="11" name="图片 10" descr="图标&#10;&#10;描述已自动生成"/>
          <p:cNvPicPr>
            <a:picLocks noChangeAspect="1"/>
          </p:cNvPicPr>
          <p:nvPr/>
        </p:nvPicPr>
        <p:blipFill>
          <a:blip r:embed="rId2" cstate="screen"/>
          <a:srcRect t="5633" r="25142"/>
          <a:stretch>
            <a:fillRect/>
          </a:stretch>
        </p:blipFill>
        <p:spPr>
          <a:xfrm>
            <a:off x="9076114" y="1"/>
            <a:ext cx="3115887" cy="3422977"/>
          </a:xfrm>
          <a:custGeom>
            <a:avLst/>
            <a:gdLst>
              <a:gd name="connsiteX0" fmla="*/ 0 w 3115887"/>
              <a:gd name="connsiteY0" fmla="*/ 0 h 3422977"/>
              <a:gd name="connsiteX1" fmla="*/ 3115887 w 3115887"/>
              <a:gd name="connsiteY1" fmla="*/ 0 h 3422977"/>
              <a:gd name="connsiteX2" fmla="*/ 3115887 w 3115887"/>
              <a:gd name="connsiteY2" fmla="*/ 3422977 h 3422977"/>
              <a:gd name="connsiteX3" fmla="*/ 0 w 3115887"/>
              <a:gd name="connsiteY3" fmla="*/ 3422977 h 342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887" h="3422977">
                <a:moveTo>
                  <a:pt x="0" y="0"/>
                </a:moveTo>
                <a:lnTo>
                  <a:pt x="3115887" y="0"/>
                </a:lnTo>
                <a:lnTo>
                  <a:pt x="3115887" y="3422977"/>
                </a:lnTo>
                <a:lnTo>
                  <a:pt x="0" y="3422977"/>
                </a:lnTo>
                <a:close/>
              </a:path>
            </a:pathLst>
          </a:custGeom>
        </p:spPr>
      </p:pic>
      <p:sp>
        <p:nvSpPr>
          <p:cNvPr id="14" name="任意多边形: 形状 13"/>
          <p:cNvSpPr/>
          <p:nvPr/>
        </p:nvSpPr>
        <p:spPr>
          <a:xfrm rot="900000">
            <a:off x="-218293" y="2731813"/>
            <a:ext cx="1881975" cy="1621646"/>
          </a:xfrm>
          <a:custGeom>
            <a:avLst/>
            <a:gdLst>
              <a:gd name="connsiteX0" fmla="*/ 170328 w 1881975"/>
              <a:gd name="connsiteY0" fmla="*/ 14786 h 1621646"/>
              <a:gd name="connsiteX1" fmla="*/ 847896 w 1881975"/>
              <a:gd name="connsiteY1" fmla="*/ 390156 h 1621646"/>
              <a:gd name="connsiteX2" fmla="*/ 847896 w 1881975"/>
              <a:gd name="connsiteY2" fmla="*/ 1621646 h 1621646"/>
              <a:gd name="connsiteX3" fmla="*/ 353533 w 1881975"/>
              <a:gd name="connsiteY3" fmla="*/ 1283858 h 1621646"/>
              <a:gd name="connsiteX4" fmla="*/ 309308 w 1881975"/>
              <a:gd name="connsiteY4" fmla="*/ 1245638 h 1621646"/>
              <a:gd name="connsiteX5" fmla="*/ 0 w 1881975"/>
              <a:gd name="connsiteY5" fmla="*/ 91286 h 1621646"/>
              <a:gd name="connsiteX6" fmla="*/ 47948 w 1881975"/>
              <a:gd name="connsiteY6" fmla="*/ 61187 h 1621646"/>
              <a:gd name="connsiteX7" fmla="*/ 170328 w 1881975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81975" h="1621646">
                <a:moveTo>
                  <a:pt x="170328" y="14786"/>
                </a:moveTo>
                <a:cubicBezTo>
                  <a:pt x="407241" y="-41988"/>
                  <a:pt x="700858" y="60903"/>
                  <a:pt x="847896" y="390156"/>
                </a:cubicBezTo>
                <a:cubicBezTo>
                  <a:pt x="1275644" y="-567670"/>
                  <a:pt x="2943861" y="390156"/>
                  <a:pt x="847896" y="1621646"/>
                </a:cubicBezTo>
                <a:cubicBezTo>
                  <a:pt x="651400" y="1506194"/>
                  <a:pt x="487986" y="1393147"/>
                  <a:pt x="353533" y="1283858"/>
                </a:cubicBezTo>
                <a:lnTo>
                  <a:pt x="309308" y="1245638"/>
                </a:lnTo>
                <a:lnTo>
                  <a:pt x="0" y="91286"/>
                </a:lnTo>
                <a:lnTo>
                  <a:pt x="47948" y="61187"/>
                </a:lnTo>
                <a:cubicBezTo>
                  <a:pt x="86052" y="40709"/>
                  <a:pt x="127253" y="25108"/>
                  <a:pt x="170328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6"/>
          <p:cNvSpPr/>
          <p:nvPr/>
        </p:nvSpPr>
        <p:spPr>
          <a:xfrm rot="21331422">
            <a:off x="574629" y="3726688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任意多边形: 形状 15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0" name="任意多边形: 形状 19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27" name="宇神PPT-9"/>
          <p:cNvGrpSpPr/>
          <p:nvPr/>
        </p:nvGrpSpPr>
        <p:grpSpPr>
          <a:xfrm>
            <a:off x="2799765" y="2196148"/>
            <a:ext cx="3059370" cy="966166"/>
            <a:chOff x="3103709" y="1997698"/>
            <a:chExt cx="3059370" cy="966166"/>
          </a:xfrm>
        </p:grpSpPr>
        <p:sp>
          <p:nvSpPr>
            <p:cNvPr id="33" name="宇神PPT-9-1"/>
            <p:cNvSpPr/>
            <p:nvPr/>
          </p:nvSpPr>
          <p:spPr>
            <a:xfrm>
              <a:off x="3437494" y="2153593"/>
              <a:ext cx="2725585" cy="654376"/>
            </a:xfrm>
            <a:prstGeom prst="roundRect">
              <a:avLst/>
            </a:prstGeom>
            <a:solidFill>
              <a:schemeClr val="accent1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5" name="宇神PPT-9-2"/>
            <p:cNvSpPr/>
            <p:nvPr/>
          </p:nvSpPr>
          <p:spPr bwMode="auto">
            <a:xfrm rot="10800000" flipV="1">
              <a:off x="3103709" y="1997698"/>
              <a:ext cx="862273" cy="966166"/>
            </a:xfrm>
            <a:custGeom>
              <a:avLst/>
              <a:gdLst>
                <a:gd name="T0" fmla="*/ 0 w 1255"/>
                <a:gd name="T1" fmla="*/ 452 h 1406"/>
                <a:gd name="T2" fmla="*/ 0 w 1255"/>
                <a:gd name="T3" fmla="*/ 954 h 1406"/>
                <a:gd name="T4" fmla="*/ 96 w 1255"/>
                <a:gd name="T5" fmla="*/ 1120 h 1406"/>
                <a:gd name="T6" fmla="*/ 531 w 1255"/>
                <a:gd name="T7" fmla="*/ 1372 h 1406"/>
                <a:gd name="T8" fmla="*/ 724 w 1255"/>
                <a:gd name="T9" fmla="*/ 1372 h 1406"/>
                <a:gd name="T10" fmla="*/ 1159 w 1255"/>
                <a:gd name="T11" fmla="*/ 1120 h 1406"/>
                <a:gd name="T12" fmla="*/ 1255 w 1255"/>
                <a:gd name="T13" fmla="*/ 954 h 1406"/>
                <a:gd name="T14" fmla="*/ 1255 w 1255"/>
                <a:gd name="T15" fmla="*/ 452 h 1406"/>
                <a:gd name="T16" fmla="*/ 1159 w 1255"/>
                <a:gd name="T17" fmla="*/ 285 h 1406"/>
                <a:gd name="T18" fmla="*/ 724 w 1255"/>
                <a:gd name="T19" fmla="*/ 34 h 1406"/>
                <a:gd name="T20" fmla="*/ 531 w 1255"/>
                <a:gd name="T21" fmla="*/ 34 h 1406"/>
                <a:gd name="T22" fmla="*/ 96 w 1255"/>
                <a:gd name="T23" fmla="*/ 285 h 1406"/>
                <a:gd name="T24" fmla="*/ 0 w 1255"/>
                <a:gd name="T25" fmla="*/ 45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5" h="1406">
                  <a:moveTo>
                    <a:pt x="0" y="452"/>
                  </a:moveTo>
                  <a:cubicBezTo>
                    <a:pt x="0" y="954"/>
                    <a:pt x="0" y="954"/>
                    <a:pt x="0" y="954"/>
                  </a:cubicBezTo>
                  <a:cubicBezTo>
                    <a:pt x="0" y="1023"/>
                    <a:pt x="37" y="1086"/>
                    <a:pt x="96" y="1120"/>
                  </a:cubicBezTo>
                  <a:cubicBezTo>
                    <a:pt x="531" y="1372"/>
                    <a:pt x="531" y="1372"/>
                    <a:pt x="531" y="1372"/>
                  </a:cubicBezTo>
                  <a:cubicBezTo>
                    <a:pt x="591" y="1406"/>
                    <a:pt x="664" y="1406"/>
                    <a:pt x="724" y="1372"/>
                  </a:cubicBezTo>
                  <a:cubicBezTo>
                    <a:pt x="1159" y="1120"/>
                    <a:pt x="1159" y="1120"/>
                    <a:pt x="1159" y="1120"/>
                  </a:cubicBezTo>
                  <a:cubicBezTo>
                    <a:pt x="1218" y="1086"/>
                    <a:pt x="1255" y="1023"/>
                    <a:pt x="1255" y="954"/>
                  </a:cubicBezTo>
                  <a:cubicBezTo>
                    <a:pt x="1255" y="452"/>
                    <a:pt x="1255" y="452"/>
                    <a:pt x="1255" y="452"/>
                  </a:cubicBezTo>
                  <a:cubicBezTo>
                    <a:pt x="1255" y="383"/>
                    <a:pt x="1218" y="319"/>
                    <a:pt x="1159" y="285"/>
                  </a:cubicBezTo>
                  <a:cubicBezTo>
                    <a:pt x="724" y="34"/>
                    <a:pt x="724" y="34"/>
                    <a:pt x="724" y="34"/>
                  </a:cubicBezTo>
                  <a:cubicBezTo>
                    <a:pt x="664" y="0"/>
                    <a:pt x="591" y="0"/>
                    <a:pt x="531" y="34"/>
                  </a:cubicBezTo>
                  <a:cubicBezTo>
                    <a:pt x="96" y="285"/>
                    <a:pt x="96" y="285"/>
                    <a:pt x="96" y="285"/>
                  </a:cubicBezTo>
                  <a:cubicBezTo>
                    <a:pt x="37" y="319"/>
                    <a:pt x="0" y="383"/>
                    <a:pt x="0" y="452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6" name="宇神PPT-9-3"/>
            <p:cNvSpPr/>
            <p:nvPr/>
          </p:nvSpPr>
          <p:spPr>
            <a:xfrm>
              <a:off x="3204700" y="2188394"/>
              <a:ext cx="6687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01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7" name="宇神PPT-9-4"/>
            <p:cNvSpPr txBox="1"/>
            <p:nvPr/>
          </p:nvSpPr>
          <p:spPr>
            <a:xfrm>
              <a:off x="4107115" y="2219172"/>
              <a:ext cx="8940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审题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grpSp>
        <p:nvGrpSpPr>
          <p:cNvPr id="38" name="宇神PPT-10"/>
          <p:cNvGrpSpPr/>
          <p:nvPr/>
        </p:nvGrpSpPr>
        <p:grpSpPr>
          <a:xfrm>
            <a:off x="2799765" y="3532243"/>
            <a:ext cx="3059370" cy="966166"/>
            <a:chOff x="3103709" y="3230569"/>
            <a:chExt cx="3059370" cy="966166"/>
          </a:xfrm>
        </p:grpSpPr>
        <p:sp>
          <p:nvSpPr>
            <p:cNvPr id="39" name="宇神PPT-10-1"/>
            <p:cNvSpPr/>
            <p:nvPr/>
          </p:nvSpPr>
          <p:spPr>
            <a:xfrm>
              <a:off x="3437494" y="3386464"/>
              <a:ext cx="2725585" cy="654376"/>
            </a:xfrm>
            <a:prstGeom prst="roundRect">
              <a:avLst/>
            </a:prstGeom>
            <a:solidFill>
              <a:schemeClr val="accent3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0" name="宇神PPT-10-2"/>
            <p:cNvSpPr/>
            <p:nvPr/>
          </p:nvSpPr>
          <p:spPr bwMode="auto">
            <a:xfrm rot="10800000" flipV="1">
              <a:off x="3103709" y="3230569"/>
              <a:ext cx="862273" cy="966166"/>
            </a:xfrm>
            <a:custGeom>
              <a:avLst/>
              <a:gdLst>
                <a:gd name="T0" fmla="*/ 0 w 1255"/>
                <a:gd name="T1" fmla="*/ 452 h 1406"/>
                <a:gd name="T2" fmla="*/ 0 w 1255"/>
                <a:gd name="T3" fmla="*/ 954 h 1406"/>
                <a:gd name="T4" fmla="*/ 96 w 1255"/>
                <a:gd name="T5" fmla="*/ 1120 h 1406"/>
                <a:gd name="T6" fmla="*/ 531 w 1255"/>
                <a:gd name="T7" fmla="*/ 1372 h 1406"/>
                <a:gd name="T8" fmla="*/ 724 w 1255"/>
                <a:gd name="T9" fmla="*/ 1372 h 1406"/>
                <a:gd name="T10" fmla="*/ 1159 w 1255"/>
                <a:gd name="T11" fmla="*/ 1120 h 1406"/>
                <a:gd name="T12" fmla="*/ 1255 w 1255"/>
                <a:gd name="T13" fmla="*/ 954 h 1406"/>
                <a:gd name="T14" fmla="*/ 1255 w 1255"/>
                <a:gd name="T15" fmla="*/ 452 h 1406"/>
                <a:gd name="T16" fmla="*/ 1159 w 1255"/>
                <a:gd name="T17" fmla="*/ 285 h 1406"/>
                <a:gd name="T18" fmla="*/ 724 w 1255"/>
                <a:gd name="T19" fmla="*/ 34 h 1406"/>
                <a:gd name="T20" fmla="*/ 531 w 1255"/>
                <a:gd name="T21" fmla="*/ 34 h 1406"/>
                <a:gd name="T22" fmla="*/ 96 w 1255"/>
                <a:gd name="T23" fmla="*/ 285 h 1406"/>
                <a:gd name="T24" fmla="*/ 0 w 1255"/>
                <a:gd name="T25" fmla="*/ 45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5" h="1406">
                  <a:moveTo>
                    <a:pt x="0" y="452"/>
                  </a:moveTo>
                  <a:cubicBezTo>
                    <a:pt x="0" y="954"/>
                    <a:pt x="0" y="954"/>
                    <a:pt x="0" y="954"/>
                  </a:cubicBezTo>
                  <a:cubicBezTo>
                    <a:pt x="0" y="1023"/>
                    <a:pt x="37" y="1086"/>
                    <a:pt x="96" y="1120"/>
                  </a:cubicBezTo>
                  <a:cubicBezTo>
                    <a:pt x="531" y="1372"/>
                    <a:pt x="531" y="1372"/>
                    <a:pt x="531" y="1372"/>
                  </a:cubicBezTo>
                  <a:cubicBezTo>
                    <a:pt x="591" y="1406"/>
                    <a:pt x="664" y="1406"/>
                    <a:pt x="724" y="1372"/>
                  </a:cubicBezTo>
                  <a:cubicBezTo>
                    <a:pt x="1159" y="1120"/>
                    <a:pt x="1159" y="1120"/>
                    <a:pt x="1159" y="1120"/>
                  </a:cubicBezTo>
                  <a:cubicBezTo>
                    <a:pt x="1218" y="1086"/>
                    <a:pt x="1255" y="1023"/>
                    <a:pt x="1255" y="954"/>
                  </a:cubicBezTo>
                  <a:cubicBezTo>
                    <a:pt x="1255" y="452"/>
                    <a:pt x="1255" y="452"/>
                    <a:pt x="1255" y="452"/>
                  </a:cubicBezTo>
                  <a:cubicBezTo>
                    <a:pt x="1255" y="383"/>
                    <a:pt x="1218" y="319"/>
                    <a:pt x="1159" y="285"/>
                  </a:cubicBezTo>
                  <a:cubicBezTo>
                    <a:pt x="724" y="34"/>
                    <a:pt x="724" y="34"/>
                    <a:pt x="724" y="34"/>
                  </a:cubicBezTo>
                  <a:cubicBezTo>
                    <a:pt x="664" y="0"/>
                    <a:pt x="591" y="0"/>
                    <a:pt x="531" y="34"/>
                  </a:cubicBezTo>
                  <a:cubicBezTo>
                    <a:pt x="96" y="285"/>
                    <a:pt x="96" y="285"/>
                    <a:pt x="96" y="285"/>
                  </a:cubicBezTo>
                  <a:cubicBezTo>
                    <a:pt x="37" y="319"/>
                    <a:pt x="0" y="383"/>
                    <a:pt x="0" y="452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1" name="宇神PPT-10-3"/>
            <p:cNvSpPr/>
            <p:nvPr/>
          </p:nvSpPr>
          <p:spPr>
            <a:xfrm>
              <a:off x="3244445" y="3421265"/>
              <a:ext cx="58928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02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2" name="宇神PPT-10-4"/>
            <p:cNvSpPr txBox="1"/>
            <p:nvPr/>
          </p:nvSpPr>
          <p:spPr>
            <a:xfrm>
              <a:off x="4107115" y="3452043"/>
              <a:ext cx="8940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建构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grpSp>
        <p:nvGrpSpPr>
          <p:cNvPr id="43" name="宇神PPT-11"/>
          <p:cNvGrpSpPr/>
          <p:nvPr/>
        </p:nvGrpSpPr>
        <p:grpSpPr>
          <a:xfrm>
            <a:off x="6332865" y="2196148"/>
            <a:ext cx="3059370" cy="966166"/>
            <a:chOff x="5827441" y="1997698"/>
            <a:chExt cx="3059370" cy="966166"/>
          </a:xfrm>
        </p:grpSpPr>
        <p:sp>
          <p:nvSpPr>
            <p:cNvPr id="44" name="宇神PPT-11-1"/>
            <p:cNvSpPr/>
            <p:nvPr/>
          </p:nvSpPr>
          <p:spPr>
            <a:xfrm flipH="1">
              <a:off x="5827441" y="2153593"/>
              <a:ext cx="2725585" cy="654376"/>
            </a:xfrm>
            <a:prstGeom prst="roundRect">
              <a:avLst/>
            </a:prstGeom>
            <a:solidFill>
              <a:schemeClr val="accent3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5" name="宇神PPT-11-2"/>
            <p:cNvSpPr/>
            <p:nvPr/>
          </p:nvSpPr>
          <p:spPr bwMode="auto">
            <a:xfrm rot="10800000" flipH="1" flipV="1">
              <a:off x="8024538" y="1997698"/>
              <a:ext cx="862273" cy="966166"/>
            </a:xfrm>
            <a:custGeom>
              <a:avLst/>
              <a:gdLst>
                <a:gd name="T0" fmla="*/ 0 w 1255"/>
                <a:gd name="T1" fmla="*/ 452 h 1406"/>
                <a:gd name="T2" fmla="*/ 0 w 1255"/>
                <a:gd name="T3" fmla="*/ 954 h 1406"/>
                <a:gd name="T4" fmla="*/ 96 w 1255"/>
                <a:gd name="T5" fmla="*/ 1120 h 1406"/>
                <a:gd name="T6" fmla="*/ 531 w 1255"/>
                <a:gd name="T7" fmla="*/ 1372 h 1406"/>
                <a:gd name="T8" fmla="*/ 724 w 1255"/>
                <a:gd name="T9" fmla="*/ 1372 h 1406"/>
                <a:gd name="T10" fmla="*/ 1159 w 1255"/>
                <a:gd name="T11" fmla="*/ 1120 h 1406"/>
                <a:gd name="T12" fmla="*/ 1255 w 1255"/>
                <a:gd name="T13" fmla="*/ 954 h 1406"/>
                <a:gd name="T14" fmla="*/ 1255 w 1255"/>
                <a:gd name="T15" fmla="*/ 452 h 1406"/>
                <a:gd name="T16" fmla="*/ 1159 w 1255"/>
                <a:gd name="T17" fmla="*/ 285 h 1406"/>
                <a:gd name="T18" fmla="*/ 724 w 1255"/>
                <a:gd name="T19" fmla="*/ 34 h 1406"/>
                <a:gd name="T20" fmla="*/ 531 w 1255"/>
                <a:gd name="T21" fmla="*/ 34 h 1406"/>
                <a:gd name="T22" fmla="*/ 96 w 1255"/>
                <a:gd name="T23" fmla="*/ 285 h 1406"/>
                <a:gd name="T24" fmla="*/ 0 w 1255"/>
                <a:gd name="T25" fmla="*/ 45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5" h="1406">
                  <a:moveTo>
                    <a:pt x="0" y="452"/>
                  </a:moveTo>
                  <a:cubicBezTo>
                    <a:pt x="0" y="954"/>
                    <a:pt x="0" y="954"/>
                    <a:pt x="0" y="954"/>
                  </a:cubicBezTo>
                  <a:cubicBezTo>
                    <a:pt x="0" y="1023"/>
                    <a:pt x="37" y="1086"/>
                    <a:pt x="96" y="1120"/>
                  </a:cubicBezTo>
                  <a:cubicBezTo>
                    <a:pt x="531" y="1372"/>
                    <a:pt x="531" y="1372"/>
                    <a:pt x="531" y="1372"/>
                  </a:cubicBezTo>
                  <a:cubicBezTo>
                    <a:pt x="591" y="1406"/>
                    <a:pt x="664" y="1406"/>
                    <a:pt x="724" y="1372"/>
                  </a:cubicBezTo>
                  <a:cubicBezTo>
                    <a:pt x="1159" y="1120"/>
                    <a:pt x="1159" y="1120"/>
                    <a:pt x="1159" y="1120"/>
                  </a:cubicBezTo>
                  <a:cubicBezTo>
                    <a:pt x="1218" y="1086"/>
                    <a:pt x="1255" y="1023"/>
                    <a:pt x="1255" y="954"/>
                  </a:cubicBezTo>
                  <a:cubicBezTo>
                    <a:pt x="1255" y="452"/>
                    <a:pt x="1255" y="452"/>
                    <a:pt x="1255" y="452"/>
                  </a:cubicBezTo>
                  <a:cubicBezTo>
                    <a:pt x="1255" y="383"/>
                    <a:pt x="1218" y="319"/>
                    <a:pt x="1159" y="285"/>
                  </a:cubicBezTo>
                  <a:cubicBezTo>
                    <a:pt x="724" y="34"/>
                    <a:pt x="724" y="34"/>
                    <a:pt x="724" y="34"/>
                  </a:cubicBezTo>
                  <a:cubicBezTo>
                    <a:pt x="664" y="0"/>
                    <a:pt x="591" y="0"/>
                    <a:pt x="531" y="34"/>
                  </a:cubicBezTo>
                  <a:cubicBezTo>
                    <a:pt x="96" y="285"/>
                    <a:pt x="96" y="285"/>
                    <a:pt x="96" y="285"/>
                  </a:cubicBezTo>
                  <a:cubicBezTo>
                    <a:pt x="37" y="319"/>
                    <a:pt x="0" y="383"/>
                    <a:pt x="0" y="452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6" name="宇神PPT-11-3"/>
            <p:cNvSpPr/>
            <p:nvPr/>
          </p:nvSpPr>
          <p:spPr>
            <a:xfrm flipH="1">
              <a:off x="8156796" y="2188394"/>
              <a:ext cx="589280" cy="583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03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47" name="宇神PPT-11-4"/>
            <p:cNvSpPr txBox="1"/>
            <p:nvPr/>
          </p:nvSpPr>
          <p:spPr>
            <a:xfrm flipH="1">
              <a:off x="7010367" y="2219172"/>
              <a:ext cx="8940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评价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grpSp>
        <p:nvGrpSpPr>
          <p:cNvPr id="48" name="宇神PPT-12"/>
          <p:cNvGrpSpPr/>
          <p:nvPr/>
        </p:nvGrpSpPr>
        <p:grpSpPr>
          <a:xfrm>
            <a:off x="6332865" y="3532243"/>
            <a:ext cx="3059370" cy="966166"/>
            <a:chOff x="5827441" y="3230569"/>
            <a:chExt cx="3059370" cy="966166"/>
          </a:xfrm>
        </p:grpSpPr>
        <p:sp>
          <p:nvSpPr>
            <p:cNvPr id="49" name="宇神PPT-12-1"/>
            <p:cNvSpPr/>
            <p:nvPr/>
          </p:nvSpPr>
          <p:spPr>
            <a:xfrm flipH="1">
              <a:off x="5827441" y="3386464"/>
              <a:ext cx="2725585" cy="654376"/>
            </a:xfrm>
            <a:prstGeom prst="roundRect">
              <a:avLst/>
            </a:prstGeom>
            <a:solidFill>
              <a:schemeClr val="accent1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5" name="宇神PPT-12-2"/>
            <p:cNvSpPr/>
            <p:nvPr/>
          </p:nvSpPr>
          <p:spPr bwMode="auto">
            <a:xfrm rot="10800000" flipH="1" flipV="1">
              <a:off x="8024538" y="3230569"/>
              <a:ext cx="862273" cy="966166"/>
            </a:xfrm>
            <a:custGeom>
              <a:avLst/>
              <a:gdLst>
                <a:gd name="T0" fmla="*/ 0 w 1255"/>
                <a:gd name="T1" fmla="*/ 452 h 1406"/>
                <a:gd name="T2" fmla="*/ 0 w 1255"/>
                <a:gd name="T3" fmla="*/ 954 h 1406"/>
                <a:gd name="T4" fmla="*/ 96 w 1255"/>
                <a:gd name="T5" fmla="*/ 1120 h 1406"/>
                <a:gd name="T6" fmla="*/ 531 w 1255"/>
                <a:gd name="T7" fmla="*/ 1372 h 1406"/>
                <a:gd name="T8" fmla="*/ 724 w 1255"/>
                <a:gd name="T9" fmla="*/ 1372 h 1406"/>
                <a:gd name="T10" fmla="*/ 1159 w 1255"/>
                <a:gd name="T11" fmla="*/ 1120 h 1406"/>
                <a:gd name="T12" fmla="*/ 1255 w 1255"/>
                <a:gd name="T13" fmla="*/ 954 h 1406"/>
                <a:gd name="T14" fmla="*/ 1255 w 1255"/>
                <a:gd name="T15" fmla="*/ 452 h 1406"/>
                <a:gd name="T16" fmla="*/ 1159 w 1255"/>
                <a:gd name="T17" fmla="*/ 285 h 1406"/>
                <a:gd name="T18" fmla="*/ 724 w 1255"/>
                <a:gd name="T19" fmla="*/ 34 h 1406"/>
                <a:gd name="T20" fmla="*/ 531 w 1255"/>
                <a:gd name="T21" fmla="*/ 34 h 1406"/>
                <a:gd name="T22" fmla="*/ 96 w 1255"/>
                <a:gd name="T23" fmla="*/ 285 h 1406"/>
                <a:gd name="T24" fmla="*/ 0 w 1255"/>
                <a:gd name="T25" fmla="*/ 452 h 1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5" h="1406">
                  <a:moveTo>
                    <a:pt x="0" y="452"/>
                  </a:moveTo>
                  <a:cubicBezTo>
                    <a:pt x="0" y="954"/>
                    <a:pt x="0" y="954"/>
                    <a:pt x="0" y="954"/>
                  </a:cubicBezTo>
                  <a:cubicBezTo>
                    <a:pt x="0" y="1023"/>
                    <a:pt x="37" y="1086"/>
                    <a:pt x="96" y="1120"/>
                  </a:cubicBezTo>
                  <a:cubicBezTo>
                    <a:pt x="531" y="1372"/>
                    <a:pt x="531" y="1372"/>
                    <a:pt x="531" y="1372"/>
                  </a:cubicBezTo>
                  <a:cubicBezTo>
                    <a:pt x="591" y="1406"/>
                    <a:pt x="664" y="1406"/>
                    <a:pt x="724" y="1372"/>
                  </a:cubicBezTo>
                  <a:cubicBezTo>
                    <a:pt x="1159" y="1120"/>
                    <a:pt x="1159" y="1120"/>
                    <a:pt x="1159" y="1120"/>
                  </a:cubicBezTo>
                  <a:cubicBezTo>
                    <a:pt x="1218" y="1086"/>
                    <a:pt x="1255" y="1023"/>
                    <a:pt x="1255" y="954"/>
                  </a:cubicBezTo>
                  <a:cubicBezTo>
                    <a:pt x="1255" y="452"/>
                    <a:pt x="1255" y="452"/>
                    <a:pt x="1255" y="452"/>
                  </a:cubicBezTo>
                  <a:cubicBezTo>
                    <a:pt x="1255" y="383"/>
                    <a:pt x="1218" y="319"/>
                    <a:pt x="1159" y="285"/>
                  </a:cubicBezTo>
                  <a:cubicBezTo>
                    <a:pt x="724" y="34"/>
                    <a:pt x="724" y="34"/>
                    <a:pt x="724" y="34"/>
                  </a:cubicBezTo>
                  <a:cubicBezTo>
                    <a:pt x="664" y="0"/>
                    <a:pt x="591" y="0"/>
                    <a:pt x="531" y="34"/>
                  </a:cubicBezTo>
                  <a:cubicBezTo>
                    <a:pt x="96" y="285"/>
                    <a:pt x="96" y="285"/>
                    <a:pt x="96" y="285"/>
                  </a:cubicBezTo>
                  <a:cubicBezTo>
                    <a:pt x="37" y="319"/>
                    <a:pt x="0" y="383"/>
                    <a:pt x="0" y="452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19050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6" name="宇神PPT-12-3"/>
            <p:cNvSpPr/>
            <p:nvPr/>
          </p:nvSpPr>
          <p:spPr>
            <a:xfrm flipH="1">
              <a:off x="8117049" y="3421265"/>
              <a:ext cx="6687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04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57" name="宇神PPT-12-4"/>
            <p:cNvSpPr txBox="1"/>
            <p:nvPr/>
          </p:nvSpPr>
          <p:spPr>
            <a:xfrm flipH="1">
              <a:off x="6993414" y="3452043"/>
              <a:ext cx="89408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迁移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</p:grpSp>
      <p:pic>
        <p:nvPicPr>
          <p:cNvPr id="25" name="图片 24" descr="图标&#10;&#10;描述已自动生成"/>
          <p:cNvPicPr>
            <a:picLocks noChangeAspect="1"/>
          </p:cNvPicPr>
          <p:nvPr/>
        </p:nvPicPr>
        <p:blipFill>
          <a:blip r:embed="rId3" cstate="screen"/>
          <a:srcRect l="18135" t="16992"/>
          <a:stretch>
            <a:fillRect/>
          </a:stretch>
        </p:blipFill>
        <p:spPr>
          <a:xfrm>
            <a:off x="0" y="0"/>
            <a:ext cx="3117676" cy="2539052"/>
          </a:xfrm>
          <a:custGeom>
            <a:avLst/>
            <a:gdLst>
              <a:gd name="connsiteX0" fmla="*/ 0 w 3117676"/>
              <a:gd name="connsiteY0" fmla="*/ 0 h 2539052"/>
              <a:gd name="connsiteX1" fmla="*/ 3117676 w 3117676"/>
              <a:gd name="connsiteY1" fmla="*/ 0 h 2539052"/>
              <a:gd name="connsiteX2" fmla="*/ 3117676 w 3117676"/>
              <a:gd name="connsiteY2" fmla="*/ 2539052 h 2539052"/>
              <a:gd name="connsiteX3" fmla="*/ 0 w 3117676"/>
              <a:gd name="connsiteY3" fmla="*/ 2539052 h 253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7676" h="2539052">
                <a:moveTo>
                  <a:pt x="0" y="0"/>
                </a:moveTo>
                <a:lnTo>
                  <a:pt x="3117676" y="0"/>
                </a:lnTo>
                <a:lnTo>
                  <a:pt x="3117676" y="2539052"/>
                </a:lnTo>
                <a:lnTo>
                  <a:pt x="0" y="2539052"/>
                </a:lnTo>
                <a:close/>
              </a:path>
            </a:pathLst>
          </a:custGeom>
        </p:spPr>
      </p:pic>
      <p:pic>
        <p:nvPicPr>
          <p:cNvPr id="28" name="图片 2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8370" b="15713"/>
          <a:stretch>
            <a:fillRect/>
          </a:stretch>
        </p:blipFill>
        <p:spPr>
          <a:xfrm>
            <a:off x="1" y="4116764"/>
            <a:ext cx="3552745" cy="2741236"/>
          </a:xfrm>
          <a:custGeom>
            <a:avLst/>
            <a:gdLst>
              <a:gd name="connsiteX0" fmla="*/ 0 w 3552745"/>
              <a:gd name="connsiteY0" fmla="*/ 0 h 2741236"/>
              <a:gd name="connsiteX1" fmla="*/ 3552745 w 3552745"/>
              <a:gd name="connsiteY1" fmla="*/ 0 h 2741236"/>
              <a:gd name="connsiteX2" fmla="*/ 3552745 w 3552745"/>
              <a:gd name="connsiteY2" fmla="*/ 2741236 h 2741236"/>
              <a:gd name="connsiteX3" fmla="*/ 0 w 3552745"/>
              <a:gd name="connsiteY3" fmla="*/ 2741236 h 274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2745" h="2741236">
                <a:moveTo>
                  <a:pt x="0" y="0"/>
                </a:moveTo>
                <a:lnTo>
                  <a:pt x="3552745" y="0"/>
                </a:lnTo>
                <a:lnTo>
                  <a:pt x="3552745" y="2741236"/>
                </a:lnTo>
                <a:lnTo>
                  <a:pt x="0" y="2741236"/>
                </a:lnTo>
                <a:close/>
              </a:path>
            </a:pathLst>
          </a:custGeom>
        </p:spPr>
      </p:pic>
      <p:grpSp>
        <p:nvGrpSpPr>
          <p:cNvPr id="58" name="宇神PPT-15"/>
          <p:cNvGrpSpPr/>
          <p:nvPr/>
        </p:nvGrpSpPr>
        <p:grpSpPr>
          <a:xfrm>
            <a:off x="5240499" y="533401"/>
            <a:ext cx="1759956" cy="1084524"/>
            <a:chOff x="4978986" y="518362"/>
            <a:chExt cx="2359182" cy="1453781"/>
          </a:xfrm>
        </p:grpSpPr>
        <p:sp>
          <p:nvSpPr>
            <p:cNvPr id="59" name="宇神PPT-15-1"/>
            <p:cNvSpPr/>
            <p:nvPr/>
          </p:nvSpPr>
          <p:spPr>
            <a:xfrm>
              <a:off x="4978986" y="518362"/>
              <a:ext cx="2359182" cy="1453781"/>
            </a:xfrm>
            <a:custGeom>
              <a:avLst/>
              <a:gdLst>
                <a:gd name="connsiteX0" fmla="*/ 83936 w 2392904"/>
                <a:gd name="connsiteY0" fmla="*/ 332538 h 1453781"/>
                <a:gd name="connsiteX1" fmla="*/ 541136 w 2392904"/>
                <a:gd name="connsiteY1" fmla="*/ 53138 h 1453781"/>
                <a:gd name="connsiteX2" fmla="*/ 2166736 w 2392904"/>
                <a:gd name="connsiteY2" fmla="*/ 78538 h 1453781"/>
                <a:gd name="connsiteX3" fmla="*/ 2357236 w 2392904"/>
                <a:gd name="connsiteY3" fmla="*/ 840538 h 1453781"/>
                <a:gd name="connsiteX4" fmla="*/ 1950836 w 2392904"/>
                <a:gd name="connsiteY4" fmla="*/ 1323138 h 1453781"/>
                <a:gd name="connsiteX5" fmla="*/ 820536 w 2392904"/>
                <a:gd name="connsiteY5" fmla="*/ 1412038 h 1453781"/>
                <a:gd name="connsiteX6" fmla="*/ 71236 w 2392904"/>
                <a:gd name="connsiteY6" fmla="*/ 738938 h 1453781"/>
                <a:gd name="connsiteX7" fmla="*/ 83936 w 2392904"/>
                <a:gd name="connsiteY7" fmla="*/ 332538 h 1453781"/>
                <a:gd name="connsiteX0-1" fmla="*/ 50214 w 2359182"/>
                <a:gd name="connsiteY0-2" fmla="*/ 332538 h 1453781"/>
                <a:gd name="connsiteX1-3" fmla="*/ 507414 w 2359182"/>
                <a:gd name="connsiteY1-4" fmla="*/ 53138 h 1453781"/>
                <a:gd name="connsiteX2-5" fmla="*/ 2133014 w 2359182"/>
                <a:gd name="connsiteY2-6" fmla="*/ 78538 h 1453781"/>
                <a:gd name="connsiteX3-7" fmla="*/ 2323514 w 2359182"/>
                <a:gd name="connsiteY3-8" fmla="*/ 840538 h 1453781"/>
                <a:gd name="connsiteX4-9" fmla="*/ 1917114 w 2359182"/>
                <a:gd name="connsiteY4-10" fmla="*/ 1323138 h 1453781"/>
                <a:gd name="connsiteX5-11" fmla="*/ 786814 w 2359182"/>
                <a:gd name="connsiteY5-12" fmla="*/ 1412038 h 1453781"/>
                <a:gd name="connsiteX6-13" fmla="*/ 94664 w 2359182"/>
                <a:gd name="connsiteY6-14" fmla="*/ 1215188 h 1453781"/>
                <a:gd name="connsiteX7-15" fmla="*/ 50214 w 2359182"/>
                <a:gd name="connsiteY7-16" fmla="*/ 332538 h 145378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2359182" h="1453781">
                  <a:moveTo>
                    <a:pt x="50214" y="332538"/>
                  </a:moveTo>
                  <a:cubicBezTo>
                    <a:pt x="119006" y="138863"/>
                    <a:pt x="160281" y="95471"/>
                    <a:pt x="507414" y="53138"/>
                  </a:cubicBezTo>
                  <a:cubicBezTo>
                    <a:pt x="854547" y="10805"/>
                    <a:pt x="1830331" y="-52695"/>
                    <a:pt x="2133014" y="78538"/>
                  </a:cubicBezTo>
                  <a:cubicBezTo>
                    <a:pt x="2435697" y="209771"/>
                    <a:pt x="2359497" y="633105"/>
                    <a:pt x="2323514" y="840538"/>
                  </a:cubicBezTo>
                  <a:cubicBezTo>
                    <a:pt x="2287531" y="1047971"/>
                    <a:pt x="2173231" y="1227888"/>
                    <a:pt x="1917114" y="1323138"/>
                  </a:cubicBezTo>
                  <a:cubicBezTo>
                    <a:pt x="1660997" y="1418388"/>
                    <a:pt x="1100081" y="1509405"/>
                    <a:pt x="786814" y="1412038"/>
                  </a:cubicBezTo>
                  <a:cubicBezTo>
                    <a:pt x="473547" y="1314671"/>
                    <a:pt x="217431" y="1401455"/>
                    <a:pt x="94664" y="1215188"/>
                  </a:cubicBezTo>
                  <a:cubicBezTo>
                    <a:pt x="-28103" y="1028921"/>
                    <a:pt x="-18578" y="526213"/>
                    <a:pt x="50214" y="332538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47625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60" name="宇神PPT-15-2"/>
            <p:cNvSpPr/>
            <p:nvPr/>
          </p:nvSpPr>
          <p:spPr>
            <a:xfrm>
              <a:off x="5090700" y="543690"/>
              <a:ext cx="2104094" cy="12377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rPr>
                <a:t>目录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汉仪秀英体简" panose="02010609000101010101" pitchFamily="49" charset="-122"/>
                <a:ea typeface="汉仪秀英体简" panose="02010609000101010101" pitchFamily="49" charset="-122"/>
                <a:cs typeface="思源黑体 CN Bold" panose="020B0800000000000000" charset="-122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宇神PPT-1"/>
          <p:cNvGrpSpPr/>
          <p:nvPr/>
        </p:nvGrpSpPr>
        <p:grpSpPr>
          <a:xfrm>
            <a:off x="2968830" y="1609320"/>
            <a:ext cx="6364312" cy="2507285"/>
            <a:chOff x="2462764" y="1060450"/>
            <a:chExt cx="7376443" cy="2906026"/>
          </a:xfrm>
        </p:grpSpPr>
        <p:sp>
          <p:nvSpPr>
            <p:cNvPr id="53" name="宇神PPT-1-1"/>
            <p:cNvSpPr/>
            <p:nvPr/>
          </p:nvSpPr>
          <p:spPr>
            <a:xfrm>
              <a:off x="2462764" y="1060450"/>
              <a:ext cx="7376443" cy="2906026"/>
            </a:xfrm>
            <a:custGeom>
              <a:avLst/>
              <a:gdLst>
                <a:gd name="connsiteX0" fmla="*/ 408075 w 7377082"/>
                <a:gd name="connsiteY0" fmla="*/ 895349 h 3300028"/>
                <a:gd name="connsiteX1" fmla="*/ 1525675 w 7377082"/>
                <a:gd name="connsiteY1" fmla="*/ 806449 h 3300028"/>
                <a:gd name="connsiteX2" fmla="*/ 1614575 w 7377082"/>
                <a:gd name="connsiteY2" fmla="*/ 82549 h 3300028"/>
                <a:gd name="connsiteX3" fmla="*/ 2389275 w 7377082"/>
                <a:gd name="connsiteY3" fmla="*/ 19049 h 3300028"/>
                <a:gd name="connsiteX4" fmla="*/ 4218075 w 7377082"/>
                <a:gd name="connsiteY4" fmla="*/ 107949 h 3300028"/>
                <a:gd name="connsiteX5" fmla="*/ 5157875 w 7377082"/>
                <a:gd name="connsiteY5" fmla="*/ 19049 h 3300028"/>
                <a:gd name="connsiteX6" fmla="*/ 5500775 w 7377082"/>
                <a:gd name="connsiteY6" fmla="*/ 95249 h 3300028"/>
                <a:gd name="connsiteX7" fmla="*/ 5526175 w 7377082"/>
                <a:gd name="connsiteY7" fmla="*/ 869949 h 3300028"/>
                <a:gd name="connsiteX8" fmla="*/ 6478675 w 7377082"/>
                <a:gd name="connsiteY8" fmla="*/ 831849 h 3300028"/>
                <a:gd name="connsiteX9" fmla="*/ 7177175 w 7377082"/>
                <a:gd name="connsiteY9" fmla="*/ 1060449 h 3300028"/>
                <a:gd name="connsiteX10" fmla="*/ 7367675 w 7377082"/>
                <a:gd name="connsiteY10" fmla="*/ 1974849 h 3300028"/>
                <a:gd name="connsiteX11" fmla="*/ 6948575 w 7377082"/>
                <a:gd name="connsiteY11" fmla="*/ 3054349 h 3300028"/>
                <a:gd name="connsiteX12" fmla="*/ 5348375 w 7377082"/>
                <a:gd name="connsiteY12" fmla="*/ 3092449 h 3300028"/>
                <a:gd name="connsiteX13" fmla="*/ 3875175 w 7377082"/>
                <a:gd name="connsiteY13" fmla="*/ 3092449 h 3300028"/>
                <a:gd name="connsiteX14" fmla="*/ 3481475 w 7377082"/>
                <a:gd name="connsiteY14" fmla="*/ 2863849 h 3300028"/>
                <a:gd name="connsiteX15" fmla="*/ 1678075 w 7377082"/>
                <a:gd name="connsiteY15" fmla="*/ 3295649 h 3300028"/>
                <a:gd name="connsiteX16" fmla="*/ 319175 w 7377082"/>
                <a:gd name="connsiteY16" fmla="*/ 3028949 h 3300028"/>
                <a:gd name="connsiteX17" fmla="*/ 1675 w 7377082"/>
                <a:gd name="connsiteY17" fmla="*/ 2152649 h 3300028"/>
                <a:gd name="connsiteX18" fmla="*/ 204875 w 7377082"/>
                <a:gd name="connsiteY18" fmla="*/ 1047749 h 3300028"/>
                <a:gd name="connsiteX19" fmla="*/ 446175 w 7377082"/>
                <a:gd name="connsiteY19" fmla="*/ 1022349 h 3300028"/>
                <a:gd name="connsiteX20" fmla="*/ 408075 w 7377082"/>
                <a:gd name="connsiteY20" fmla="*/ 895349 h 3300028"/>
                <a:gd name="connsiteX0-1" fmla="*/ 408075 w 7377082"/>
                <a:gd name="connsiteY0-2" fmla="*/ 895349 h 3300028"/>
                <a:gd name="connsiteX1-3" fmla="*/ 1525675 w 7377082"/>
                <a:gd name="connsiteY1-4" fmla="*/ 806449 h 3300028"/>
                <a:gd name="connsiteX2-5" fmla="*/ 1614575 w 7377082"/>
                <a:gd name="connsiteY2-6" fmla="*/ 82549 h 3300028"/>
                <a:gd name="connsiteX3-7" fmla="*/ 2389275 w 7377082"/>
                <a:gd name="connsiteY3-8" fmla="*/ 19049 h 3300028"/>
                <a:gd name="connsiteX4-9" fmla="*/ 4218075 w 7377082"/>
                <a:gd name="connsiteY4-10" fmla="*/ 107949 h 3300028"/>
                <a:gd name="connsiteX5-11" fmla="*/ 5157875 w 7377082"/>
                <a:gd name="connsiteY5-12" fmla="*/ 19049 h 3300028"/>
                <a:gd name="connsiteX6-13" fmla="*/ 5500775 w 7377082"/>
                <a:gd name="connsiteY6-14" fmla="*/ 95249 h 3300028"/>
                <a:gd name="connsiteX7-15" fmla="*/ 5526175 w 7377082"/>
                <a:gd name="connsiteY7-16" fmla="*/ 869949 h 3300028"/>
                <a:gd name="connsiteX8-17" fmla="*/ 6478675 w 7377082"/>
                <a:gd name="connsiteY8-18" fmla="*/ 831849 h 3300028"/>
                <a:gd name="connsiteX9-19" fmla="*/ 7177175 w 7377082"/>
                <a:gd name="connsiteY9-20" fmla="*/ 1060449 h 3300028"/>
                <a:gd name="connsiteX10-21" fmla="*/ 7367675 w 7377082"/>
                <a:gd name="connsiteY10-22" fmla="*/ 1974849 h 3300028"/>
                <a:gd name="connsiteX11-23" fmla="*/ 6948575 w 7377082"/>
                <a:gd name="connsiteY11-24" fmla="*/ 3054349 h 3300028"/>
                <a:gd name="connsiteX12-25" fmla="*/ 5348375 w 7377082"/>
                <a:gd name="connsiteY12-26" fmla="*/ 3092449 h 3300028"/>
                <a:gd name="connsiteX13-27" fmla="*/ 3875175 w 7377082"/>
                <a:gd name="connsiteY13-28" fmla="*/ 3092449 h 3300028"/>
                <a:gd name="connsiteX14-29" fmla="*/ 3481475 w 7377082"/>
                <a:gd name="connsiteY14-30" fmla="*/ 2863849 h 3300028"/>
                <a:gd name="connsiteX15-31" fmla="*/ 1678075 w 7377082"/>
                <a:gd name="connsiteY15-32" fmla="*/ 3295649 h 3300028"/>
                <a:gd name="connsiteX16-33" fmla="*/ 319175 w 7377082"/>
                <a:gd name="connsiteY16-34" fmla="*/ 3028949 h 3300028"/>
                <a:gd name="connsiteX17-35" fmla="*/ 1675 w 7377082"/>
                <a:gd name="connsiteY17-36" fmla="*/ 2152649 h 3300028"/>
                <a:gd name="connsiteX18-37" fmla="*/ 204875 w 7377082"/>
                <a:gd name="connsiteY18-38" fmla="*/ 1047749 h 3300028"/>
                <a:gd name="connsiteX19-39" fmla="*/ 408075 w 7377082"/>
                <a:gd name="connsiteY19-40" fmla="*/ 895349 h 3300028"/>
                <a:gd name="connsiteX0-41" fmla="*/ 406400 w 7375407"/>
                <a:gd name="connsiteY0-42" fmla="*/ 895349 h 3300028"/>
                <a:gd name="connsiteX1-43" fmla="*/ 1524000 w 7375407"/>
                <a:gd name="connsiteY1-44" fmla="*/ 806449 h 3300028"/>
                <a:gd name="connsiteX2-45" fmla="*/ 1612900 w 7375407"/>
                <a:gd name="connsiteY2-46" fmla="*/ 82549 h 3300028"/>
                <a:gd name="connsiteX3-47" fmla="*/ 2387600 w 7375407"/>
                <a:gd name="connsiteY3-48" fmla="*/ 19049 h 3300028"/>
                <a:gd name="connsiteX4-49" fmla="*/ 4216400 w 7375407"/>
                <a:gd name="connsiteY4-50" fmla="*/ 107949 h 3300028"/>
                <a:gd name="connsiteX5-51" fmla="*/ 5156200 w 7375407"/>
                <a:gd name="connsiteY5-52" fmla="*/ 19049 h 3300028"/>
                <a:gd name="connsiteX6-53" fmla="*/ 5499100 w 7375407"/>
                <a:gd name="connsiteY6-54" fmla="*/ 95249 h 3300028"/>
                <a:gd name="connsiteX7-55" fmla="*/ 5524500 w 7375407"/>
                <a:gd name="connsiteY7-56" fmla="*/ 869949 h 3300028"/>
                <a:gd name="connsiteX8-57" fmla="*/ 6477000 w 7375407"/>
                <a:gd name="connsiteY8-58" fmla="*/ 831849 h 3300028"/>
                <a:gd name="connsiteX9-59" fmla="*/ 7175500 w 7375407"/>
                <a:gd name="connsiteY9-60" fmla="*/ 1060449 h 3300028"/>
                <a:gd name="connsiteX10-61" fmla="*/ 7366000 w 7375407"/>
                <a:gd name="connsiteY10-62" fmla="*/ 1974849 h 3300028"/>
                <a:gd name="connsiteX11-63" fmla="*/ 6946900 w 7375407"/>
                <a:gd name="connsiteY11-64" fmla="*/ 3054349 h 3300028"/>
                <a:gd name="connsiteX12-65" fmla="*/ 5346700 w 7375407"/>
                <a:gd name="connsiteY12-66" fmla="*/ 3092449 h 3300028"/>
                <a:gd name="connsiteX13-67" fmla="*/ 3873500 w 7375407"/>
                <a:gd name="connsiteY13-68" fmla="*/ 3092449 h 3300028"/>
                <a:gd name="connsiteX14-69" fmla="*/ 3479800 w 7375407"/>
                <a:gd name="connsiteY14-70" fmla="*/ 2863849 h 3300028"/>
                <a:gd name="connsiteX15-71" fmla="*/ 1676400 w 7375407"/>
                <a:gd name="connsiteY15-72" fmla="*/ 3295649 h 3300028"/>
                <a:gd name="connsiteX16-73" fmla="*/ 317500 w 7375407"/>
                <a:gd name="connsiteY16-74" fmla="*/ 3028949 h 3300028"/>
                <a:gd name="connsiteX17-75" fmla="*/ 0 w 7375407"/>
                <a:gd name="connsiteY17-76" fmla="*/ 2152649 h 3300028"/>
                <a:gd name="connsiteX18-77" fmla="*/ 406400 w 7375407"/>
                <a:gd name="connsiteY18-78" fmla="*/ 895349 h 3300028"/>
                <a:gd name="connsiteX0-79" fmla="*/ 274086 w 7376443"/>
                <a:gd name="connsiteY0-80" fmla="*/ 901699 h 3300028"/>
                <a:gd name="connsiteX1-81" fmla="*/ 1525036 w 7376443"/>
                <a:gd name="connsiteY1-82" fmla="*/ 806449 h 3300028"/>
                <a:gd name="connsiteX2-83" fmla="*/ 1613936 w 7376443"/>
                <a:gd name="connsiteY2-84" fmla="*/ 82549 h 3300028"/>
                <a:gd name="connsiteX3-85" fmla="*/ 2388636 w 7376443"/>
                <a:gd name="connsiteY3-86" fmla="*/ 19049 h 3300028"/>
                <a:gd name="connsiteX4-87" fmla="*/ 4217436 w 7376443"/>
                <a:gd name="connsiteY4-88" fmla="*/ 107949 h 3300028"/>
                <a:gd name="connsiteX5-89" fmla="*/ 5157236 w 7376443"/>
                <a:gd name="connsiteY5-90" fmla="*/ 19049 h 3300028"/>
                <a:gd name="connsiteX6-91" fmla="*/ 5500136 w 7376443"/>
                <a:gd name="connsiteY6-92" fmla="*/ 95249 h 3300028"/>
                <a:gd name="connsiteX7-93" fmla="*/ 5525536 w 7376443"/>
                <a:gd name="connsiteY7-94" fmla="*/ 869949 h 3300028"/>
                <a:gd name="connsiteX8-95" fmla="*/ 6478036 w 7376443"/>
                <a:gd name="connsiteY8-96" fmla="*/ 831849 h 3300028"/>
                <a:gd name="connsiteX9-97" fmla="*/ 7176536 w 7376443"/>
                <a:gd name="connsiteY9-98" fmla="*/ 1060449 h 3300028"/>
                <a:gd name="connsiteX10-99" fmla="*/ 7367036 w 7376443"/>
                <a:gd name="connsiteY10-100" fmla="*/ 1974849 h 3300028"/>
                <a:gd name="connsiteX11-101" fmla="*/ 6947936 w 7376443"/>
                <a:gd name="connsiteY11-102" fmla="*/ 3054349 h 3300028"/>
                <a:gd name="connsiteX12-103" fmla="*/ 5347736 w 7376443"/>
                <a:gd name="connsiteY12-104" fmla="*/ 3092449 h 3300028"/>
                <a:gd name="connsiteX13-105" fmla="*/ 3874536 w 7376443"/>
                <a:gd name="connsiteY13-106" fmla="*/ 3092449 h 3300028"/>
                <a:gd name="connsiteX14-107" fmla="*/ 3480836 w 7376443"/>
                <a:gd name="connsiteY14-108" fmla="*/ 2863849 h 3300028"/>
                <a:gd name="connsiteX15-109" fmla="*/ 1677436 w 7376443"/>
                <a:gd name="connsiteY15-110" fmla="*/ 3295649 h 3300028"/>
                <a:gd name="connsiteX16-111" fmla="*/ 318536 w 7376443"/>
                <a:gd name="connsiteY16-112" fmla="*/ 3028949 h 3300028"/>
                <a:gd name="connsiteX17-113" fmla="*/ 1036 w 7376443"/>
                <a:gd name="connsiteY17-114" fmla="*/ 2152649 h 3300028"/>
                <a:gd name="connsiteX18-115" fmla="*/ 274086 w 7376443"/>
                <a:gd name="connsiteY18-116" fmla="*/ 901699 h 3300028"/>
                <a:gd name="connsiteX0-117" fmla="*/ 274086 w 7376443"/>
                <a:gd name="connsiteY0-118" fmla="*/ 901699 h 3295649"/>
                <a:gd name="connsiteX1-119" fmla="*/ 1525036 w 7376443"/>
                <a:gd name="connsiteY1-120" fmla="*/ 806449 h 3295649"/>
                <a:gd name="connsiteX2-121" fmla="*/ 1613936 w 7376443"/>
                <a:gd name="connsiteY2-122" fmla="*/ 82549 h 3295649"/>
                <a:gd name="connsiteX3-123" fmla="*/ 2388636 w 7376443"/>
                <a:gd name="connsiteY3-124" fmla="*/ 19049 h 3295649"/>
                <a:gd name="connsiteX4-125" fmla="*/ 4217436 w 7376443"/>
                <a:gd name="connsiteY4-126" fmla="*/ 107949 h 3295649"/>
                <a:gd name="connsiteX5-127" fmla="*/ 5157236 w 7376443"/>
                <a:gd name="connsiteY5-128" fmla="*/ 19049 h 3295649"/>
                <a:gd name="connsiteX6-129" fmla="*/ 5500136 w 7376443"/>
                <a:gd name="connsiteY6-130" fmla="*/ 95249 h 3295649"/>
                <a:gd name="connsiteX7-131" fmla="*/ 5525536 w 7376443"/>
                <a:gd name="connsiteY7-132" fmla="*/ 869949 h 3295649"/>
                <a:gd name="connsiteX8-133" fmla="*/ 6478036 w 7376443"/>
                <a:gd name="connsiteY8-134" fmla="*/ 831849 h 3295649"/>
                <a:gd name="connsiteX9-135" fmla="*/ 7176536 w 7376443"/>
                <a:gd name="connsiteY9-136" fmla="*/ 1060449 h 3295649"/>
                <a:gd name="connsiteX10-137" fmla="*/ 7367036 w 7376443"/>
                <a:gd name="connsiteY10-138" fmla="*/ 1974849 h 3295649"/>
                <a:gd name="connsiteX11-139" fmla="*/ 6947936 w 7376443"/>
                <a:gd name="connsiteY11-140" fmla="*/ 3054349 h 3295649"/>
                <a:gd name="connsiteX12-141" fmla="*/ 5347736 w 7376443"/>
                <a:gd name="connsiteY12-142" fmla="*/ 3092449 h 3295649"/>
                <a:gd name="connsiteX13-143" fmla="*/ 3874536 w 7376443"/>
                <a:gd name="connsiteY13-144" fmla="*/ 3092449 h 3295649"/>
                <a:gd name="connsiteX14-145" fmla="*/ 3029986 w 7376443"/>
                <a:gd name="connsiteY14-146" fmla="*/ 3028949 h 3295649"/>
                <a:gd name="connsiteX15-147" fmla="*/ 1677436 w 7376443"/>
                <a:gd name="connsiteY15-148" fmla="*/ 3295649 h 3295649"/>
                <a:gd name="connsiteX16-149" fmla="*/ 318536 w 7376443"/>
                <a:gd name="connsiteY16-150" fmla="*/ 3028949 h 3295649"/>
                <a:gd name="connsiteX17-151" fmla="*/ 1036 w 7376443"/>
                <a:gd name="connsiteY17-152" fmla="*/ 2152649 h 3295649"/>
                <a:gd name="connsiteX18-153" fmla="*/ 274086 w 7376443"/>
                <a:gd name="connsiteY18-154" fmla="*/ 901699 h 3295649"/>
                <a:gd name="connsiteX0-155" fmla="*/ 274086 w 7376443"/>
                <a:gd name="connsiteY0-156" fmla="*/ 901699 h 3160191"/>
                <a:gd name="connsiteX1-157" fmla="*/ 1525036 w 7376443"/>
                <a:gd name="connsiteY1-158" fmla="*/ 806449 h 3160191"/>
                <a:gd name="connsiteX2-159" fmla="*/ 1613936 w 7376443"/>
                <a:gd name="connsiteY2-160" fmla="*/ 82549 h 3160191"/>
                <a:gd name="connsiteX3-161" fmla="*/ 2388636 w 7376443"/>
                <a:gd name="connsiteY3-162" fmla="*/ 19049 h 3160191"/>
                <a:gd name="connsiteX4-163" fmla="*/ 4217436 w 7376443"/>
                <a:gd name="connsiteY4-164" fmla="*/ 107949 h 3160191"/>
                <a:gd name="connsiteX5-165" fmla="*/ 5157236 w 7376443"/>
                <a:gd name="connsiteY5-166" fmla="*/ 19049 h 3160191"/>
                <a:gd name="connsiteX6-167" fmla="*/ 5500136 w 7376443"/>
                <a:gd name="connsiteY6-168" fmla="*/ 95249 h 3160191"/>
                <a:gd name="connsiteX7-169" fmla="*/ 5525536 w 7376443"/>
                <a:gd name="connsiteY7-170" fmla="*/ 869949 h 3160191"/>
                <a:gd name="connsiteX8-171" fmla="*/ 6478036 w 7376443"/>
                <a:gd name="connsiteY8-172" fmla="*/ 831849 h 3160191"/>
                <a:gd name="connsiteX9-173" fmla="*/ 7176536 w 7376443"/>
                <a:gd name="connsiteY9-174" fmla="*/ 1060449 h 3160191"/>
                <a:gd name="connsiteX10-175" fmla="*/ 7367036 w 7376443"/>
                <a:gd name="connsiteY10-176" fmla="*/ 1974849 h 3160191"/>
                <a:gd name="connsiteX11-177" fmla="*/ 6947936 w 7376443"/>
                <a:gd name="connsiteY11-178" fmla="*/ 3054349 h 3160191"/>
                <a:gd name="connsiteX12-179" fmla="*/ 5347736 w 7376443"/>
                <a:gd name="connsiteY12-180" fmla="*/ 3092449 h 3160191"/>
                <a:gd name="connsiteX13-181" fmla="*/ 3874536 w 7376443"/>
                <a:gd name="connsiteY13-182" fmla="*/ 3092449 h 3160191"/>
                <a:gd name="connsiteX14-183" fmla="*/ 3029986 w 7376443"/>
                <a:gd name="connsiteY14-184" fmla="*/ 3028949 h 3160191"/>
                <a:gd name="connsiteX15-185" fmla="*/ 1569486 w 7376443"/>
                <a:gd name="connsiteY15-186" fmla="*/ 3155949 h 3160191"/>
                <a:gd name="connsiteX16-187" fmla="*/ 318536 w 7376443"/>
                <a:gd name="connsiteY16-188" fmla="*/ 3028949 h 3160191"/>
                <a:gd name="connsiteX17-189" fmla="*/ 1036 w 7376443"/>
                <a:gd name="connsiteY17-190" fmla="*/ 2152649 h 3160191"/>
                <a:gd name="connsiteX18-191" fmla="*/ 274086 w 7376443"/>
                <a:gd name="connsiteY18-192" fmla="*/ 901699 h 31601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7376443" h="3160191">
                  <a:moveTo>
                    <a:pt x="274086" y="901699"/>
                  </a:moveTo>
                  <a:cubicBezTo>
                    <a:pt x="528086" y="677332"/>
                    <a:pt x="1301728" y="942974"/>
                    <a:pt x="1525036" y="806449"/>
                  </a:cubicBezTo>
                  <a:cubicBezTo>
                    <a:pt x="1748344" y="669924"/>
                    <a:pt x="1470003" y="213782"/>
                    <a:pt x="1613936" y="82549"/>
                  </a:cubicBezTo>
                  <a:cubicBezTo>
                    <a:pt x="1757869" y="-48684"/>
                    <a:pt x="1954719" y="14816"/>
                    <a:pt x="2388636" y="19049"/>
                  </a:cubicBezTo>
                  <a:cubicBezTo>
                    <a:pt x="2822553" y="23282"/>
                    <a:pt x="3756003" y="107949"/>
                    <a:pt x="4217436" y="107949"/>
                  </a:cubicBezTo>
                  <a:cubicBezTo>
                    <a:pt x="4678869" y="107949"/>
                    <a:pt x="4943453" y="21166"/>
                    <a:pt x="5157236" y="19049"/>
                  </a:cubicBezTo>
                  <a:cubicBezTo>
                    <a:pt x="5371019" y="16932"/>
                    <a:pt x="5438753" y="-46568"/>
                    <a:pt x="5500136" y="95249"/>
                  </a:cubicBezTo>
                  <a:cubicBezTo>
                    <a:pt x="5561519" y="237066"/>
                    <a:pt x="5362553" y="747182"/>
                    <a:pt x="5525536" y="869949"/>
                  </a:cubicBezTo>
                  <a:cubicBezTo>
                    <a:pt x="5688519" y="992716"/>
                    <a:pt x="6202869" y="800099"/>
                    <a:pt x="6478036" y="831849"/>
                  </a:cubicBezTo>
                  <a:cubicBezTo>
                    <a:pt x="6753203" y="863599"/>
                    <a:pt x="7028369" y="869949"/>
                    <a:pt x="7176536" y="1060449"/>
                  </a:cubicBezTo>
                  <a:cubicBezTo>
                    <a:pt x="7324703" y="1250949"/>
                    <a:pt x="7405136" y="1642532"/>
                    <a:pt x="7367036" y="1974849"/>
                  </a:cubicBezTo>
                  <a:cubicBezTo>
                    <a:pt x="7328936" y="2307166"/>
                    <a:pt x="7284486" y="2868082"/>
                    <a:pt x="6947936" y="3054349"/>
                  </a:cubicBezTo>
                  <a:cubicBezTo>
                    <a:pt x="6611386" y="3240616"/>
                    <a:pt x="5347736" y="3092449"/>
                    <a:pt x="5347736" y="3092449"/>
                  </a:cubicBezTo>
                  <a:cubicBezTo>
                    <a:pt x="4835503" y="3098799"/>
                    <a:pt x="4260828" y="3103032"/>
                    <a:pt x="3874536" y="3092449"/>
                  </a:cubicBezTo>
                  <a:cubicBezTo>
                    <a:pt x="3488244" y="3081866"/>
                    <a:pt x="3414161" y="3018366"/>
                    <a:pt x="3029986" y="3028949"/>
                  </a:cubicBezTo>
                  <a:cubicBezTo>
                    <a:pt x="2645811" y="3039532"/>
                    <a:pt x="2021394" y="3155949"/>
                    <a:pt x="1569486" y="3155949"/>
                  </a:cubicBezTo>
                  <a:cubicBezTo>
                    <a:pt x="1117578" y="3155949"/>
                    <a:pt x="579944" y="3196166"/>
                    <a:pt x="318536" y="3028949"/>
                  </a:cubicBezTo>
                  <a:cubicBezTo>
                    <a:pt x="57128" y="2861732"/>
                    <a:pt x="8444" y="2507191"/>
                    <a:pt x="1036" y="2152649"/>
                  </a:cubicBezTo>
                  <a:cubicBezTo>
                    <a:pt x="-6372" y="1798107"/>
                    <a:pt x="20086" y="1126066"/>
                    <a:pt x="274086" y="901699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47625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秀英体简" panose="02010609000101010101" pitchFamily="49" charset="-122"/>
                <a:ea typeface="汉仪秀英体简" panose="02010609000101010101" pitchFamily="49" charset="-122"/>
                <a:cs typeface="思源黑体 CN Bold" panose="020B0800000000000000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084011" y="1120476"/>
              <a:ext cx="3825854" cy="2589158"/>
              <a:chOff x="4736367" y="959711"/>
              <a:chExt cx="2585383" cy="1749665"/>
            </a:xfrm>
          </p:grpSpPr>
          <p:sp>
            <p:nvSpPr>
              <p:cNvPr id="61" name="宇神PPT-1-2"/>
              <p:cNvSpPr/>
              <p:nvPr/>
            </p:nvSpPr>
            <p:spPr>
              <a:xfrm>
                <a:off x="4736367" y="959711"/>
                <a:ext cx="2585383" cy="723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PART 01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2" name="宇神PPT-1-3"/>
              <p:cNvSpPr/>
              <p:nvPr/>
            </p:nvSpPr>
            <p:spPr>
              <a:xfrm>
                <a:off x="5149034" y="1577398"/>
                <a:ext cx="1893925" cy="113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审题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</p:grpSp>
      </p:grpSp>
      <p:sp>
        <p:nvSpPr>
          <p:cNvPr id="5" name="任意多边形: 形状 4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3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rot="900000">
            <a:off x="-188450" y="2553969"/>
            <a:ext cx="1999509" cy="1621646"/>
          </a:xfrm>
          <a:custGeom>
            <a:avLst/>
            <a:gdLst>
              <a:gd name="connsiteX0" fmla="*/ 287862 w 1999509"/>
              <a:gd name="connsiteY0" fmla="*/ 14786 h 1621646"/>
              <a:gd name="connsiteX1" fmla="*/ 965430 w 1999509"/>
              <a:gd name="connsiteY1" fmla="*/ 390156 h 1621646"/>
              <a:gd name="connsiteX2" fmla="*/ 965430 w 1999509"/>
              <a:gd name="connsiteY2" fmla="*/ 1621646 h 1621646"/>
              <a:gd name="connsiteX3" fmla="*/ 239552 w 1999509"/>
              <a:gd name="connsiteY3" fmla="*/ 1070692 h 1621646"/>
              <a:gd name="connsiteX4" fmla="*/ 224994 w 1999509"/>
              <a:gd name="connsiteY4" fmla="*/ 1054012 h 1621646"/>
              <a:gd name="connsiteX5" fmla="*/ 0 w 1999509"/>
              <a:gd name="connsiteY5" fmla="*/ 214325 h 1621646"/>
              <a:gd name="connsiteX6" fmla="*/ 19038 w 1999509"/>
              <a:gd name="connsiteY6" fmla="*/ 184908 h 1621646"/>
              <a:gd name="connsiteX7" fmla="*/ 287862 w 1999509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9509" h="1621646">
                <a:moveTo>
                  <a:pt x="287862" y="14786"/>
                </a:moveTo>
                <a:cubicBezTo>
                  <a:pt x="524775" y="-41988"/>
                  <a:pt x="818392" y="60903"/>
                  <a:pt x="965430" y="390156"/>
                </a:cubicBezTo>
                <a:cubicBezTo>
                  <a:pt x="1393178" y="-567670"/>
                  <a:pt x="3061395" y="390156"/>
                  <a:pt x="965430" y="1621646"/>
                </a:cubicBezTo>
                <a:cubicBezTo>
                  <a:pt x="637936" y="1429226"/>
                  <a:pt x="402340" y="1243487"/>
                  <a:pt x="239552" y="1070692"/>
                </a:cubicBezTo>
                <a:lnTo>
                  <a:pt x="224994" y="1054012"/>
                </a:lnTo>
                <a:lnTo>
                  <a:pt x="0" y="214325"/>
                </a:lnTo>
                <a:lnTo>
                  <a:pt x="19038" y="184908"/>
                </a:lnTo>
                <a:cubicBezTo>
                  <a:pt x="84203" y="99387"/>
                  <a:pt x="180174" y="40592"/>
                  <a:pt x="287862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5"/>
          <p:cNvSpPr/>
          <p:nvPr/>
        </p:nvSpPr>
        <p:spPr>
          <a:xfrm rot="21331422">
            <a:off x="720003" y="3564054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17" name="图片 16" descr="图标&#10;&#10;描述已自动生成"/>
          <p:cNvPicPr>
            <a:picLocks noChangeAspect="1"/>
          </p:cNvPicPr>
          <p:nvPr/>
        </p:nvPicPr>
        <p:blipFill>
          <a:blip r:embed="rId1" cstate="screen"/>
          <a:srcRect b="14825"/>
          <a:stretch>
            <a:fillRect/>
          </a:stretch>
        </p:blipFill>
        <p:spPr>
          <a:xfrm>
            <a:off x="8654324" y="4147898"/>
            <a:ext cx="3279980" cy="2710102"/>
          </a:xfrm>
          <a:custGeom>
            <a:avLst/>
            <a:gdLst>
              <a:gd name="connsiteX0" fmla="*/ 0 w 3279980"/>
              <a:gd name="connsiteY0" fmla="*/ 0 h 2710102"/>
              <a:gd name="connsiteX1" fmla="*/ 3279980 w 3279980"/>
              <a:gd name="connsiteY1" fmla="*/ 0 h 2710102"/>
              <a:gd name="connsiteX2" fmla="*/ 3279980 w 3279980"/>
              <a:gd name="connsiteY2" fmla="*/ 2710102 h 2710102"/>
              <a:gd name="connsiteX3" fmla="*/ 0 w 3279980"/>
              <a:gd name="connsiteY3" fmla="*/ 2710102 h 271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710102">
                <a:moveTo>
                  <a:pt x="0" y="0"/>
                </a:moveTo>
                <a:lnTo>
                  <a:pt x="3279980" y="0"/>
                </a:lnTo>
                <a:lnTo>
                  <a:pt x="3279980" y="2710102"/>
                </a:lnTo>
                <a:lnTo>
                  <a:pt x="0" y="2710102"/>
                </a:lnTo>
                <a:close/>
              </a:path>
            </a:pathLst>
          </a:custGeom>
        </p:spPr>
      </p:pic>
      <p:pic>
        <p:nvPicPr>
          <p:cNvPr id="24" name="图片 23" descr="图标&#10;&#10;描述已自动生成"/>
          <p:cNvPicPr>
            <a:picLocks noChangeAspect="1"/>
          </p:cNvPicPr>
          <p:nvPr/>
        </p:nvPicPr>
        <p:blipFill>
          <a:blip r:embed="rId2" cstate="screen"/>
          <a:srcRect t="13927" r="19619"/>
          <a:stretch>
            <a:fillRect/>
          </a:stretch>
        </p:blipFill>
        <p:spPr>
          <a:xfrm>
            <a:off x="8846228" y="1"/>
            <a:ext cx="3345773" cy="3122149"/>
          </a:xfrm>
          <a:custGeom>
            <a:avLst/>
            <a:gdLst>
              <a:gd name="connsiteX0" fmla="*/ 0 w 3345773"/>
              <a:gd name="connsiteY0" fmla="*/ 0 h 3122149"/>
              <a:gd name="connsiteX1" fmla="*/ 3345773 w 3345773"/>
              <a:gd name="connsiteY1" fmla="*/ 0 h 3122149"/>
              <a:gd name="connsiteX2" fmla="*/ 3345773 w 3345773"/>
              <a:gd name="connsiteY2" fmla="*/ 3122149 h 3122149"/>
              <a:gd name="connsiteX3" fmla="*/ 0 w 3345773"/>
              <a:gd name="connsiteY3" fmla="*/ 3122149 h 31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773" h="3122149">
                <a:moveTo>
                  <a:pt x="0" y="0"/>
                </a:moveTo>
                <a:lnTo>
                  <a:pt x="3345773" y="0"/>
                </a:lnTo>
                <a:lnTo>
                  <a:pt x="3345773" y="3122149"/>
                </a:lnTo>
                <a:lnTo>
                  <a:pt x="0" y="3122149"/>
                </a:lnTo>
                <a:close/>
              </a:path>
            </a:pathLst>
          </a:custGeom>
        </p:spPr>
      </p:pic>
      <p:pic>
        <p:nvPicPr>
          <p:cNvPr id="26" name="图片 25" descr="图标&#10;&#10;描述已自动生成"/>
          <p:cNvPicPr>
            <a:picLocks noChangeAspect="1"/>
          </p:cNvPicPr>
          <p:nvPr/>
        </p:nvPicPr>
        <p:blipFill>
          <a:blip r:embed="rId3" cstate="screen"/>
          <a:srcRect l="3794" t="27114"/>
          <a:stretch>
            <a:fillRect/>
          </a:stretch>
        </p:blipFill>
        <p:spPr>
          <a:xfrm>
            <a:off x="0" y="1"/>
            <a:ext cx="3663832" cy="2229435"/>
          </a:xfrm>
          <a:custGeom>
            <a:avLst/>
            <a:gdLst>
              <a:gd name="connsiteX0" fmla="*/ 0 w 3663832"/>
              <a:gd name="connsiteY0" fmla="*/ 0 h 2229435"/>
              <a:gd name="connsiteX1" fmla="*/ 3663832 w 3663832"/>
              <a:gd name="connsiteY1" fmla="*/ 0 h 2229435"/>
              <a:gd name="connsiteX2" fmla="*/ 3663832 w 3663832"/>
              <a:gd name="connsiteY2" fmla="*/ 2229435 h 2229435"/>
              <a:gd name="connsiteX3" fmla="*/ 0 w 3663832"/>
              <a:gd name="connsiteY3" fmla="*/ 2229435 h 22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3832" h="2229435">
                <a:moveTo>
                  <a:pt x="0" y="0"/>
                </a:moveTo>
                <a:lnTo>
                  <a:pt x="3663832" y="0"/>
                </a:lnTo>
                <a:lnTo>
                  <a:pt x="3663832" y="2229435"/>
                </a:lnTo>
                <a:lnTo>
                  <a:pt x="0" y="2229435"/>
                </a:lnTo>
                <a:close/>
              </a:path>
            </a:pathLst>
          </a:custGeom>
        </p:spPr>
      </p:pic>
      <p:pic>
        <p:nvPicPr>
          <p:cNvPr id="28" name="图片 2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10918" b="15708"/>
          <a:stretch>
            <a:fillRect/>
          </a:stretch>
        </p:blipFill>
        <p:spPr>
          <a:xfrm>
            <a:off x="0" y="4116606"/>
            <a:ext cx="3453942" cy="2741395"/>
          </a:xfrm>
          <a:custGeom>
            <a:avLst/>
            <a:gdLst>
              <a:gd name="connsiteX0" fmla="*/ 0 w 3453942"/>
              <a:gd name="connsiteY0" fmla="*/ 0 h 2741395"/>
              <a:gd name="connsiteX1" fmla="*/ 3453942 w 3453942"/>
              <a:gd name="connsiteY1" fmla="*/ 0 h 2741395"/>
              <a:gd name="connsiteX2" fmla="*/ 3453942 w 3453942"/>
              <a:gd name="connsiteY2" fmla="*/ 2741395 h 2741395"/>
              <a:gd name="connsiteX3" fmla="*/ 0 w 3453942"/>
              <a:gd name="connsiteY3" fmla="*/ 2741395 h 27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3942" h="2741395">
                <a:moveTo>
                  <a:pt x="0" y="0"/>
                </a:moveTo>
                <a:lnTo>
                  <a:pt x="3453942" y="0"/>
                </a:lnTo>
                <a:lnTo>
                  <a:pt x="3453942" y="2741395"/>
                </a:lnTo>
                <a:lnTo>
                  <a:pt x="0" y="2741395"/>
                </a:lnTo>
                <a:close/>
              </a:path>
            </a:pathLst>
          </a:custGeom>
        </p:spPr>
      </p:pic>
      <p:sp>
        <p:nvSpPr>
          <p:cNvPr id="30" name="任意多边形: 形状 29"/>
          <p:cNvSpPr/>
          <p:nvPr/>
        </p:nvSpPr>
        <p:spPr>
          <a:xfrm rot="19800000">
            <a:off x="5691516" y="-422647"/>
            <a:ext cx="1467876" cy="1220278"/>
          </a:xfrm>
          <a:custGeom>
            <a:avLst/>
            <a:gdLst>
              <a:gd name="connsiteX0" fmla="*/ 52129 w 1467876"/>
              <a:gd name="connsiteY0" fmla="*/ 0 h 1220278"/>
              <a:gd name="connsiteX1" fmla="*/ 1467876 w 1467876"/>
              <a:gd name="connsiteY1" fmla="*/ 817382 h 1220278"/>
              <a:gd name="connsiteX2" fmla="*/ 1457923 w 1467876"/>
              <a:gd name="connsiteY2" fmla="*/ 827205 h 1220278"/>
              <a:gd name="connsiteX3" fmla="*/ 911826 w 1467876"/>
              <a:gd name="connsiteY3" fmla="*/ 1220278 h 1220278"/>
              <a:gd name="connsiteX4" fmla="*/ 22484 w 1467876"/>
              <a:gd name="connsiteY4" fmla="*/ 54846 h 12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76" h="1220278">
                <a:moveTo>
                  <a:pt x="52129" y="0"/>
                </a:moveTo>
                <a:lnTo>
                  <a:pt x="1467876" y="817382"/>
                </a:lnTo>
                <a:lnTo>
                  <a:pt x="1457923" y="827205"/>
                </a:lnTo>
                <a:cubicBezTo>
                  <a:pt x="1322007" y="952574"/>
                  <a:pt x="1142847" y="1084541"/>
                  <a:pt x="911826" y="1220278"/>
                </a:cubicBezTo>
                <a:cubicBezTo>
                  <a:pt x="103251" y="745197"/>
                  <a:pt x="-70015" y="316305"/>
                  <a:pt x="22484" y="5484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宇神PPT-1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4" name="宇神PPT-2"/>
          <p:cNvSpPr/>
          <p:nvPr/>
        </p:nvSpPr>
        <p:spPr>
          <a:xfrm>
            <a:off x="590375" y="323218"/>
            <a:ext cx="2725585" cy="654376"/>
          </a:xfrm>
          <a:prstGeom prst="roundRect">
            <a:avLst/>
          </a:pr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5" name="宇神PPT-3"/>
          <p:cNvSpPr/>
          <p:nvPr/>
        </p:nvSpPr>
        <p:spPr bwMode="auto">
          <a:xfrm rot="10800000" flipV="1">
            <a:off x="256590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6" name="宇神PPT-4"/>
          <p:cNvSpPr/>
          <p:nvPr/>
        </p:nvSpPr>
        <p:spPr>
          <a:xfrm>
            <a:off x="357581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01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宇神PPT-5"/>
          <p:cNvSpPr txBox="1"/>
          <p:nvPr/>
        </p:nvSpPr>
        <p:spPr>
          <a:xfrm>
            <a:off x="1259996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文本呈现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6"/>
          <p:cNvSpPr/>
          <p:nvPr/>
        </p:nvSpPr>
        <p:spPr>
          <a:xfrm>
            <a:off x="167005" y="977265"/>
            <a:ext cx="11207750" cy="4999355"/>
          </a:xfrm>
          <a:prstGeom prst="rect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8" name="宇神PPT-7-1"/>
          <p:cNvSpPr txBox="1"/>
          <p:nvPr/>
        </p:nvSpPr>
        <p:spPr>
          <a:xfrm>
            <a:off x="255905" y="1156335"/>
            <a:ext cx="7335520" cy="4709795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假如你是某学生会主席李华, 为了迎接国际志愿者日(International Volunteer Day)的到来, 请你以学生会的名义向全校师生写一封英文倡议信，号召参加主题为“互助， 互爱”(mutual assistance andcare) 的志愿者活动。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内容包括：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1. 倡议目的;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2. 活动内容;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3. 呼吁参加。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注意：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1. 写作词数应为 80个左右；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2. 请按如下格式在答题纸的相应位置作答。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Dear teachers and schoolmates,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           The Students’ Union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0" name="图片 9" descr="100"/>
          <p:cNvPicPr>
            <a:picLocks noChangeAspect="1"/>
          </p:cNvPicPr>
          <p:nvPr/>
        </p:nvPicPr>
        <p:blipFill>
          <a:blip r:embed="rId1" cstate="screen"/>
          <a:srcRect r="6454"/>
          <a:stretch>
            <a:fillRect/>
          </a:stretch>
        </p:blipFill>
        <p:spPr>
          <a:xfrm>
            <a:off x="7023100" y="1729740"/>
            <a:ext cx="5503545" cy="4709160"/>
          </a:xfrm>
          <a:custGeom>
            <a:avLst/>
            <a:gdLst>
              <a:gd name="connsiteX0" fmla="*/ 0 w 5503545"/>
              <a:gd name="connsiteY0" fmla="*/ 0 h 4709160"/>
              <a:gd name="connsiteX1" fmla="*/ 5503545 w 5503545"/>
              <a:gd name="connsiteY1" fmla="*/ 0 h 4709160"/>
              <a:gd name="connsiteX2" fmla="*/ 5503545 w 5503545"/>
              <a:gd name="connsiteY2" fmla="*/ 4709160 h 4709160"/>
              <a:gd name="connsiteX3" fmla="*/ 0 w 5503545"/>
              <a:gd name="connsiteY3" fmla="*/ 4709160 h 470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3545" h="4709160">
                <a:moveTo>
                  <a:pt x="0" y="0"/>
                </a:moveTo>
                <a:lnTo>
                  <a:pt x="5503545" y="0"/>
                </a:lnTo>
                <a:lnTo>
                  <a:pt x="5503545" y="4709160"/>
                </a:lnTo>
                <a:lnTo>
                  <a:pt x="0" y="470916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宇神PPT-1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4" name="宇神PPT-2"/>
          <p:cNvSpPr/>
          <p:nvPr/>
        </p:nvSpPr>
        <p:spPr>
          <a:xfrm>
            <a:off x="590375" y="323218"/>
            <a:ext cx="2725585" cy="654376"/>
          </a:xfrm>
          <a:prstGeom prst="roundRect">
            <a:avLst/>
          </a:pr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5" name="宇神PPT-3"/>
          <p:cNvSpPr/>
          <p:nvPr/>
        </p:nvSpPr>
        <p:spPr bwMode="auto">
          <a:xfrm rot="10800000" flipV="1">
            <a:off x="256590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1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6" name="宇神PPT-4"/>
          <p:cNvSpPr/>
          <p:nvPr/>
        </p:nvSpPr>
        <p:spPr>
          <a:xfrm>
            <a:off x="357581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01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宇神PPT-5"/>
          <p:cNvSpPr txBox="1"/>
          <p:nvPr/>
        </p:nvSpPr>
        <p:spPr>
          <a:xfrm>
            <a:off x="1259996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要素归纳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0" name="宇神PPT-6"/>
          <p:cNvSpPr/>
          <p:nvPr/>
        </p:nvSpPr>
        <p:spPr>
          <a:xfrm>
            <a:off x="255905" y="1230630"/>
            <a:ext cx="12078335" cy="5626735"/>
          </a:xfrm>
          <a:custGeom>
            <a:avLst/>
            <a:gdLst>
              <a:gd name="connsiteX0" fmla="*/ 0 w 3916905"/>
              <a:gd name="connsiteY0" fmla="*/ 0 h 4690503"/>
              <a:gd name="connsiteX1" fmla="*/ 3916905 w 3916905"/>
              <a:gd name="connsiteY1" fmla="*/ 0 h 4690503"/>
              <a:gd name="connsiteX2" fmla="*/ 3916905 w 3916905"/>
              <a:gd name="connsiteY2" fmla="*/ 4690503 h 4690503"/>
              <a:gd name="connsiteX3" fmla="*/ 0 w 3916905"/>
              <a:gd name="connsiteY3" fmla="*/ 4690503 h 4690503"/>
              <a:gd name="connsiteX4" fmla="*/ 0 w 3916905"/>
              <a:gd name="connsiteY4" fmla="*/ 0 h 4690503"/>
              <a:gd name="connsiteX0-1" fmla="*/ 3916905 w 4008345"/>
              <a:gd name="connsiteY0-2" fmla="*/ 4690503 h 4781943"/>
              <a:gd name="connsiteX1-3" fmla="*/ 0 w 4008345"/>
              <a:gd name="connsiteY1-4" fmla="*/ 4690503 h 4781943"/>
              <a:gd name="connsiteX2-5" fmla="*/ 0 w 4008345"/>
              <a:gd name="connsiteY2-6" fmla="*/ 0 h 4781943"/>
              <a:gd name="connsiteX3-7" fmla="*/ 3916905 w 4008345"/>
              <a:gd name="connsiteY3-8" fmla="*/ 0 h 4781943"/>
              <a:gd name="connsiteX4-9" fmla="*/ 4008345 w 4008345"/>
              <a:gd name="connsiteY4-10" fmla="*/ 4781943 h 4781943"/>
              <a:gd name="connsiteX0-11" fmla="*/ 3916905 w 3932145"/>
              <a:gd name="connsiteY0-12" fmla="*/ 4690503 h 4690503"/>
              <a:gd name="connsiteX1-13" fmla="*/ 0 w 3932145"/>
              <a:gd name="connsiteY1-14" fmla="*/ 4690503 h 4690503"/>
              <a:gd name="connsiteX2-15" fmla="*/ 0 w 3932145"/>
              <a:gd name="connsiteY2-16" fmla="*/ 0 h 4690503"/>
              <a:gd name="connsiteX3-17" fmla="*/ 3916905 w 3932145"/>
              <a:gd name="connsiteY3-18" fmla="*/ 0 h 4690503"/>
              <a:gd name="connsiteX4-19" fmla="*/ 3932145 w 3932145"/>
              <a:gd name="connsiteY4-20" fmla="*/ 4053280 h 4690503"/>
              <a:gd name="connsiteX0-21" fmla="*/ 3916905 w 3922620"/>
              <a:gd name="connsiteY0-22" fmla="*/ 4690503 h 4691455"/>
              <a:gd name="connsiteX1-23" fmla="*/ 0 w 3922620"/>
              <a:gd name="connsiteY1-24" fmla="*/ 4690503 h 4691455"/>
              <a:gd name="connsiteX2-25" fmla="*/ 0 w 3922620"/>
              <a:gd name="connsiteY2-26" fmla="*/ 0 h 4691455"/>
              <a:gd name="connsiteX3-27" fmla="*/ 3916905 w 3922620"/>
              <a:gd name="connsiteY3-28" fmla="*/ 0 h 4691455"/>
              <a:gd name="connsiteX4-29" fmla="*/ 3922620 w 3922620"/>
              <a:gd name="connsiteY4-30" fmla="*/ 4691455 h 4691455"/>
              <a:gd name="connsiteX0-31" fmla="*/ 3916905 w 3927383"/>
              <a:gd name="connsiteY0-32" fmla="*/ 4690503 h 4690503"/>
              <a:gd name="connsiteX1-33" fmla="*/ 0 w 3927383"/>
              <a:gd name="connsiteY1-34" fmla="*/ 4690503 h 4690503"/>
              <a:gd name="connsiteX2-35" fmla="*/ 0 w 3927383"/>
              <a:gd name="connsiteY2-36" fmla="*/ 0 h 4690503"/>
              <a:gd name="connsiteX3-37" fmla="*/ 3916905 w 3927383"/>
              <a:gd name="connsiteY3-38" fmla="*/ 0 h 4690503"/>
              <a:gd name="connsiteX4-39" fmla="*/ 3927383 w 3927383"/>
              <a:gd name="connsiteY4-40" fmla="*/ 4281880 h 4690503"/>
              <a:gd name="connsiteX0-41" fmla="*/ 4278855 w 4278855"/>
              <a:gd name="connsiteY0-42" fmla="*/ 4690503 h 4690503"/>
              <a:gd name="connsiteX1-43" fmla="*/ 0 w 4278855"/>
              <a:gd name="connsiteY1-44" fmla="*/ 4690503 h 4690503"/>
              <a:gd name="connsiteX2-45" fmla="*/ 0 w 4278855"/>
              <a:gd name="connsiteY2-46" fmla="*/ 0 h 4690503"/>
              <a:gd name="connsiteX3-47" fmla="*/ 3916905 w 4278855"/>
              <a:gd name="connsiteY3-48" fmla="*/ 0 h 4690503"/>
              <a:gd name="connsiteX4-49" fmla="*/ 3927383 w 4278855"/>
              <a:gd name="connsiteY4-50" fmla="*/ 4281880 h 4690503"/>
              <a:gd name="connsiteX0-51" fmla="*/ 4278855 w 4278855"/>
              <a:gd name="connsiteY0-52" fmla="*/ 4690503 h 4690503"/>
              <a:gd name="connsiteX1-53" fmla="*/ 4269991 w 4278855"/>
              <a:gd name="connsiteY1-54" fmla="*/ 4685519 h 4690503"/>
              <a:gd name="connsiteX2-55" fmla="*/ 0 w 4278855"/>
              <a:gd name="connsiteY2-56" fmla="*/ 4690503 h 4690503"/>
              <a:gd name="connsiteX3-57" fmla="*/ 0 w 4278855"/>
              <a:gd name="connsiteY3-58" fmla="*/ 0 h 4690503"/>
              <a:gd name="connsiteX4-59" fmla="*/ 3916905 w 4278855"/>
              <a:gd name="connsiteY4-60" fmla="*/ 0 h 4690503"/>
              <a:gd name="connsiteX5" fmla="*/ 3927383 w 4278855"/>
              <a:gd name="connsiteY5" fmla="*/ 4281880 h 4690503"/>
              <a:gd name="connsiteX0-61" fmla="*/ 4278855 w 4389053"/>
              <a:gd name="connsiteY0-62" fmla="*/ 4690503 h 4690503"/>
              <a:gd name="connsiteX1-63" fmla="*/ 4389053 w 4389053"/>
              <a:gd name="connsiteY1-64" fmla="*/ 4580744 h 4690503"/>
              <a:gd name="connsiteX2-65" fmla="*/ 0 w 4389053"/>
              <a:gd name="connsiteY2-66" fmla="*/ 4690503 h 4690503"/>
              <a:gd name="connsiteX3-67" fmla="*/ 0 w 4389053"/>
              <a:gd name="connsiteY3-68" fmla="*/ 0 h 4690503"/>
              <a:gd name="connsiteX4-69" fmla="*/ 3916905 w 4389053"/>
              <a:gd name="connsiteY4-70" fmla="*/ 0 h 4690503"/>
              <a:gd name="connsiteX5-71" fmla="*/ 3927383 w 4389053"/>
              <a:gd name="connsiteY5-72" fmla="*/ 4281880 h 4690503"/>
              <a:gd name="connsiteX0-73" fmla="*/ 4412205 w 4412205"/>
              <a:gd name="connsiteY0-74" fmla="*/ 4752415 h 4752415"/>
              <a:gd name="connsiteX1-75" fmla="*/ 4389053 w 4412205"/>
              <a:gd name="connsiteY1-76" fmla="*/ 4580744 h 4752415"/>
              <a:gd name="connsiteX2-77" fmla="*/ 0 w 4412205"/>
              <a:gd name="connsiteY2-78" fmla="*/ 4690503 h 4752415"/>
              <a:gd name="connsiteX3-79" fmla="*/ 0 w 4412205"/>
              <a:gd name="connsiteY3-80" fmla="*/ 0 h 4752415"/>
              <a:gd name="connsiteX4-81" fmla="*/ 3916905 w 4412205"/>
              <a:gd name="connsiteY4-82" fmla="*/ 0 h 4752415"/>
              <a:gd name="connsiteX5-83" fmla="*/ 3927383 w 4412205"/>
              <a:gd name="connsiteY5-84" fmla="*/ 4281880 h 4752415"/>
              <a:gd name="connsiteX0-85" fmla="*/ 4412205 w 4412205"/>
              <a:gd name="connsiteY0-86" fmla="*/ 4752415 h 4752415"/>
              <a:gd name="connsiteX1-87" fmla="*/ 4355716 w 4412205"/>
              <a:gd name="connsiteY1-88" fmla="*/ 4704569 h 4752415"/>
              <a:gd name="connsiteX2-89" fmla="*/ 0 w 4412205"/>
              <a:gd name="connsiteY2-90" fmla="*/ 4690503 h 4752415"/>
              <a:gd name="connsiteX3-91" fmla="*/ 0 w 4412205"/>
              <a:gd name="connsiteY3-92" fmla="*/ 0 h 4752415"/>
              <a:gd name="connsiteX4-93" fmla="*/ 3916905 w 4412205"/>
              <a:gd name="connsiteY4-94" fmla="*/ 0 h 4752415"/>
              <a:gd name="connsiteX5-95" fmla="*/ 3927383 w 4412205"/>
              <a:gd name="connsiteY5-96" fmla="*/ 4281880 h 4752415"/>
              <a:gd name="connsiteX0-97" fmla="*/ 4050255 w 4355716"/>
              <a:gd name="connsiteY0-98" fmla="*/ 4323790 h 4704569"/>
              <a:gd name="connsiteX1-99" fmla="*/ 4355716 w 4355716"/>
              <a:gd name="connsiteY1-100" fmla="*/ 4704569 h 4704569"/>
              <a:gd name="connsiteX2-101" fmla="*/ 0 w 4355716"/>
              <a:gd name="connsiteY2-102" fmla="*/ 4690503 h 4704569"/>
              <a:gd name="connsiteX3-103" fmla="*/ 0 w 4355716"/>
              <a:gd name="connsiteY3-104" fmla="*/ 0 h 4704569"/>
              <a:gd name="connsiteX4-105" fmla="*/ 3916905 w 4355716"/>
              <a:gd name="connsiteY4-106" fmla="*/ 0 h 4704569"/>
              <a:gd name="connsiteX5-107" fmla="*/ 3927383 w 4355716"/>
              <a:gd name="connsiteY5-108" fmla="*/ 4281880 h 4704569"/>
              <a:gd name="connsiteX0-109" fmla="*/ 3921668 w 4355716"/>
              <a:gd name="connsiteY0-110" fmla="*/ 4276165 h 4704569"/>
              <a:gd name="connsiteX1-111" fmla="*/ 4355716 w 4355716"/>
              <a:gd name="connsiteY1-112" fmla="*/ 4704569 h 4704569"/>
              <a:gd name="connsiteX2-113" fmla="*/ 0 w 4355716"/>
              <a:gd name="connsiteY2-114" fmla="*/ 4690503 h 4704569"/>
              <a:gd name="connsiteX3-115" fmla="*/ 0 w 4355716"/>
              <a:gd name="connsiteY3-116" fmla="*/ 0 h 4704569"/>
              <a:gd name="connsiteX4-117" fmla="*/ 3916905 w 4355716"/>
              <a:gd name="connsiteY4-118" fmla="*/ 0 h 4704569"/>
              <a:gd name="connsiteX5-119" fmla="*/ 3927383 w 4355716"/>
              <a:gd name="connsiteY5-120" fmla="*/ 4281880 h 4704569"/>
              <a:gd name="connsiteX0-121" fmla="*/ 3921668 w 4355716"/>
              <a:gd name="connsiteY0-122" fmla="*/ 4276165 h 4704569"/>
              <a:gd name="connsiteX1-123" fmla="*/ 4355716 w 4355716"/>
              <a:gd name="connsiteY1-124" fmla="*/ 4704569 h 4704569"/>
              <a:gd name="connsiteX2-125" fmla="*/ 0 w 4355716"/>
              <a:gd name="connsiteY2-126" fmla="*/ 4690503 h 4704569"/>
              <a:gd name="connsiteX3-127" fmla="*/ 0 w 4355716"/>
              <a:gd name="connsiteY3-128" fmla="*/ 0 h 4704569"/>
              <a:gd name="connsiteX4-129" fmla="*/ 3916905 w 4355716"/>
              <a:gd name="connsiteY4-130" fmla="*/ 0 h 4704569"/>
              <a:gd name="connsiteX5-131" fmla="*/ 3932146 w 4355716"/>
              <a:gd name="connsiteY5-132" fmla="*/ 4281880 h 4704569"/>
              <a:gd name="connsiteX0-133" fmla="*/ 3921668 w 4355716"/>
              <a:gd name="connsiteY0-134" fmla="*/ 4276165 h 4704569"/>
              <a:gd name="connsiteX1-135" fmla="*/ 4355716 w 4355716"/>
              <a:gd name="connsiteY1-136" fmla="*/ 4704569 h 4704569"/>
              <a:gd name="connsiteX2-137" fmla="*/ 0 w 4355716"/>
              <a:gd name="connsiteY2-138" fmla="*/ 4690503 h 4704569"/>
              <a:gd name="connsiteX3-139" fmla="*/ 0 w 4355716"/>
              <a:gd name="connsiteY3-140" fmla="*/ 0 h 4704569"/>
              <a:gd name="connsiteX4-141" fmla="*/ 3916905 w 4355716"/>
              <a:gd name="connsiteY4-142" fmla="*/ 0 h 4704569"/>
              <a:gd name="connsiteX5-143" fmla="*/ 3927383 w 4355716"/>
              <a:gd name="connsiteY5-144" fmla="*/ 4281880 h 4704569"/>
              <a:gd name="connsiteX0-145" fmla="*/ 3921668 w 4120766"/>
              <a:gd name="connsiteY0-146" fmla="*/ 4276165 h 4698219"/>
              <a:gd name="connsiteX1-147" fmla="*/ 4120766 w 4120766"/>
              <a:gd name="connsiteY1-148" fmla="*/ 4698219 h 4698219"/>
              <a:gd name="connsiteX2-149" fmla="*/ 0 w 4120766"/>
              <a:gd name="connsiteY2-150" fmla="*/ 4690503 h 4698219"/>
              <a:gd name="connsiteX3-151" fmla="*/ 0 w 4120766"/>
              <a:gd name="connsiteY3-152" fmla="*/ 0 h 4698219"/>
              <a:gd name="connsiteX4-153" fmla="*/ 3916905 w 4120766"/>
              <a:gd name="connsiteY4-154" fmla="*/ 0 h 4698219"/>
              <a:gd name="connsiteX5-155" fmla="*/ 3927383 w 4120766"/>
              <a:gd name="connsiteY5-156" fmla="*/ 4281880 h 46982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71" y="connsiteY5-72"/>
              </a:cxn>
            </a:cxnLst>
            <a:rect l="l" t="t" r="r" b="b"/>
            <a:pathLst>
              <a:path w="4120766" h="4698219">
                <a:moveTo>
                  <a:pt x="3921668" y="4276165"/>
                </a:moveTo>
                <a:lnTo>
                  <a:pt x="4120766" y="4698219"/>
                </a:lnTo>
                <a:lnTo>
                  <a:pt x="0" y="4690503"/>
                </a:lnTo>
                <a:lnTo>
                  <a:pt x="0" y="0"/>
                </a:lnTo>
                <a:lnTo>
                  <a:pt x="3916905" y="0"/>
                </a:lnTo>
                <a:cubicBezTo>
                  <a:pt x="3916905" y="1563501"/>
                  <a:pt x="3927383" y="4281880"/>
                  <a:pt x="3927383" y="4281880"/>
                </a:cubicBezTo>
              </a:path>
            </a:pathLst>
          </a:custGeom>
          <a:noFill/>
          <a:ln w="12700" cap="flat" cmpd="sng" algn="ctr">
            <a:solidFill>
              <a:schemeClr val="accent1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BAB4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9" name="宇神PPT-7"/>
          <p:cNvGrpSpPr/>
          <p:nvPr/>
        </p:nvGrpSpPr>
        <p:grpSpPr>
          <a:xfrm>
            <a:off x="433705" y="1373505"/>
            <a:ext cx="7962265" cy="5114290"/>
            <a:chOff x="1504304" y="2627630"/>
            <a:chExt cx="3897035" cy="2997289"/>
          </a:xfrm>
        </p:grpSpPr>
        <p:sp>
          <p:nvSpPr>
            <p:cNvPr id="26" name="宇神PPT-7-2"/>
            <p:cNvSpPr txBox="1"/>
            <p:nvPr/>
          </p:nvSpPr>
          <p:spPr>
            <a:xfrm>
              <a:off x="1504304" y="2794000"/>
              <a:ext cx="3897035" cy="28309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51" name="宇神PPT-7-3"/>
            <p:cNvSpPr/>
            <p:nvPr/>
          </p:nvSpPr>
          <p:spPr>
            <a:xfrm>
              <a:off x="1577340" y="2627630"/>
              <a:ext cx="670560" cy="5905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</p:grpSp>
      <p:pic>
        <p:nvPicPr>
          <p:cNvPr id="10" name="图片 9" descr="65"/>
          <p:cNvPicPr>
            <a:picLocks noChangeAspect="1"/>
          </p:cNvPicPr>
          <p:nvPr/>
        </p:nvPicPr>
        <p:blipFill>
          <a:blip r:embed="rId1" cstate="screen"/>
          <a:srcRect b="4713"/>
          <a:stretch>
            <a:fillRect/>
          </a:stretch>
        </p:blipFill>
        <p:spPr>
          <a:xfrm flipH="1">
            <a:off x="8813800" y="-10795"/>
            <a:ext cx="3693160" cy="3519170"/>
          </a:xfrm>
          <a:custGeom>
            <a:avLst/>
            <a:gdLst>
              <a:gd name="connsiteX0" fmla="*/ 6858000 w 6858000"/>
              <a:gd name="connsiteY0" fmla="*/ 0 h 6534785"/>
              <a:gd name="connsiteX1" fmla="*/ 0 w 6858000"/>
              <a:gd name="connsiteY1" fmla="*/ 0 h 6534785"/>
              <a:gd name="connsiteX2" fmla="*/ 0 w 6858000"/>
              <a:gd name="connsiteY2" fmla="*/ 6534785 h 6534785"/>
              <a:gd name="connsiteX3" fmla="*/ 6858000 w 6858000"/>
              <a:gd name="connsiteY3" fmla="*/ 6534785 h 653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534785">
                <a:moveTo>
                  <a:pt x="6858000" y="0"/>
                </a:moveTo>
                <a:lnTo>
                  <a:pt x="0" y="0"/>
                </a:lnTo>
                <a:lnTo>
                  <a:pt x="0" y="6534785"/>
                </a:lnTo>
                <a:lnTo>
                  <a:pt x="6858000" y="6534785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115378" y="1446115"/>
            <a:ext cx="1937832" cy="445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体裁：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时态：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人称：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语气：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交际对象：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主题语境：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endParaRPr lang="en-US" altLang="zh-CN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谋篇布局：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084294" y="1426501"/>
            <a:ext cx="1150843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倡议书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2084294" y="2157591"/>
            <a:ext cx="60982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一般现在、将来时</a:t>
            </a:r>
            <a:endParaRPr lang="zh-CN" altLang="en-US" sz="2400" dirty="0"/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2084294" y="2599094"/>
            <a:ext cx="60982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第一、二人称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2084294" y="3166415"/>
            <a:ext cx="60982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informal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2659715" y="3810651"/>
            <a:ext cx="609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全体师生</a:t>
            </a:r>
            <a:endParaRPr lang="zh-CN" altLang="en-US" sz="2400" dirty="0"/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2369820" y="4359275"/>
            <a:ext cx="9474835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人与自我。主题群为做人与做事，主题语境内容要求公民义务与社会责任。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人与社会。主题群为社会服务与人际沟通。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主题语境内容要求公益事业与志愿服务</a:t>
            </a:r>
            <a:endParaRPr lang="zh-CN" altLang="en-US" sz="20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2659715" y="5336581"/>
            <a:ext cx="437705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首段</a:t>
            </a:r>
            <a:r>
              <a:rPr lang="zh-CN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背景介绍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发出活动倡议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中段：</a:t>
            </a:r>
            <a:r>
              <a:rPr lang="zh-CN" alt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具体介绍活动内容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意义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尾段：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再次发出活动倡议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  <p:bldP spid="21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宇神PPT-1"/>
          <p:cNvGrpSpPr/>
          <p:nvPr/>
        </p:nvGrpSpPr>
        <p:grpSpPr>
          <a:xfrm>
            <a:off x="2968830" y="1609320"/>
            <a:ext cx="6364312" cy="2507285"/>
            <a:chOff x="2462764" y="1060450"/>
            <a:chExt cx="7376443" cy="2906026"/>
          </a:xfrm>
        </p:grpSpPr>
        <p:sp>
          <p:nvSpPr>
            <p:cNvPr id="53" name="宇神PPT-1-1"/>
            <p:cNvSpPr/>
            <p:nvPr/>
          </p:nvSpPr>
          <p:spPr>
            <a:xfrm>
              <a:off x="2462764" y="1060450"/>
              <a:ext cx="7376443" cy="2906026"/>
            </a:xfrm>
            <a:custGeom>
              <a:avLst/>
              <a:gdLst>
                <a:gd name="connsiteX0" fmla="*/ 408075 w 7377082"/>
                <a:gd name="connsiteY0" fmla="*/ 895349 h 3300028"/>
                <a:gd name="connsiteX1" fmla="*/ 1525675 w 7377082"/>
                <a:gd name="connsiteY1" fmla="*/ 806449 h 3300028"/>
                <a:gd name="connsiteX2" fmla="*/ 1614575 w 7377082"/>
                <a:gd name="connsiteY2" fmla="*/ 82549 h 3300028"/>
                <a:gd name="connsiteX3" fmla="*/ 2389275 w 7377082"/>
                <a:gd name="connsiteY3" fmla="*/ 19049 h 3300028"/>
                <a:gd name="connsiteX4" fmla="*/ 4218075 w 7377082"/>
                <a:gd name="connsiteY4" fmla="*/ 107949 h 3300028"/>
                <a:gd name="connsiteX5" fmla="*/ 5157875 w 7377082"/>
                <a:gd name="connsiteY5" fmla="*/ 19049 h 3300028"/>
                <a:gd name="connsiteX6" fmla="*/ 5500775 w 7377082"/>
                <a:gd name="connsiteY6" fmla="*/ 95249 h 3300028"/>
                <a:gd name="connsiteX7" fmla="*/ 5526175 w 7377082"/>
                <a:gd name="connsiteY7" fmla="*/ 869949 h 3300028"/>
                <a:gd name="connsiteX8" fmla="*/ 6478675 w 7377082"/>
                <a:gd name="connsiteY8" fmla="*/ 831849 h 3300028"/>
                <a:gd name="connsiteX9" fmla="*/ 7177175 w 7377082"/>
                <a:gd name="connsiteY9" fmla="*/ 1060449 h 3300028"/>
                <a:gd name="connsiteX10" fmla="*/ 7367675 w 7377082"/>
                <a:gd name="connsiteY10" fmla="*/ 1974849 h 3300028"/>
                <a:gd name="connsiteX11" fmla="*/ 6948575 w 7377082"/>
                <a:gd name="connsiteY11" fmla="*/ 3054349 h 3300028"/>
                <a:gd name="connsiteX12" fmla="*/ 5348375 w 7377082"/>
                <a:gd name="connsiteY12" fmla="*/ 3092449 h 3300028"/>
                <a:gd name="connsiteX13" fmla="*/ 3875175 w 7377082"/>
                <a:gd name="connsiteY13" fmla="*/ 3092449 h 3300028"/>
                <a:gd name="connsiteX14" fmla="*/ 3481475 w 7377082"/>
                <a:gd name="connsiteY14" fmla="*/ 2863849 h 3300028"/>
                <a:gd name="connsiteX15" fmla="*/ 1678075 w 7377082"/>
                <a:gd name="connsiteY15" fmla="*/ 3295649 h 3300028"/>
                <a:gd name="connsiteX16" fmla="*/ 319175 w 7377082"/>
                <a:gd name="connsiteY16" fmla="*/ 3028949 h 3300028"/>
                <a:gd name="connsiteX17" fmla="*/ 1675 w 7377082"/>
                <a:gd name="connsiteY17" fmla="*/ 2152649 h 3300028"/>
                <a:gd name="connsiteX18" fmla="*/ 204875 w 7377082"/>
                <a:gd name="connsiteY18" fmla="*/ 1047749 h 3300028"/>
                <a:gd name="connsiteX19" fmla="*/ 446175 w 7377082"/>
                <a:gd name="connsiteY19" fmla="*/ 1022349 h 3300028"/>
                <a:gd name="connsiteX20" fmla="*/ 408075 w 7377082"/>
                <a:gd name="connsiteY20" fmla="*/ 895349 h 3300028"/>
                <a:gd name="connsiteX0-1" fmla="*/ 408075 w 7377082"/>
                <a:gd name="connsiteY0-2" fmla="*/ 895349 h 3300028"/>
                <a:gd name="connsiteX1-3" fmla="*/ 1525675 w 7377082"/>
                <a:gd name="connsiteY1-4" fmla="*/ 806449 h 3300028"/>
                <a:gd name="connsiteX2-5" fmla="*/ 1614575 w 7377082"/>
                <a:gd name="connsiteY2-6" fmla="*/ 82549 h 3300028"/>
                <a:gd name="connsiteX3-7" fmla="*/ 2389275 w 7377082"/>
                <a:gd name="connsiteY3-8" fmla="*/ 19049 h 3300028"/>
                <a:gd name="connsiteX4-9" fmla="*/ 4218075 w 7377082"/>
                <a:gd name="connsiteY4-10" fmla="*/ 107949 h 3300028"/>
                <a:gd name="connsiteX5-11" fmla="*/ 5157875 w 7377082"/>
                <a:gd name="connsiteY5-12" fmla="*/ 19049 h 3300028"/>
                <a:gd name="connsiteX6-13" fmla="*/ 5500775 w 7377082"/>
                <a:gd name="connsiteY6-14" fmla="*/ 95249 h 3300028"/>
                <a:gd name="connsiteX7-15" fmla="*/ 5526175 w 7377082"/>
                <a:gd name="connsiteY7-16" fmla="*/ 869949 h 3300028"/>
                <a:gd name="connsiteX8-17" fmla="*/ 6478675 w 7377082"/>
                <a:gd name="connsiteY8-18" fmla="*/ 831849 h 3300028"/>
                <a:gd name="connsiteX9-19" fmla="*/ 7177175 w 7377082"/>
                <a:gd name="connsiteY9-20" fmla="*/ 1060449 h 3300028"/>
                <a:gd name="connsiteX10-21" fmla="*/ 7367675 w 7377082"/>
                <a:gd name="connsiteY10-22" fmla="*/ 1974849 h 3300028"/>
                <a:gd name="connsiteX11-23" fmla="*/ 6948575 w 7377082"/>
                <a:gd name="connsiteY11-24" fmla="*/ 3054349 h 3300028"/>
                <a:gd name="connsiteX12-25" fmla="*/ 5348375 w 7377082"/>
                <a:gd name="connsiteY12-26" fmla="*/ 3092449 h 3300028"/>
                <a:gd name="connsiteX13-27" fmla="*/ 3875175 w 7377082"/>
                <a:gd name="connsiteY13-28" fmla="*/ 3092449 h 3300028"/>
                <a:gd name="connsiteX14-29" fmla="*/ 3481475 w 7377082"/>
                <a:gd name="connsiteY14-30" fmla="*/ 2863849 h 3300028"/>
                <a:gd name="connsiteX15-31" fmla="*/ 1678075 w 7377082"/>
                <a:gd name="connsiteY15-32" fmla="*/ 3295649 h 3300028"/>
                <a:gd name="connsiteX16-33" fmla="*/ 319175 w 7377082"/>
                <a:gd name="connsiteY16-34" fmla="*/ 3028949 h 3300028"/>
                <a:gd name="connsiteX17-35" fmla="*/ 1675 w 7377082"/>
                <a:gd name="connsiteY17-36" fmla="*/ 2152649 h 3300028"/>
                <a:gd name="connsiteX18-37" fmla="*/ 204875 w 7377082"/>
                <a:gd name="connsiteY18-38" fmla="*/ 1047749 h 3300028"/>
                <a:gd name="connsiteX19-39" fmla="*/ 408075 w 7377082"/>
                <a:gd name="connsiteY19-40" fmla="*/ 895349 h 3300028"/>
                <a:gd name="connsiteX0-41" fmla="*/ 406400 w 7375407"/>
                <a:gd name="connsiteY0-42" fmla="*/ 895349 h 3300028"/>
                <a:gd name="connsiteX1-43" fmla="*/ 1524000 w 7375407"/>
                <a:gd name="connsiteY1-44" fmla="*/ 806449 h 3300028"/>
                <a:gd name="connsiteX2-45" fmla="*/ 1612900 w 7375407"/>
                <a:gd name="connsiteY2-46" fmla="*/ 82549 h 3300028"/>
                <a:gd name="connsiteX3-47" fmla="*/ 2387600 w 7375407"/>
                <a:gd name="connsiteY3-48" fmla="*/ 19049 h 3300028"/>
                <a:gd name="connsiteX4-49" fmla="*/ 4216400 w 7375407"/>
                <a:gd name="connsiteY4-50" fmla="*/ 107949 h 3300028"/>
                <a:gd name="connsiteX5-51" fmla="*/ 5156200 w 7375407"/>
                <a:gd name="connsiteY5-52" fmla="*/ 19049 h 3300028"/>
                <a:gd name="connsiteX6-53" fmla="*/ 5499100 w 7375407"/>
                <a:gd name="connsiteY6-54" fmla="*/ 95249 h 3300028"/>
                <a:gd name="connsiteX7-55" fmla="*/ 5524500 w 7375407"/>
                <a:gd name="connsiteY7-56" fmla="*/ 869949 h 3300028"/>
                <a:gd name="connsiteX8-57" fmla="*/ 6477000 w 7375407"/>
                <a:gd name="connsiteY8-58" fmla="*/ 831849 h 3300028"/>
                <a:gd name="connsiteX9-59" fmla="*/ 7175500 w 7375407"/>
                <a:gd name="connsiteY9-60" fmla="*/ 1060449 h 3300028"/>
                <a:gd name="connsiteX10-61" fmla="*/ 7366000 w 7375407"/>
                <a:gd name="connsiteY10-62" fmla="*/ 1974849 h 3300028"/>
                <a:gd name="connsiteX11-63" fmla="*/ 6946900 w 7375407"/>
                <a:gd name="connsiteY11-64" fmla="*/ 3054349 h 3300028"/>
                <a:gd name="connsiteX12-65" fmla="*/ 5346700 w 7375407"/>
                <a:gd name="connsiteY12-66" fmla="*/ 3092449 h 3300028"/>
                <a:gd name="connsiteX13-67" fmla="*/ 3873500 w 7375407"/>
                <a:gd name="connsiteY13-68" fmla="*/ 3092449 h 3300028"/>
                <a:gd name="connsiteX14-69" fmla="*/ 3479800 w 7375407"/>
                <a:gd name="connsiteY14-70" fmla="*/ 2863849 h 3300028"/>
                <a:gd name="connsiteX15-71" fmla="*/ 1676400 w 7375407"/>
                <a:gd name="connsiteY15-72" fmla="*/ 3295649 h 3300028"/>
                <a:gd name="connsiteX16-73" fmla="*/ 317500 w 7375407"/>
                <a:gd name="connsiteY16-74" fmla="*/ 3028949 h 3300028"/>
                <a:gd name="connsiteX17-75" fmla="*/ 0 w 7375407"/>
                <a:gd name="connsiteY17-76" fmla="*/ 2152649 h 3300028"/>
                <a:gd name="connsiteX18-77" fmla="*/ 406400 w 7375407"/>
                <a:gd name="connsiteY18-78" fmla="*/ 895349 h 3300028"/>
                <a:gd name="connsiteX0-79" fmla="*/ 274086 w 7376443"/>
                <a:gd name="connsiteY0-80" fmla="*/ 901699 h 3300028"/>
                <a:gd name="connsiteX1-81" fmla="*/ 1525036 w 7376443"/>
                <a:gd name="connsiteY1-82" fmla="*/ 806449 h 3300028"/>
                <a:gd name="connsiteX2-83" fmla="*/ 1613936 w 7376443"/>
                <a:gd name="connsiteY2-84" fmla="*/ 82549 h 3300028"/>
                <a:gd name="connsiteX3-85" fmla="*/ 2388636 w 7376443"/>
                <a:gd name="connsiteY3-86" fmla="*/ 19049 h 3300028"/>
                <a:gd name="connsiteX4-87" fmla="*/ 4217436 w 7376443"/>
                <a:gd name="connsiteY4-88" fmla="*/ 107949 h 3300028"/>
                <a:gd name="connsiteX5-89" fmla="*/ 5157236 w 7376443"/>
                <a:gd name="connsiteY5-90" fmla="*/ 19049 h 3300028"/>
                <a:gd name="connsiteX6-91" fmla="*/ 5500136 w 7376443"/>
                <a:gd name="connsiteY6-92" fmla="*/ 95249 h 3300028"/>
                <a:gd name="connsiteX7-93" fmla="*/ 5525536 w 7376443"/>
                <a:gd name="connsiteY7-94" fmla="*/ 869949 h 3300028"/>
                <a:gd name="connsiteX8-95" fmla="*/ 6478036 w 7376443"/>
                <a:gd name="connsiteY8-96" fmla="*/ 831849 h 3300028"/>
                <a:gd name="connsiteX9-97" fmla="*/ 7176536 w 7376443"/>
                <a:gd name="connsiteY9-98" fmla="*/ 1060449 h 3300028"/>
                <a:gd name="connsiteX10-99" fmla="*/ 7367036 w 7376443"/>
                <a:gd name="connsiteY10-100" fmla="*/ 1974849 h 3300028"/>
                <a:gd name="connsiteX11-101" fmla="*/ 6947936 w 7376443"/>
                <a:gd name="connsiteY11-102" fmla="*/ 3054349 h 3300028"/>
                <a:gd name="connsiteX12-103" fmla="*/ 5347736 w 7376443"/>
                <a:gd name="connsiteY12-104" fmla="*/ 3092449 h 3300028"/>
                <a:gd name="connsiteX13-105" fmla="*/ 3874536 w 7376443"/>
                <a:gd name="connsiteY13-106" fmla="*/ 3092449 h 3300028"/>
                <a:gd name="connsiteX14-107" fmla="*/ 3480836 w 7376443"/>
                <a:gd name="connsiteY14-108" fmla="*/ 2863849 h 3300028"/>
                <a:gd name="connsiteX15-109" fmla="*/ 1677436 w 7376443"/>
                <a:gd name="connsiteY15-110" fmla="*/ 3295649 h 3300028"/>
                <a:gd name="connsiteX16-111" fmla="*/ 318536 w 7376443"/>
                <a:gd name="connsiteY16-112" fmla="*/ 3028949 h 3300028"/>
                <a:gd name="connsiteX17-113" fmla="*/ 1036 w 7376443"/>
                <a:gd name="connsiteY17-114" fmla="*/ 2152649 h 3300028"/>
                <a:gd name="connsiteX18-115" fmla="*/ 274086 w 7376443"/>
                <a:gd name="connsiteY18-116" fmla="*/ 901699 h 3300028"/>
                <a:gd name="connsiteX0-117" fmla="*/ 274086 w 7376443"/>
                <a:gd name="connsiteY0-118" fmla="*/ 901699 h 3295649"/>
                <a:gd name="connsiteX1-119" fmla="*/ 1525036 w 7376443"/>
                <a:gd name="connsiteY1-120" fmla="*/ 806449 h 3295649"/>
                <a:gd name="connsiteX2-121" fmla="*/ 1613936 w 7376443"/>
                <a:gd name="connsiteY2-122" fmla="*/ 82549 h 3295649"/>
                <a:gd name="connsiteX3-123" fmla="*/ 2388636 w 7376443"/>
                <a:gd name="connsiteY3-124" fmla="*/ 19049 h 3295649"/>
                <a:gd name="connsiteX4-125" fmla="*/ 4217436 w 7376443"/>
                <a:gd name="connsiteY4-126" fmla="*/ 107949 h 3295649"/>
                <a:gd name="connsiteX5-127" fmla="*/ 5157236 w 7376443"/>
                <a:gd name="connsiteY5-128" fmla="*/ 19049 h 3295649"/>
                <a:gd name="connsiteX6-129" fmla="*/ 5500136 w 7376443"/>
                <a:gd name="connsiteY6-130" fmla="*/ 95249 h 3295649"/>
                <a:gd name="connsiteX7-131" fmla="*/ 5525536 w 7376443"/>
                <a:gd name="connsiteY7-132" fmla="*/ 869949 h 3295649"/>
                <a:gd name="connsiteX8-133" fmla="*/ 6478036 w 7376443"/>
                <a:gd name="connsiteY8-134" fmla="*/ 831849 h 3295649"/>
                <a:gd name="connsiteX9-135" fmla="*/ 7176536 w 7376443"/>
                <a:gd name="connsiteY9-136" fmla="*/ 1060449 h 3295649"/>
                <a:gd name="connsiteX10-137" fmla="*/ 7367036 w 7376443"/>
                <a:gd name="connsiteY10-138" fmla="*/ 1974849 h 3295649"/>
                <a:gd name="connsiteX11-139" fmla="*/ 6947936 w 7376443"/>
                <a:gd name="connsiteY11-140" fmla="*/ 3054349 h 3295649"/>
                <a:gd name="connsiteX12-141" fmla="*/ 5347736 w 7376443"/>
                <a:gd name="connsiteY12-142" fmla="*/ 3092449 h 3295649"/>
                <a:gd name="connsiteX13-143" fmla="*/ 3874536 w 7376443"/>
                <a:gd name="connsiteY13-144" fmla="*/ 3092449 h 3295649"/>
                <a:gd name="connsiteX14-145" fmla="*/ 3029986 w 7376443"/>
                <a:gd name="connsiteY14-146" fmla="*/ 3028949 h 3295649"/>
                <a:gd name="connsiteX15-147" fmla="*/ 1677436 w 7376443"/>
                <a:gd name="connsiteY15-148" fmla="*/ 3295649 h 3295649"/>
                <a:gd name="connsiteX16-149" fmla="*/ 318536 w 7376443"/>
                <a:gd name="connsiteY16-150" fmla="*/ 3028949 h 3295649"/>
                <a:gd name="connsiteX17-151" fmla="*/ 1036 w 7376443"/>
                <a:gd name="connsiteY17-152" fmla="*/ 2152649 h 3295649"/>
                <a:gd name="connsiteX18-153" fmla="*/ 274086 w 7376443"/>
                <a:gd name="connsiteY18-154" fmla="*/ 901699 h 3295649"/>
                <a:gd name="connsiteX0-155" fmla="*/ 274086 w 7376443"/>
                <a:gd name="connsiteY0-156" fmla="*/ 901699 h 3160191"/>
                <a:gd name="connsiteX1-157" fmla="*/ 1525036 w 7376443"/>
                <a:gd name="connsiteY1-158" fmla="*/ 806449 h 3160191"/>
                <a:gd name="connsiteX2-159" fmla="*/ 1613936 w 7376443"/>
                <a:gd name="connsiteY2-160" fmla="*/ 82549 h 3160191"/>
                <a:gd name="connsiteX3-161" fmla="*/ 2388636 w 7376443"/>
                <a:gd name="connsiteY3-162" fmla="*/ 19049 h 3160191"/>
                <a:gd name="connsiteX4-163" fmla="*/ 4217436 w 7376443"/>
                <a:gd name="connsiteY4-164" fmla="*/ 107949 h 3160191"/>
                <a:gd name="connsiteX5-165" fmla="*/ 5157236 w 7376443"/>
                <a:gd name="connsiteY5-166" fmla="*/ 19049 h 3160191"/>
                <a:gd name="connsiteX6-167" fmla="*/ 5500136 w 7376443"/>
                <a:gd name="connsiteY6-168" fmla="*/ 95249 h 3160191"/>
                <a:gd name="connsiteX7-169" fmla="*/ 5525536 w 7376443"/>
                <a:gd name="connsiteY7-170" fmla="*/ 869949 h 3160191"/>
                <a:gd name="connsiteX8-171" fmla="*/ 6478036 w 7376443"/>
                <a:gd name="connsiteY8-172" fmla="*/ 831849 h 3160191"/>
                <a:gd name="connsiteX9-173" fmla="*/ 7176536 w 7376443"/>
                <a:gd name="connsiteY9-174" fmla="*/ 1060449 h 3160191"/>
                <a:gd name="connsiteX10-175" fmla="*/ 7367036 w 7376443"/>
                <a:gd name="connsiteY10-176" fmla="*/ 1974849 h 3160191"/>
                <a:gd name="connsiteX11-177" fmla="*/ 6947936 w 7376443"/>
                <a:gd name="connsiteY11-178" fmla="*/ 3054349 h 3160191"/>
                <a:gd name="connsiteX12-179" fmla="*/ 5347736 w 7376443"/>
                <a:gd name="connsiteY12-180" fmla="*/ 3092449 h 3160191"/>
                <a:gd name="connsiteX13-181" fmla="*/ 3874536 w 7376443"/>
                <a:gd name="connsiteY13-182" fmla="*/ 3092449 h 3160191"/>
                <a:gd name="connsiteX14-183" fmla="*/ 3029986 w 7376443"/>
                <a:gd name="connsiteY14-184" fmla="*/ 3028949 h 3160191"/>
                <a:gd name="connsiteX15-185" fmla="*/ 1569486 w 7376443"/>
                <a:gd name="connsiteY15-186" fmla="*/ 3155949 h 3160191"/>
                <a:gd name="connsiteX16-187" fmla="*/ 318536 w 7376443"/>
                <a:gd name="connsiteY16-188" fmla="*/ 3028949 h 3160191"/>
                <a:gd name="connsiteX17-189" fmla="*/ 1036 w 7376443"/>
                <a:gd name="connsiteY17-190" fmla="*/ 2152649 h 3160191"/>
                <a:gd name="connsiteX18-191" fmla="*/ 274086 w 7376443"/>
                <a:gd name="connsiteY18-192" fmla="*/ 901699 h 31601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</a:cxnLst>
              <a:rect l="l" t="t" r="r" b="b"/>
              <a:pathLst>
                <a:path w="7376443" h="3160191">
                  <a:moveTo>
                    <a:pt x="274086" y="901699"/>
                  </a:moveTo>
                  <a:cubicBezTo>
                    <a:pt x="528086" y="677332"/>
                    <a:pt x="1301728" y="942974"/>
                    <a:pt x="1525036" y="806449"/>
                  </a:cubicBezTo>
                  <a:cubicBezTo>
                    <a:pt x="1748344" y="669924"/>
                    <a:pt x="1470003" y="213782"/>
                    <a:pt x="1613936" y="82549"/>
                  </a:cubicBezTo>
                  <a:cubicBezTo>
                    <a:pt x="1757869" y="-48684"/>
                    <a:pt x="1954719" y="14816"/>
                    <a:pt x="2388636" y="19049"/>
                  </a:cubicBezTo>
                  <a:cubicBezTo>
                    <a:pt x="2822553" y="23282"/>
                    <a:pt x="3756003" y="107949"/>
                    <a:pt x="4217436" y="107949"/>
                  </a:cubicBezTo>
                  <a:cubicBezTo>
                    <a:pt x="4678869" y="107949"/>
                    <a:pt x="4943453" y="21166"/>
                    <a:pt x="5157236" y="19049"/>
                  </a:cubicBezTo>
                  <a:cubicBezTo>
                    <a:pt x="5371019" y="16932"/>
                    <a:pt x="5438753" y="-46568"/>
                    <a:pt x="5500136" y="95249"/>
                  </a:cubicBezTo>
                  <a:cubicBezTo>
                    <a:pt x="5561519" y="237066"/>
                    <a:pt x="5362553" y="747182"/>
                    <a:pt x="5525536" y="869949"/>
                  </a:cubicBezTo>
                  <a:cubicBezTo>
                    <a:pt x="5688519" y="992716"/>
                    <a:pt x="6202869" y="800099"/>
                    <a:pt x="6478036" y="831849"/>
                  </a:cubicBezTo>
                  <a:cubicBezTo>
                    <a:pt x="6753203" y="863599"/>
                    <a:pt x="7028369" y="869949"/>
                    <a:pt x="7176536" y="1060449"/>
                  </a:cubicBezTo>
                  <a:cubicBezTo>
                    <a:pt x="7324703" y="1250949"/>
                    <a:pt x="7405136" y="1642532"/>
                    <a:pt x="7367036" y="1974849"/>
                  </a:cubicBezTo>
                  <a:cubicBezTo>
                    <a:pt x="7328936" y="2307166"/>
                    <a:pt x="7284486" y="2868082"/>
                    <a:pt x="6947936" y="3054349"/>
                  </a:cubicBezTo>
                  <a:cubicBezTo>
                    <a:pt x="6611386" y="3240616"/>
                    <a:pt x="5347736" y="3092449"/>
                    <a:pt x="5347736" y="3092449"/>
                  </a:cubicBezTo>
                  <a:cubicBezTo>
                    <a:pt x="4835503" y="3098799"/>
                    <a:pt x="4260828" y="3103032"/>
                    <a:pt x="3874536" y="3092449"/>
                  </a:cubicBezTo>
                  <a:cubicBezTo>
                    <a:pt x="3488244" y="3081866"/>
                    <a:pt x="3414161" y="3018366"/>
                    <a:pt x="3029986" y="3028949"/>
                  </a:cubicBezTo>
                  <a:cubicBezTo>
                    <a:pt x="2645811" y="3039532"/>
                    <a:pt x="2021394" y="3155949"/>
                    <a:pt x="1569486" y="3155949"/>
                  </a:cubicBezTo>
                  <a:cubicBezTo>
                    <a:pt x="1117578" y="3155949"/>
                    <a:pt x="579944" y="3196166"/>
                    <a:pt x="318536" y="3028949"/>
                  </a:cubicBezTo>
                  <a:cubicBezTo>
                    <a:pt x="57128" y="2861732"/>
                    <a:pt x="8444" y="2507191"/>
                    <a:pt x="1036" y="2152649"/>
                  </a:cubicBezTo>
                  <a:cubicBezTo>
                    <a:pt x="-6372" y="1798107"/>
                    <a:pt x="20086" y="1126066"/>
                    <a:pt x="274086" y="901699"/>
                  </a:cubicBez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47625" cap="flat" cmpd="sng" algn="ctr">
              <a:solidFill>
                <a:schemeClr val="accent1">
                  <a:lumMod val="781"/>
                  <a:lumOff val="99219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127000" sx="102000" sy="102000" algn="ctr" rotWithShape="0">
                <a:schemeClr val="accent1">
                  <a:lumMod val="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秀英体简" panose="02010609000101010101" pitchFamily="49" charset="-122"/>
                <a:ea typeface="汉仪秀英体简" panose="02010609000101010101" pitchFamily="49" charset="-122"/>
                <a:cs typeface="思源黑体 CN Bold" panose="020B0800000000000000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084009" y="1120476"/>
              <a:ext cx="3825855" cy="2589158"/>
              <a:chOff x="4736366" y="959711"/>
              <a:chExt cx="2585384" cy="1749665"/>
            </a:xfrm>
          </p:grpSpPr>
          <p:sp>
            <p:nvSpPr>
              <p:cNvPr id="61" name="宇神PPT-1-2"/>
              <p:cNvSpPr/>
              <p:nvPr/>
            </p:nvSpPr>
            <p:spPr>
              <a:xfrm>
                <a:off x="4736366" y="959711"/>
                <a:ext cx="2585384" cy="723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PART 02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  <p:sp>
            <p:nvSpPr>
              <p:cNvPr id="62" name="宇神PPT-1-3"/>
              <p:cNvSpPr/>
              <p:nvPr/>
            </p:nvSpPr>
            <p:spPr>
              <a:xfrm>
                <a:off x="5376469" y="1577398"/>
                <a:ext cx="1439052" cy="113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8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781"/>
                        <a:lumOff val="99219"/>
                      </a:schemeClr>
                    </a:solidFill>
                    <a:effectLst>
                      <a:outerShdw blurRad="38100" dist="38100" dir="2700000" algn="tl">
                        <a:schemeClr val="accent1">
                          <a:lumMod val="0"/>
                          <a:alpha val="43137"/>
                        </a:schemeClr>
                      </a:outerShdw>
                    </a:effectLst>
                    <a:uLnTx/>
                    <a:uFillTx/>
                    <a:latin typeface="汉仪秀英体简" panose="02010609000101010101" pitchFamily="49" charset="-122"/>
                    <a:ea typeface="汉仪秀英体简" panose="02010609000101010101" pitchFamily="49" charset="-122"/>
                    <a:cs typeface="思源黑体 CN Bold" panose="020B0800000000000000" charset="-122"/>
                  </a:rPr>
                  <a:t>建构</a:t>
                </a:r>
                <a:endParaRPr kumimoji="0" lang="zh-CN" alt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81"/>
                      <a:lumOff val="99219"/>
                    </a:schemeClr>
                  </a:solidFill>
                  <a:effectLst>
                    <a:outerShdw blurRad="38100" dist="38100" dir="2700000" algn="tl">
                      <a:schemeClr val="accent1">
                        <a:lumMod val="0"/>
                        <a:alpha val="43137"/>
                      </a:schemeClr>
                    </a:outerShdw>
                  </a:effectLst>
                  <a:uLnTx/>
                  <a:uFillTx/>
                  <a:latin typeface="汉仪秀英体简" panose="02010609000101010101" pitchFamily="49" charset="-122"/>
                  <a:ea typeface="汉仪秀英体简" panose="02010609000101010101" pitchFamily="49" charset="-122"/>
                  <a:cs typeface="思源黑体 CN Bold" panose="020B0800000000000000" charset="-122"/>
                </a:endParaRPr>
              </a:p>
            </p:txBody>
          </p:sp>
        </p:grpSp>
      </p:grpSp>
      <p:sp>
        <p:nvSpPr>
          <p:cNvPr id="5" name="任意多边形: 形状 4"/>
          <p:cNvSpPr/>
          <p:nvPr/>
        </p:nvSpPr>
        <p:spPr>
          <a:xfrm rot="19800000">
            <a:off x="10479110" y="2705068"/>
            <a:ext cx="1823653" cy="1429930"/>
          </a:xfrm>
          <a:custGeom>
            <a:avLst/>
            <a:gdLst>
              <a:gd name="connsiteX0" fmla="*/ 1617201 w 1823653"/>
              <a:gd name="connsiteY0" fmla="*/ 53954 h 1429930"/>
              <a:gd name="connsiteX1" fmla="*/ 911826 w 1823653"/>
              <a:gd name="connsiteY1" fmla="*/ 1429930 h 1429930"/>
              <a:gd name="connsiteX2" fmla="*/ 911826 w 1823653"/>
              <a:gd name="connsiteY2" fmla="*/ 344031 h 1429930"/>
              <a:gd name="connsiteX3" fmla="*/ 1617201 w 1823653"/>
              <a:gd name="connsiteY3" fmla="*/ 53954 h 142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3653" h="1429930">
                <a:moveTo>
                  <a:pt x="1617201" y="53954"/>
                </a:moveTo>
                <a:cubicBezTo>
                  <a:pt x="1936395" y="225497"/>
                  <a:pt x="2009178" y="785178"/>
                  <a:pt x="911826" y="1429930"/>
                </a:cubicBezTo>
                <a:cubicBezTo>
                  <a:pt x="-936346" y="344031"/>
                  <a:pt x="534648" y="-500557"/>
                  <a:pt x="911826" y="344031"/>
                </a:cubicBezTo>
                <a:cubicBezTo>
                  <a:pt x="1065055" y="917"/>
                  <a:pt x="1398805" y="-63417"/>
                  <a:pt x="1617201" y="53954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3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rot="900000">
            <a:off x="-188450" y="2553969"/>
            <a:ext cx="1999509" cy="1621646"/>
          </a:xfrm>
          <a:custGeom>
            <a:avLst/>
            <a:gdLst>
              <a:gd name="connsiteX0" fmla="*/ 287862 w 1999509"/>
              <a:gd name="connsiteY0" fmla="*/ 14786 h 1621646"/>
              <a:gd name="connsiteX1" fmla="*/ 965430 w 1999509"/>
              <a:gd name="connsiteY1" fmla="*/ 390156 h 1621646"/>
              <a:gd name="connsiteX2" fmla="*/ 965430 w 1999509"/>
              <a:gd name="connsiteY2" fmla="*/ 1621646 h 1621646"/>
              <a:gd name="connsiteX3" fmla="*/ 239552 w 1999509"/>
              <a:gd name="connsiteY3" fmla="*/ 1070692 h 1621646"/>
              <a:gd name="connsiteX4" fmla="*/ 224994 w 1999509"/>
              <a:gd name="connsiteY4" fmla="*/ 1054012 h 1621646"/>
              <a:gd name="connsiteX5" fmla="*/ 0 w 1999509"/>
              <a:gd name="connsiteY5" fmla="*/ 214325 h 1621646"/>
              <a:gd name="connsiteX6" fmla="*/ 19038 w 1999509"/>
              <a:gd name="connsiteY6" fmla="*/ 184908 h 1621646"/>
              <a:gd name="connsiteX7" fmla="*/ 287862 w 1999509"/>
              <a:gd name="connsiteY7" fmla="*/ 14786 h 162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9509" h="1621646">
                <a:moveTo>
                  <a:pt x="287862" y="14786"/>
                </a:moveTo>
                <a:cubicBezTo>
                  <a:pt x="524775" y="-41988"/>
                  <a:pt x="818392" y="60903"/>
                  <a:pt x="965430" y="390156"/>
                </a:cubicBezTo>
                <a:cubicBezTo>
                  <a:pt x="1393178" y="-567670"/>
                  <a:pt x="3061395" y="390156"/>
                  <a:pt x="965430" y="1621646"/>
                </a:cubicBezTo>
                <a:cubicBezTo>
                  <a:pt x="637936" y="1429226"/>
                  <a:pt x="402340" y="1243487"/>
                  <a:pt x="239552" y="1070692"/>
                </a:cubicBezTo>
                <a:lnTo>
                  <a:pt x="224994" y="1054012"/>
                </a:lnTo>
                <a:lnTo>
                  <a:pt x="0" y="214325"/>
                </a:lnTo>
                <a:lnTo>
                  <a:pt x="19038" y="184908"/>
                </a:lnTo>
                <a:cubicBezTo>
                  <a:pt x="84203" y="99387"/>
                  <a:pt x="180174" y="40592"/>
                  <a:pt x="287862" y="1478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9" name="宇神PPT-5"/>
          <p:cNvSpPr/>
          <p:nvPr/>
        </p:nvSpPr>
        <p:spPr>
          <a:xfrm rot="21331422">
            <a:off x="720003" y="3564054"/>
            <a:ext cx="913563" cy="730599"/>
          </a:xfrm>
          <a:prstGeom prst="heart">
            <a:avLst/>
          </a:pr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3" name="任意多边形: 形状 12"/>
          <p:cNvSpPr/>
          <p:nvPr/>
        </p:nvSpPr>
        <p:spPr>
          <a:xfrm rot="900000">
            <a:off x="5580739" y="5326924"/>
            <a:ext cx="2501564" cy="1673577"/>
          </a:xfrm>
          <a:custGeom>
            <a:avLst/>
            <a:gdLst>
              <a:gd name="connsiteX0" fmla="*/ 431221 w 2501564"/>
              <a:gd name="connsiteY0" fmla="*/ 17885 h 1673577"/>
              <a:gd name="connsiteX1" fmla="*/ 1250782 w 2501564"/>
              <a:gd name="connsiteY1" fmla="*/ 471918 h 1673577"/>
              <a:gd name="connsiteX2" fmla="*/ 2128776 w 2501564"/>
              <a:gd name="connsiteY2" fmla="*/ 1295069 h 1673577"/>
              <a:gd name="connsiteX3" fmla="*/ 2093671 w 2501564"/>
              <a:gd name="connsiteY3" fmla="*/ 1329717 h 1673577"/>
              <a:gd name="connsiteX4" fmla="*/ 810370 w 2501564"/>
              <a:gd name="connsiteY4" fmla="*/ 1673577 h 1673577"/>
              <a:gd name="connsiteX5" fmla="*/ 652820 w 2501564"/>
              <a:gd name="connsiteY5" fmla="*/ 1552906 h 1673577"/>
              <a:gd name="connsiteX6" fmla="*/ 431221 w 2501564"/>
              <a:gd name="connsiteY6" fmla="*/ 17885 h 167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564" h="1673577">
                <a:moveTo>
                  <a:pt x="431221" y="17885"/>
                </a:moveTo>
                <a:cubicBezTo>
                  <a:pt x="717781" y="-50787"/>
                  <a:pt x="1072930" y="73667"/>
                  <a:pt x="1250782" y="471918"/>
                </a:cubicBezTo>
                <a:cubicBezTo>
                  <a:pt x="1687327" y="-505608"/>
                  <a:pt x="3192045" y="166441"/>
                  <a:pt x="2128776" y="1295069"/>
                </a:cubicBezTo>
                <a:lnTo>
                  <a:pt x="2093671" y="1329717"/>
                </a:lnTo>
                <a:lnTo>
                  <a:pt x="810370" y="1673577"/>
                </a:lnTo>
                <a:lnTo>
                  <a:pt x="652820" y="1552906"/>
                </a:lnTo>
                <a:cubicBezTo>
                  <a:pt x="-322956" y="759757"/>
                  <a:pt x="-37695" y="130256"/>
                  <a:pt x="431221" y="17885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21331422">
            <a:off x="5358209" y="6334721"/>
            <a:ext cx="920223" cy="543648"/>
          </a:xfrm>
          <a:custGeom>
            <a:avLst/>
            <a:gdLst>
              <a:gd name="connsiteX0" fmla="*/ 732288 w 920223"/>
              <a:gd name="connsiteY0" fmla="*/ 1473 h 543648"/>
              <a:gd name="connsiteX1" fmla="*/ 735675 w 920223"/>
              <a:gd name="connsiteY1" fmla="*/ 523202 h 543648"/>
              <a:gd name="connsiteX2" fmla="*/ 710481 w 920223"/>
              <a:gd name="connsiteY2" fmla="*/ 543648 h 543648"/>
              <a:gd name="connsiteX3" fmla="*/ 163421 w 920223"/>
              <a:gd name="connsiteY3" fmla="*/ 500821 h 543648"/>
              <a:gd name="connsiteX4" fmla="*/ 97494 w 920223"/>
              <a:gd name="connsiteY4" fmla="*/ 430985 h 543648"/>
              <a:gd name="connsiteX5" fmla="*/ 460112 w 920223"/>
              <a:gd name="connsiteY5" fmla="*/ 173599 h 543648"/>
              <a:gd name="connsiteX6" fmla="*/ 732288 w 920223"/>
              <a:gd name="connsiteY6" fmla="*/ 1473 h 54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223" h="543648">
                <a:moveTo>
                  <a:pt x="732288" y="1473"/>
                </a:moveTo>
                <a:cubicBezTo>
                  <a:pt x="911066" y="21272"/>
                  <a:pt x="1044303" y="238525"/>
                  <a:pt x="735675" y="523202"/>
                </a:cubicBezTo>
                <a:lnTo>
                  <a:pt x="710481" y="543648"/>
                </a:lnTo>
                <a:lnTo>
                  <a:pt x="163421" y="500821"/>
                </a:lnTo>
                <a:lnTo>
                  <a:pt x="97494" y="430985"/>
                </a:lnTo>
                <a:cubicBezTo>
                  <a:pt x="-213537" y="43746"/>
                  <a:pt x="305472" y="-172674"/>
                  <a:pt x="460112" y="173599"/>
                </a:cubicBezTo>
                <a:cubicBezTo>
                  <a:pt x="519589" y="40417"/>
                  <a:pt x="632966" y="-9526"/>
                  <a:pt x="732288" y="1473"/>
                </a:cubicBez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pic>
        <p:nvPicPr>
          <p:cNvPr id="17" name="图片 16" descr="图标&#10;&#10;描述已自动生成"/>
          <p:cNvPicPr>
            <a:picLocks noChangeAspect="1"/>
          </p:cNvPicPr>
          <p:nvPr/>
        </p:nvPicPr>
        <p:blipFill>
          <a:blip r:embed="rId1" cstate="screen"/>
          <a:srcRect b="14825"/>
          <a:stretch>
            <a:fillRect/>
          </a:stretch>
        </p:blipFill>
        <p:spPr>
          <a:xfrm>
            <a:off x="8654324" y="4147898"/>
            <a:ext cx="3279980" cy="2710102"/>
          </a:xfrm>
          <a:custGeom>
            <a:avLst/>
            <a:gdLst>
              <a:gd name="connsiteX0" fmla="*/ 0 w 3279980"/>
              <a:gd name="connsiteY0" fmla="*/ 0 h 2710102"/>
              <a:gd name="connsiteX1" fmla="*/ 3279980 w 3279980"/>
              <a:gd name="connsiteY1" fmla="*/ 0 h 2710102"/>
              <a:gd name="connsiteX2" fmla="*/ 3279980 w 3279980"/>
              <a:gd name="connsiteY2" fmla="*/ 2710102 h 2710102"/>
              <a:gd name="connsiteX3" fmla="*/ 0 w 3279980"/>
              <a:gd name="connsiteY3" fmla="*/ 2710102 h 271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9980" h="2710102">
                <a:moveTo>
                  <a:pt x="0" y="0"/>
                </a:moveTo>
                <a:lnTo>
                  <a:pt x="3279980" y="0"/>
                </a:lnTo>
                <a:lnTo>
                  <a:pt x="3279980" y="2710102"/>
                </a:lnTo>
                <a:lnTo>
                  <a:pt x="0" y="2710102"/>
                </a:lnTo>
                <a:close/>
              </a:path>
            </a:pathLst>
          </a:custGeom>
        </p:spPr>
      </p:pic>
      <p:pic>
        <p:nvPicPr>
          <p:cNvPr id="24" name="图片 23" descr="图标&#10;&#10;描述已自动生成"/>
          <p:cNvPicPr>
            <a:picLocks noChangeAspect="1"/>
          </p:cNvPicPr>
          <p:nvPr/>
        </p:nvPicPr>
        <p:blipFill>
          <a:blip r:embed="rId2" cstate="screen"/>
          <a:srcRect t="13927" r="19619"/>
          <a:stretch>
            <a:fillRect/>
          </a:stretch>
        </p:blipFill>
        <p:spPr>
          <a:xfrm>
            <a:off x="8846228" y="1"/>
            <a:ext cx="3345773" cy="3122149"/>
          </a:xfrm>
          <a:custGeom>
            <a:avLst/>
            <a:gdLst>
              <a:gd name="connsiteX0" fmla="*/ 0 w 3345773"/>
              <a:gd name="connsiteY0" fmla="*/ 0 h 3122149"/>
              <a:gd name="connsiteX1" fmla="*/ 3345773 w 3345773"/>
              <a:gd name="connsiteY1" fmla="*/ 0 h 3122149"/>
              <a:gd name="connsiteX2" fmla="*/ 3345773 w 3345773"/>
              <a:gd name="connsiteY2" fmla="*/ 3122149 h 3122149"/>
              <a:gd name="connsiteX3" fmla="*/ 0 w 3345773"/>
              <a:gd name="connsiteY3" fmla="*/ 3122149 h 312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5773" h="3122149">
                <a:moveTo>
                  <a:pt x="0" y="0"/>
                </a:moveTo>
                <a:lnTo>
                  <a:pt x="3345773" y="0"/>
                </a:lnTo>
                <a:lnTo>
                  <a:pt x="3345773" y="3122149"/>
                </a:lnTo>
                <a:lnTo>
                  <a:pt x="0" y="3122149"/>
                </a:lnTo>
                <a:close/>
              </a:path>
            </a:pathLst>
          </a:custGeom>
        </p:spPr>
      </p:pic>
      <p:pic>
        <p:nvPicPr>
          <p:cNvPr id="26" name="图片 25" descr="图标&#10;&#10;描述已自动生成"/>
          <p:cNvPicPr>
            <a:picLocks noChangeAspect="1"/>
          </p:cNvPicPr>
          <p:nvPr/>
        </p:nvPicPr>
        <p:blipFill>
          <a:blip r:embed="rId3" cstate="screen"/>
          <a:srcRect l="3794" t="27114"/>
          <a:stretch>
            <a:fillRect/>
          </a:stretch>
        </p:blipFill>
        <p:spPr>
          <a:xfrm>
            <a:off x="0" y="1"/>
            <a:ext cx="3663832" cy="2229435"/>
          </a:xfrm>
          <a:custGeom>
            <a:avLst/>
            <a:gdLst>
              <a:gd name="connsiteX0" fmla="*/ 0 w 3663832"/>
              <a:gd name="connsiteY0" fmla="*/ 0 h 2229435"/>
              <a:gd name="connsiteX1" fmla="*/ 3663832 w 3663832"/>
              <a:gd name="connsiteY1" fmla="*/ 0 h 2229435"/>
              <a:gd name="connsiteX2" fmla="*/ 3663832 w 3663832"/>
              <a:gd name="connsiteY2" fmla="*/ 2229435 h 2229435"/>
              <a:gd name="connsiteX3" fmla="*/ 0 w 3663832"/>
              <a:gd name="connsiteY3" fmla="*/ 2229435 h 222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63832" h="2229435">
                <a:moveTo>
                  <a:pt x="0" y="0"/>
                </a:moveTo>
                <a:lnTo>
                  <a:pt x="3663832" y="0"/>
                </a:lnTo>
                <a:lnTo>
                  <a:pt x="3663832" y="2229435"/>
                </a:lnTo>
                <a:lnTo>
                  <a:pt x="0" y="2229435"/>
                </a:lnTo>
                <a:close/>
              </a:path>
            </a:pathLst>
          </a:custGeom>
        </p:spPr>
      </p:pic>
      <p:pic>
        <p:nvPicPr>
          <p:cNvPr id="28" name="图片 27" descr="图标&#10;&#10;描述已自动生成"/>
          <p:cNvPicPr>
            <a:picLocks noChangeAspect="1"/>
          </p:cNvPicPr>
          <p:nvPr/>
        </p:nvPicPr>
        <p:blipFill>
          <a:blip r:embed="rId4" cstate="screen"/>
          <a:srcRect l="10918" b="15708"/>
          <a:stretch>
            <a:fillRect/>
          </a:stretch>
        </p:blipFill>
        <p:spPr>
          <a:xfrm>
            <a:off x="0" y="4116606"/>
            <a:ext cx="3453942" cy="2741395"/>
          </a:xfrm>
          <a:custGeom>
            <a:avLst/>
            <a:gdLst>
              <a:gd name="connsiteX0" fmla="*/ 0 w 3453942"/>
              <a:gd name="connsiteY0" fmla="*/ 0 h 2741395"/>
              <a:gd name="connsiteX1" fmla="*/ 3453942 w 3453942"/>
              <a:gd name="connsiteY1" fmla="*/ 0 h 2741395"/>
              <a:gd name="connsiteX2" fmla="*/ 3453942 w 3453942"/>
              <a:gd name="connsiteY2" fmla="*/ 2741395 h 2741395"/>
              <a:gd name="connsiteX3" fmla="*/ 0 w 3453942"/>
              <a:gd name="connsiteY3" fmla="*/ 2741395 h 274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3942" h="2741395">
                <a:moveTo>
                  <a:pt x="0" y="0"/>
                </a:moveTo>
                <a:lnTo>
                  <a:pt x="3453942" y="0"/>
                </a:lnTo>
                <a:lnTo>
                  <a:pt x="3453942" y="2741395"/>
                </a:lnTo>
                <a:lnTo>
                  <a:pt x="0" y="2741395"/>
                </a:lnTo>
                <a:close/>
              </a:path>
            </a:pathLst>
          </a:custGeom>
        </p:spPr>
      </p:pic>
      <p:sp>
        <p:nvSpPr>
          <p:cNvPr id="30" name="任意多边形: 形状 29"/>
          <p:cNvSpPr/>
          <p:nvPr/>
        </p:nvSpPr>
        <p:spPr>
          <a:xfrm rot="19800000">
            <a:off x="5691516" y="-422647"/>
            <a:ext cx="1467876" cy="1220278"/>
          </a:xfrm>
          <a:custGeom>
            <a:avLst/>
            <a:gdLst>
              <a:gd name="connsiteX0" fmla="*/ 52129 w 1467876"/>
              <a:gd name="connsiteY0" fmla="*/ 0 h 1220278"/>
              <a:gd name="connsiteX1" fmla="*/ 1467876 w 1467876"/>
              <a:gd name="connsiteY1" fmla="*/ 817382 h 1220278"/>
              <a:gd name="connsiteX2" fmla="*/ 1457923 w 1467876"/>
              <a:gd name="connsiteY2" fmla="*/ 827205 h 1220278"/>
              <a:gd name="connsiteX3" fmla="*/ 911826 w 1467876"/>
              <a:gd name="connsiteY3" fmla="*/ 1220278 h 1220278"/>
              <a:gd name="connsiteX4" fmla="*/ 22484 w 1467876"/>
              <a:gd name="connsiteY4" fmla="*/ 54846 h 12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7876" h="1220278">
                <a:moveTo>
                  <a:pt x="52129" y="0"/>
                </a:moveTo>
                <a:lnTo>
                  <a:pt x="1467876" y="817382"/>
                </a:lnTo>
                <a:lnTo>
                  <a:pt x="1457923" y="827205"/>
                </a:lnTo>
                <a:cubicBezTo>
                  <a:pt x="1322007" y="952574"/>
                  <a:pt x="1142847" y="1084541"/>
                  <a:pt x="911826" y="1220278"/>
                </a:cubicBezTo>
                <a:cubicBezTo>
                  <a:pt x="103251" y="745197"/>
                  <a:pt x="-70015" y="316305"/>
                  <a:pt x="22484" y="5484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3">
                <a:lumMod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546198" y="358019"/>
            <a:ext cx="66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02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728316" y="388797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篇章建构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0" y="1561991"/>
            <a:ext cx="11715750" cy="4553304"/>
          </a:xfrm>
          <a:custGeom>
            <a:avLst/>
            <a:gdLst>
              <a:gd name="connsiteX0" fmla="*/ 0 w 11715750"/>
              <a:gd name="connsiteY0" fmla="*/ 0 h 4553304"/>
              <a:gd name="connsiteX1" fmla="*/ 9439098 w 11715750"/>
              <a:gd name="connsiteY1" fmla="*/ 0 h 4553304"/>
              <a:gd name="connsiteX2" fmla="*/ 11715750 w 11715750"/>
              <a:gd name="connsiteY2" fmla="*/ 2276652 h 4553304"/>
              <a:gd name="connsiteX3" fmla="*/ 9439098 w 11715750"/>
              <a:gd name="connsiteY3" fmla="*/ 4553304 h 4553304"/>
              <a:gd name="connsiteX4" fmla="*/ 0 w 11715750"/>
              <a:gd name="connsiteY4" fmla="*/ 4553304 h 4553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5750" h="4553304">
                <a:moveTo>
                  <a:pt x="0" y="0"/>
                </a:moveTo>
                <a:lnTo>
                  <a:pt x="9439098" y="0"/>
                </a:lnTo>
                <a:cubicBezTo>
                  <a:pt x="10696458" y="0"/>
                  <a:pt x="11715750" y="1019292"/>
                  <a:pt x="11715750" y="2276652"/>
                </a:cubicBezTo>
                <a:cubicBezTo>
                  <a:pt x="11715750" y="3534012"/>
                  <a:pt x="10696458" y="4553304"/>
                  <a:pt x="9439098" y="4553304"/>
                </a:cubicBezTo>
                <a:lnTo>
                  <a:pt x="0" y="4553304"/>
                </a:lnTo>
                <a:close/>
              </a:path>
            </a:pathLst>
          </a:custGeom>
          <a:solidFill>
            <a:schemeClr val="accent1">
              <a:lumMod val="781"/>
              <a:lumOff val="99219"/>
            </a:schemeClr>
          </a:solidFill>
          <a:ln>
            <a:noFill/>
          </a:ln>
          <a:effectLst>
            <a:outerShdw blurRad="2286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7" name="任意多边形: 形状 6"/>
          <p:cNvSpPr/>
          <p:nvPr/>
        </p:nvSpPr>
        <p:spPr>
          <a:xfrm>
            <a:off x="0" y="978535"/>
            <a:ext cx="12106910" cy="5692140"/>
          </a:xfrm>
          <a:custGeom>
            <a:avLst/>
            <a:gdLst>
              <a:gd name="connsiteX0" fmla="*/ 0 w 11506199"/>
              <a:gd name="connsiteY0" fmla="*/ 0 h 4137574"/>
              <a:gd name="connsiteX1" fmla="*/ 9437411 w 11506199"/>
              <a:gd name="connsiteY1" fmla="*/ 0 h 4137574"/>
              <a:gd name="connsiteX2" fmla="*/ 11506199 w 11506199"/>
              <a:gd name="connsiteY2" fmla="*/ 2068787 h 4137574"/>
              <a:gd name="connsiteX3" fmla="*/ 11506197 w 11506199"/>
              <a:gd name="connsiteY3" fmla="*/ 2068787 h 4137574"/>
              <a:gd name="connsiteX4" fmla="*/ 9437411 w 11506199"/>
              <a:gd name="connsiteY4" fmla="*/ 4137574 h 4137574"/>
              <a:gd name="connsiteX5" fmla="*/ 0 w 11506199"/>
              <a:gd name="connsiteY5" fmla="*/ 4137574 h 413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06199" h="4137574">
                <a:moveTo>
                  <a:pt x="0" y="0"/>
                </a:moveTo>
                <a:lnTo>
                  <a:pt x="9437411" y="0"/>
                </a:lnTo>
                <a:cubicBezTo>
                  <a:pt x="10579971" y="0"/>
                  <a:pt x="11506199" y="926227"/>
                  <a:pt x="11506199" y="2068787"/>
                </a:cubicBezTo>
                <a:lnTo>
                  <a:pt x="11506197" y="2068787"/>
                </a:lnTo>
                <a:cubicBezTo>
                  <a:pt x="11506197" y="3211347"/>
                  <a:pt x="10579971" y="4137574"/>
                  <a:pt x="9437411" y="4137574"/>
                </a:cubicBezTo>
                <a:lnTo>
                  <a:pt x="0" y="4137574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>
            <a:noFill/>
          </a:ln>
          <a:effectLst>
            <a:outerShdw blurRad="2286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8" name="宇神PPT-8"/>
          <p:cNvSpPr txBox="1"/>
          <p:nvPr/>
        </p:nvSpPr>
        <p:spPr>
          <a:xfrm>
            <a:off x="3435985" y="1133475"/>
            <a:ext cx="9017635" cy="526669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lvl="0" defTabSz="457200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首段</a:t>
            </a:r>
            <a:r>
              <a:rPr lang="zh-CN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背景介绍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发出活动倡议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中段：</a:t>
            </a:r>
            <a:r>
              <a:rPr lang="zh-CN" altLang="zh-CN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具体介绍活动内容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意义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defTabSz="457200">
              <a:lnSpc>
                <a:spcPct val="150000"/>
              </a:lnSpc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尾段：再次发出活动倡议</a:t>
            </a:r>
            <a:endParaRPr kumimoji="0" lang="zh-CN" altLang="zh-CN" sz="3600" b="1" i="0" u="none" strike="noStrike" kern="1200" cap="none" spc="0" normalizeH="0" baseline="0" noProof="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 descr="6234265"/>
          <p:cNvPicPr>
            <a:picLocks noChangeAspect="1"/>
          </p:cNvPicPr>
          <p:nvPr/>
        </p:nvPicPr>
        <p:blipFill>
          <a:blip r:embed="rId1" cstate="screen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284"/>
          <a:stretch>
            <a:fillRect/>
          </a:stretch>
        </p:blipFill>
        <p:spPr>
          <a:xfrm>
            <a:off x="0" y="2805430"/>
            <a:ext cx="3999230" cy="3594735"/>
          </a:xfrm>
          <a:custGeom>
            <a:avLst/>
            <a:gdLst>
              <a:gd name="connsiteX0" fmla="*/ 0 w 5698490"/>
              <a:gd name="connsiteY0" fmla="*/ 0 h 5121910"/>
              <a:gd name="connsiteX1" fmla="*/ 5698490 w 5698490"/>
              <a:gd name="connsiteY1" fmla="*/ 0 h 5121910"/>
              <a:gd name="connsiteX2" fmla="*/ 5698490 w 5698490"/>
              <a:gd name="connsiteY2" fmla="*/ 5121910 h 5121910"/>
              <a:gd name="connsiteX3" fmla="*/ 0 w 5698490"/>
              <a:gd name="connsiteY3" fmla="*/ 5121910 h 512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8490" h="5121910">
                <a:moveTo>
                  <a:pt x="0" y="0"/>
                </a:moveTo>
                <a:lnTo>
                  <a:pt x="5698490" y="0"/>
                </a:lnTo>
                <a:lnTo>
                  <a:pt x="5698490" y="5121910"/>
                </a:lnTo>
                <a:lnTo>
                  <a:pt x="0" y="5121910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宇神PPT-1"/>
          <p:cNvSpPr/>
          <p:nvPr/>
        </p:nvSpPr>
        <p:spPr>
          <a:xfrm flipH="1">
            <a:off x="256590" y="323218"/>
            <a:ext cx="2725585" cy="654376"/>
          </a:xfrm>
          <a:prstGeom prst="roundRect">
            <a:avLst/>
          </a:pr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5" name="宇神PPT-2"/>
          <p:cNvSpPr/>
          <p:nvPr/>
        </p:nvSpPr>
        <p:spPr bwMode="auto">
          <a:xfrm rot="10800000" flipH="1" flipV="1">
            <a:off x="2453687" y="167323"/>
            <a:ext cx="862273" cy="966166"/>
          </a:xfrm>
          <a:custGeom>
            <a:avLst/>
            <a:gdLst>
              <a:gd name="T0" fmla="*/ 0 w 1255"/>
              <a:gd name="T1" fmla="*/ 452 h 1406"/>
              <a:gd name="T2" fmla="*/ 0 w 1255"/>
              <a:gd name="T3" fmla="*/ 954 h 1406"/>
              <a:gd name="T4" fmla="*/ 96 w 1255"/>
              <a:gd name="T5" fmla="*/ 1120 h 1406"/>
              <a:gd name="T6" fmla="*/ 531 w 1255"/>
              <a:gd name="T7" fmla="*/ 1372 h 1406"/>
              <a:gd name="T8" fmla="*/ 724 w 1255"/>
              <a:gd name="T9" fmla="*/ 1372 h 1406"/>
              <a:gd name="T10" fmla="*/ 1159 w 1255"/>
              <a:gd name="T11" fmla="*/ 1120 h 1406"/>
              <a:gd name="T12" fmla="*/ 1255 w 1255"/>
              <a:gd name="T13" fmla="*/ 954 h 1406"/>
              <a:gd name="T14" fmla="*/ 1255 w 1255"/>
              <a:gd name="T15" fmla="*/ 452 h 1406"/>
              <a:gd name="T16" fmla="*/ 1159 w 1255"/>
              <a:gd name="T17" fmla="*/ 285 h 1406"/>
              <a:gd name="T18" fmla="*/ 724 w 1255"/>
              <a:gd name="T19" fmla="*/ 34 h 1406"/>
              <a:gd name="T20" fmla="*/ 531 w 1255"/>
              <a:gd name="T21" fmla="*/ 34 h 1406"/>
              <a:gd name="T22" fmla="*/ 96 w 1255"/>
              <a:gd name="T23" fmla="*/ 285 h 1406"/>
              <a:gd name="T24" fmla="*/ 0 w 1255"/>
              <a:gd name="T25" fmla="*/ 452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55" h="1406">
                <a:moveTo>
                  <a:pt x="0" y="452"/>
                </a:moveTo>
                <a:cubicBezTo>
                  <a:pt x="0" y="954"/>
                  <a:pt x="0" y="954"/>
                  <a:pt x="0" y="954"/>
                </a:cubicBezTo>
                <a:cubicBezTo>
                  <a:pt x="0" y="1023"/>
                  <a:pt x="37" y="1086"/>
                  <a:pt x="96" y="1120"/>
                </a:cubicBezTo>
                <a:cubicBezTo>
                  <a:pt x="531" y="1372"/>
                  <a:pt x="531" y="1372"/>
                  <a:pt x="531" y="1372"/>
                </a:cubicBezTo>
                <a:cubicBezTo>
                  <a:pt x="591" y="1406"/>
                  <a:pt x="664" y="1406"/>
                  <a:pt x="724" y="1372"/>
                </a:cubicBezTo>
                <a:cubicBezTo>
                  <a:pt x="1159" y="1120"/>
                  <a:pt x="1159" y="1120"/>
                  <a:pt x="1159" y="1120"/>
                </a:cubicBezTo>
                <a:cubicBezTo>
                  <a:pt x="1218" y="1086"/>
                  <a:pt x="1255" y="1023"/>
                  <a:pt x="1255" y="954"/>
                </a:cubicBezTo>
                <a:cubicBezTo>
                  <a:pt x="1255" y="452"/>
                  <a:pt x="1255" y="452"/>
                  <a:pt x="1255" y="452"/>
                </a:cubicBezTo>
                <a:cubicBezTo>
                  <a:pt x="1255" y="383"/>
                  <a:pt x="1218" y="319"/>
                  <a:pt x="1159" y="285"/>
                </a:cubicBezTo>
                <a:cubicBezTo>
                  <a:pt x="724" y="34"/>
                  <a:pt x="724" y="34"/>
                  <a:pt x="724" y="34"/>
                </a:cubicBezTo>
                <a:cubicBezTo>
                  <a:pt x="664" y="0"/>
                  <a:pt x="591" y="0"/>
                  <a:pt x="531" y="34"/>
                </a:cubicBezTo>
                <a:cubicBezTo>
                  <a:pt x="96" y="285"/>
                  <a:pt x="96" y="285"/>
                  <a:pt x="96" y="285"/>
                </a:cubicBezTo>
                <a:cubicBezTo>
                  <a:pt x="37" y="319"/>
                  <a:pt x="0" y="383"/>
                  <a:pt x="0" y="452"/>
                </a:cubicBezTo>
                <a:close/>
              </a:path>
            </a:pathLst>
          </a:custGeom>
          <a:solidFill>
            <a:schemeClr val="accent3">
              <a:lumMod val="100000"/>
            </a:schemeClr>
          </a:solidFill>
          <a:ln w="19050" cap="flat" cmpd="sng" algn="ctr">
            <a:solidFill>
              <a:schemeClr val="accent1">
                <a:lumMod val="781"/>
                <a:lumOff val="99219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0" sx="102000" sy="102000" algn="ctr" rotWithShape="0">
              <a:schemeClr val="accent1">
                <a:lumMod val="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sp>
        <p:nvSpPr>
          <p:cNvPr id="16" name="宇神PPT-3"/>
          <p:cNvSpPr/>
          <p:nvPr/>
        </p:nvSpPr>
        <p:spPr>
          <a:xfrm flipH="1">
            <a:off x="2497045" y="358019"/>
            <a:ext cx="767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2.1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7" name="宇神PPT-4"/>
          <p:cNvSpPr txBox="1"/>
          <p:nvPr/>
        </p:nvSpPr>
        <p:spPr>
          <a:xfrm flipH="1">
            <a:off x="1439516" y="388797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81"/>
                    <a:lumOff val="99219"/>
                  </a:schemeClr>
                </a:solidFill>
                <a:effectLst>
                  <a:outerShdw blurRad="38100" dist="38100" dir="2700000" algn="tl">
                    <a:schemeClr val="accent1">
                      <a:lumMod val="0"/>
                      <a:alpha val="43137"/>
                    </a:schemeClr>
                  </a:outerShdw>
                </a:effectLst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首段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81"/>
                  <a:lumOff val="99219"/>
                </a:schemeClr>
              </a:solidFill>
              <a:effectLst>
                <a:outerShdw blurRad="38100" dist="38100" dir="2700000" algn="tl">
                  <a:schemeClr val="accent1">
                    <a:lumMod val="0"/>
                    <a:alpha val="43137"/>
                  </a:schemeClr>
                </a:outerShdw>
              </a:effectLst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宇神PPT-5" hidden="1"/>
          <p:cNvSpPr txBox="1"/>
          <p:nvPr/>
        </p:nvSpPr>
        <p:spPr>
          <a:xfrm>
            <a:off x="10580913" y="-603126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By 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noFill/>
                <a:effectLst/>
                <a:uLnTx/>
                <a:uFillTx/>
                <a:latin typeface="思源黑体 CN Bold" panose="020B0800000000000000" charset="-122"/>
                <a:ea typeface="思源黑体 CN Light" panose="020B0300000000000000" charset="-122"/>
                <a:cs typeface="思源黑体 CN Bold" panose="020B0800000000000000" charset="-122"/>
              </a:rPr>
              <a:t>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思源黑体 CN Bold" panose="020B0800000000000000" charset="-122"/>
              <a:ea typeface="思源黑体 CN Light" panose="020B0300000000000000" charset="-122"/>
              <a:cs typeface="思源黑体 CN Bold" panose="020B0800000000000000" charset="-122"/>
            </a:endParaRPr>
          </a:p>
        </p:txBody>
      </p:sp>
      <p:grpSp>
        <p:nvGrpSpPr>
          <p:cNvPr id="7" name="宇神PPT-7"/>
          <p:cNvGrpSpPr/>
          <p:nvPr/>
        </p:nvGrpSpPr>
        <p:grpSpPr>
          <a:xfrm>
            <a:off x="8609965" y="1633220"/>
            <a:ext cx="3747135" cy="4491355"/>
            <a:chOff x="7225030" y="1758315"/>
            <a:chExt cx="3747135" cy="4491355"/>
          </a:xfrm>
        </p:grpSpPr>
        <p:sp>
          <p:nvSpPr>
            <p:cNvPr id="3" name="宇神PPT-7-1"/>
            <p:cNvSpPr/>
            <p:nvPr/>
          </p:nvSpPr>
          <p:spPr>
            <a:xfrm flipH="1">
              <a:off x="7225030" y="1854200"/>
              <a:ext cx="3615690" cy="418655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2" name="宇神PPT-7-2"/>
            <p:cNvSpPr/>
            <p:nvPr/>
          </p:nvSpPr>
          <p:spPr>
            <a:xfrm rot="10800000" flipH="1">
              <a:off x="10323195" y="1758315"/>
              <a:ext cx="648970" cy="651510"/>
            </a:xfrm>
            <a:custGeom>
              <a:avLst/>
              <a:gdLst>
                <a:gd name="connsiteX0" fmla="*/ 1160843 w 1661286"/>
                <a:gd name="connsiteY0" fmla="*/ 0 h 1667916"/>
                <a:gd name="connsiteX1" fmla="*/ 1612696 w 1661286"/>
                <a:gd name="connsiteY1" fmla="*/ 91225 h 1667916"/>
                <a:gd name="connsiteX2" fmla="*/ 1661286 w 1661286"/>
                <a:gd name="connsiteY2" fmla="*/ 114632 h 1667916"/>
                <a:gd name="connsiteX3" fmla="*/ 1661286 w 1661286"/>
                <a:gd name="connsiteY3" fmla="*/ 867621 h 1667916"/>
                <a:gd name="connsiteX4" fmla="*/ 860991 w 1661286"/>
                <a:gd name="connsiteY4" fmla="*/ 1667916 h 1667916"/>
                <a:gd name="connsiteX5" fmla="*/ 121198 w 1661286"/>
                <a:gd name="connsiteY5" fmla="*/ 1667916 h 1667916"/>
                <a:gd name="connsiteX6" fmla="*/ 91225 w 1661286"/>
                <a:gd name="connsiteY6" fmla="*/ 1612696 h 1667916"/>
                <a:gd name="connsiteX7" fmla="*/ 0 w 1661286"/>
                <a:gd name="connsiteY7" fmla="*/ 1160843 h 1667916"/>
                <a:gd name="connsiteX8" fmla="*/ 1160843 w 1661286"/>
                <a:gd name="connsiteY8" fmla="*/ 0 h 166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1286" h="1667916">
                  <a:moveTo>
                    <a:pt x="1160843" y="0"/>
                  </a:moveTo>
                  <a:cubicBezTo>
                    <a:pt x="1321122" y="0"/>
                    <a:pt x="1473814" y="32483"/>
                    <a:pt x="1612696" y="91225"/>
                  </a:cubicBezTo>
                  <a:lnTo>
                    <a:pt x="1661286" y="114632"/>
                  </a:lnTo>
                  <a:lnTo>
                    <a:pt x="1661286" y="867621"/>
                  </a:lnTo>
                  <a:cubicBezTo>
                    <a:pt x="1661286" y="1309612"/>
                    <a:pt x="1302982" y="1667916"/>
                    <a:pt x="860991" y="1667916"/>
                  </a:cubicBezTo>
                  <a:lnTo>
                    <a:pt x="121198" y="1667916"/>
                  </a:lnTo>
                  <a:lnTo>
                    <a:pt x="91225" y="1612696"/>
                  </a:lnTo>
                  <a:cubicBezTo>
                    <a:pt x="32483" y="1473814"/>
                    <a:pt x="0" y="1321122"/>
                    <a:pt x="0" y="1160843"/>
                  </a:cubicBezTo>
                  <a:cubicBezTo>
                    <a:pt x="0" y="519727"/>
                    <a:pt x="519727" y="0"/>
                    <a:pt x="1160843" y="0"/>
                  </a:cubicBez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>
              <a:noFill/>
            </a:ln>
            <a:effectLst>
              <a:outerShdw blurRad="215900" sx="102000" sy="102000" algn="ctr" rotWithShape="0">
                <a:schemeClr val="accent1">
                  <a:lumMod val="0"/>
                  <a:alpha val="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33" name="宇神PPT-7-3"/>
            <p:cNvSpPr txBox="1"/>
            <p:nvPr/>
          </p:nvSpPr>
          <p:spPr>
            <a:xfrm>
              <a:off x="7475855" y="2367280"/>
              <a:ext cx="2184400" cy="48260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27" name="宇神PPT-7-4"/>
            <p:cNvSpPr txBox="1"/>
            <p:nvPr/>
          </p:nvSpPr>
          <p:spPr>
            <a:xfrm>
              <a:off x="7390765" y="1854200"/>
              <a:ext cx="3373755" cy="439547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zh-CN" sz="14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背景介绍</a:t>
              </a:r>
              <a:r>
                <a:rPr lang="en-US" altLang="zh-CN" sz="14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+</a:t>
              </a:r>
              <a:r>
                <a:rPr lang="zh-CN" altLang="zh-CN" sz="1400" b="1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发出活动号召</a:t>
              </a:r>
              <a:endParaRPr lang="zh-CN" altLang="zh-CN" sz="1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zh-CN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Q1:</a:t>
              </a:r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如何阐释背景？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Q2: </a:t>
              </a:r>
              <a:r>
                <a:rPr lang="zh-CN" altLang="en-US" sz="14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号召某人做某事</a:t>
              </a:r>
              <a:endParaRPr lang="zh-CN" altLang="en-US" sz="1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4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5" name="宇神PPT-8"/>
          <p:cNvGrpSpPr/>
          <p:nvPr/>
        </p:nvGrpSpPr>
        <p:grpSpPr>
          <a:xfrm>
            <a:off x="212090" y="977900"/>
            <a:ext cx="8397875" cy="5801995"/>
            <a:chOff x="977265" y="2146300"/>
            <a:chExt cx="5968569" cy="3989705"/>
          </a:xfrm>
        </p:grpSpPr>
        <p:sp>
          <p:nvSpPr>
            <p:cNvPr id="4" name="宇神PPT-8-1"/>
            <p:cNvSpPr/>
            <p:nvPr/>
          </p:nvSpPr>
          <p:spPr>
            <a:xfrm flipH="1">
              <a:off x="977265" y="2146300"/>
              <a:ext cx="5968047" cy="3989705"/>
            </a:xfrm>
            <a:prstGeom prst="roundRect">
              <a:avLst>
                <a:gd name="adj" fmla="val 9465"/>
              </a:avLst>
            </a:prstGeom>
            <a:solidFill>
              <a:schemeClr val="accent1">
                <a:lumMod val="781"/>
                <a:lumOff val="99219"/>
              </a:schemeClr>
            </a:solidFill>
            <a:ln>
              <a:noFill/>
            </a:ln>
            <a:effectLst>
              <a:outerShdw blurRad="698500" dist="228600" dir="5400000" sx="96000" sy="96000" algn="t" rotWithShape="0">
                <a:schemeClr val="accent1">
                  <a:lumMod val="0"/>
                  <a:alpha val="1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Bold" panose="020B0800000000000000" charset="-122"/>
              </a:endParaRPr>
            </a:p>
          </p:txBody>
        </p:sp>
        <p:sp>
          <p:nvSpPr>
            <p:cNvPr id="18" name="宇神PPT-8-2"/>
            <p:cNvSpPr txBox="1"/>
            <p:nvPr/>
          </p:nvSpPr>
          <p:spPr>
            <a:xfrm flipH="1">
              <a:off x="2623820" y="2252980"/>
              <a:ext cx="1965325" cy="3886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100000"/>
                    </a:schemeClr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  <a:sym typeface="+mn-ea"/>
                </a:rPr>
                <a:t>首段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100000"/>
                  </a:scheme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26" name="宇神PPT-8-3"/>
            <p:cNvSpPr txBox="1"/>
            <p:nvPr/>
          </p:nvSpPr>
          <p:spPr>
            <a:xfrm flipH="1">
              <a:off x="977265" y="2640990"/>
              <a:ext cx="5968569" cy="329134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1.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With 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the </a:t>
              </a:r>
              <a:r>
                <a:rPr lang="zh-CN" alt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International Volunteer Day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in full swing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I 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am thrilled to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appeal to you to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participate in volunteer activities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on the theme of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mutual assistance and care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organized by our school, which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embody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humanistic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values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2.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As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the </a:t>
              </a:r>
              <a:r>
                <a:rPr lang="zh-CN" alt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International Volunteer Day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approaches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I am excited to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notify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you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of 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several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pertinent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volunteer 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activities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organized by our school, which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reflect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the 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essential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value of humanity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</a:t>
              </a:r>
              <a:endParaRPr kumimoji="0" lang="zh-CN" altLang="en-US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3.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I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</a:t>
              </a:r>
              <a:r>
                <a:rPr lang="zh-CN" altLang="en-US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President of the Student</a:t>
              </a:r>
              <a:r>
                <a:rPr lang="en-US" altLang="zh-CN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s’ Union, </a:t>
              </a:r>
              <a:r>
                <a:rPr lang="en-US" altLang="zh-CN" b="1" u="sng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am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more than/exceedingly 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delighted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to share with you the news about the </a:t>
              </a:r>
              <a:r>
                <a:rPr kumimoji="0" lang="en-US" altLang="zh-CN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upcoming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 Bold" panose="02020603050405020304" charset="0"/>
                  <a:ea typeface="思源黑体 CN Light" panose="020B0300000000000000" charset="-122"/>
                  <a:cs typeface="Times New Roman Bold" panose="02020603050405020304" charset="0"/>
                  <a:sym typeface="+mn-ea"/>
                </a:rPr>
                <a:t> International Volunteer Day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emphasizing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the importance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of mutual assistance and care. In preparation for this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day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, our school will be 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organizing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volunteer activities 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aimed at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</a:t>
              </a:r>
              <a:r>
                <a:rPr kumimoji="0" lang="zh-CN" altLang="en-US" b="1" i="0" u="sng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embracing and showcasing  core values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 of contribution and humanity</a:t>
              </a:r>
              <a:r>
                <a: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0"/>
                    </a:schemeClr>
                  </a:solidFill>
                  <a:effectLst/>
                  <a:uLnTx/>
                  <a:uFillTx/>
                  <a:latin typeface="Times New Roman" panose="02020603050405020304" charset="0"/>
                  <a:ea typeface="思源黑体 CN Light" panose="020B0300000000000000" charset="-122"/>
                  <a:cs typeface="Times New Roman" panose="02020603050405020304" charset="0"/>
                  <a:sym typeface="+mn-ea"/>
                </a:rPr>
                <a:t>.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思源黑体 CN Light" panose="020B0300000000000000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6" name="宇神PPT-9" descr="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9775190" y="83820"/>
            <a:ext cx="2297430" cy="16694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75700" y="2853690"/>
            <a:ext cx="3788410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with sth approaching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with sth around the corner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with sth drawing near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with sth in full swing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860790" y="5083175"/>
            <a:ext cx="369189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call on somebody to do sth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appeal to somebody  to do sth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advocate doing sth</a:t>
            </a:r>
            <a:endParaRPr lang="en-US" altLang="zh-CN" sz="1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13942"/>
      </a:accent1>
      <a:accent2>
        <a:srgbClr val="ED7D31"/>
      </a:accent2>
      <a:accent3>
        <a:srgbClr val="14264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思源黑体 CN Bold"/>
        <a:ea typeface="思源黑体 CN Bold"/>
        <a:cs typeface=""/>
      </a:majorFont>
      <a:minorFont>
        <a:latin typeface="思源黑体 CN Bold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13942"/>
    </a:accent1>
    <a:accent2>
      <a:srgbClr val="ED7D31"/>
    </a:accent2>
    <a:accent3>
      <a:srgbClr val="14264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7487</Words>
  <Application>WPS 演示</Application>
  <PresentationFormat>宽屏</PresentationFormat>
  <Paragraphs>341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宋体</vt:lpstr>
      <vt:lpstr>Wingdings</vt:lpstr>
      <vt:lpstr>思源黑体 CN Bold</vt:lpstr>
      <vt:lpstr>思源黑体 CN Light</vt:lpstr>
      <vt:lpstr>汉仪秀英体简</vt:lpstr>
      <vt:lpstr>思源宋体 CN Light</vt:lpstr>
      <vt:lpstr>微软雅黑</vt:lpstr>
      <vt:lpstr>Times New Roman</vt:lpstr>
      <vt:lpstr>Times New Roman Bold</vt:lpstr>
      <vt:lpstr>Calibri</vt:lpstr>
      <vt:lpstr>Wingdings</vt:lpstr>
      <vt:lpstr>Arial Unicode MS</vt:lpstr>
      <vt:lpstr>Times New Roman Regular</vt:lpstr>
      <vt:lpstr>HelveticaNeue</vt:lpstr>
      <vt:lpstr>华文新魏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宇</dc:creator>
  <cp:lastModifiedBy>Administrator</cp:lastModifiedBy>
  <cp:revision>65</cp:revision>
  <dcterms:created xsi:type="dcterms:W3CDTF">2024-03-05T05:46:00Z</dcterms:created>
  <dcterms:modified xsi:type="dcterms:W3CDTF">2024-03-06T02:55:52Z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812D63A30FD54B0A95E7D6E007A19B40</vt:lpwstr>
  </property>
  <property fmtid="{D5CDD505-2E9C-101B-9397-08002B2CF9AE}" pid="3" name="KSOProductBuildVer">
    <vt:lpwstr>2052-11.8.2.7978</vt:lpwstr>
  </property>
  <property fmtid="{D5CDD505-2E9C-101B-9397-08002B2CF9AE}" pid="4" name="KSOTemplateUUID">
    <vt:lpwstr>v1.0_mb_24rCbQEBdKlEKwnjEMlYhA==</vt:lpwstr>
  </property>
</Properties>
</file>