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63" r:id="rId4"/>
    <p:sldMasterId id="2147483665" r:id="rId5"/>
    <p:sldMasterId id="2147483679" r:id="rId6"/>
  </p:sldMasterIdLst>
  <p:notesMasterIdLst>
    <p:notesMasterId r:id="rId28"/>
  </p:notesMasterIdLst>
  <p:sldIdLst>
    <p:sldId id="352" r:id="rId7"/>
    <p:sldId id="315" r:id="rId8"/>
    <p:sldId id="259" r:id="rId9"/>
    <p:sldId id="257" r:id="rId10"/>
    <p:sldId id="262" r:id="rId11"/>
    <p:sldId id="258" r:id="rId12"/>
    <p:sldId id="263" r:id="rId13"/>
    <p:sldId id="265" r:id="rId14"/>
    <p:sldId id="269" r:id="rId15"/>
    <p:sldId id="264" r:id="rId16"/>
    <p:sldId id="266" r:id="rId17"/>
    <p:sldId id="267" r:id="rId18"/>
    <p:sldId id="268" r:id="rId19"/>
    <p:sldId id="270" r:id="rId20"/>
    <p:sldId id="260" r:id="rId21"/>
    <p:sldId id="271" r:id="rId22"/>
    <p:sldId id="287" r:id="rId23"/>
    <p:sldId id="286" r:id="rId24"/>
    <p:sldId id="295" r:id="rId25"/>
    <p:sldId id="283" r:id="rId26"/>
    <p:sldId id="289" r:id="rId27"/>
    <p:sldId id="282" r:id="rId29"/>
    <p:sldId id="294" r:id="rId30"/>
    <p:sldId id="281" r:id="rId31"/>
    <p:sldId id="280" r:id="rId32"/>
    <p:sldId id="279" r:id="rId33"/>
    <p:sldId id="277" r:id="rId34"/>
    <p:sldId id="278" r:id="rId35"/>
    <p:sldId id="275" r:id="rId36"/>
    <p:sldId id="276" r:id="rId37"/>
    <p:sldId id="273" r:id="rId38"/>
    <p:sldId id="274" r:id="rId39"/>
    <p:sldId id="290" r:id="rId40"/>
    <p:sldId id="292" r:id="rId41"/>
    <p:sldId id="272" r:id="rId42"/>
    <p:sldId id="291" r:id="rId43"/>
    <p:sldId id="293" r:id="rId44"/>
    <p:sldId id="288" r:id="rId45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FF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134" y="-102"/>
      </p:cViewPr>
      <p:guideLst>
        <p:guide orient="horz" pos="180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2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8" Type="http://schemas.openxmlformats.org/officeDocument/2006/relationships/slide" Target="slides/slide2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8" Type="http://schemas.openxmlformats.org/officeDocument/2006/relationships/tableStyles" Target="tableStyles.xml"/><Relationship Id="rId47" Type="http://schemas.openxmlformats.org/officeDocument/2006/relationships/viewProps" Target="viewProps.xml"/><Relationship Id="rId46" Type="http://schemas.openxmlformats.org/officeDocument/2006/relationships/presProps" Target="presProps.xml"/><Relationship Id="rId45" Type="http://schemas.openxmlformats.org/officeDocument/2006/relationships/slide" Target="slides/slide38.xml"/><Relationship Id="rId44" Type="http://schemas.openxmlformats.org/officeDocument/2006/relationships/slide" Target="slides/slide37.xml"/><Relationship Id="rId43" Type="http://schemas.openxmlformats.org/officeDocument/2006/relationships/slide" Target="slides/slide36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40" Type="http://schemas.openxmlformats.org/officeDocument/2006/relationships/slide" Target="slides/slide33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2.xml"/><Relationship Id="rId38" Type="http://schemas.openxmlformats.org/officeDocument/2006/relationships/slide" Target="slides/slide31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1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0" Type="http://schemas.openxmlformats.org/officeDocument/2006/relationships/slide" Target="slides/slide14.xml"/><Relationship Id="rId2" Type="http://schemas.openxmlformats.org/officeDocument/2006/relationships/theme" Target="theme/theme1.xml"/><Relationship Id="rId19" Type="http://schemas.openxmlformats.org/officeDocument/2006/relationships/slide" Target="slides/slide13.xml"/><Relationship Id="rId18" Type="http://schemas.openxmlformats.org/officeDocument/2006/relationships/slide" Target="slides/slide12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78C96-2A46-47CE-9809-A49BD989DB2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3ED52-D810-4327-B4BF-766E002682A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Aqua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88" y="452306"/>
            <a:ext cx="8330573" cy="4810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3" name="Google Shape;303;p12"/>
          <p:cNvSpPr/>
          <p:nvPr/>
        </p:nvSpPr>
        <p:spPr>
          <a:xfrm>
            <a:off x="-117285" y="941397"/>
            <a:ext cx="605456" cy="672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4" name="Google Shape;304;p12"/>
          <p:cNvSpPr/>
          <p:nvPr/>
        </p:nvSpPr>
        <p:spPr>
          <a:xfrm>
            <a:off x="217871" y="190278"/>
            <a:ext cx="1054298" cy="1171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5" name="Google Shape;305;p12"/>
          <p:cNvSpPr/>
          <p:nvPr/>
        </p:nvSpPr>
        <p:spPr>
          <a:xfrm>
            <a:off x="1157084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6" name="Google Shape;306;p12"/>
          <p:cNvSpPr/>
          <p:nvPr/>
        </p:nvSpPr>
        <p:spPr>
          <a:xfrm>
            <a:off x="1397355" y="375016"/>
            <a:ext cx="136812" cy="1520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7" name="Google Shape;307;p12"/>
          <p:cNvSpPr/>
          <p:nvPr/>
        </p:nvSpPr>
        <p:spPr>
          <a:xfrm>
            <a:off x="488173" y="1482761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8" name="Google Shape;308;p12"/>
          <p:cNvSpPr/>
          <p:nvPr/>
        </p:nvSpPr>
        <p:spPr>
          <a:xfrm>
            <a:off x="7848678" y="4631199"/>
            <a:ext cx="1097802" cy="1219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09" name="Google Shape;309;p12"/>
          <p:cNvSpPr/>
          <p:nvPr/>
        </p:nvSpPr>
        <p:spPr>
          <a:xfrm>
            <a:off x="8508284" y="3312384"/>
            <a:ext cx="774672" cy="860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0" name="Google Shape;310;p12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1" name="Google Shape;311;p12"/>
          <p:cNvSpPr/>
          <p:nvPr/>
        </p:nvSpPr>
        <p:spPr>
          <a:xfrm>
            <a:off x="8622849" y="430292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2" name="Google Shape;312;p12"/>
          <p:cNvSpPr/>
          <p:nvPr/>
        </p:nvSpPr>
        <p:spPr>
          <a:xfrm>
            <a:off x="7550722" y="5335176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3" name="Google Shape;313;p12"/>
          <p:cNvSpPr/>
          <p:nvPr/>
        </p:nvSpPr>
        <p:spPr>
          <a:xfrm>
            <a:off x="7326341" y="519407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4" name="Google Shape;314;p12"/>
          <p:cNvSpPr/>
          <p:nvPr/>
        </p:nvSpPr>
        <p:spPr>
          <a:xfrm>
            <a:off x="258313" y="175233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5" name="Google Shape;315;p12"/>
          <p:cNvSpPr/>
          <p:nvPr/>
        </p:nvSpPr>
        <p:spPr>
          <a:xfrm>
            <a:off x="8727221" y="3555628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3132" y="4975081"/>
            <a:ext cx="508898" cy="53190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72" y="424878"/>
            <a:ext cx="398695" cy="702133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12" tIns="71312" rIns="71312" bIns="71312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algn="r"/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Blank Aqua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89" y="488074"/>
            <a:ext cx="8330573" cy="4810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3" name="Google Shape;303;p12"/>
          <p:cNvSpPr/>
          <p:nvPr/>
        </p:nvSpPr>
        <p:spPr>
          <a:xfrm>
            <a:off x="-117285" y="941397"/>
            <a:ext cx="605456" cy="672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4" name="Google Shape;304;p12"/>
          <p:cNvSpPr/>
          <p:nvPr/>
        </p:nvSpPr>
        <p:spPr>
          <a:xfrm>
            <a:off x="217872" y="190279"/>
            <a:ext cx="1054298" cy="1171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5" name="Google Shape;305;p12"/>
          <p:cNvSpPr/>
          <p:nvPr/>
        </p:nvSpPr>
        <p:spPr>
          <a:xfrm>
            <a:off x="1157085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6" name="Google Shape;306;p12"/>
          <p:cNvSpPr/>
          <p:nvPr/>
        </p:nvSpPr>
        <p:spPr>
          <a:xfrm>
            <a:off x="1397355" y="375016"/>
            <a:ext cx="136812" cy="1520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7" name="Google Shape;307;p12"/>
          <p:cNvSpPr/>
          <p:nvPr/>
        </p:nvSpPr>
        <p:spPr>
          <a:xfrm>
            <a:off x="488173" y="1482762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8" name="Google Shape;308;p12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9" name="Google Shape;309;p12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0" name="Google Shape;310;p12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1" name="Google Shape;311;p12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2" name="Google Shape;312;p12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3" name="Google Shape;313;p12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4" name="Google Shape;314;p12"/>
          <p:cNvSpPr/>
          <p:nvPr/>
        </p:nvSpPr>
        <p:spPr>
          <a:xfrm>
            <a:off x="258313" y="175233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5" name="Google Shape;315;p12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73" y="424879"/>
            <a:ext cx="398695" cy="702133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Blank Aqua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3" name="Google Shape;303;p12"/>
          <p:cNvSpPr/>
          <p:nvPr/>
        </p:nvSpPr>
        <p:spPr>
          <a:xfrm>
            <a:off x="-117285" y="941397"/>
            <a:ext cx="605456" cy="672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4" name="Google Shape;304;p12"/>
          <p:cNvSpPr/>
          <p:nvPr/>
        </p:nvSpPr>
        <p:spPr>
          <a:xfrm>
            <a:off x="217872" y="190279"/>
            <a:ext cx="1054298" cy="1171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5" name="Google Shape;305;p12"/>
          <p:cNvSpPr/>
          <p:nvPr/>
        </p:nvSpPr>
        <p:spPr>
          <a:xfrm>
            <a:off x="1157085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6" name="Google Shape;306;p12"/>
          <p:cNvSpPr/>
          <p:nvPr/>
        </p:nvSpPr>
        <p:spPr>
          <a:xfrm>
            <a:off x="1397355" y="375016"/>
            <a:ext cx="136812" cy="1520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7" name="Google Shape;307;p12"/>
          <p:cNvSpPr/>
          <p:nvPr/>
        </p:nvSpPr>
        <p:spPr>
          <a:xfrm>
            <a:off x="488173" y="1482762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8" name="Google Shape;308;p12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9" name="Google Shape;309;p12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0" name="Google Shape;310;p12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1" name="Google Shape;311;p12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2" name="Google Shape;312;p12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3" name="Google Shape;313;p12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4" name="Google Shape;314;p12"/>
          <p:cNvSpPr/>
          <p:nvPr/>
        </p:nvSpPr>
        <p:spPr>
          <a:xfrm>
            <a:off x="258313" y="175233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5" name="Google Shape;315;p12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73" y="424879"/>
            <a:ext cx="398695" cy="702133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matchingName="Title">
  <p:cSld name="Titl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694" y="700167"/>
            <a:ext cx="3883560" cy="431466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5430854" y="254000"/>
            <a:ext cx="1388229" cy="1542333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5908800" y="5178695"/>
            <a:ext cx="605456" cy="672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2706901" y="4302922"/>
            <a:ext cx="1097802" cy="1219667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2081887" y="856967"/>
            <a:ext cx="774672" cy="860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6514257" y="1796324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2420701" y="4013384"/>
            <a:ext cx="336932" cy="37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2362703" y="1855703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6819094" y="1487437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6164563" y="486058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2300826" y="1100211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354" y="4646805"/>
            <a:ext cx="508898" cy="53190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2312" y="562845"/>
            <a:ext cx="525024" cy="924606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2757508" y="1068167"/>
            <a:ext cx="3629737" cy="3578667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700"/>
            </a:lvl9pPr>
          </a:lstStyle>
          <a:p/>
        </p:txBody>
      </p:sp>
      <p:sp>
        <p:nvSpPr>
          <p:cNvPr id="34" name="Google Shape;34;p2"/>
          <p:cNvSpPr/>
          <p:nvPr/>
        </p:nvSpPr>
        <p:spPr>
          <a:xfrm>
            <a:off x="2757504" y="957744"/>
            <a:ext cx="300928" cy="33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3510253" y="5285927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5495361" y="4860587"/>
            <a:ext cx="413438" cy="459333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Subtitle">
  <p:cSld name="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9" name="Google Shape;39;p3"/>
          <p:cNvSpPr/>
          <p:nvPr/>
        </p:nvSpPr>
        <p:spPr>
          <a:xfrm>
            <a:off x="2630694" y="700167"/>
            <a:ext cx="3883560" cy="4314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0" name="Google Shape;40;p3"/>
          <p:cNvSpPr/>
          <p:nvPr/>
        </p:nvSpPr>
        <p:spPr>
          <a:xfrm>
            <a:off x="5430854" y="254000"/>
            <a:ext cx="1388229" cy="1542333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5908800" y="5178695"/>
            <a:ext cx="605456" cy="672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2706901" y="4302922"/>
            <a:ext cx="1097802" cy="1219667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3" name="Google Shape;43;p3"/>
          <p:cNvSpPr/>
          <p:nvPr/>
        </p:nvSpPr>
        <p:spPr>
          <a:xfrm>
            <a:off x="2081887" y="856967"/>
            <a:ext cx="774672" cy="860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4" name="Google Shape;44;p3"/>
          <p:cNvSpPr/>
          <p:nvPr/>
        </p:nvSpPr>
        <p:spPr>
          <a:xfrm>
            <a:off x="6514257" y="1796324"/>
            <a:ext cx="413438" cy="459333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5" name="Google Shape;45;p3"/>
          <p:cNvSpPr/>
          <p:nvPr/>
        </p:nvSpPr>
        <p:spPr>
          <a:xfrm>
            <a:off x="2420701" y="4013384"/>
            <a:ext cx="336932" cy="37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6" name="Google Shape;46;p3"/>
          <p:cNvSpPr/>
          <p:nvPr/>
        </p:nvSpPr>
        <p:spPr>
          <a:xfrm>
            <a:off x="2362703" y="1855703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7" name="Google Shape;47;p3"/>
          <p:cNvSpPr/>
          <p:nvPr/>
        </p:nvSpPr>
        <p:spPr>
          <a:xfrm>
            <a:off x="6819094" y="1487437"/>
            <a:ext cx="93908" cy="104333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6164563" y="486058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49" name="Google Shape;49;p3"/>
          <p:cNvSpPr/>
          <p:nvPr/>
        </p:nvSpPr>
        <p:spPr>
          <a:xfrm>
            <a:off x="2300826" y="1100211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354" y="4646805"/>
            <a:ext cx="508898" cy="53190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2312" y="562845"/>
            <a:ext cx="525024" cy="924606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FFFFFF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62" name="Google Shape;62;p3"/>
          <p:cNvSpPr/>
          <p:nvPr/>
        </p:nvSpPr>
        <p:spPr>
          <a:xfrm>
            <a:off x="2757504" y="957744"/>
            <a:ext cx="300928" cy="334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3" name="Google Shape;63;p3"/>
          <p:cNvSpPr/>
          <p:nvPr/>
        </p:nvSpPr>
        <p:spPr>
          <a:xfrm>
            <a:off x="3510253" y="5285927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4" name="Google Shape;64;p3"/>
          <p:cNvSpPr/>
          <p:nvPr/>
        </p:nvSpPr>
        <p:spPr>
          <a:xfrm>
            <a:off x="5495361" y="4860587"/>
            <a:ext cx="413438" cy="459333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5" name="Google Shape;65;p3"/>
          <p:cNvSpPr txBox="1">
            <a:spLocks noGrp="1"/>
          </p:cNvSpPr>
          <p:nvPr>
            <p:ph type="ctrTitle"/>
          </p:nvPr>
        </p:nvSpPr>
        <p:spPr>
          <a:xfrm>
            <a:off x="2886370" y="2097945"/>
            <a:ext cx="3372013" cy="1288667"/>
          </a:xfrm>
          <a:prstGeom prst="rect">
            <a:avLst/>
          </a:prstGeom>
        </p:spPr>
        <p:txBody>
          <a:bodyPr spcFirstLastPara="1" wrap="square" lIns="71309" tIns="71309" rIns="71309" bIns="71309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2886370" y="3240280"/>
            <a:ext cx="3372013" cy="872000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2pPr>
            <a:lvl3pPr lvl="2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3pPr>
            <a:lvl4pPr lvl="3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4pPr>
            <a:lvl5pPr lvl="4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5pPr>
            <a:lvl6pPr lvl="5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6pPr>
            <a:lvl7pPr lvl="6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7pPr>
            <a:lvl8pPr lvl="7" algn="ctr" rtl="0">
              <a:spcBef>
                <a:spcPct val="267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8pPr>
            <a:lvl9pPr lvl="8" algn="ctr" rtl="0">
              <a:spcBef>
                <a:spcPct val="267000"/>
              </a:spcBef>
              <a:spcAft>
                <a:spcPts val="780"/>
              </a:spcAft>
              <a:buClr>
                <a:schemeClr val="accent2"/>
              </a:buClr>
              <a:buSzPts val="3000"/>
              <a:buNone/>
              <a:defRPr sz="3100">
                <a:solidFill>
                  <a:schemeClr val="accent2"/>
                </a:solidFill>
              </a:defRPr>
            </a:lvl9pPr>
          </a:lstStyle>
          <a:p/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Quote">
  <p:cSld name="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9" name="Google Shape;69;p4"/>
          <p:cNvSpPr/>
          <p:nvPr/>
        </p:nvSpPr>
        <p:spPr>
          <a:xfrm>
            <a:off x="3812153" y="-216443"/>
            <a:ext cx="1520541" cy="1689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0" name="Google Shape;70;p4"/>
          <p:cNvSpPr/>
          <p:nvPr/>
        </p:nvSpPr>
        <p:spPr>
          <a:xfrm>
            <a:off x="4982612" y="816417"/>
            <a:ext cx="774672" cy="860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1" name="Google Shape;71;p4"/>
          <p:cNvSpPr/>
          <p:nvPr/>
        </p:nvSpPr>
        <p:spPr>
          <a:xfrm>
            <a:off x="3470271" y="901082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2" name="Google Shape;72;p4"/>
          <p:cNvSpPr/>
          <p:nvPr/>
        </p:nvSpPr>
        <p:spPr>
          <a:xfrm>
            <a:off x="3110165" y="171577"/>
            <a:ext cx="508847" cy="565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3" name="Google Shape;73;p4"/>
          <p:cNvSpPr/>
          <p:nvPr/>
        </p:nvSpPr>
        <p:spPr>
          <a:xfrm>
            <a:off x="5396029" y="-95210"/>
            <a:ext cx="213020" cy="236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4" name="Google Shape;74;p4"/>
          <p:cNvSpPr/>
          <p:nvPr/>
        </p:nvSpPr>
        <p:spPr>
          <a:xfrm>
            <a:off x="-140413" y="4204672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5" name="Google Shape;75;p4"/>
          <p:cNvSpPr/>
          <p:nvPr/>
        </p:nvSpPr>
        <p:spPr>
          <a:xfrm>
            <a:off x="8080052" y="4906918"/>
            <a:ext cx="879382" cy="977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6" name="Google Shape;76;p4"/>
          <p:cNvSpPr/>
          <p:nvPr/>
        </p:nvSpPr>
        <p:spPr>
          <a:xfrm>
            <a:off x="407188" y="5223834"/>
            <a:ext cx="336932" cy="374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7" name="Google Shape;77;p4"/>
          <p:cNvSpPr/>
          <p:nvPr/>
        </p:nvSpPr>
        <p:spPr>
          <a:xfrm>
            <a:off x="8897403" y="4581469"/>
            <a:ext cx="292828" cy="325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8" name="Google Shape;78;p4"/>
          <p:cNvSpPr/>
          <p:nvPr/>
        </p:nvSpPr>
        <p:spPr>
          <a:xfrm>
            <a:off x="7801270" y="5170342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8472784" y="4670254"/>
            <a:ext cx="93908" cy="104333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80" name="Google Shape;80;p4"/>
          <p:cNvSpPr/>
          <p:nvPr/>
        </p:nvSpPr>
        <p:spPr>
          <a:xfrm>
            <a:off x="528709" y="3899195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8328562" y="5183015"/>
            <a:ext cx="382279" cy="42471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82" name="Google Shape;82;p4"/>
          <p:cNvGrpSpPr/>
          <p:nvPr/>
        </p:nvGrpSpPr>
        <p:grpSpPr>
          <a:xfrm>
            <a:off x="154039" y="4548555"/>
            <a:ext cx="508898" cy="531901"/>
            <a:chOff x="5972700" y="2330200"/>
            <a:chExt cx="411625" cy="387275"/>
          </a:xfrm>
        </p:grpSpPr>
        <p:sp>
          <p:nvSpPr>
            <p:cNvPr id="83" name="Google Shape;83;p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85" name="Google Shape;85;p4"/>
          <p:cNvGrpSpPr/>
          <p:nvPr/>
        </p:nvGrpSpPr>
        <p:grpSpPr>
          <a:xfrm>
            <a:off x="5223448" y="988580"/>
            <a:ext cx="292951" cy="515873"/>
            <a:chOff x="6718575" y="2318625"/>
            <a:chExt cx="256950" cy="407375"/>
          </a:xfrm>
        </p:grpSpPr>
        <p:sp>
          <p:nvSpPr>
            <p:cNvPr id="86" name="Google Shape;86;p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1242392" y="1894000"/>
            <a:ext cx="6660317" cy="911000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435610" algn="ctr" rtl="0">
              <a:spcBef>
                <a:spcPts val="625"/>
              </a:spcBef>
              <a:spcAft>
                <a:spcPts val="0"/>
              </a:spcAft>
              <a:buClr>
                <a:schemeClr val="dk1"/>
              </a:buClr>
              <a:buSzPts val="3000"/>
              <a:buChar char="○"/>
              <a:defRPr sz="3100" i="1"/>
            </a:lvl1pPr>
            <a:lvl2pPr marL="951230" lvl="1" indent="-435610" algn="ctr" rtl="0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3100" i="1"/>
            </a:lvl2pPr>
            <a:lvl3pPr marL="1426210" lvl="2" indent="-435610" algn="ctr" rtl="0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3000"/>
              <a:buChar char="◦"/>
              <a:defRPr sz="3100" i="1"/>
            </a:lvl3pPr>
            <a:lvl4pPr marL="1901825" lvl="3" indent="-435610" algn="ctr" rtl="0">
              <a:spcBef>
                <a:spcPct val="267000"/>
              </a:spcBef>
              <a:spcAft>
                <a:spcPts val="0"/>
              </a:spcAft>
              <a:buSzPts val="3000"/>
              <a:buChar char="◦"/>
              <a:defRPr sz="3100" i="1"/>
            </a:lvl4pPr>
            <a:lvl5pPr marL="2377440" lvl="4" indent="-435610" algn="ctr" rtl="0">
              <a:spcBef>
                <a:spcPct val="267000"/>
              </a:spcBef>
              <a:spcAft>
                <a:spcPts val="0"/>
              </a:spcAft>
              <a:buSzPts val="3000"/>
              <a:buChar char="◦"/>
              <a:defRPr sz="3100" i="1"/>
            </a:lvl5pPr>
            <a:lvl6pPr marL="2853055" lvl="5" indent="-435610" algn="ctr" rtl="0">
              <a:spcBef>
                <a:spcPct val="267000"/>
              </a:spcBef>
              <a:spcAft>
                <a:spcPts val="0"/>
              </a:spcAft>
              <a:buSzPts val="3000"/>
              <a:buChar char="◦"/>
              <a:defRPr sz="3100" i="1"/>
            </a:lvl6pPr>
            <a:lvl7pPr marL="3328035" lvl="6" indent="-435610" algn="ctr" rtl="0">
              <a:spcBef>
                <a:spcPct val="267000"/>
              </a:spcBef>
              <a:spcAft>
                <a:spcPts val="0"/>
              </a:spcAft>
              <a:buSzPts val="3000"/>
              <a:buChar char="◦"/>
              <a:defRPr sz="3100" i="1"/>
            </a:lvl7pPr>
            <a:lvl8pPr marL="3803650" lvl="7" indent="-435610" algn="ctr" rtl="0">
              <a:spcBef>
                <a:spcPct val="267000"/>
              </a:spcBef>
              <a:spcAft>
                <a:spcPts val="0"/>
              </a:spcAft>
              <a:buSzPts val="3000"/>
              <a:buChar char="◦"/>
              <a:defRPr sz="3100" i="1"/>
            </a:lvl8pPr>
            <a:lvl9pPr marL="4279265" lvl="8" indent="-435610" algn="ctr">
              <a:spcBef>
                <a:spcPct val="267000"/>
              </a:spcBef>
              <a:spcAft>
                <a:spcPts val="780"/>
              </a:spcAft>
              <a:buSzPts val="3000"/>
              <a:buChar char="◦"/>
              <a:defRPr sz="3100" i="1"/>
            </a:lvl9pPr>
          </a:lstStyle>
          <a:p/>
        </p:txBody>
      </p:sp>
      <p:sp>
        <p:nvSpPr>
          <p:cNvPr id="95" name="Google Shape;95;p4"/>
          <p:cNvSpPr txBox="1"/>
          <p:nvPr/>
        </p:nvSpPr>
        <p:spPr>
          <a:xfrm>
            <a:off x="3593734" y="9924"/>
            <a:ext cx="1957382" cy="726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09" tIns="71309" rIns="71309" bIns="71309" anchor="t" anchorCtr="0">
            <a:noAutofit/>
          </a:bodyPr>
          <a:lstStyle/>
          <a:p>
            <a:pPr algn="ctr">
              <a:buClr>
                <a:srgbClr val="000000"/>
              </a:buClr>
              <a:buFont typeface="Arial" panose="020B0604020202020204"/>
              <a:buNone/>
            </a:pPr>
            <a:r>
              <a:rPr lang="en-GB" sz="7500" b="1" kern="0">
                <a:solidFill>
                  <a:srgbClr val="FFFFFF"/>
                </a:solidFill>
                <a:cs typeface="Arial" panose="020B0604020202020204"/>
                <a:sym typeface="Arial" panose="020B0604020202020204"/>
              </a:rPr>
              <a:t>“</a:t>
            </a:r>
            <a:endParaRPr sz="7500" b="1" kern="0">
              <a:solidFill>
                <a:srgbClr val="FFFFFF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96" name="Google Shape;96;p4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 matchingName="Title + 1 column">
  <p:cSld name="Title + 1 colum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99" name="Google Shape;99;p5"/>
          <p:cNvSpPr/>
          <p:nvPr/>
        </p:nvSpPr>
        <p:spPr>
          <a:xfrm>
            <a:off x="-167040" y="621640"/>
            <a:ext cx="2630644" cy="2922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0" name="Google Shape;100;p5"/>
          <p:cNvSpPr/>
          <p:nvPr/>
        </p:nvSpPr>
        <p:spPr>
          <a:xfrm>
            <a:off x="1812268" y="301557"/>
            <a:ext cx="1054298" cy="1171333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1" name="Google Shape;101;p5"/>
          <p:cNvSpPr/>
          <p:nvPr/>
        </p:nvSpPr>
        <p:spPr>
          <a:xfrm>
            <a:off x="1704756" y="-144061"/>
            <a:ext cx="300928" cy="33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2" name="Google Shape;102;p5"/>
          <p:cNvSpPr/>
          <p:nvPr/>
        </p:nvSpPr>
        <p:spPr>
          <a:xfrm>
            <a:off x="228622" y="3208057"/>
            <a:ext cx="605456" cy="672667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3" name="Google Shape;103;p5"/>
          <p:cNvSpPr/>
          <p:nvPr/>
        </p:nvSpPr>
        <p:spPr>
          <a:xfrm>
            <a:off x="1523044" y="351427"/>
            <a:ext cx="213020" cy="236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4" name="Google Shape;104;p5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5" name="Google Shape;105;p5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6" name="Google Shape;106;p5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7" name="Google Shape;107;p5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8" name="Google Shape;108;p5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09" name="Google Shape;109;p5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10" name="Google Shape;110;p5"/>
          <p:cNvSpPr/>
          <p:nvPr/>
        </p:nvSpPr>
        <p:spPr>
          <a:xfrm>
            <a:off x="91948" y="3208057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11" name="Google Shape;111;p5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112" name="Google Shape;112;p5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113" name="Google Shape;113;p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2140070" y="536157"/>
            <a:ext cx="398695" cy="702133"/>
            <a:chOff x="6718575" y="2318625"/>
            <a:chExt cx="256950" cy="407375"/>
          </a:xfrm>
        </p:grpSpPr>
        <p:sp>
          <p:nvSpPr>
            <p:cNvPr id="116" name="Google Shape;116;p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44090" y="621640"/>
            <a:ext cx="2142199" cy="2922667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2902145" y="1148224"/>
            <a:ext cx="5292791" cy="3630333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370205">
              <a:spcBef>
                <a:spcPts val="625"/>
              </a:spcBef>
              <a:spcAft>
                <a:spcPts val="0"/>
              </a:spcAft>
              <a:buSzPts val="2000"/>
              <a:buChar char="○"/>
              <a:defRPr/>
            </a:lvl1pPr>
            <a:lvl2pPr marL="951230" lvl="1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2pPr>
            <a:lvl3pPr marL="1426210" lvl="2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3pPr>
            <a:lvl4pPr marL="1901825" lvl="3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4pPr>
            <a:lvl5pPr marL="2377440" lvl="4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5pPr>
            <a:lvl6pPr marL="2853055" lvl="5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6pPr>
            <a:lvl7pPr marL="3328035" lvl="6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7pPr>
            <a:lvl8pPr marL="3803650" lvl="7" indent="-370205">
              <a:spcBef>
                <a:spcPct val="267000"/>
              </a:spcBef>
              <a:spcAft>
                <a:spcPts val="0"/>
              </a:spcAft>
              <a:buSzPts val="2000"/>
              <a:buChar char="◦"/>
              <a:defRPr/>
            </a:lvl8pPr>
            <a:lvl9pPr marL="4279265" lvl="8" indent="-370205">
              <a:spcBef>
                <a:spcPct val="267000"/>
              </a:spcBef>
              <a:spcAft>
                <a:spcPts val="780"/>
              </a:spcAft>
              <a:buSzPts val="2000"/>
              <a:buChar char="◦"/>
              <a:defRPr/>
            </a:lvl9pPr>
          </a:lstStyle>
          <a:p/>
        </p:txBody>
      </p:sp>
      <p:sp>
        <p:nvSpPr>
          <p:cNvPr id="126" name="Google Shape;126;p5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>
                <a:solidFill>
                  <a:srgbClr val="A6BCC9"/>
                </a:solidFill>
              </a:rPr>
            </a:fld>
            <a:endParaRPr lang="en-GB">
              <a:solidFill>
                <a:srgbClr val="A6BCC9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 matchingName="Title + 2 columns">
  <p:cSld name="Title + 2 column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29" name="Google Shape;129;p6"/>
          <p:cNvSpPr/>
          <p:nvPr/>
        </p:nvSpPr>
        <p:spPr>
          <a:xfrm>
            <a:off x="-167040" y="621640"/>
            <a:ext cx="2630644" cy="2922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0" name="Google Shape;130;p6"/>
          <p:cNvSpPr/>
          <p:nvPr/>
        </p:nvSpPr>
        <p:spPr>
          <a:xfrm>
            <a:off x="1812268" y="301557"/>
            <a:ext cx="1054298" cy="1171333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1704756" y="-144061"/>
            <a:ext cx="300928" cy="33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2" name="Google Shape;132;p6"/>
          <p:cNvSpPr/>
          <p:nvPr/>
        </p:nvSpPr>
        <p:spPr>
          <a:xfrm>
            <a:off x="228622" y="3208057"/>
            <a:ext cx="605456" cy="672667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1523044" y="351427"/>
            <a:ext cx="213020" cy="236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4" name="Google Shape;134;p6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5" name="Google Shape;135;p6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6" name="Google Shape;136;p6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7" name="Google Shape;137;p6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8" name="Google Shape;138;p6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39" name="Google Shape;139;p6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40" name="Google Shape;140;p6"/>
          <p:cNvSpPr/>
          <p:nvPr/>
        </p:nvSpPr>
        <p:spPr>
          <a:xfrm>
            <a:off x="91948" y="3208057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41" name="Google Shape;141;p6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142" name="Google Shape;142;p6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143" name="Google Shape;143;p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45" name="Google Shape;145;p6"/>
          <p:cNvGrpSpPr/>
          <p:nvPr/>
        </p:nvGrpSpPr>
        <p:grpSpPr>
          <a:xfrm>
            <a:off x="2140070" y="536157"/>
            <a:ext cx="398695" cy="702133"/>
            <a:chOff x="6718575" y="2318625"/>
            <a:chExt cx="256950" cy="407375"/>
          </a:xfrm>
        </p:grpSpPr>
        <p:sp>
          <p:nvSpPr>
            <p:cNvPr id="146" name="Google Shape;146;p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144090" y="621640"/>
            <a:ext cx="2142199" cy="2922667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2831188" y="1333500"/>
            <a:ext cx="2516633" cy="3467000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356870">
              <a:spcBef>
                <a:spcPts val="625"/>
              </a:spcBef>
              <a:spcAft>
                <a:spcPts val="0"/>
              </a:spcAft>
              <a:buSzPts val="1800"/>
              <a:buChar char="○"/>
              <a:defRPr sz="1900"/>
            </a:lvl1pPr>
            <a:lvl2pPr marL="951230" lvl="1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2pPr>
            <a:lvl3pPr marL="1426210" lvl="2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3pPr>
            <a:lvl4pPr marL="1901825" lvl="3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4pPr>
            <a:lvl5pPr marL="2377440" lvl="4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5pPr>
            <a:lvl6pPr marL="2853055" lvl="5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6pPr>
            <a:lvl7pPr marL="3328035" lvl="6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7pPr>
            <a:lvl8pPr marL="3803650" lvl="7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8pPr>
            <a:lvl9pPr marL="4279265" lvl="8" indent="-356870">
              <a:spcBef>
                <a:spcPct val="267000"/>
              </a:spcBef>
              <a:spcAft>
                <a:spcPts val="780"/>
              </a:spcAft>
              <a:buSzPts val="1800"/>
              <a:buChar char="◦"/>
              <a:defRPr sz="1900"/>
            </a:lvl9pPr>
          </a:lstStyle>
          <a:p/>
        </p:txBody>
      </p:sp>
      <p:sp>
        <p:nvSpPr>
          <p:cNvPr id="156" name="Google Shape;156;p6"/>
          <p:cNvSpPr txBox="1">
            <a:spLocks noGrp="1"/>
          </p:cNvSpPr>
          <p:nvPr>
            <p:ph type="body" idx="2"/>
          </p:nvPr>
        </p:nvSpPr>
        <p:spPr>
          <a:xfrm>
            <a:off x="5651569" y="1333500"/>
            <a:ext cx="2671748" cy="3467000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356870">
              <a:spcBef>
                <a:spcPts val="625"/>
              </a:spcBef>
              <a:spcAft>
                <a:spcPts val="0"/>
              </a:spcAft>
              <a:buSzPts val="1800"/>
              <a:buChar char="○"/>
              <a:defRPr sz="1900"/>
            </a:lvl1pPr>
            <a:lvl2pPr marL="951230" lvl="1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2pPr>
            <a:lvl3pPr marL="1426210" lvl="2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3pPr>
            <a:lvl4pPr marL="1901825" lvl="3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4pPr>
            <a:lvl5pPr marL="2377440" lvl="4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5pPr>
            <a:lvl6pPr marL="2853055" lvl="5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6pPr>
            <a:lvl7pPr marL="3328035" lvl="6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7pPr>
            <a:lvl8pPr marL="3803650" lvl="7" indent="-356870">
              <a:spcBef>
                <a:spcPct val="267000"/>
              </a:spcBef>
              <a:spcAft>
                <a:spcPts val="0"/>
              </a:spcAft>
              <a:buSzPts val="1800"/>
              <a:buChar char="◦"/>
              <a:defRPr sz="1900"/>
            </a:lvl8pPr>
            <a:lvl9pPr marL="4279265" lvl="8" indent="-356870">
              <a:spcBef>
                <a:spcPct val="267000"/>
              </a:spcBef>
              <a:spcAft>
                <a:spcPts val="780"/>
              </a:spcAft>
              <a:buSzPts val="1800"/>
              <a:buChar char="◦"/>
              <a:defRPr sz="1900"/>
            </a:lvl9pPr>
          </a:lstStyle>
          <a:p/>
        </p:txBody>
      </p:sp>
      <p:sp>
        <p:nvSpPr>
          <p:cNvPr id="157" name="Google Shape;157;p6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>
                <a:solidFill>
                  <a:srgbClr val="A6BCC9"/>
                </a:solidFill>
              </a:rPr>
            </a:fld>
            <a:endParaRPr lang="en-GB">
              <a:solidFill>
                <a:srgbClr val="A6BCC9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Title + 3 columns">
  <p:cSld name="Title + 3 columns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-167040" y="621640"/>
            <a:ext cx="2630644" cy="2922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1" name="Google Shape;161;p7"/>
          <p:cNvSpPr/>
          <p:nvPr/>
        </p:nvSpPr>
        <p:spPr>
          <a:xfrm>
            <a:off x="1812268" y="301557"/>
            <a:ext cx="1054298" cy="1171333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2" name="Google Shape;162;p7"/>
          <p:cNvSpPr/>
          <p:nvPr/>
        </p:nvSpPr>
        <p:spPr>
          <a:xfrm>
            <a:off x="1704756" y="-144061"/>
            <a:ext cx="300928" cy="33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3" name="Google Shape;163;p7"/>
          <p:cNvSpPr/>
          <p:nvPr/>
        </p:nvSpPr>
        <p:spPr>
          <a:xfrm>
            <a:off x="228622" y="3208057"/>
            <a:ext cx="605456" cy="672667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4" name="Google Shape;164;p7"/>
          <p:cNvSpPr/>
          <p:nvPr/>
        </p:nvSpPr>
        <p:spPr>
          <a:xfrm>
            <a:off x="1523044" y="351427"/>
            <a:ext cx="213020" cy="236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5" name="Google Shape;165;p7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6" name="Google Shape;166;p7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7" name="Google Shape;167;p7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8" name="Google Shape;168;p7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69" name="Google Shape;169;p7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70" name="Google Shape;170;p7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71" name="Google Shape;171;p7"/>
          <p:cNvSpPr/>
          <p:nvPr/>
        </p:nvSpPr>
        <p:spPr>
          <a:xfrm>
            <a:off x="91948" y="3208057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72" name="Google Shape;172;p7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173" name="Google Shape;173;p7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174" name="Google Shape;174;p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176" name="Google Shape;176;p7"/>
          <p:cNvGrpSpPr/>
          <p:nvPr/>
        </p:nvGrpSpPr>
        <p:grpSpPr>
          <a:xfrm>
            <a:off x="2140070" y="536157"/>
            <a:ext cx="398695" cy="702133"/>
            <a:chOff x="6718575" y="2318625"/>
            <a:chExt cx="256950" cy="407375"/>
          </a:xfrm>
        </p:grpSpPr>
        <p:sp>
          <p:nvSpPr>
            <p:cNvPr id="177" name="Google Shape;177;p7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85" name="Google Shape;185;p7"/>
          <p:cNvSpPr txBox="1">
            <a:spLocks noGrp="1"/>
          </p:cNvSpPr>
          <p:nvPr>
            <p:ph type="title"/>
          </p:nvPr>
        </p:nvSpPr>
        <p:spPr>
          <a:xfrm>
            <a:off x="144090" y="621640"/>
            <a:ext cx="2142199" cy="2922667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86" name="Google Shape;186;p7"/>
          <p:cNvSpPr txBox="1">
            <a:spLocks noGrp="1"/>
          </p:cNvSpPr>
          <p:nvPr>
            <p:ph type="body" idx="1"/>
          </p:nvPr>
        </p:nvSpPr>
        <p:spPr>
          <a:xfrm>
            <a:off x="2683250" y="1587501"/>
            <a:ext cx="1858973" cy="3043667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323215" rtl="0">
              <a:spcBef>
                <a:spcPts val="625"/>
              </a:spcBef>
              <a:spcAft>
                <a:spcPts val="0"/>
              </a:spcAft>
              <a:buSzPts val="1300"/>
              <a:buChar char="○"/>
              <a:defRPr sz="1400"/>
            </a:lvl1pPr>
            <a:lvl2pPr marL="951230" lvl="1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2pPr>
            <a:lvl3pPr marL="1426210" lvl="2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3pPr>
            <a:lvl4pPr marL="1901825" lvl="3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4pPr>
            <a:lvl5pPr marL="2377440" lvl="4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5pPr>
            <a:lvl6pPr marL="2853055" lvl="5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6pPr>
            <a:lvl7pPr marL="3328035" lvl="6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7pPr>
            <a:lvl8pPr marL="3803650" lvl="7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8pPr>
            <a:lvl9pPr marL="4279265" lvl="8" indent="-323215" rtl="0">
              <a:spcBef>
                <a:spcPct val="267000"/>
              </a:spcBef>
              <a:spcAft>
                <a:spcPts val="780"/>
              </a:spcAft>
              <a:buSzPts val="1300"/>
              <a:buChar char="◦"/>
              <a:defRPr sz="1400"/>
            </a:lvl9pPr>
          </a:lstStyle>
          <a:p/>
        </p:txBody>
      </p:sp>
      <p:sp>
        <p:nvSpPr>
          <p:cNvPr id="187" name="Google Shape;187;p7"/>
          <p:cNvSpPr txBox="1">
            <a:spLocks noGrp="1"/>
          </p:cNvSpPr>
          <p:nvPr>
            <p:ph type="body" idx="2"/>
          </p:nvPr>
        </p:nvSpPr>
        <p:spPr>
          <a:xfrm>
            <a:off x="4637545" y="1587501"/>
            <a:ext cx="1858973" cy="3043667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323215" rtl="0">
              <a:spcBef>
                <a:spcPts val="625"/>
              </a:spcBef>
              <a:spcAft>
                <a:spcPts val="0"/>
              </a:spcAft>
              <a:buSzPts val="1300"/>
              <a:buChar char="○"/>
              <a:defRPr sz="1400"/>
            </a:lvl1pPr>
            <a:lvl2pPr marL="951230" lvl="1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2pPr>
            <a:lvl3pPr marL="1426210" lvl="2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3pPr>
            <a:lvl4pPr marL="1901825" lvl="3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4pPr>
            <a:lvl5pPr marL="2377440" lvl="4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5pPr>
            <a:lvl6pPr marL="2853055" lvl="5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6pPr>
            <a:lvl7pPr marL="3328035" lvl="6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7pPr>
            <a:lvl8pPr marL="3803650" lvl="7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8pPr>
            <a:lvl9pPr marL="4279265" lvl="8" indent="-323215" rtl="0">
              <a:spcBef>
                <a:spcPct val="267000"/>
              </a:spcBef>
              <a:spcAft>
                <a:spcPts val="780"/>
              </a:spcAft>
              <a:buSzPts val="1300"/>
              <a:buChar char="◦"/>
              <a:defRPr sz="1400"/>
            </a:lvl9pPr>
          </a:lstStyle>
          <a:p/>
        </p:txBody>
      </p:sp>
      <p:sp>
        <p:nvSpPr>
          <p:cNvPr id="188" name="Google Shape;188;p7"/>
          <p:cNvSpPr txBox="1">
            <a:spLocks noGrp="1"/>
          </p:cNvSpPr>
          <p:nvPr>
            <p:ph type="body" idx="3"/>
          </p:nvPr>
        </p:nvSpPr>
        <p:spPr>
          <a:xfrm>
            <a:off x="6591840" y="1587501"/>
            <a:ext cx="1858973" cy="3043667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323215" rtl="0">
              <a:spcBef>
                <a:spcPts val="625"/>
              </a:spcBef>
              <a:spcAft>
                <a:spcPts val="0"/>
              </a:spcAft>
              <a:buSzPts val="1300"/>
              <a:buChar char="○"/>
              <a:defRPr sz="1400"/>
            </a:lvl1pPr>
            <a:lvl2pPr marL="951230" lvl="1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2pPr>
            <a:lvl3pPr marL="1426210" lvl="2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3pPr>
            <a:lvl4pPr marL="1901825" lvl="3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4pPr>
            <a:lvl5pPr marL="2377440" lvl="4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5pPr>
            <a:lvl6pPr marL="2853055" lvl="5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6pPr>
            <a:lvl7pPr marL="3328035" lvl="6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7pPr>
            <a:lvl8pPr marL="3803650" lvl="7" indent="-323215" rtl="0">
              <a:spcBef>
                <a:spcPct val="267000"/>
              </a:spcBef>
              <a:spcAft>
                <a:spcPts val="0"/>
              </a:spcAft>
              <a:buSzPts val="1300"/>
              <a:buChar char="◦"/>
              <a:defRPr sz="1400"/>
            </a:lvl8pPr>
            <a:lvl9pPr marL="4279265" lvl="8" indent="-323215" rtl="0">
              <a:spcBef>
                <a:spcPct val="267000"/>
              </a:spcBef>
              <a:spcAft>
                <a:spcPts val="780"/>
              </a:spcAft>
              <a:buSzPts val="1300"/>
              <a:buChar char="◦"/>
              <a:defRPr sz="1400"/>
            </a:lvl9pPr>
          </a:lstStyle>
          <a:p/>
        </p:txBody>
      </p:sp>
      <p:sp>
        <p:nvSpPr>
          <p:cNvPr id="189" name="Google Shape;189;p7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>
                <a:solidFill>
                  <a:srgbClr val="A6BCC9"/>
                </a:solidFill>
              </a:rPr>
            </a:fld>
            <a:endParaRPr lang="en-GB">
              <a:solidFill>
                <a:srgbClr val="A6BCC9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matchingName="Title only">
  <p:cSld name="Title 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2" name="Google Shape;192;p8"/>
          <p:cNvSpPr/>
          <p:nvPr/>
        </p:nvSpPr>
        <p:spPr>
          <a:xfrm>
            <a:off x="-167040" y="621640"/>
            <a:ext cx="2630644" cy="2922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3" name="Google Shape;193;p8"/>
          <p:cNvSpPr/>
          <p:nvPr/>
        </p:nvSpPr>
        <p:spPr>
          <a:xfrm>
            <a:off x="1812268" y="301557"/>
            <a:ext cx="1054298" cy="1171333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4" name="Google Shape;194;p8"/>
          <p:cNvSpPr/>
          <p:nvPr/>
        </p:nvSpPr>
        <p:spPr>
          <a:xfrm>
            <a:off x="1704756" y="-144061"/>
            <a:ext cx="300928" cy="334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5" name="Google Shape;195;p8"/>
          <p:cNvSpPr/>
          <p:nvPr/>
        </p:nvSpPr>
        <p:spPr>
          <a:xfrm>
            <a:off x="228622" y="3208057"/>
            <a:ext cx="605456" cy="672667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6" name="Google Shape;196;p8"/>
          <p:cNvSpPr/>
          <p:nvPr/>
        </p:nvSpPr>
        <p:spPr>
          <a:xfrm>
            <a:off x="1523044" y="351427"/>
            <a:ext cx="213020" cy="236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7" name="Google Shape;197;p8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8" name="Google Shape;198;p8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199" name="Google Shape;199;p8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0" name="Google Shape;200;p8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1" name="Google Shape;201;p8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2" name="Google Shape;202;p8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3" name="Google Shape;203;p8"/>
          <p:cNvSpPr/>
          <p:nvPr/>
        </p:nvSpPr>
        <p:spPr>
          <a:xfrm>
            <a:off x="91948" y="3208057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04" name="Google Shape;204;p8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205" name="Google Shape;205;p8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206" name="Google Shape;206;p8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07" name="Google Shape;207;p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208" name="Google Shape;208;p8"/>
          <p:cNvGrpSpPr/>
          <p:nvPr/>
        </p:nvGrpSpPr>
        <p:grpSpPr>
          <a:xfrm>
            <a:off x="2140070" y="536157"/>
            <a:ext cx="398695" cy="702133"/>
            <a:chOff x="6718575" y="2318625"/>
            <a:chExt cx="256950" cy="407375"/>
          </a:xfrm>
        </p:grpSpPr>
        <p:sp>
          <p:nvSpPr>
            <p:cNvPr id="209" name="Google Shape;209;p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0" name="Google Shape;210;p8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2" name="Google Shape;212;p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4" name="Google Shape;214;p8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16" name="Google Shape;216;p8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17" name="Google Shape;217;p8"/>
          <p:cNvSpPr txBox="1">
            <a:spLocks noGrp="1"/>
          </p:cNvSpPr>
          <p:nvPr>
            <p:ph type="title"/>
          </p:nvPr>
        </p:nvSpPr>
        <p:spPr>
          <a:xfrm>
            <a:off x="144090" y="621640"/>
            <a:ext cx="2142199" cy="2922667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18" name="Google Shape;218;p8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>
                <a:solidFill>
                  <a:srgbClr val="A6BCC9"/>
                </a:solidFill>
              </a:rPr>
            </a:fld>
            <a:endParaRPr lang="en-GB">
              <a:solidFill>
                <a:srgbClr val="A6BCC9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Captio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1" name="Google Shape;221;p9"/>
          <p:cNvSpPr/>
          <p:nvPr/>
        </p:nvSpPr>
        <p:spPr>
          <a:xfrm>
            <a:off x="794275" y="86917"/>
            <a:ext cx="141613" cy="157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2" name="Google Shape;222;p9"/>
          <p:cNvSpPr/>
          <p:nvPr/>
        </p:nvSpPr>
        <p:spPr>
          <a:xfrm>
            <a:off x="-140413" y="166895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3" name="Google Shape;223;p9"/>
          <p:cNvSpPr/>
          <p:nvPr/>
        </p:nvSpPr>
        <p:spPr>
          <a:xfrm>
            <a:off x="8080052" y="419584"/>
            <a:ext cx="879382" cy="977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4" name="Google Shape;224;p9"/>
          <p:cNvSpPr/>
          <p:nvPr/>
        </p:nvSpPr>
        <p:spPr>
          <a:xfrm>
            <a:off x="696616" y="1019584"/>
            <a:ext cx="336932" cy="374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5" name="Google Shape;225;p9"/>
          <p:cNvSpPr/>
          <p:nvPr/>
        </p:nvSpPr>
        <p:spPr>
          <a:xfrm>
            <a:off x="8925132" y="132647"/>
            <a:ext cx="292828" cy="325333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6" name="Google Shape;226;p9"/>
          <p:cNvSpPr/>
          <p:nvPr/>
        </p:nvSpPr>
        <p:spPr>
          <a:xfrm>
            <a:off x="7725064" y="852342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7" name="Google Shape;227;p9"/>
          <p:cNvSpPr/>
          <p:nvPr/>
        </p:nvSpPr>
        <p:spPr>
          <a:xfrm>
            <a:off x="8924766" y="502158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8" name="Google Shape;228;p9"/>
          <p:cNvSpPr/>
          <p:nvPr/>
        </p:nvSpPr>
        <p:spPr>
          <a:xfrm>
            <a:off x="528709" y="-138583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229" name="Google Shape;229;p9"/>
          <p:cNvSpPr/>
          <p:nvPr/>
        </p:nvSpPr>
        <p:spPr>
          <a:xfrm>
            <a:off x="8328562" y="695681"/>
            <a:ext cx="382279" cy="42471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230" name="Google Shape;230;p9"/>
          <p:cNvGrpSpPr/>
          <p:nvPr/>
        </p:nvGrpSpPr>
        <p:grpSpPr>
          <a:xfrm>
            <a:off x="154039" y="487672"/>
            <a:ext cx="508898" cy="531901"/>
            <a:chOff x="5972700" y="2330200"/>
            <a:chExt cx="411625" cy="387275"/>
          </a:xfrm>
        </p:grpSpPr>
        <p:sp>
          <p:nvSpPr>
            <p:cNvPr id="231" name="Google Shape;231;p9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2" name="Google Shape;232;p9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33" name="Google Shape;233;p9"/>
          <p:cNvSpPr txBox="1">
            <a:spLocks noGrp="1"/>
          </p:cNvSpPr>
          <p:nvPr>
            <p:ph type="body" idx="1"/>
          </p:nvPr>
        </p:nvSpPr>
        <p:spPr>
          <a:xfrm>
            <a:off x="457243" y="4641899"/>
            <a:ext cx="8230364" cy="577333"/>
          </a:xfrm>
          <a:prstGeom prst="rect">
            <a:avLst/>
          </a:prstGeom>
        </p:spPr>
        <p:txBody>
          <a:bodyPr spcFirstLastPara="1" wrap="square" lIns="71309" tIns="71309" rIns="71309" bIns="71309" anchor="t" anchorCtr="0">
            <a:noAutofit/>
          </a:bodyPr>
          <a:lstStyle>
            <a:lvl1pPr marL="475615" lvl="0" indent="-237490" algn="ctr">
              <a:spcBef>
                <a:spcPts val="375"/>
              </a:spcBef>
              <a:spcAft>
                <a:spcPts val="780"/>
              </a:spcAft>
              <a:buSzPts val="1400"/>
              <a:buNone/>
              <a:defRPr sz="1500"/>
            </a:lvl1pPr>
          </a:lstStyle>
          <a:p/>
        </p:txBody>
      </p:sp>
      <p:sp>
        <p:nvSpPr>
          <p:cNvPr id="234" name="Google Shape;234;p9"/>
          <p:cNvSpPr/>
          <p:nvPr/>
        </p:nvSpPr>
        <p:spPr>
          <a:xfrm>
            <a:off x="7721091" y="115417"/>
            <a:ext cx="626458" cy="6960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235" name="Google Shape;235;p9"/>
          <p:cNvGrpSpPr/>
          <p:nvPr/>
        </p:nvGrpSpPr>
        <p:grpSpPr>
          <a:xfrm>
            <a:off x="7916155" y="254609"/>
            <a:ext cx="236904" cy="417153"/>
            <a:chOff x="6718575" y="2318625"/>
            <a:chExt cx="256950" cy="407375"/>
          </a:xfrm>
        </p:grpSpPr>
        <p:sp>
          <p:nvSpPr>
            <p:cNvPr id="236" name="Google Shape;236;p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7" name="Google Shape;237;p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9" name="Google Shape;239;p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0" name="Google Shape;240;p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244" name="Google Shape;244;p9"/>
          <p:cNvSpPr txBox="1">
            <a:spLocks noGrp="1"/>
          </p:cNvSpPr>
          <p:nvPr>
            <p:ph type="sldNum" idx="12"/>
          </p:nvPr>
        </p:nvSpPr>
        <p:spPr>
          <a:xfrm>
            <a:off x="8118737" y="4781877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>
                <a:solidFill>
                  <a:srgbClr val="A6BCC9"/>
                </a:solidFill>
              </a:rPr>
            </a:fld>
            <a:endParaRPr lang="en-GB">
              <a:solidFill>
                <a:srgbClr val="A6BCC9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Image background">
  <p:cSld name="Image background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1"/>
          <p:cNvSpPr/>
          <p:nvPr/>
        </p:nvSpPr>
        <p:spPr>
          <a:xfrm>
            <a:off x="1157085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Blank Aqua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3" name="Google Shape;303;p12"/>
          <p:cNvSpPr/>
          <p:nvPr/>
        </p:nvSpPr>
        <p:spPr>
          <a:xfrm>
            <a:off x="-117285" y="941397"/>
            <a:ext cx="605456" cy="672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4" name="Google Shape;304;p12"/>
          <p:cNvSpPr/>
          <p:nvPr/>
        </p:nvSpPr>
        <p:spPr>
          <a:xfrm>
            <a:off x="217872" y="190279"/>
            <a:ext cx="1054298" cy="1171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5" name="Google Shape;305;p12"/>
          <p:cNvSpPr/>
          <p:nvPr/>
        </p:nvSpPr>
        <p:spPr>
          <a:xfrm>
            <a:off x="1157085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6" name="Google Shape;306;p12"/>
          <p:cNvSpPr/>
          <p:nvPr/>
        </p:nvSpPr>
        <p:spPr>
          <a:xfrm>
            <a:off x="1397355" y="375016"/>
            <a:ext cx="136812" cy="1520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7" name="Google Shape;307;p12"/>
          <p:cNvSpPr/>
          <p:nvPr/>
        </p:nvSpPr>
        <p:spPr>
          <a:xfrm>
            <a:off x="488173" y="1482762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8" name="Google Shape;308;p12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09" name="Google Shape;309;p12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0" name="Google Shape;310;p12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1" name="Google Shape;311;p12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2" name="Google Shape;312;p12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3" name="Google Shape;313;p12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4" name="Google Shape;314;p12"/>
          <p:cNvSpPr/>
          <p:nvPr/>
        </p:nvSpPr>
        <p:spPr>
          <a:xfrm>
            <a:off x="258313" y="175233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15" name="Google Shape;315;p12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73" y="424879"/>
            <a:ext cx="398695" cy="702133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Blank Yellow">
  <p:cSld name="Blank Yellow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3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1" name="Google Shape;331;p13"/>
          <p:cNvSpPr/>
          <p:nvPr/>
        </p:nvSpPr>
        <p:spPr>
          <a:xfrm>
            <a:off x="-117285" y="941397"/>
            <a:ext cx="605456" cy="672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2" name="Google Shape;332;p13"/>
          <p:cNvSpPr/>
          <p:nvPr/>
        </p:nvSpPr>
        <p:spPr>
          <a:xfrm>
            <a:off x="217872" y="190279"/>
            <a:ext cx="1054298" cy="1171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3" name="Google Shape;333;p13"/>
          <p:cNvSpPr/>
          <p:nvPr/>
        </p:nvSpPr>
        <p:spPr>
          <a:xfrm>
            <a:off x="1157085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4" name="Google Shape;334;p13"/>
          <p:cNvSpPr/>
          <p:nvPr/>
        </p:nvSpPr>
        <p:spPr>
          <a:xfrm>
            <a:off x="1397355" y="375016"/>
            <a:ext cx="136812" cy="152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5" name="Google Shape;335;p13"/>
          <p:cNvSpPr/>
          <p:nvPr/>
        </p:nvSpPr>
        <p:spPr>
          <a:xfrm>
            <a:off x="488173" y="1482762"/>
            <a:ext cx="213020" cy="236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6" name="Google Shape;336;p13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7" name="Google Shape;337;p13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8" name="Google Shape;338;p13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39" name="Google Shape;339;p13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40" name="Google Shape;340;p13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41" name="Google Shape;341;p13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42" name="Google Shape;342;p13"/>
          <p:cNvSpPr/>
          <p:nvPr/>
        </p:nvSpPr>
        <p:spPr>
          <a:xfrm>
            <a:off x="258313" y="175233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43" name="Google Shape;343;p13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344" name="Google Shape;344;p13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345" name="Google Shape;345;p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347" name="Google Shape;347;p13"/>
          <p:cNvGrpSpPr/>
          <p:nvPr/>
        </p:nvGrpSpPr>
        <p:grpSpPr>
          <a:xfrm>
            <a:off x="545673" y="424879"/>
            <a:ext cx="398695" cy="702133"/>
            <a:chOff x="6718575" y="2318625"/>
            <a:chExt cx="256950" cy="407375"/>
          </a:xfrm>
        </p:grpSpPr>
        <p:sp>
          <p:nvSpPr>
            <p:cNvPr id="348" name="Google Shape;348;p1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356" name="Google Shape;356;p13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matchingName="Blank Magenta">
  <p:cSld name="Blank Magenta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89" y="452307"/>
            <a:ext cx="8330573" cy="48103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59" name="Google Shape;359;p14"/>
          <p:cNvSpPr/>
          <p:nvPr/>
        </p:nvSpPr>
        <p:spPr>
          <a:xfrm>
            <a:off x="217872" y="190279"/>
            <a:ext cx="1054298" cy="1171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0" name="Google Shape;360;p14"/>
          <p:cNvSpPr/>
          <p:nvPr/>
        </p:nvSpPr>
        <p:spPr>
          <a:xfrm>
            <a:off x="1157085" y="-152527"/>
            <a:ext cx="398737" cy="44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1" name="Google Shape;361;p14"/>
          <p:cNvSpPr/>
          <p:nvPr/>
        </p:nvSpPr>
        <p:spPr>
          <a:xfrm>
            <a:off x="1397355" y="375016"/>
            <a:ext cx="136812" cy="152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2" name="Google Shape;362;p14"/>
          <p:cNvSpPr/>
          <p:nvPr/>
        </p:nvSpPr>
        <p:spPr>
          <a:xfrm>
            <a:off x="488173" y="1482762"/>
            <a:ext cx="213020" cy="236667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3" name="Google Shape;363;p14"/>
          <p:cNvSpPr/>
          <p:nvPr/>
        </p:nvSpPr>
        <p:spPr>
          <a:xfrm>
            <a:off x="7848678" y="4631200"/>
            <a:ext cx="1097802" cy="1219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4" name="Google Shape;364;p14"/>
          <p:cNvSpPr/>
          <p:nvPr/>
        </p:nvSpPr>
        <p:spPr>
          <a:xfrm>
            <a:off x="8508284" y="3312385"/>
            <a:ext cx="774672" cy="860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5" name="Google Shape;365;p14"/>
          <p:cNvSpPr/>
          <p:nvPr/>
        </p:nvSpPr>
        <p:spPr>
          <a:xfrm>
            <a:off x="8094853" y="4415489"/>
            <a:ext cx="413438" cy="459333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6" name="Google Shape;366;p14"/>
          <p:cNvSpPr/>
          <p:nvPr/>
        </p:nvSpPr>
        <p:spPr>
          <a:xfrm>
            <a:off x="8622850" y="4302927"/>
            <a:ext cx="213020" cy="236667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7" name="Google Shape;367;p14"/>
          <p:cNvSpPr/>
          <p:nvPr/>
        </p:nvSpPr>
        <p:spPr>
          <a:xfrm>
            <a:off x="7550722" y="5335177"/>
            <a:ext cx="213020" cy="236667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8" name="Google Shape;368;p14"/>
          <p:cNvSpPr/>
          <p:nvPr/>
        </p:nvSpPr>
        <p:spPr>
          <a:xfrm>
            <a:off x="7326342" y="5194074"/>
            <a:ext cx="93908" cy="104333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69" name="Google Shape;369;p14"/>
          <p:cNvSpPr/>
          <p:nvPr/>
        </p:nvSpPr>
        <p:spPr>
          <a:xfrm>
            <a:off x="258313" y="1752334"/>
            <a:ext cx="93908" cy="104333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70" name="Google Shape;370;p14"/>
          <p:cNvSpPr/>
          <p:nvPr/>
        </p:nvSpPr>
        <p:spPr>
          <a:xfrm>
            <a:off x="8727222" y="3555629"/>
            <a:ext cx="336799" cy="374186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3132" y="4975082"/>
            <a:ext cx="508898" cy="53190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73" y="424879"/>
            <a:ext cx="398695" cy="702133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85" y="941397"/>
            <a:ext cx="605456" cy="672667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384" name="Google Shape;384;p14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n-GB" smtClean="0"/>
            </a:fld>
            <a:endParaRPr lang="en-GB"/>
          </a:p>
        </p:txBody>
      </p:sp>
    </p:spTree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000000-1234-1234-1234-123412341234}" type="slidenum">
              <a:rPr lang="en-GB" smtClean="0">
                <a:solidFill>
                  <a:srgbClr val="A6BCC9"/>
                </a:solidFill>
              </a:rPr>
            </a:fld>
            <a:endParaRPr lang="en-GB">
              <a:solidFill>
                <a:srgbClr val="A6BCC9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935303"/>
            <a:ext cx="6858000" cy="1989667"/>
          </a:xfrm>
        </p:spPr>
        <p:txBody>
          <a:bodyPr anchor="b"/>
          <a:lstStyle>
            <a:lvl1pPr algn="ctr">
              <a:defRPr sz="375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50" indent="0" algn="ctr">
              <a:buNone/>
              <a:defRPr sz="1250"/>
            </a:lvl2pPr>
            <a:lvl3pPr marL="571500" indent="0" algn="ctr">
              <a:buNone/>
              <a:defRPr sz="1125"/>
            </a:lvl3pPr>
            <a:lvl4pPr marL="857250" indent="0" algn="ctr">
              <a:buNone/>
              <a:defRPr sz="1000"/>
            </a:lvl4pPr>
            <a:lvl5pPr marL="1143000" indent="0" algn="ctr">
              <a:buNone/>
              <a:defRPr sz="1000"/>
            </a:lvl5pPr>
            <a:lvl6pPr marL="1428750" indent="0" algn="ctr">
              <a:buNone/>
              <a:defRPr sz="1000"/>
            </a:lvl6pPr>
            <a:lvl7pPr marL="1714500" indent="0" algn="ctr">
              <a:buNone/>
              <a:defRPr sz="1000"/>
            </a:lvl7pPr>
            <a:lvl8pPr marL="2000250" indent="0" algn="ctr">
              <a:buNone/>
              <a:defRPr sz="1000"/>
            </a:lvl8pPr>
            <a:lvl9pPr marL="2286000" indent="0" algn="ctr">
              <a:buNone/>
              <a:defRPr sz="10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375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28575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2504" cy="377163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333500"/>
            <a:ext cx="4032504" cy="377163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482032"/>
            <a:ext cx="3655181" cy="686593"/>
          </a:xfrm>
        </p:spPr>
        <p:txBody>
          <a:bodyPr anchor="ctr" anchorCtr="0"/>
          <a:lstStyle>
            <a:lvl1pPr marL="0" indent="0">
              <a:buNone/>
              <a:defRPr sz="1750"/>
            </a:lvl1pPr>
            <a:lvl2pPr marL="285750" indent="0">
              <a:buNone/>
              <a:defRPr sz="1500"/>
            </a:lvl2pPr>
            <a:lvl3pPr marL="571500" indent="0">
              <a:buNone/>
              <a:defRPr sz="1250"/>
            </a:lvl3pPr>
            <a:lvl4pPr marL="857250" indent="0">
              <a:buNone/>
              <a:defRPr sz="1125"/>
            </a:lvl4pPr>
            <a:lvl5pPr marL="1143000" indent="0">
              <a:buNone/>
              <a:defRPr sz="1125"/>
            </a:lvl5pPr>
            <a:lvl6pPr marL="1428750" indent="0">
              <a:buNone/>
              <a:defRPr sz="1125"/>
            </a:lvl6pPr>
            <a:lvl7pPr marL="1714500" indent="0">
              <a:buNone/>
              <a:defRPr sz="1125"/>
            </a:lvl7pPr>
            <a:lvl8pPr marL="2000250" indent="0">
              <a:buNone/>
              <a:defRPr sz="1125"/>
            </a:lvl8pPr>
            <a:lvl9pPr marL="2286000" indent="0">
              <a:buNone/>
              <a:defRPr sz="11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221149"/>
            <a:ext cx="3655181" cy="29369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482032"/>
            <a:ext cx="3673182" cy="686593"/>
          </a:xfrm>
        </p:spPr>
        <p:txBody>
          <a:bodyPr anchor="ctr" anchorCtr="0"/>
          <a:lstStyle>
            <a:lvl1pPr marL="0" indent="0">
              <a:buNone/>
              <a:defRPr sz="1750"/>
            </a:lvl1pPr>
            <a:lvl2pPr marL="285750" indent="0">
              <a:buNone/>
              <a:defRPr sz="1500"/>
            </a:lvl2pPr>
            <a:lvl3pPr marL="571500" indent="0">
              <a:buNone/>
              <a:defRPr sz="1250"/>
            </a:lvl3pPr>
            <a:lvl4pPr marL="857250" indent="0">
              <a:buNone/>
              <a:defRPr sz="1125"/>
            </a:lvl4pPr>
            <a:lvl5pPr marL="1143000" indent="0">
              <a:buNone/>
              <a:defRPr sz="1125"/>
            </a:lvl5pPr>
            <a:lvl6pPr marL="1428750" indent="0">
              <a:buNone/>
              <a:defRPr sz="1125"/>
            </a:lvl6pPr>
            <a:lvl7pPr marL="1714500" indent="0">
              <a:buNone/>
              <a:defRPr sz="1125"/>
            </a:lvl7pPr>
            <a:lvl8pPr marL="2000250" indent="0">
              <a:buNone/>
              <a:defRPr sz="1125"/>
            </a:lvl8pPr>
            <a:lvl9pPr marL="2286000" indent="0">
              <a:buNone/>
              <a:defRPr sz="11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221149"/>
            <a:ext cx="3673182" cy="29369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822854"/>
            <a:ext cx="4629150" cy="4061354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3124012" cy="1333500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81001"/>
            <a:ext cx="4629150" cy="4503208"/>
          </a:xfrm>
        </p:spPr>
        <p:txBody>
          <a:bodyPr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3124012" cy="3176323"/>
          </a:xfrm>
        </p:spPr>
        <p:txBody>
          <a:bodyPr/>
          <a:lstStyle>
            <a:lvl1pPr marL="0" indent="0">
              <a:buNone/>
              <a:defRPr sz="1250"/>
            </a:lvl1pPr>
            <a:lvl2pPr marL="285750" indent="0">
              <a:buNone/>
              <a:defRPr sz="1125"/>
            </a:lvl2pPr>
            <a:lvl3pPr marL="571500" indent="0">
              <a:buNone/>
              <a:defRPr sz="1000"/>
            </a:lvl3pPr>
            <a:lvl4pPr marL="857250" indent="0">
              <a:buNone/>
              <a:defRPr sz="875"/>
            </a:lvl4pPr>
            <a:lvl5pPr marL="1143000" indent="0">
              <a:buNone/>
              <a:defRPr sz="875"/>
            </a:lvl5pPr>
            <a:lvl6pPr marL="1428750" indent="0">
              <a:buNone/>
              <a:defRPr sz="875"/>
            </a:lvl6pPr>
            <a:lvl7pPr marL="1714500" indent="0">
              <a:buNone/>
              <a:defRPr sz="875"/>
            </a:lvl7pPr>
            <a:lvl8pPr marL="2000250" indent="0">
              <a:buNone/>
              <a:defRPr sz="875"/>
            </a:lvl8pPr>
            <a:lvl9pPr marL="2286000" indent="0">
              <a:buNone/>
              <a:defRPr sz="8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52930" cy="487627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>
            <a:spLocks noChangeAspect="1"/>
          </p:cNvSpPr>
          <p:nvPr userDrawn="1"/>
        </p:nvSpPr>
        <p:spPr>
          <a:xfrm>
            <a:off x="531814" y="284428"/>
            <a:ext cx="177800" cy="198438"/>
          </a:xfrm>
          <a:prstGeom prst="ellipse">
            <a:avLst/>
          </a:prstGeom>
          <a:gradFill>
            <a:gsLst>
              <a:gs pos="1000">
                <a:schemeClr val="accent1">
                  <a:lumMod val="20000"/>
                  <a:lumOff val="80000"/>
                </a:schemeClr>
              </a:gs>
              <a:gs pos="60000">
                <a:srgbClr val="A5A5A5"/>
              </a:gs>
              <a:gs pos="100000">
                <a:srgbClr val="A5A5A5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6" name="椭圆 5"/>
          <p:cNvSpPr>
            <a:spLocks noChangeAspect="1"/>
          </p:cNvSpPr>
          <p:nvPr userDrawn="1"/>
        </p:nvSpPr>
        <p:spPr>
          <a:xfrm>
            <a:off x="622303" y="613834"/>
            <a:ext cx="207963" cy="231511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rgbClr val="009999"/>
              </a:gs>
              <a:gs pos="100000">
                <a:srgbClr val="009999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7" name="椭圆 6"/>
          <p:cNvSpPr>
            <a:spLocks noChangeAspect="1"/>
          </p:cNvSpPr>
          <p:nvPr userDrawn="1"/>
        </p:nvSpPr>
        <p:spPr>
          <a:xfrm>
            <a:off x="206378" y="300303"/>
            <a:ext cx="417513" cy="464343"/>
          </a:xfrm>
          <a:prstGeom prst="ellipse">
            <a:avLst/>
          </a:prstGeom>
          <a:gradFill>
            <a:gsLst>
              <a:gs pos="1000">
                <a:schemeClr val="accent4">
                  <a:lumMod val="20000"/>
                  <a:lumOff val="80000"/>
                </a:schemeClr>
              </a:gs>
              <a:gs pos="60000">
                <a:srgbClr val="009999"/>
              </a:gs>
              <a:gs pos="100000">
                <a:srgbClr val="009999"/>
              </a:gs>
            </a:gsLst>
            <a:lin ang="5400000" scaled="1"/>
          </a:gradFill>
          <a:ln w="25400">
            <a:noFill/>
          </a:ln>
          <a:effectLst>
            <a:outerShdw blurRad="127000" dist="381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9831" y="249838"/>
            <a:ext cx="7886700" cy="446276"/>
          </a:xfrm>
          <a:prstGeom prst="rect">
            <a:avLst/>
          </a:prstGeom>
          <a:noFill/>
        </p:spPr>
        <p:txBody>
          <a:bodyPr rtlCol="0">
            <a:spAutoFit/>
          </a:bodyPr>
          <a:lstStyle>
            <a:lvl1pPr>
              <a:defRPr lang="zh-CN" altLang="en-US" sz="2665" b="1">
                <a:gradFill flip="none" rotWithShape="1"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99000">
                      <a:schemeClr val="tx1">
                        <a:lumMod val="50000"/>
                        <a:lumOff val="50000"/>
                      </a:schemeClr>
                    </a:gs>
                  </a:gsLst>
                  <a:lin ang="16200000" scaled="1"/>
                  <a:tileRect/>
                </a:gradFill>
                <a:latin typeface="微软雅黑" panose="020B0503020204020204" charset="-122"/>
                <a:ea typeface="+mn-ea"/>
                <a:cs typeface="+mn-cs"/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文本占位符 49"/>
          <p:cNvSpPr>
            <a:spLocks noGrp="1"/>
          </p:cNvSpPr>
          <p:nvPr>
            <p:ph type="body" sz="quarter" idx="13"/>
          </p:nvPr>
        </p:nvSpPr>
        <p:spPr>
          <a:xfrm>
            <a:off x="958886" y="647931"/>
            <a:ext cx="6287361" cy="238527"/>
          </a:xfrm>
          <a:prstGeom prst="rect">
            <a:avLst/>
          </a:prstGeom>
          <a:noFill/>
        </p:spPr>
        <p:txBody>
          <a:bodyPr rtlCol="0" anchor="ctr">
            <a:spAutoFit/>
          </a:bodyPr>
          <a:lstStyle>
            <a:lvl1pPr marL="0" indent="0">
              <a:buFontTx/>
              <a:buNone/>
              <a:defRPr lang="zh-CN" altLang="en-US" sz="1165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2"/>
            <a:ext cx="4040188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279262"/>
            <a:ext cx="4041775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27542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4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6.xml"/><Relationship Id="rId8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5" Type="http://schemas.openxmlformats.org/officeDocument/2006/relationships/theme" Target="../theme/theme5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281;p11"/>
          <p:cNvSpPr/>
          <p:nvPr userDrawn="1"/>
        </p:nvSpPr>
        <p:spPr>
          <a:xfrm>
            <a:off x="8722761" y="4613162"/>
            <a:ext cx="585095" cy="499026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7" name="Google Shape;282;p11"/>
          <p:cNvSpPr/>
          <p:nvPr userDrawn="1"/>
        </p:nvSpPr>
        <p:spPr>
          <a:xfrm>
            <a:off x="8029774" y="5341642"/>
            <a:ext cx="315792" cy="386141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8" name="Google Shape;283;p11"/>
          <p:cNvSpPr/>
          <p:nvPr userDrawn="1"/>
        </p:nvSpPr>
        <p:spPr>
          <a:xfrm>
            <a:off x="8548817" y="4913232"/>
            <a:ext cx="162708" cy="198956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69" name="Google Shape;284;p11"/>
          <p:cNvSpPr/>
          <p:nvPr userDrawn="1"/>
        </p:nvSpPr>
        <p:spPr>
          <a:xfrm>
            <a:off x="7602978" y="5426439"/>
            <a:ext cx="162708" cy="198956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sp>
        <p:nvSpPr>
          <p:cNvPr id="70" name="Google Shape;285;p11"/>
          <p:cNvSpPr/>
          <p:nvPr userDrawn="1"/>
        </p:nvSpPr>
        <p:spPr>
          <a:xfrm>
            <a:off x="8347908" y="5210080"/>
            <a:ext cx="86599" cy="87708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86" name="组合 85"/>
          <p:cNvGrpSpPr/>
          <p:nvPr userDrawn="1"/>
        </p:nvGrpSpPr>
        <p:grpSpPr>
          <a:xfrm>
            <a:off x="-66744" y="21487"/>
            <a:ext cx="1274348" cy="991687"/>
            <a:chOff x="-113012" y="225380"/>
            <a:chExt cx="1651452" cy="1666388"/>
          </a:xfrm>
        </p:grpSpPr>
        <p:sp>
          <p:nvSpPr>
            <p:cNvPr id="61" name="Google Shape;275;p11"/>
            <p:cNvSpPr/>
            <p:nvPr userDrawn="1"/>
          </p:nvSpPr>
          <p:spPr>
            <a:xfrm>
              <a:off x="-113012" y="976498"/>
              <a:ext cx="605456" cy="672667"/>
            </a:xfrm>
            <a:prstGeom prst="ellipse">
              <a:avLst/>
            </a:prstGeom>
            <a:solidFill>
              <a:srgbClr val="02BDC7"/>
            </a:solidFill>
            <a:ln>
              <a:noFill/>
            </a:ln>
          </p:spPr>
          <p:txBody>
            <a:bodyPr spcFirstLastPara="1" wrap="square" lIns="71309" tIns="71309" rIns="71309" bIns="71309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2" name="Google Shape;276;p11"/>
            <p:cNvSpPr/>
            <p:nvPr userDrawn="1"/>
          </p:nvSpPr>
          <p:spPr>
            <a:xfrm>
              <a:off x="222145" y="225380"/>
              <a:ext cx="1054298" cy="1171333"/>
            </a:xfrm>
            <a:prstGeom prst="ellipse">
              <a:avLst/>
            </a:prstGeom>
            <a:solidFill>
              <a:srgbClr val="FFB600">
                <a:alpha val="79620"/>
              </a:srgbClr>
            </a:solidFill>
            <a:ln>
              <a:noFill/>
            </a:ln>
          </p:spPr>
          <p:txBody>
            <a:bodyPr spcFirstLastPara="1" wrap="square" lIns="71309" tIns="71309" rIns="71309" bIns="71309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3" name="Google Shape;278;p11"/>
            <p:cNvSpPr/>
            <p:nvPr userDrawn="1"/>
          </p:nvSpPr>
          <p:spPr>
            <a:xfrm>
              <a:off x="1401628" y="410117"/>
              <a:ext cx="136812" cy="152000"/>
            </a:xfrm>
            <a:prstGeom prst="ellipse">
              <a:avLst/>
            </a:prstGeom>
            <a:solidFill>
              <a:srgbClr val="02BDC7"/>
            </a:solidFill>
            <a:ln>
              <a:noFill/>
            </a:ln>
          </p:spPr>
          <p:txBody>
            <a:bodyPr spcFirstLastPara="1" wrap="square" lIns="71309" tIns="71309" rIns="71309" bIns="71309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64" name="Google Shape;279;p11"/>
            <p:cNvSpPr/>
            <p:nvPr userDrawn="1"/>
          </p:nvSpPr>
          <p:spPr>
            <a:xfrm>
              <a:off x="492446" y="1517863"/>
              <a:ext cx="213020" cy="236667"/>
            </a:xfrm>
            <a:prstGeom prst="ellipse">
              <a:avLst/>
            </a:prstGeom>
            <a:solidFill>
              <a:srgbClr val="FC4067"/>
            </a:solidFill>
            <a:ln>
              <a:noFill/>
            </a:ln>
          </p:spPr>
          <p:txBody>
            <a:bodyPr spcFirstLastPara="1" wrap="square" lIns="71309" tIns="71309" rIns="71309" bIns="71309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1" name="Google Shape;286;p11"/>
            <p:cNvSpPr/>
            <p:nvPr userDrawn="1"/>
          </p:nvSpPr>
          <p:spPr>
            <a:xfrm>
              <a:off x="262586" y="1787435"/>
              <a:ext cx="93908" cy="104333"/>
            </a:xfrm>
            <a:prstGeom prst="ellipse">
              <a:avLst/>
            </a:prstGeom>
            <a:solidFill>
              <a:srgbClr val="FFB600"/>
            </a:solidFill>
            <a:ln>
              <a:noFill/>
            </a:ln>
          </p:spPr>
          <p:txBody>
            <a:bodyPr spcFirstLastPara="1" wrap="square" lIns="71309" tIns="71309" rIns="71309" bIns="71309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72" name="Google Shape;287;p11"/>
          <p:cNvSpPr/>
          <p:nvPr userDrawn="1"/>
        </p:nvSpPr>
        <p:spPr>
          <a:xfrm>
            <a:off x="8895881" y="4708896"/>
            <a:ext cx="257252" cy="314562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09" tIns="71309" rIns="71309" bIns="71309" anchor="ctr" anchorCtr="0">
            <a:noAutofit/>
          </a:bodyPr>
          <a:lstStyle/>
          <a:p>
            <a:pPr>
              <a:buClr>
                <a:srgbClr val="000000"/>
              </a:buClr>
              <a:buFont typeface="Arial" panose="020B0604020202020204"/>
              <a:buNone/>
            </a:pPr>
            <a:endParaRPr sz="1100" kern="0">
              <a:solidFill>
                <a:srgbClr val="000000"/>
              </a:solidFill>
              <a:cs typeface="Arial" panose="020B0604020202020204"/>
              <a:sym typeface="Arial" panose="020B0604020202020204"/>
            </a:endParaRPr>
          </a:p>
        </p:txBody>
      </p:sp>
      <p:grpSp>
        <p:nvGrpSpPr>
          <p:cNvPr id="88" name="组合 87"/>
          <p:cNvGrpSpPr/>
          <p:nvPr userDrawn="1"/>
        </p:nvGrpSpPr>
        <p:grpSpPr>
          <a:xfrm>
            <a:off x="8486217" y="5106623"/>
            <a:ext cx="628414" cy="639632"/>
            <a:chOff x="8154392" y="5106623"/>
            <a:chExt cx="628414" cy="639632"/>
          </a:xfrm>
        </p:grpSpPr>
        <p:sp>
          <p:nvSpPr>
            <p:cNvPr id="65" name="Google Shape;280;p11"/>
            <p:cNvSpPr/>
            <p:nvPr userDrawn="1"/>
          </p:nvSpPr>
          <p:spPr>
            <a:xfrm>
              <a:off x="8154392" y="5106623"/>
              <a:ext cx="628414" cy="639632"/>
            </a:xfrm>
            <a:prstGeom prst="ellipse">
              <a:avLst/>
            </a:prstGeom>
            <a:solidFill>
              <a:srgbClr val="02BDC7"/>
            </a:solidFill>
            <a:ln>
              <a:noFill/>
            </a:ln>
          </p:spPr>
          <p:txBody>
            <a:bodyPr spcFirstLastPara="1" wrap="square" lIns="71309" tIns="71309" rIns="71309" bIns="71309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grpSp>
          <p:nvGrpSpPr>
            <p:cNvPr id="87" name="组合 86"/>
            <p:cNvGrpSpPr/>
            <p:nvPr userDrawn="1"/>
          </p:nvGrpSpPr>
          <p:grpSpPr>
            <a:xfrm>
              <a:off x="8298346" y="5156669"/>
              <a:ext cx="388703" cy="447146"/>
              <a:chOff x="8262032" y="5136403"/>
              <a:chExt cx="388703" cy="447146"/>
            </a:xfrm>
          </p:grpSpPr>
          <p:sp>
            <p:nvSpPr>
              <p:cNvPr id="74" name="Google Shape;289;p11"/>
              <p:cNvSpPr/>
              <p:nvPr/>
            </p:nvSpPr>
            <p:spPr>
              <a:xfrm>
                <a:off x="8262032" y="5305840"/>
                <a:ext cx="92590" cy="253809"/>
              </a:xfrm>
              <a:custGeom>
                <a:avLst/>
                <a:gdLst/>
                <a:ahLst/>
                <a:cxnLst/>
                <a:rect l="l" t="t" r="r" b="b"/>
                <a:pathLst>
                  <a:path w="3922" h="8793" fill="none" extrusionOk="0">
                    <a:moveTo>
                      <a:pt x="0" y="0"/>
                    </a:moveTo>
                    <a:lnTo>
                      <a:pt x="0" y="8792"/>
                    </a:lnTo>
                    <a:lnTo>
                      <a:pt x="3921" y="8792"/>
                    </a:lnTo>
                    <a:lnTo>
                      <a:pt x="3921" y="0"/>
                    </a:lnTo>
                    <a:lnTo>
                      <a:pt x="0" y="0"/>
                    </a:lnTo>
                    <a:close/>
                    <a:moveTo>
                      <a:pt x="2411" y="2411"/>
                    </a:moveTo>
                    <a:lnTo>
                      <a:pt x="2411" y="2411"/>
                    </a:lnTo>
                    <a:lnTo>
                      <a:pt x="2265" y="2387"/>
                    </a:lnTo>
                    <a:lnTo>
                      <a:pt x="2143" y="2363"/>
                    </a:lnTo>
                    <a:lnTo>
                      <a:pt x="2022" y="2290"/>
                    </a:lnTo>
                    <a:lnTo>
                      <a:pt x="1924" y="2216"/>
                    </a:lnTo>
                    <a:lnTo>
                      <a:pt x="1827" y="2095"/>
                    </a:lnTo>
                    <a:lnTo>
                      <a:pt x="1754" y="1973"/>
                    </a:lnTo>
                    <a:lnTo>
                      <a:pt x="1729" y="1851"/>
                    </a:lnTo>
                    <a:lnTo>
                      <a:pt x="1705" y="1705"/>
                    </a:lnTo>
                    <a:lnTo>
                      <a:pt x="1705" y="1705"/>
                    </a:lnTo>
                    <a:lnTo>
                      <a:pt x="1729" y="1559"/>
                    </a:lnTo>
                    <a:lnTo>
                      <a:pt x="1754" y="1437"/>
                    </a:lnTo>
                    <a:lnTo>
                      <a:pt x="1827" y="1315"/>
                    </a:lnTo>
                    <a:lnTo>
                      <a:pt x="1924" y="1218"/>
                    </a:lnTo>
                    <a:lnTo>
                      <a:pt x="2022" y="1120"/>
                    </a:lnTo>
                    <a:lnTo>
                      <a:pt x="2143" y="1072"/>
                    </a:lnTo>
                    <a:lnTo>
                      <a:pt x="2265" y="1023"/>
                    </a:lnTo>
                    <a:lnTo>
                      <a:pt x="2411" y="999"/>
                    </a:lnTo>
                    <a:lnTo>
                      <a:pt x="2411" y="999"/>
                    </a:lnTo>
                    <a:lnTo>
                      <a:pt x="2557" y="1023"/>
                    </a:lnTo>
                    <a:lnTo>
                      <a:pt x="2679" y="1072"/>
                    </a:lnTo>
                    <a:lnTo>
                      <a:pt x="2801" y="1120"/>
                    </a:lnTo>
                    <a:lnTo>
                      <a:pt x="2898" y="1218"/>
                    </a:lnTo>
                    <a:lnTo>
                      <a:pt x="2996" y="1315"/>
                    </a:lnTo>
                    <a:lnTo>
                      <a:pt x="3069" y="1437"/>
                    </a:lnTo>
                    <a:lnTo>
                      <a:pt x="3093" y="1559"/>
                    </a:lnTo>
                    <a:lnTo>
                      <a:pt x="3118" y="1705"/>
                    </a:lnTo>
                    <a:lnTo>
                      <a:pt x="3118" y="1705"/>
                    </a:lnTo>
                    <a:lnTo>
                      <a:pt x="3093" y="1851"/>
                    </a:lnTo>
                    <a:lnTo>
                      <a:pt x="3069" y="1973"/>
                    </a:lnTo>
                    <a:lnTo>
                      <a:pt x="2996" y="2095"/>
                    </a:lnTo>
                    <a:lnTo>
                      <a:pt x="2898" y="2216"/>
                    </a:lnTo>
                    <a:lnTo>
                      <a:pt x="2801" y="2290"/>
                    </a:lnTo>
                    <a:lnTo>
                      <a:pt x="2679" y="2363"/>
                    </a:lnTo>
                    <a:lnTo>
                      <a:pt x="2557" y="2387"/>
                    </a:lnTo>
                    <a:lnTo>
                      <a:pt x="2411" y="2411"/>
                    </a:lnTo>
                    <a:lnTo>
                      <a:pt x="2411" y="2411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1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  <p:sp>
            <p:nvSpPr>
              <p:cNvPr id="75" name="Google Shape;290;p11"/>
              <p:cNvSpPr/>
              <p:nvPr/>
            </p:nvSpPr>
            <p:spPr>
              <a:xfrm>
                <a:off x="8361492" y="5136403"/>
                <a:ext cx="289243" cy="447146"/>
              </a:xfrm>
              <a:custGeom>
                <a:avLst/>
                <a:gdLst/>
                <a:ahLst/>
                <a:cxnLst/>
                <a:rect l="l" t="t" r="r" b="b"/>
                <a:pathLst>
                  <a:path w="12252" h="15491" fill="none" extrusionOk="0">
                    <a:moveTo>
                      <a:pt x="1" y="13396"/>
                    </a:moveTo>
                    <a:lnTo>
                      <a:pt x="1511" y="13396"/>
                    </a:lnTo>
                    <a:lnTo>
                      <a:pt x="1511" y="13396"/>
                    </a:lnTo>
                    <a:lnTo>
                      <a:pt x="1998" y="13639"/>
                    </a:lnTo>
                    <a:lnTo>
                      <a:pt x="2680" y="13932"/>
                    </a:lnTo>
                    <a:lnTo>
                      <a:pt x="3556" y="14273"/>
                    </a:lnTo>
                    <a:lnTo>
                      <a:pt x="4531" y="14638"/>
                    </a:lnTo>
                    <a:lnTo>
                      <a:pt x="5578" y="14955"/>
                    </a:lnTo>
                    <a:lnTo>
                      <a:pt x="6114" y="15101"/>
                    </a:lnTo>
                    <a:lnTo>
                      <a:pt x="6650" y="15222"/>
                    </a:lnTo>
                    <a:lnTo>
                      <a:pt x="7161" y="15344"/>
                    </a:lnTo>
                    <a:lnTo>
                      <a:pt x="7672" y="15417"/>
                    </a:lnTo>
                    <a:lnTo>
                      <a:pt x="8135" y="15466"/>
                    </a:lnTo>
                    <a:lnTo>
                      <a:pt x="8598" y="15490"/>
                    </a:lnTo>
                    <a:lnTo>
                      <a:pt x="8598" y="15490"/>
                    </a:lnTo>
                    <a:lnTo>
                      <a:pt x="9377" y="15490"/>
                    </a:lnTo>
                    <a:lnTo>
                      <a:pt x="9791" y="15466"/>
                    </a:lnTo>
                    <a:lnTo>
                      <a:pt x="10181" y="15417"/>
                    </a:lnTo>
                    <a:lnTo>
                      <a:pt x="10522" y="15320"/>
                    </a:lnTo>
                    <a:lnTo>
                      <a:pt x="10692" y="15271"/>
                    </a:lnTo>
                    <a:lnTo>
                      <a:pt x="10814" y="15222"/>
                    </a:lnTo>
                    <a:lnTo>
                      <a:pt x="10936" y="15149"/>
                    </a:lnTo>
                    <a:lnTo>
                      <a:pt x="11033" y="15052"/>
                    </a:lnTo>
                    <a:lnTo>
                      <a:pt x="11082" y="14955"/>
                    </a:lnTo>
                    <a:lnTo>
                      <a:pt x="11131" y="14833"/>
                    </a:lnTo>
                    <a:lnTo>
                      <a:pt x="11204" y="14126"/>
                    </a:lnTo>
                    <a:lnTo>
                      <a:pt x="11204" y="14126"/>
                    </a:lnTo>
                    <a:lnTo>
                      <a:pt x="11180" y="13956"/>
                    </a:lnTo>
                    <a:lnTo>
                      <a:pt x="11131" y="13810"/>
                    </a:lnTo>
                    <a:lnTo>
                      <a:pt x="11033" y="13664"/>
                    </a:lnTo>
                    <a:lnTo>
                      <a:pt x="10887" y="13542"/>
                    </a:lnTo>
                    <a:lnTo>
                      <a:pt x="10887" y="13542"/>
                    </a:lnTo>
                    <a:lnTo>
                      <a:pt x="11009" y="13518"/>
                    </a:lnTo>
                    <a:lnTo>
                      <a:pt x="11131" y="13469"/>
                    </a:lnTo>
                    <a:lnTo>
                      <a:pt x="11253" y="13420"/>
                    </a:lnTo>
                    <a:lnTo>
                      <a:pt x="11350" y="13323"/>
                    </a:lnTo>
                    <a:lnTo>
                      <a:pt x="11423" y="13225"/>
                    </a:lnTo>
                    <a:lnTo>
                      <a:pt x="11496" y="13104"/>
                    </a:lnTo>
                    <a:lnTo>
                      <a:pt x="11545" y="12957"/>
                    </a:lnTo>
                    <a:lnTo>
                      <a:pt x="11569" y="12836"/>
                    </a:lnTo>
                    <a:lnTo>
                      <a:pt x="11642" y="11959"/>
                    </a:lnTo>
                    <a:lnTo>
                      <a:pt x="11642" y="11959"/>
                    </a:lnTo>
                    <a:lnTo>
                      <a:pt x="11642" y="11837"/>
                    </a:lnTo>
                    <a:lnTo>
                      <a:pt x="11642" y="11740"/>
                    </a:lnTo>
                    <a:lnTo>
                      <a:pt x="11618" y="11618"/>
                    </a:lnTo>
                    <a:lnTo>
                      <a:pt x="11569" y="11521"/>
                    </a:lnTo>
                    <a:lnTo>
                      <a:pt x="11447" y="11350"/>
                    </a:lnTo>
                    <a:lnTo>
                      <a:pt x="11374" y="11277"/>
                    </a:lnTo>
                    <a:lnTo>
                      <a:pt x="11301" y="11204"/>
                    </a:lnTo>
                    <a:lnTo>
                      <a:pt x="11301" y="11204"/>
                    </a:lnTo>
                    <a:lnTo>
                      <a:pt x="11423" y="11180"/>
                    </a:lnTo>
                    <a:lnTo>
                      <a:pt x="11521" y="11131"/>
                    </a:lnTo>
                    <a:lnTo>
                      <a:pt x="11618" y="11058"/>
                    </a:lnTo>
                    <a:lnTo>
                      <a:pt x="11715" y="10960"/>
                    </a:lnTo>
                    <a:lnTo>
                      <a:pt x="11788" y="10863"/>
                    </a:lnTo>
                    <a:lnTo>
                      <a:pt x="11837" y="10766"/>
                    </a:lnTo>
                    <a:lnTo>
                      <a:pt x="11886" y="10644"/>
                    </a:lnTo>
                    <a:lnTo>
                      <a:pt x="11910" y="10498"/>
                    </a:lnTo>
                    <a:lnTo>
                      <a:pt x="11983" y="9645"/>
                    </a:lnTo>
                    <a:lnTo>
                      <a:pt x="11983" y="9645"/>
                    </a:lnTo>
                    <a:lnTo>
                      <a:pt x="11983" y="9523"/>
                    </a:lnTo>
                    <a:lnTo>
                      <a:pt x="11983" y="9402"/>
                    </a:lnTo>
                    <a:lnTo>
                      <a:pt x="11959" y="9280"/>
                    </a:lnTo>
                    <a:lnTo>
                      <a:pt x="11910" y="9182"/>
                    </a:lnTo>
                    <a:lnTo>
                      <a:pt x="11861" y="9085"/>
                    </a:lnTo>
                    <a:lnTo>
                      <a:pt x="11788" y="9012"/>
                    </a:lnTo>
                    <a:lnTo>
                      <a:pt x="11715" y="8939"/>
                    </a:lnTo>
                    <a:lnTo>
                      <a:pt x="11618" y="8866"/>
                    </a:lnTo>
                    <a:lnTo>
                      <a:pt x="11618" y="8866"/>
                    </a:lnTo>
                    <a:lnTo>
                      <a:pt x="11715" y="8841"/>
                    </a:lnTo>
                    <a:lnTo>
                      <a:pt x="11813" y="8768"/>
                    </a:lnTo>
                    <a:lnTo>
                      <a:pt x="11910" y="8695"/>
                    </a:lnTo>
                    <a:lnTo>
                      <a:pt x="11983" y="8622"/>
                    </a:lnTo>
                    <a:lnTo>
                      <a:pt x="12056" y="8525"/>
                    </a:lnTo>
                    <a:lnTo>
                      <a:pt x="12105" y="8427"/>
                    </a:lnTo>
                    <a:lnTo>
                      <a:pt x="12129" y="8306"/>
                    </a:lnTo>
                    <a:lnTo>
                      <a:pt x="12154" y="8184"/>
                    </a:lnTo>
                    <a:lnTo>
                      <a:pt x="12251" y="7307"/>
                    </a:lnTo>
                    <a:lnTo>
                      <a:pt x="12251" y="7307"/>
                    </a:lnTo>
                    <a:lnTo>
                      <a:pt x="12227" y="7185"/>
                    </a:lnTo>
                    <a:lnTo>
                      <a:pt x="12202" y="7064"/>
                    </a:lnTo>
                    <a:lnTo>
                      <a:pt x="12154" y="6966"/>
                    </a:lnTo>
                    <a:lnTo>
                      <a:pt x="12105" y="6869"/>
                    </a:lnTo>
                    <a:lnTo>
                      <a:pt x="12032" y="6771"/>
                    </a:lnTo>
                    <a:lnTo>
                      <a:pt x="11935" y="6698"/>
                    </a:lnTo>
                    <a:lnTo>
                      <a:pt x="11715" y="6552"/>
                    </a:lnTo>
                    <a:lnTo>
                      <a:pt x="11472" y="6430"/>
                    </a:lnTo>
                    <a:lnTo>
                      <a:pt x="11180" y="6333"/>
                    </a:lnTo>
                    <a:lnTo>
                      <a:pt x="10863" y="6260"/>
                    </a:lnTo>
                    <a:lnTo>
                      <a:pt x="10546" y="6211"/>
                    </a:lnTo>
                    <a:lnTo>
                      <a:pt x="10546" y="6211"/>
                    </a:lnTo>
                    <a:lnTo>
                      <a:pt x="9864" y="6114"/>
                    </a:lnTo>
                    <a:lnTo>
                      <a:pt x="8817" y="6016"/>
                    </a:lnTo>
                    <a:lnTo>
                      <a:pt x="7575" y="5943"/>
                    </a:lnTo>
                    <a:lnTo>
                      <a:pt x="6309" y="5870"/>
                    </a:lnTo>
                    <a:lnTo>
                      <a:pt x="6309" y="5870"/>
                    </a:lnTo>
                    <a:lnTo>
                      <a:pt x="6479" y="5578"/>
                    </a:lnTo>
                    <a:lnTo>
                      <a:pt x="6625" y="5237"/>
                    </a:lnTo>
                    <a:lnTo>
                      <a:pt x="6771" y="4872"/>
                    </a:lnTo>
                    <a:lnTo>
                      <a:pt x="6869" y="4482"/>
                    </a:lnTo>
                    <a:lnTo>
                      <a:pt x="6966" y="4092"/>
                    </a:lnTo>
                    <a:lnTo>
                      <a:pt x="7064" y="3678"/>
                    </a:lnTo>
                    <a:lnTo>
                      <a:pt x="7161" y="2875"/>
                    </a:lnTo>
                    <a:lnTo>
                      <a:pt x="7234" y="2144"/>
                    </a:lnTo>
                    <a:lnTo>
                      <a:pt x="7283" y="1535"/>
                    </a:lnTo>
                    <a:lnTo>
                      <a:pt x="7283" y="975"/>
                    </a:lnTo>
                    <a:lnTo>
                      <a:pt x="7283" y="975"/>
                    </a:lnTo>
                    <a:lnTo>
                      <a:pt x="7283" y="804"/>
                    </a:lnTo>
                    <a:lnTo>
                      <a:pt x="7210" y="609"/>
                    </a:lnTo>
                    <a:lnTo>
                      <a:pt x="7137" y="463"/>
                    </a:lnTo>
                    <a:lnTo>
                      <a:pt x="7015" y="317"/>
                    </a:lnTo>
                    <a:lnTo>
                      <a:pt x="6869" y="171"/>
                    </a:lnTo>
                    <a:lnTo>
                      <a:pt x="6698" y="98"/>
                    </a:lnTo>
                    <a:lnTo>
                      <a:pt x="6503" y="25"/>
                    </a:lnTo>
                    <a:lnTo>
                      <a:pt x="6309" y="1"/>
                    </a:lnTo>
                    <a:lnTo>
                      <a:pt x="6309" y="1"/>
                    </a:lnTo>
                    <a:lnTo>
                      <a:pt x="5943" y="25"/>
                    </a:lnTo>
                    <a:lnTo>
                      <a:pt x="5700" y="74"/>
                    </a:lnTo>
                    <a:lnTo>
                      <a:pt x="5505" y="147"/>
                    </a:lnTo>
                    <a:lnTo>
                      <a:pt x="5359" y="220"/>
                    </a:lnTo>
                    <a:lnTo>
                      <a:pt x="5359" y="220"/>
                    </a:lnTo>
                    <a:lnTo>
                      <a:pt x="4969" y="1462"/>
                    </a:lnTo>
                    <a:lnTo>
                      <a:pt x="4774" y="2022"/>
                    </a:lnTo>
                    <a:lnTo>
                      <a:pt x="4579" y="2534"/>
                    </a:lnTo>
                    <a:lnTo>
                      <a:pt x="4385" y="2996"/>
                    </a:lnTo>
                    <a:lnTo>
                      <a:pt x="4190" y="3386"/>
                    </a:lnTo>
                    <a:lnTo>
                      <a:pt x="4019" y="3678"/>
                    </a:lnTo>
                    <a:lnTo>
                      <a:pt x="3873" y="3922"/>
                    </a:lnTo>
                    <a:lnTo>
                      <a:pt x="3873" y="3922"/>
                    </a:lnTo>
                    <a:lnTo>
                      <a:pt x="3654" y="4141"/>
                    </a:lnTo>
                    <a:lnTo>
                      <a:pt x="3313" y="4482"/>
                    </a:lnTo>
                    <a:lnTo>
                      <a:pt x="2509" y="5237"/>
                    </a:lnTo>
                    <a:lnTo>
                      <a:pt x="1438" y="6211"/>
                    </a:lnTo>
                    <a:lnTo>
                      <a:pt x="1" y="6211"/>
                    </a:lnTo>
                  </a:path>
                </a:pathLst>
              </a:custGeom>
              <a:noFill/>
              <a:ln w="121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 panose="020B0604020202020204"/>
                  <a:buNone/>
                </a:pPr>
                <a:endParaRPr sz="1100" kern="0">
                  <a:solidFill>
                    <a:srgbClr val="000000"/>
                  </a:solidFill>
                  <a:cs typeface="Arial" panose="020B0604020202020204"/>
                  <a:sym typeface="Arial" panose="020B0604020202020204"/>
                </a:endParaRPr>
              </a:p>
            </p:txBody>
          </p:sp>
        </p:grpSp>
      </p:grpSp>
      <p:grpSp>
        <p:nvGrpSpPr>
          <p:cNvPr id="76" name="Google Shape;291;p11"/>
          <p:cNvGrpSpPr/>
          <p:nvPr userDrawn="1"/>
        </p:nvGrpSpPr>
        <p:grpSpPr>
          <a:xfrm>
            <a:off x="467604" y="73305"/>
            <a:ext cx="300507" cy="558580"/>
            <a:chOff x="6718593" y="2323416"/>
            <a:chExt cx="256951" cy="408218"/>
          </a:xfrm>
        </p:grpSpPr>
        <p:sp>
          <p:nvSpPr>
            <p:cNvPr id="77" name="Google Shape;292;p11"/>
            <p:cNvSpPr/>
            <p:nvPr/>
          </p:nvSpPr>
          <p:spPr>
            <a:xfrm>
              <a:off x="6795926" y="2679125"/>
              <a:ext cx="102300" cy="22597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8" name="Google Shape;293;p11"/>
            <p:cNvSpPr/>
            <p:nvPr/>
          </p:nvSpPr>
          <p:spPr>
            <a:xfrm>
              <a:off x="6795926" y="2655952"/>
              <a:ext cx="102300" cy="22597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79" name="Google Shape;294;p11"/>
            <p:cNvSpPr/>
            <p:nvPr/>
          </p:nvSpPr>
          <p:spPr>
            <a:xfrm>
              <a:off x="6795926" y="2701697"/>
              <a:ext cx="102300" cy="29937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0" name="Google Shape;295;p11"/>
            <p:cNvSpPr/>
            <p:nvPr/>
          </p:nvSpPr>
          <p:spPr>
            <a:xfrm>
              <a:off x="6784951" y="2464357"/>
              <a:ext cx="35350" cy="167220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1" name="Google Shape;296;p11"/>
            <p:cNvSpPr/>
            <p:nvPr/>
          </p:nvSpPr>
          <p:spPr>
            <a:xfrm>
              <a:off x="6718593" y="2323416"/>
              <a:ext cx="256951" cy="308160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2" name="Google Shape;297;p11"/>
            <p:cNvSpPr/>
            <p:nvPr/>
          </p:nvSpPr>
          <p:spPr>
            <a:xfrm>
              <a:off x="6873834" y="2464360"/>
              <a:ext cx="35350" cy="167220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3" name="Google Shape;298;p11"/>
            <p:cNvSpPr/>
            <p:nvPr/>
          </p:nvSpPr>
          <p:spPr>
            <a:xfrm>
              <a:off x="6801984" y="2458269"/>
              <a:ext cx="90150" cy="1954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84" name="Google Shape;299;p1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100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85" name="Google Shape;300;p11"/>
          <p:cNvSpPr txBox="1">
            <a:spLocks noGrp="1"/>
          </p:cNvSpPr>
          <p:nvPr>
            <p:ph type="sldNum" idx="4"/>
          </p:nvPr>
        </p:nvSpPr>
        <p:spPr>
          <a:xfrm>
            <a:off x="8382719" y="153588"/>
            <a:ext cx="548751" cy="437333"/>
          </a:xfrm>
          <a:prstGeom prst="rect">
            <a:avLst/>
          </a:prstGeom>
        </p:spPr>
        <p:txBody>
          <a:bodyPr spcFirstLastPara="1" wrap="square" lIns="71309" tIns="71309" rIns="71309" bIns="71309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0000000-1234-1234-1234-123412341234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A6BCC9"/>
                </a:solidFill>
                <a:effectLst/>
                <a:uLnTx/>
                <a:uFillTx/>
              </a:rPr>
            </a:fld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A6BCC9"/>
              </a:solidFill>
              <a:effectLst/>
              <a:uLnTx/>
              <a:uFillTx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89721" y="33337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2144" y="1148223"/>
            <a:ext cx="5292791" cy="3630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t" anchorCtr="0">
            <a:noAutofit/>
          </a:bodyPr>
          <a:lstStyle>
            <a:lvl1pPr marL="609600" lvl="0" indent="-474345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1219200" lvl="1" indent="-474345">
              <a:spcBef>
                <a:spcPct val="267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828800" lvl="2" indent="-474345">
              <a:spcBef>
                <a:spcPct val="267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2438400" lvl="3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3048000" lvl="4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3657600" lvl="5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4267200" lvl="6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4876800" lvl="7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5486400" lvl="8" indent="-474345">
              <a:spcBef>
                <a:spcPct val="267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89" y="621639"/>
            <a:ext cx="2142199" cy="2922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 smtClean="0">
                <a:solidFill>
                  <a:srgbClr val="A6BCC9"/>
                </a:solidFill>
              </a:rPr>
            </a:fld>
            <a:endParaRPr lang="en-GB" kern="0">
              <a:solidFill>
                <a:srgbClr val="A6BCC9"/>
              </a:solidFill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9721" y="333375"/>
            <a:ext cx="3676650" cy="119014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transition spd="slow">
    <p:push dir="u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2144" y="1148223"/>
            <a:ext cx="5292791" cy="3630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t" anchorCtr="0">
            <a:noAutofit/>
          </a:bodyPr>
          <a:lstStyle>
            <a:lvl1pPr marL="609600" lvl="0" indent="-474345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1219200" lvl="1" indent="-474345">
              <a:spcBef>
                <a:spcPct val="267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828800" lvl="2" indent="-474345">
              <a:spcBef>
                <a:spcPct val="267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2438400" lvl="3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3048000" lvl="4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3657600" lvl="5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4267200" lvl="6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4876800" lvl="7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5486400" lvl="8" indent="-474345">
              <a:spcBef>
                <a:spcPct val="267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89" y="621639"/>
            <a:ext cx="2142199" cy="2922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 smtClean="0">
                <a:solidFill>
                  <a:srgbClr val="A6BCC9"/>
                </a:solidFill>
              </a:rPr>
            </a:fld>
            <a:endParaRPr lang="en-GB" kern="0">
              <a:solidFill>
                <a:srgbClr val="A6BCC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transition spd="slow">
    <p:push dir="u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2144" y="1148223"/>
            <a:ext cx="5292791" cy="3630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t" anchorCtr="0">
            <a:noAutofit/>
          </a:bodyPr>
          <a:lstStyle>
            <a:lvl1pPr marL="609600" lvl="0" indent="-474345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○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1219200" lvl="1" indent="-474345">
              <a:spcBef>
                <a:spcPct val="267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828800" lvl="2" indent="-474345">
              <a:spcBef>
                <a:spcPct val="267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2438400" lvl="3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3048000" lvl="4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3657600" lvl="5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4267200" lvl="6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4876800" lvl="7" indent="-474345">
              <a:spcBef>
                <a:spcPct val="267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5486400" lvl="8" indent="-474345">
              <a:spcBef>
                <a:spcPct val="267000"/>
              </a:spcBef>
              <a:spcAft>
                <a:spcPts val="1000"/>
              </a:spcAft>
              <a:buClr>
                <a:schemeClr val="dk1"/>
              </a:buClr>
              <a:buSzPts val="2000"/>
              <a:buFont typeface="Lato Light"/>
              <a:buChar char="◦"/>
              <a:defRPr sz="2665">
                <a:solidFill>
                  <a:schemeClr val="dk1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89" y="621639"/>
            <a:ext cx="2142199" cy="2922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Slab Regular"/>
              <a:buNone/>
              <a:defRPr sz="2665">
                <a:solidFill>
                  <a:schemeClr val="lt1"/>
                </a:solidFill>
                <a:latin typeface="Roboto Slab Regular"/>
                <a:ea typeface="Roboto Slab Regular"/>
                <a:cs typeface="Roboto Slab Regular"/>
                <a:sym typeface="Roboto Slab Regular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8737" y="464514"/>
            <a:ext cx="548751" cy="43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>
              <a:buClr>
                <a:srgbClr val="000000"/>
              </a:buClr>
              <a:buFont typeface="Arial" panose="020B0604020202020204"/>
              <a:buNone/>
            </a:pPr>
            <a:fld id="{00000000-1234-1234-1234-123412341234}" type="slidenum">
              <a:rPr lang="en-GB" kern="0" smtClean="0">
                <a:solidFill>
                  <a:srgbClr val="A6BCC9"/>
                </a:solidFill>
              </a:rPr>
            </a:fld>
            <a:endParaRPr lang="en-GB" kern="0">
              <a:solidFill>
                <a:srgbClr val="A6BCC9"/>
              </a:solidFill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389721" y="333375"/>
            <a:ext cx="3676650" cy="1190149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ransition spd="slow">
    <p:push dir="u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1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5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5204354"/>
            <a:ext cx="2133600" cy="396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165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5204354"/>
            <a:ext cx="2895600" cy="396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165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5204354"/>
            <a:ext cx="2133600" cy="396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165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389721" y="33337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hf sldNum="0" hdr="0" ftr="0" dt="0"/>
  <p:txStyles>
    <p:titleStyle>
      <a:lvl1pPr marL="0" lvl="0" indent="0" algn="ctr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6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5750" lvl="0" indent="-28575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•"/>
        <a:defRPr sz="2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19125" lvl="1" indent="-238125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–"/>
        <a:defRPr sz="23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52500" lvl="2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33500" lvl="3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–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714500" lvl="4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095500" lvl="5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476500" lvl="6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857500" lvl="7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38500" lvl="8" indent="-190500" algn="l" defTabSz="762000" eaLnBrk="1" fontAlgn="base" latinLnBrk="0" hangingPunct="1">
        <a:lnSpc>
          <a:spcPct val="100000"/>
        </a:lnSpc>
        <a:spcBef>
          <a:spcPts val="80"/>
        </a:spcBef>
        <a:spcAft>
          <a:spcPct val="0"/>
        </a:spcAft>
        <a:buChar char="»"/>
        <a:defRPr sz="166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81000" lvl="1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762000" lvl="2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143000" lvl="3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524000" lvl="4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905000" lvl="5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286000" lvl="6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667000" lvl="7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048000" lvl="8" indent="0" algn="l" defTabSz="7620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image" Target="../media/image1.png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microsoft.com/office/2007/relationships/hdphoto" Target="../media/image9.wdp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3.svg"/><Relationship Id="rId5" Type="http://schemas.openxmlformats.org/officeDocument/2006/relationships/image" Target="../media/image15.png"/><Relationship Id="rId4" Type="http://schemas.openxmlformats.org/officeDocument/2006/relationships/image" Target="../media/image2.svg"/><Relationship Id="rId3" Type="http://schemas.openxmlformats.org/officeDocument/2006/relationships/image" Target="../media/image14.png"/><Relationship Id="rId2" Type="http://schemas.openxmlformats.org/officeDocument/2006/relationships/image" Target="../media/image1.svg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28.xml"/><Relationship Id="rId15" Type="http://schemas.openxmlformats.org/officeDocument/2006/relationships/image" Target="../media/image5.png"/><Relationship Id="rId14" Type="http://schemas.openxmlformats.org/officeDocument/2006/relationships/tags" Target="../tags/tag13.xml"/><Relationship Id="rId13" Type="http://schemas.openxmlformats.org/officeDocument/2006/relationships/image" Target="../media/image4.png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2206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19912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14982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9721" y="333375"/>
            <a:ext cx="3676650" cy="119014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6240" y="1233805"/>
            <a:ext cx="8576945" cy="36398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26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2:</a:t>
            </a: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600" b="1" dirty="0">
                <a:solidFill>
                  <a:srgbClr val="3366CC"/>
                </a:solidFill>
                <a:latin typeface="Times New Roman" panose="02020603050405020304"/>
                <a:cs typeface="Times New Roman" panose="02020603050405020304"/>
              </a:rPr>
              <a:t>Body Arrangements</a:t>
            </a:r>
            <a:r>
              <a:rPr lang="en-US" altLang="zh-CN" sz="2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--- </a:t>
            </a:r>
            <a:r>
              <a:rPr lang="en-US" altLang="zh-CN" sz="26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-Part-</a:t>
            </a:r>
            <a:r>
              <a:rPr lang="en-US" altLang="zh-CN" sz="26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endParaRPr lang="zh-CN" altLang="zh-CN" sz="26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1000"/>
              </a:spcAft>
            </a:pPr>
            <a:r>
              <a:rPr lang="zh-CN" altLang="zh-CN" sz="26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中间段</a:t>
            </a:r>
            <a:r>
              <a:rPr lang="en-US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解释原因</a:t>
            </a:r>
            <a:r>
              <a:rPr lang="en-US" altLang="zh-CN" sz="2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6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取得对方原谅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600" b="1" dirty="0">
                <a:solidFill>
                  <a:srgbClr val="33CC33"/>
                </a:solidFill>
                <a:latin typeface="Times New Roman" panose="02020603050405020304"/>
                <a:cs typeface="Times New Roman" panose="02020603050405020304"/>
              </a:rPr>
              <a:t>重新约定</a:t>
            </a:r>
            <a:r>
              <a:rPr lang="zh-CN" altLang="zh-CN" sz="2600" b="1" dirty="0" smtClean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6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1. </a:t>
            </a: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要点</a:t>
            </a:r>
            <a:r>
              <a:rPr lang="en-US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个原则</a:t>
            </a:r>
            <a:r>
              <a:rPr lang="zh-CN" altLang="zh-CN" sz="2600" b="1" kern="100" dirty="0"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en-US" altLang="zh-CN" sz="26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Complete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; </a:t>
            </a:r>
            <a:r>
              <a:rPr lang="en-US" altLang="zh-CN" sz="26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concrete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zh-CN" altLang="zh-CN" sz="26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2. </a:t>
            </a: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语言</a:t>
            </a:r>
            <a:r>
              <a:rPr lang="en-US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3</a:t>
            </a: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个</a:t>
            </a:r>
            <a:r>
              <a:rPr lang="zh-CN" altLang="zh-CN" sz="2600" b="1" kern="100" dirty="0">
                <a:solidFill>
                  <a:srgbClr val="FF0000"/>
                </a:solidFill>
                <a:latin typeface="Tahoma" panose="020B0604030504040204"/>
                <a:ea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原则</a:t>
            </a:r>
            <a:r>
              <a:rPr lang="zh-CN" altLang="zh-CN" sz="2600" b="1" kern="100" dirty="0"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en-US" altLang="zh-CN" sz="26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conciseness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; </a:t>
            </a: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sincere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; </a:t>
            </a:r>
            <a:r>
              <a:rPr lang="en-US" altLang="zh-CN" sz="26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accurate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  </a:t>
            </a:r>
            <a:endParaRPr lang="zh-CN" altLang="zh-CN" sz="26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Suitable Details? </a:t>
            </a: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lang="en-US" altLang="zh-CN" sz="2600" b="1" dirty="0" smtClean="0">
                <a:latin typeface="Times New Roman" panose="02020603050405020304"/>
                <a:cs typeface="Times New Roman" panose="02020603050405020304"/>
              </a:rPr>
              <a:t>       </a:t>
            </a:r>
            <a:r>
              <a:rPr lang="en-US" altLang="zh-CN" sz="2600" b="1" kern="100" dirty="0" smtClean="0">
                <a:latin typeface="Times New Roman" panose="02020603050405020304"/>
                <a:cs typeface="Times New Roman" panose="02020603050405020304"/>
              </a:rPr>
              <a:t>apologize</a:t>
            </a:r>
            <a:r>
              <a:rPr lang="en-US" altLang="zh-CN" sz="2600" b="1" dirty="0" smtClean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600" b="1" dirty="0">
                <a:latin typeface="Times New Roman" panose="02020603050405020304"/>
                <a:cs typeface="Times New Roman" panose="02020603050405020304"/>
              </a:rPr>
              <a:t>sincere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ly, </a:t>
            </a:r>
            <a:r>
              <a:rPr lang="en-US" altLang="zh-CN" sz="26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accurate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ly(</a:t>
            </a:r>
            <a:r>
              <a:rPr lang="zh-CN" altLang="zh-CN" sz="2600" b="1" kern="100" dirty="0">
                <a:latin typeface="Times New Roman" panose="02020603050405020304"/>
                <a:cs typeface="Times New Roman" panose="02020603050405020304"/>
              </a:rPr>
              <a:t>语言要</a:t>
            </a:r>
            <a:r>
              <a:rPr lang="zh-CN" altLang="zh-CN" sz="26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诚挚</a:t>
            </a:r>
            <a:r>
              <a:rPr lang="zh-CN" altLang="zh-CN" sz="2600" b="1" kern="100" dirty="0">
                <a:latin typeface="Times New Roman" panose="02020603050405020304"/>
                <a:cs typeface="Times New Roman" panose="02020603050405020304"/>
              </a:rPr>
              <a:t>，态度要</a:t>
            </a:r>
            <a:r>
              <a:rPr lang="zh-CN" altLang="zh-CN" sz="26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诚恳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) </a:t>
            </a:r>
            <a:r>
              <a:rPr lang="en-US" altLang="zh-CN" sz="2600" b="1" kern="100" dirty="0" smtClean="0">
                <a:latin typeface="Times New Roman" panose="02020603050405020304"/>
                <a:cs typeface="Times New Roman" panose="02020603050405020304"/>
              </a:rPr>
              <a:t>    state </a:t>
            </a:r>
            <a:r>
              <a:rPr lang="en-US" altLang="zh-CN" sz="2600" b="1" kern="100" dirty="0">
                <a:latin typeface="Times New Roman" panose="02020603050405020304"/>
                <a:cs typeface="Times New Roman" panose="02020603050405020304"/>
              </a:rPr>
              <a:t>your reasons in a persuasive way </a:t>
            </a:r>
            <a:endParaRPr lang="zh-CN" altLang="zh-CN" sz="26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pic>
        <p:nvPicPr>
          <p:cNvPr id="7" name="图片 6"/>
          <p:cNvPicPr/>
          <p:nvPr/>
        </p:nvPicPr>
        <p:blipFill>
          <a:blip r:embed="rId1" cstate="print">
            <a:duotone>
              <a:prstClr val="black"/>
              <a:srgbClr val="4584D3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artisticCutout trans="88000"/>
                    </a14:imgEffect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872" y="3571578"/>
            <a:ext cx="701675" cy="287017"/>
          </a:xfrm>
          <a:prstGeom prst="rect">
            <a:avLst/>
          </a:prstGeom>
          <a:noFill/>
          <a:ln>
            <a:solidFill>
              <a:srgbClr val="FF0000">
                <a:alpha val="0"/>
              </a:srgbClr>
            </a:solidFill>
          </a:ln>
        </p:spPr>
      </p:pic>
      <p:pic>
        <p:nvPicPr>
          <p:cNvPr id="8" name="图片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2633" y="2774771"/>
            <a:ext cx="492383" cy="624706"/>
          </a:xfrm>
          <a:prstGeom prst="rect">
            <a:avLst/>
          </a:prstGeom>
          <a:noFill/>
        </p:spPr>
      </p:pic>
      <p:pic>
        <p:nvPicPr>
          <p:cNvPr id="9" name="图片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8133" y="2785678"/>
            <a:ext cx="504056" cy="694213"/>
          </a:xfrm>
          <a:prstGeom prst="rect">
            <a:avLst/>
          </a:prstGeom>
          <a:noFill/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965" y="3952875"/>
            <a:ext cx="55181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950" y="913130"/>
            <a:ext cx="8809355" cy="4605020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20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2: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dirty="0">
                <a:solidFill>
                  <a:srgbClr val="3366CC"/>
                </a:solidFill>
                <a:latin typeface="Times New Roman" panose="02020603050405020304"/>
                <a:cs typeface="Times New Roman" panose="02020603050405020304"/>
              </a:rPr>
              <a:t>Body Arrangements 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--- </a:t>
            </a:r>
            <a:r>
              <a:rPr lang="en-US" altLang="zh-CN" sz="24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-Part-</a:t>
            </a:r>
            <a:r>
              <a:rPr lang="en-US" altLang="zh-CN" sz="24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100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中间段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解释原因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取得对方原谅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dirty="0">
                <a:solidFill>
                  <a:srgbClr val="33CC33"/>
                </a:solidFill>
                <a:latin typeface="Times New Roman" panose="02020603050405020304"/>
                <a:cs typeface="Times New Roman" panose="02020603050405020304"/>
              </a:rPr>
              <a:t>重新约定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I did not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mean to hurt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your feelings.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我不想伤害你的感情。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Just now I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was informed to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attend an important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voluntary activity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to be held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on the very day.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刚才我得到通知那天要参加一个重要的志愿者活动。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Font typeface="+mj-lt"/>
              <a:buAutoNum type="arabicPeriod"/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I do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beg your pardon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for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the mess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I have made. 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>
              <a:spcAft>
                <a:spcPts val="1000"/>
              </a:spcAft>
            </a:pP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为我造成的混乱，我真心请求你的原谅。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4.  We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assure you that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such a matter will never happen again.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>
              <a:spcAft>
                <a:spcPts val="1000"/>
              </a:spcAft>
            </a:pP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我向你保证这样的事情不会再发生。</a:t>
            </a:r>
            <a:endParaRPr lang="zh-CN" altLang="zh-CN" sz="2400" b="1" u="dotDotDashHeavy" kern="100" dirty="0">
              <a:solidFill>
                <a:srgbClr val="0000CC"/>
              </a:solidFill>
              <a:uFill>
                <a:solidFill>
                  <a:srgbClr val="FF0000"/>
                </a:solidFill>
              </a:uFill>
              <a:latin typeface="Times New Roman" panose="02020603050405020304"/>
              <a:cs typeface="Times New Roman" panose="02020603050405020304"/>
            </a:endParaRPr>
          </a:p>
          <a:p>
            <a:endParaRPr lang="zh-CN" altLang="en-US" sz="2400" b="1" u="dotDotDashHeavy" kern="100" dirty="0">
              <a:solidFill>
                <a:srgbClr val="0000CC"/>
              </a:solidFill>
              <a:uFill>
                <a:solidFill>
                  <a:srgbClr val="FF0000"/>
                </a:solidFill>
              </a:u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0675" y="841375"/>
            <a:ext cx="8415020" cy="4752340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20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2: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dirty="0">
                <a:solidFill>
                  <a:srgbClr val="3366CC"/>
                </a:solidFill>
                <a:latin typeface="Times New Roman" panose="02020603050405020304"/>
                <a:cs typeface="Times New Roman" panose="02020603050405020304"/>
              </a:rPr>
              <a:t>Body Arrangements 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--- </a:t>
            </a:r>
            <a:r>
              <a:rPr lang="en-US" altLang="zh-CN" sz="24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-Part-</a:t>
            </a:r>
            <a:r>
              <a:rPr lang="en-US" altLang="zh-CN" sz="24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100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中间段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解释原因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取得对方原谅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dirty="0">
                <a:solidFill>
                  <a:srgbClr val="33CC33"/>
                </a:solidFill>
                <a:latin typeface="Times New Roman" panose="02020603050405020304"/>
                <a:cs typeface="Times New Roman" panose="02020603050405020304"/>
              </a:rPr>
              <a:t>重新约定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5. Much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to my regret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, I cannot join you and your family, because I will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be fully occupied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then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with an important exam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coming the day after tomorrow.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>
              <a:spcAft>
                <a:spcPts val="1000"/>
              </a:spcAft>
            </a:pP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让我遗憾的是，我不能和你及家人在一起，因我忙于准备后天即将到来的重要考试。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6. I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feel awfully sorry about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it and want you to know what happened. 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>
              <a:spcAft>
                <a:spcPts val="1000"/>
              </a:spcAft>
            </a:pP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为此我感到非常内疚，所以想告诉你实情。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7. I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fear you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are displeased at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my </a:t>
            </a:r>
            <a:r>
              <a:rPr lang="en-US" altLang="zh-CN" sz="2000" b="1" u="wavyDbl" kern="100" dirty="0">
                <a:solidFill>
                  <a:srgbClr val="32AD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failing to keep my promise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, but I hope you will forgive me.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恐怕你会因为我的失约而不高兴，但是希望你能原谅我。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0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057052"/>
            <a:ext cx="8517632" cy="4248472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24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3: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Ending</a:t>
            </a:r>
            <a:r>
              <a:rPr lang="en-US" altLang="zh-CN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dirty="0">
                <a:latin typeface="Times New Roman" panose="02020603050405020304"/>
                <a:cs typeface="Times New Roman" panose="02020603050405020304"/>
              </a:rPr>
              <a:t>--- hope/</a:t>
            </a:r>
            <a:r>
              <a:rPr lang="en-US" altLang="zh-CN" sz="2400" b="1" u="sng" dirty="0">
                <a:latin typeface="Times New Roman" panose="02020603050405020304"/>
                <a:cs typeface="Times New Roman" panose="02020603050405020304"/>
              </a:rPr>
              <a:t>wishes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1000"/>
              </a:spcAft>
            </a:pP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结尾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段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400" b="1" kern="100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提出弥补措施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再次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表示</a:t>
            </a:r>
            <a:r>
              <a:rPr lang="zh-CN" altLang="zh-CN" sz="24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道歉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4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希望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对方</a:t>
            </a:r>
            <a:r>
              <a:rPr lang="zh-CN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谅解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Please </a:t>
            </a:r>
            <a:r>
              <a:rPr lang="en-US" altLang="zh-CN" sz="24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allow me to say sorry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again.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>
              <a:spcAft>
                <a:spcPts val="0"/>
              </a:spcAft>
              <a:tabLst>
                <a:tab pos="457200" algn="l"/>
              </a:tabLst>
            </a:pP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请允许我</a:t>
            </a:r>
            <a:r>
              <a:rPr lang="zh-CN" altLang="zh-CN" sz="2400" b="1" kern="100" dirty="0">
                <a:solidFill>
                  <a:srgbClr val="000000"/>
                </a:solidFill>
                <a:latin typeface="Tahoma" panose="020B0604030504040204"/>
                <a:ea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再说一次抱歉。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US" altLang="zh-CN" sz="24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2.  I 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hope you will </a:t>
            </a:r>
            <a:r>
              <a:rPr lang="en-US" altLang="zh-CN" sz="24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accept my apology.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>
              <a:spcAft>
                <a:spcPts val="0"/>
              </a:spcAft>
              <a:tabLst>
                <a:tab pos="457200" algn="l"/>
              </a:tabLst>
            </a:pP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希望您能接受我的道歉。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algn="just">
              <a:buNone/>
            </a:pPr>
            <a:r>
              <a:rPr lang="en-US" altLang="zh-CN" sz="24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3. I 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hope the </a:t>
            </a:r>
            <a:r>
              <a:rPr lang="en-US" altLang="zh-CN" sz="24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settlement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of this matter can </a:t>
            </a:r>
            <a:r>
              <a:rPr lang="en-US" altLang="zh-CN" sz="24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meet your wishes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 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 algn="just">
              <a:spcAft>
                <a:spcPts val="0"/>
              </a:spcAft>
            </a:pP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我希望这件事情的解决能满足你的愿望。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773" y="913289"/>
            <a:ext cx="8517632" cy="4608512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3:</a:t>
            </a:r>
            <a:r>
              <a:rPr lang="en-US" altLang="zh-CN"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Ending 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--- hope/</a:t>
            </a:r>
            <a:r>
              <a:rPr lang="en-US" altLang="zh-CN" sz="2200" b="1" u="sng" dirty="0">
                <a:latin typeface="Times New Roman" panose="02020603050405020304"/>
                <a:cs typeface="Times New Roman" panose="02020603050405020304"/>
              </a:rPr>
              <a:t>wishes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1000"/>
              </a:spcAft>
            </a:pP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结尾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段</a:t>
            </a:r>
            <a:r>
              <a:rPr lang="en-US" altLang="zh-CN"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200" b="1" kern="100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提出弥补措施</a:t>
            </a:r>
            <a:r>
              <a:rPr lang="en-US" altLang="zh-CN"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再次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表示</a:t>
            </a:r>
            <a:r>
              <a:rPr lang="zh-CN" altLang="zh-CN" sz="22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道歉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2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希望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对方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谅解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algn="just">
              <a:buNone/>
            </a:pP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4. To 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compensate for your loss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 I decide to ... </a:t>
            </a:r>
            <a:endParaRPr lang="en-US" altLang="zh-CN" sz="2200" b="1" kern="100" dirty="0" smtClean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None/>
            </a:pP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</a:t>
            </a:r>
            <a:r>
              <a:rPr lang="zh-CN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为了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弥补你的损失，我决定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…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algn="just">
              <a:buNone/>
            </a:pP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5. I 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am sorry that I can’t 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keep my promise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that I’ll 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pay a visit to 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Beijing with you next weekend. 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 algn="just">
              <a:spcAft>
                <a:spcPts val="0"/>
              </a:spcAft>
            </a:pP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我很抱歉我不能遵守下周末和你一起去北京参观的诺言。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algn="just">
              <a:buNone/>
            </a:pP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6. I 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sincerely hope you can 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understand my situation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think in my position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and accept my </a:t>
            </a:r>
            <a:r>
              <a:rPr lang="en-US" altLang="zh-CN" sz="2200" b="1" u="dotDotDashHeavy" kern="100" dirty="0">
                <a:solidFill>
                  <a:srgbClr val="0000CC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apologies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 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228600" indent="266700" algn="just">
              <a:spcAft>
                <a:spcPts val="0"/>
              </a:spcAft>
            </a:pP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我真诚地希望你能理解我的处境，并接受我的道歉。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2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椭圆 111"/>
          <p:cNvSpPr/>
          <p:nvPr/>
        </p:nvSpPr>
        <p:spPr>
          <a:xfrm>
            <a:off x="940146" y="1628553"/>
            <a:ext cx="2016224" cy="2049002"/>
          </a:xfrm>
          <a:prstGeom prst="ellipse">
            <a:avLst/>
          </a:prstGeom>
          <a:solidFill>
            <a:srgbClr val="DFB593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201453" y="1963181"/>
            <a:ext cx="3830960" cy="1579969"/>
            <a:chOff x="4201453" y="1963181"/>
            <a:chExt cx="3830960" cy="1579969"/>
          </a:xfrm>
        </p:grpSpPr>
        <p:sp>
          <p:nvSpPr>
            <p:cNvPr id="116" name="文本框 9"/>
            <p:cNvSpPr txBox="1"/>
            <p:nvPr/>
          </p:nvSpPr>
          <p:spPr>
            <a:xfrm>
              <a:off x="5231915" y="1973490"/>
              <a:ext cx="2800498" cy="156966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kern="100" dirty="0">
                  <a:solidFill>
                    <a:srgbClr val="000000"/>
                  </a:solidFill>
                  <a:latin typeface="Times New Roman" panose="02020603050405020304"/>
                  <a:cs typeface="Times New Roman" panose="02020603050405020304"/>
                </a:rPr>
                <a:t>repair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thoughtless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kern="100" dirty="0">
                  <a:solidFill>
                    <a:srgbClr val="000000"/>
                  </a:solidFill>
                  <a:latin typeface="Times New Roman" panose="02020603050405020304"/>
                  <a:cs typeface="Times New Roman" panose="02020603050405020304"/>
                </a:rPr>
                <a:t>unaware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unfortunate</a:t>
              </a:r>
              <a:endParaRPr lang="zh-CN" altLang="zh-CN" sz="2400" dirty="0">
                <a:effectLst/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</p:txBody>
        </p:sp>
        <p:pic>
          <p:nvPicPr>
            <p:cNvPr id="119" name="图片 118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201453" y="1963181"/>
              <a:ext cx="750154" cy="1019333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4226322" y="185655"/>
            <a:ext cx="3806091" cy="1569660"/>
            <a:chOff x="4226322" y="185655"/>
            <a:chExt cx="3806091" cy="1569660"/>
          </a:xfrm>
        </p:grpSpPr>
        <p:sp>
          <p:nvSpPr>
            <p:cNvPr id="114" name="文本框 27"/>
            <p:cNvSpPr txBox="1"/>
            <p:nvPr/>
          </p:nvSpPr>
          <p:spPr>
            <a:xfrm>
              <a:off x="5231915" y="185655"/>
              <a:ext cx="2800498" cy="156966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irresponsible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overlooked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kern="100" dirty="0">
                  <a:solidFill>
                    <a:srgbClr val="000000"/>
                  </a:solidFill>
                  <a:latin typeface="Times New Roman" panose="02020603050405020304"/>
                  <a:cs typeface="Times New Roman" panose="02020603050405020304"/>
                </a:rPr>
                <a:t>pardon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regrettable</a:t>
              </a:r>
              <a:endParaRPr lang="zh-CN" altLang="zh-CN" sz="2400" dirty="0">
                <a:effectLst/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</p:txBody>
        </p:sp>
        <p:pic>
          <p:nvPicPr>
            <p:cNvPr id="120" name="图片 119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226322" y="494611"/>
              <a:ext cx="700417" cy="951748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4231295" y="3558174"/>
            <a:ext cx="3797089" cy="1319710"/>
            <a:chOff x="4231295" y="3558174"/>
            <a:chExt cx="3797089" cy="1319710"/>
          </a:xfrm>
        </p:grpSpPr>
        <p:sp>
          <p:nvSpPr>
            <p:cNvPr id="117" name="文本框 10"/>
            <p:cNvSpPr txBox="1"/>
            <p:nvPr/>
          </p:nvSpPr>
          <p:spPr>
            <a:xfrm>
              <a:off x="5196450" y="3677555"/>
              <a:ext cx="2831934" cy="12003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unintentional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u="wavyDbl" kern="100" dirty="0">
                  <a:solidFill>
                    <a:srgbClr val="00B050"/>
                  </a:solidFill>
                  <a:uFill>
                    <a:solidFill>
                      <a:srgbClr val="FF0000"/>
                    </a:solidFill>
                  </a:uFill>
                  <a:latin typeface="Times New Roman" panose="02020603050405020304"/>
                  <a:cs typeface="Times New Roman" panose="02020603050405020304"/>
                </a:rPr>
                <a:t>unsatisfactory</a:t>
              </a:r>
              <a:endParaRPr lang="zh-CN" altLang="zh-CN" sz="2400" dirty="0"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  <a:p>
              <a:pPr marL="342900" lvl="0" indent="-342900">
                <a:spcAft>
                  <a:spcPts val="0"/>
                </a:spcAft>
                <a:buClr>
                  <a:srgbClr val="FF0000"/>
                </a:buClr>
                <a:buFont typeface="Wingdings" panose="05000000000000000000"/>
                <a:buChar char=""/>
                <a:tabLst>
                  <a:tab pos="457200" algn="l"/>
                </a:tabLst>
              </a:pPr>
              <a:r>
                <a:rPr lang="en-US" altLang="zh-CN" sz="2400" b="1" kern="100" dirty="0">
                  <a:solidFill>
                    <a:srgbClr val="000000"/>
                  </a:solidFill>
                  <a:latin typeface="Times New Roman" panose="02020603050405020304"/>
                  <a:cs typeface="Times New Roman" panose="02020603050405020304"/>
                </a:rPr>
                <a:t>unwise</a:t>
              </a:r>
              <a:endParaRPr lang="zh-CN" altLang="zh-CN" sz="2400" dirty="0">
                <a:effectLst/>
                <a:latin typeface="Tahoma" panose="020B0604030504040204"/>
                <a:ea typeface="微软雅黑" panose="020B0503020204020204" charset="-122"/>
                <a:cs typeface="Times New Roman" panose="02020603050405020304"/>
              </a:endParaRPr>
            </a:p>
          </p:txBody>
        </p:sp>
        <p:pic>
          <p:nvPicPr>
            <p:cNvPr id="121" name="图片 120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231295" y="3558174"/>
              <a:ext cx="690470" cy="938231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467544" y="2281436"/>
            <a:ext cx="2961429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</a:t>
            </a:r>
            <a:r>
              <a:rPr lang="en-US" altLang="zh-CN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Writing help: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Useful words and expressions</a:t>
            </a:r>
            <a:r>
              <a:rPr lang="zh-CN" altLang="zh-CN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endParaRPr lang="zh-CN" altLang="zh-CN" sz="20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9840" y="1417320"/>
            <a:ext cx="6120765" cy="3813175"/>
          </a:xfrm>
          <a:noFill/>
        </p:spPr>
        <p:txBody>
          <a:bodyPr/>
          <a:lstStyle/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 smtClean="0">
                <a:solidFill>
                  <a:srgbClr val="FF0000"/>
                </a:solidFill>
                <a:latin typeface="Tahoma" panose="020B0604030504040204"/>
                <a:cs typeface="Tahoma" panose="020B0604030504040204"/>
              </a:rPr>
              <a:t>♥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I am sorry you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were dissatisfied with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it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was embarrassing to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discover that 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it was most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understanding of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you to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discover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/learn that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avoid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this in the future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correct the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situation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express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my regret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feel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sorry/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terrible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/bad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about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how can I </a:t>
            </a:r>
            <a:r>
              <a:rPr lang="en-US" altLang="zh-CN" sz="22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apologize for</a:t>
            </a:r>
            <a:endParaRPr lang="zh-CN" altLang="en-US" sz="22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465645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help: Useful phrases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1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595" y="913130"/>
            <a:ext cx="6454140" cy="4464685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 smtClean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I am most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upset about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sincerely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regret/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apologize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sorely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regret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sorry for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the inconvenience /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confusion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mix-up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/misunderstanding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 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my apologies for any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inconvenience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please accept my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apology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/apologies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for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until you are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completely satisfied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en-US" altLang="zh-CN" sz="24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♥ 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we regret </a:t>
            </a:r>
            <a:r>
              <a:rPr lang="en-US" altLang="zh-CN" sz="2400" b="1" u="wavyDbl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to inform you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that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1301115" y="193675"/>
            <a:ext cx="465645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help: Useful phrases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057558"/>
            <a:ext cx="8424936" cy="4320480"/>
          </a:xfrm>
        </p:spPr>
        <p:txBody>
          <a:bodyPr/>
          <a:lstStyle/>
          <a:p>
            <a:pPr lvl="0">
              <a:lnSpc>
                <a:spcPct val="150000"/>
              </a:lnSpc>
              <a:buBlip>
                <a:blip r:embed="rId1"/>
              </a:buBlip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1.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This will not,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of course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, happen again.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lnSpc>
                <a:spcPct val="150000"/>
              </a:lnSpc>
              <a:buBlip>
                <a:blip r:embed="rId1"/>
              </a:buBlip>
            </a:pPr>
            <a:r>
              <a:rPr lang="en-US" altLang="zh-CN" sz="2400" b="1" dirty="0" smtClean="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2. </a:t>
            </a:r>
            <a:r>
              <a:rPr lang="en-US" altLang="zh-CN" sz="2400" b="1" dirty="0" smtClean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We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apologize for the delay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-it is unfortunately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unavoidable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lnSpc>
                <a:spcPct val="150000"/>
              </a:lnSpc>
              <a:buBlip>
                <a:blip r:embed="rId1"/>
              </a:buBlip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3. 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We are sorry/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apologize for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any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embarrassment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this has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caused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you.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lnSpc>
                <a:spcPct val="150000"/>
              </a:lnSpc>
              <a:buBlip>
                <a:blip r:embed="rId1"/>
              </a:buBlip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4.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We look forward to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continuing to serve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you.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lnSpc>
                <a:spcPct val="150000"/>
              </a:lnSpc>
              <a:buBlip>
                <a:blip r:embed="rId1"/>
              </a:buBlip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5.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We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owe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 you </a:t>
            </a:r>
            <a:r>
              <a:rPr lang="en-US" altLang="zh-CN" sz="2400" b="1" u="wavy" dirty="0">
                <a:solidFill>
                  <a:srgbClr val="0000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an apology</a:t>
            </a:r>
            <a:r>
              <a:rPr lang="en-US" altLang="zh-CN" sz="2400" b="1" dirty="0"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.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465645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help: sentences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408940"/>
            <a:ext cx="8528685" cy="5112385"/>
          </a:xfrm>
        </p:spPr>
        <p:txBody>
          <a:bodyPr/>
          <a:lstStyle/>
          <a:p>
            <a:pPr>
              <a:spcAft>
                <a:spcPts val="0"/>
              </a:spcAft>
              <a:tabLst>
                <a:tab pos="457200" algn="l"/>
              </a:tabLst>
            </a:pPr>
            <a:endParaRPr lang="en-US" altLang="zh-CN" sz="2000" b="1" kern="100" dirty="0">
              <a:solidFill>
                <a:srgbClr val="0D0D0D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altLang="zh-CN" sz="2000" b="1" kern="100" dirty="0">
                <a:solidFill>
                  <a:srgbClr val="0D0D0D"/>
                </a:solidFill>
                <a:latin typeface="Times New Roman" panose="02020603050405020304"/>
                <a:cs typeface="Times New Roman" panose="02020603050405020304"/>
              </a:rPr>
              <a:t>Dear______,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>
              <a:spcAft>
                <a:spcPts val="1000"/>
              </a:spcAft>
              <a:buNone/>
            </a:pPr>
            <a:r>
              <a:rPr lang="zh-CN" altLang="zh-CN" sz="20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①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Thank you for your letter of _______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（收信日期）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. I’m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writing to tell you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that I cannot ­­_____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（道歉的原因）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I am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feeling terribly sorry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for______.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>
              <a:spcAft>
                <a:spcPts val="0"/>
              </a:spcAft>
              <a:buNone/>
              <a:tabLst>
                <a:tab pos="189865" algn="l"/>
              </a:tabLst>
            </a:pPr>
            <a:r>
              <a:rPr lang="en-US" altLang="zh-CN" sz="20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     </a:t>
            </a:r>
            <a:r>
              <a:rPr lang="zh-CN" altLang="zh-CN" sz="20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②</a:t>
            </a:r>
            <a:r>
              <a:rPr lang="en-US" altLang="zh-CN" sz="20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Here is the reason why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I can’t _______. 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（过失的</a:t>
            </a:r>
            <a:r>
              <a:rPr lang="zh-CN" altLang="zh-CN" sz="2000" b="1" u="sng" kern="100" dirty="0">
                <a:latin typeface="Times New Roman" panose="02020603050405020304"/>
                <a:cs typeface="Times New Roman" panose="02020603050405020304"/>
              </a:rPr>
              <a:t>原因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Since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______ (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具体</a:t>
            </a:r>
            <a:r>
              <a:rPr lang="zh-CN" altLang="zh-CN" sz="2000" b="1" u="sng" kern="100" dirty="0">
                <a:latin typeface="Times New Roman" panose="02020603050405020304"/>
                <a:cs typeface="Times New Roman" panose="02020603050405020304"/>
              </a:rPr>
              <a:t>某件事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)is around the corner, I decide to do______ . I hope you can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understand my situation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and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forgive</a:t>
            </a:r>
            <a:r>
              <a:rPr lang="en-US" altLang="zh-CN" sz="2000" b="1" kern="100" dirty="0">
                <a:solidFill>
                  <a:srgbClr val="0D0D0D"/>
                </a:solidFill>
                <a:latin typeface="Times New Roman" panose="02020603050405020304"/>
                <a:cs typeface="Times New Roman" panose="02020603050405020304"/>
              </a:rPr>
              <a:t> me. </a:t>
            </a:r>
            <a:endParaRPr lang="en-US" altLang="zh-CN" sz="2000" b="1" kern="100" dirty="0">
              <a:solidFill>
                <a:srgbClr val="0D0D0D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indent="0">
              <a:spcAft>
                <a:spcPts val="0"/>
              </a:spcAft>
              <a:buNone/>
              <a:tabLst>
                <a:tab pos="189865" algn="l"/>
              </a:tabLst>
            </a:pPr>
            <a:r>
              <a:rPr lang="en-US" altLang="zh-CN" sz="2000" b="1" kern="100" dirty="0" smtClean="0">
                <a:solidFill>
                  <a:srgbClr val="0D0D0D"/>
                </a:solidFill>
                <a:latin typeface="Times New Roman" panose="02020603050405020304"/>
                <a:cs typeface="Times New Roman" panose="02020603050405020304"/>
              </a:rPr>
              <a:t>	   </a:t>
            </a:r>
            <a:endParaRPr lang="en-US" altLang="zh-CN" sz="2000" b="1" kern="100" dirty="0" smtClean="0">
              <a:solidFill>
                <a:srgbClr val="0D0D0D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indent="0">
              <a:spcAft>
                <a:spcPts val="0"/>
              </a:spcAft>
              <a:buNone/>
              <a:tabLst>
                <a:tab pos="189865" algn="l"/>
              </a:tabLst>
            </a:pPr>
            <a:r>
              <a:rPr lang="en-US" altLang="zh-CN" sz="2000" b="1" kern="100" dirty="0">
                <a:solidFill>
                  <a:srgbClr val="0D0D0D"/>
                </a:solidFill>
                <a:latin typeface="Times New Roman" panose="02020603050405020304"/>
                <a:cs typeface="Times New Roman" panose="02020603050405020304"/>
              </a:rPr>
              <a:t>	 </a:t>
            </a:r>
            <a:r>
              <a:rPr lang="en-US" altLang="zh-CN" sz="2000" b="1" kern="100" dirty="0" smtClean="0">
                <a:solidFill>
                  <a:srgbClr val="0D0D0D"/>
                </a:solidFill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zh-CN" altLang="zh-CN" sz="2000" b="1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③</a:t>
            </a: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What about doing _____? (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提出</a:t>
            </a:r>
            <a:r>
              <a:rPr lang="zh-CN" altLang="zh-CN" sz="2000" b="1" u="sng" kern="100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弥补方法</a:t>
            </a:r>
            <a:r>
              <a:rPr lang="en-US" altLang="zh-CN" sz="2000" b="1" kern="100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If you are free, we will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have a wonderful time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together.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It’s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much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to my regret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that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I missed the chance of ______.  Once again, please </a:t>
            </a:r>
            <a:r>
              <a:rPr lang="en-US" altLang="zh-CN" sz="2000" b="1" u="wavyDbl" kern="100" dirty="0">
                <a:solidFill>
                  <a:srgbClr val="0033CC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accept my sincere apology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. 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（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再次</a:t>
            </a:r>
            <a:r>
              <a:rPr lang="zh-CN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道歉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）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 algn="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altLang="zh-CN" sz="2000" b="1" kern="100" dirty="0">
                <a:solidFill>
                  <a:srgbClr val="0D0D0D"/>
                </a:solidFill>
                <a:latin typeface="华文隶书" panose="02010800040101010101" charset="-122"/>
                <a:ea typeface="微软雅黑" panose="020B0503020204020204" charset="-122"/>
                <a:cs typeface="Times New Roman" panose="02020603050405020304"/>
              </a:rPr>
              <a:t>Yours sincerely,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 algn="r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altLang="zh-CN" sz="2000" b="1" kern="100" dirty="0">
                <a:solidFill>
                  <a:srgbClr val="0D0D0D"/>
                </a:solidFill>
                <a:latin typeface="华文隶书" panose="02010800040101010101" charset="-122"/>
                <a:ea typeface="微软雅黑" panose="020B0503020204020204" charset="-122"/>
                <a:cs typeface="Times New Roman" panose="02020603050405020304"/>
              </a:rPr>
              <a:t>_________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0"/>
              </a:spcAft>
              <a:tabLst>
                <a:tab pos="189865" algn="l"/>
              </a:tabLst>
            </a:pPr>
            <a:endParaRPr lang="zh-CN" altLang="zh-CN" sz="20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465645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道歉信写作模板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椭圆 7"/>
          <p:cNvSpPr/>
          <p:nvPr>
            <p:custDataLst>
              <p:tags r:id="rId1"/>
            </p:custDataLst>
          </p:nvPr>
        </p:nvSpPr>
        <p:spPr>
          <a:xfrm>
            <a:off x="1235791" y="3649530"/>
            <a:ext cx="523992" cy="698656"/>
          </a:xfrm>
          <a:prstGeom prst="ellipse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0" name="PA_矩形 9"/>
          <p:cNvSpPr/>
          <p:nvPr>
            <p:custDataLst>
              <p:tags r:id="rId2"/>
            </p:custDataLst>
          </p:nvPr>
        </p:nvSpPr>
        <p:spPr>
          <a:xfrm>
            <a:off x="-33655" y="1598930"/>
            <a:ext cx="9180830" cy="2781935"/>
          </a:xfrm>
          <a:prstGeom prst="rect">
            <a:avLst/>
          </a:prstGeom>
          <a:gradFill>
            <a:gsLst>
              <a:gs pos="0">
                <a:srgbClr val="9EE256"/>
              </a:gs>
              <a:gs pos="100000">
                <a:srgbClr val="52762D"/>
              </a:gs>
            </a:gsLst>
            <a:lin ang="5400000" scaled="0"/>
          </a:gradFill>
          <a:ln w="38100">
            <a:gradFill flip="none" rotWithShape="1">
              <a:gsLst>
                <a:gs pos="0">
                  <a:srgbClr val="CFCFCF"/>
                </a:gs>
                <a:gs pos="100000">
                  <a:schemeClr val="bg1"/>
                </a:gs>
              </a:gsLst>
              <a:lin ang="2700000" scaled="1"/>
              <a:tileRect/>
            </a:gradFill>
          </a:ln>
          <a:effectLst>
            <a:innerShdw blurRad="203200" dist="203200" dir="135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500">
              <a:solidFill>
                <a:prstClr val="white"/>
              </a:solidFill>
            </a:endParaRPr>
          </a:p>
        </p:txBody>
      </p:sp>
      <p:sp>
        <p:nvSpPr>
          <p:cNvPr id="6" name="PA_椭圆 5"/>
          <p:cNvSpPr/>
          <p:nvPr>
            <p:custDataLst>
              <p:tags r:id="rId3"/>
            </p:custDataLst>
          </p:nvPr>
        </p:nvSpPr>
        <p:spPr>
          <a:xfrm>
            <a:off x="2989418" y="3149609"/>
            <a:ext cx="423720" cy="56496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2" name="PA_椭圆 11"/>
          <p:cNvSpPr/>
          <p:nvPr>
            <p:custDataLst>
              <p:tags r:id="rId4"/>
            </p:custDataLst>
          </p:nvPr>
        </p:nvSpPr>
        <p:spPr>
          <a:xfrm>
            <a:off x="35561" y="1712928"/>
            <a:ext cx="700347" cy="93379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4" name="PA_椭圆 13"/>
          <p:cNvSpPr/>
          <p:nvPr>
            <p:custDataLst>
              <p:tags r:id="rId5"/>
            </p:custDataLst>
          </p:nvPr>
        </p:nvSpPr>
        <p:spPr>
          <a:xfrm>
            <a:off x="2322133" y="4082086"/>
            <a:ext cx="514126" cy="685501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4" name="PA_椭圆 3"/>
          <p:cNvSpPr/>
          <p:nvPr>
            <p:custDataLst>
              <p:tags r:id="rId6"/>
            </p:custDataLst>
          </p:nvPr>
        </p:nvSpPr>
        <p:spPr>
          <a:xfrm>
            <a:off x="343535" y="1309370"/>
            <a:ext cx="2646045" cy="269430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13500000" scaled="1"/>
            <a:tileRect/>
          </a:gradFill>
          <a:ln w="38100">
            <a:gradFill flip="none" rotWithShape="1">
              <a:gsLst>
                <a:gs pos="0">
                  <a:schemeClr val="bg1">
                    <a:lumMod val="100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2032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11" name="PA_文本框 1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83683" y="2352993"/>
            <a:ext cx="2121958" cy="9118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665" b="1">
                <a:solidFill>
                  <a:srgbClr val="002060"/>
                </a:solidFill>
                <a:latin typeface="Agency FB" panose="020B0503020202020204"/>
              </a:rPr>
              <a:t>冲刺</a:t>
            </a:r>
            <a:r>
              <a:rPr lang="en-US" altLang="zh-CN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2021</a:t>
            </a:r>
            <a:r>
              <a:rPr lang="zh-CN" altLang="en-US" sz="2665" b="1">
                <a:solidFill>
                  <a:srgbClr val="002060"/>
                </a:solidFill>
                <a:latin typeface="Agency FB" panose="020B0503020202020204"/>
              </a:rPr>
              <a:t>年</a:t>
            </a:r>
            <a:endParaRPr lang="zh-CN" altLang="en-US" sz="2665" b="1">
              <a:solidFill>
                <a:srgbClr val="002060"/>
              </a:solidFill>
              <a:latin typeface="Agency FB" panose="020B0503020202020204"/>
            </a:endParaRPr>
          </a:p>
          <a:p>
            <a:pPr algn="ctr"/>
            <a:r>
              <a:rPr lang="en-US" altLang="zh-CN" sz="2665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2665" b="1">
                <a:solidFill>
                  <a:srgbClr val="002060"/>
                </a:solidFill>
                <a:latin typeface="Agency FB" panose="020B0503020202020204"/>
              </a:rPr>
              <a:t>月高考</a:t>
            </a:r>
            <a:endParaRPr lang="zh-CN" altLang="en-US" sz="2665" b="1">
              <a:solidFill>
                <a:srgbClr val="002060"/>
              </a:solidFill>
              <a:latin typeface="Agency FB" panose="020B0503020202020204"/>
            </a:endParaRPr>
          </a:p>
        </p:txBody>
      </p:sp>
      <p:sp>
        <p:nvSpPr>
          <p:cNvPr id="15" name="PA_文本框 14"/>
          <p:cNvSpPr txBox="1"/>
          <p:nvPr>
            <p:custDataLst>
              <p:tags r:id="rId8"/>
            </p:custDataLst>
          </p:nvPr>
        </p:nvSpPr>
        <p:spPr>
          <a:xfrm>
            <a:off x="2836545" y="1704975"/>
            <a:ext cx="6198235" cy="2527935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</a:t>
            </a:r>
            <a:r>
              <a:rPr lang="zh-CN" altLang="en-US" sz="3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高中英语应用文写作</a:t>
            </a:r>
            <a:endParaRPr lang="zh-CN" alt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auto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r>
              <a:rPr lang="en-US" altLang="zh-CN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endParaRPr lang="en-US" altLang="zh-CN" sz="4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          </a:t>
            </a:r>
            <a:r>
              <a:rPr lang="zh-CN" alt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道歉信</a:t>
            </a:r>
            <a:r>
              <a:rPr lang="en-US" altLang="zh-CN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</a:rPr>
              <a:t> </a:t>
            </a:r>
            <a:endParaRPr lang="en-US" altLang="zh-CN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zh-CN" altLang="en-US" sz="36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Letters of Apologies</a:t>
            </a:r>
            <a:endParaRPr lang="zh-CN" altLang="en-US" sz="36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PA_任意多边形 5"/>
          <p:cNvSpPr>
            <a:spLocks noEditPoints="1"/>
          </p:cNvSpPr>
          <p:nvPr>
            <p:custDataLst>
              <p:tags r:id="rId9"/>
            </p:custDataLst>
          </p:nvPr>
        </p:nvSpPr>
        <p:spPr bwMode="auto">
          <a:xfrm>
            <a:off x="1391920" y="908685"/>
            <a:ext cx="1334135" cy="1200785"/>
          </a:xfrm>
          <a:custGeom>
            <a:avLst/>
            <a:gdLst>
              <a:gd name="T0" fmla="*/ 39171 w 40338"/>
              <a:gd name="T1" fmla="*/ 17975 h 44514"/>
              <a:gd name="T2" fmla="*/ 31480 w 40338"/>
              <a:gd name="T3" fmla="*/ 18114 h 44514"/>
              <a:gd name="T4" fmla="*/ 31970 w 40338"/>
              <a:gd name="T5" fmla="*/ 20308 h 44514"/>
              <a:gd name="T6" fmla="*/ 34786 w 40338"/>
              <a:gd name="T7" fmla="*/ 21008 h 44514"/>
              <a:gd name="T8" fmla="*/ 19218 w 40338"/>
              <a:gd name="T9" fmla="*/ 35978 h 44514"/>
              <a:gd name="T10" fmla="*/ 13120 w 40338"/>
              <a:gd name="T11" fmla="*/ 31755 h 44514"/>
              <a:gd name="T12" fmla="*/ 13763 w 40338"/>
              <a:gd name="T13" fmla="*/ 34765 h 44514"/>
              <a:gd name="T14" fmla="*/ 18610 w 40338"/>
              <a:gd name="T15" fmla="*/ 39010 h 44514"/>
              <a:gd name="T16" fmla="*/ 37211 w 40338"/>
              <a:gd name="T17" fmla="*/ 22237 h 44514"/>
              <a:gd name="T18" fmla="*/ 37608 w 40338"/>
              <a:gd name="T19" fmla="*/ 22034 h 44514"/>
              <a:gd name="T20" fmla="*/ 38028 w 40338"/>
              <a:gd name="T21" fmla="*/ 26003 h 44514"/>
              <a:gd name="T22" fmla="*/ 40331 w 40338"/>
              <a:gd name="T23" fmla="*/ 19129 h 44514"/>
              <a:gd name="T24" fmla="*/ 37232 w 40338"/>
              <a:gd name="T25" fmla="*/ 41570 h 44514"/>
              <a:gd name="T26" fmla="*/ 32125 w 40338"/>
              <a:gd name="T27" fmla="*/ 44514 h 44514"/>
              <a:gd name="T28" fmla="*/ 30742 w 40338"/>
              <a:gd name="T29" fmla="*/ 44514 h 44514"/>
              <a:gd name="T30" fmla="*/ 37232 w 40338"/>
              <a:gd name="T31" fmla="*/ 35868 h 44514"/>
              <a:gd name="T32" fmla="*/ 28582 w 40338"/>
              <a:gd name="T33" fmla="*/ 44514 h 44514"/>
              <a:gd name="T34" fmla="*/ 37232 w 40338"/>
              <a:gd name="T35" fmla="*/ 30938 h 44514"/>
              <a:gd name="T36" fmla="*/ 21497 w 40338"/>
              <a:gd name="T37" fmla="*/ 44514 h 44514"/>
              <a:gd name="T38" fmla="*/ 20114 w 40338"/>
              <a:gd name="T39" fmla="*/ 44514 h 44514"/>
              <a:gd name="T40" fmla="*/ 16571 w 40338"/>
              <a:gd name="T41" fmla="*/ 44514 h 44514"/>
              <a:gd name="T42" fmla="*/ 36918 w 40338"/>
              <a:gd name="T43" fmla="*/ 24168 h 44514"/>
              <a:gd name="T44" fmla="*/ 13028 w 40338"/>
              <a:gd name="T45" fmla="*/ 44514 h 44514"/>
              <a:gd name="T46" fmla="*/ 17828 w 40338"/>
              <a:gd name="T47" fmla="*/ 39800 h 44514"/>
              <a:gd name="T48" fmla="*/ 10869 w 40338"/>
              <a:gd name="T49" fmla="*/ 44514 h 44514"/>
              <a:gd name="T50" fmla="*/ 14231 w 40338"/>
              <a:gd name="T51" fmla="*/ 36226 h 44514"/>
              <a:gd name="T52" fmla="*/ 14926 w 40338"/>
              <a:gd name="T53" fmla="*/ 36915 h 44514"/>
              <a:gd name="T54" fmla="*/ 8036 w 40338"/>
              <a:gd name="T55" fmla="*/ 13168 h 44514"/>
              <a:gd name="T56" fmla="*/ 13521 w 40338"/>
              <a:gd name="T57" fmla="*/ 10752 h 44514"/>
              <a:gd name="T58" fmla="*/ 14682 w 40338"/>
              <a:gd name="T59" fmla="*/ 21323 h 44514"/>
              <a:gd name="T60" fmla="*/ 18235 w 40338"/>
              <a:gd name="T61" fmla="*/ 32196 h 44514"/>
              <a:gd name="T62" fmla="*/ 20591 w 40338"/>
              <a:gd name="T63" fmla="*/ 22982 h 44514"/>
              <a:gd name="T64" fmla="*/ 19247 w 40338"/>
              <a:gd name="T65" fmla="*/ 9016 h 44514"/>
              <a:gd name="T66" fmla="*/ 18603 w 40338"/>
              <a:gd name="T67" fmla="*/ 9655 h 44514"/>
              <a:gd name="T68" fmla="*/ 18303 w 40338"/>
              <a:gd name="T69" fmla="*/ 8503 h 44514"/>
              <a:gd name="T70" fmla="*/ 17469 w 40338"/>
              <a:gd name="T71" fmla="*/ 11845 h 44514"/>
              <a:gd name="T72" fmla="*/ 15413 w 40338"/>
              <a:gd name="T73" fmla="*/ 7505 h 44514"/>
              <a:gd name="T74" fmla="*/ 6227 w 40338"/>
              <a:gd name="T75" fmla="*/ 13074 h 44514"/>
              <a:gd name="T76" fmla="*/ 21214 w 40338"/>
              <a:gd name="T77" fmla="*/ 3144 h 44514"/>
              <a:gd name="T78" fmla="*/ 19135 w 40338"/>
              <a:gd name="T79" fmla="*/ 7307 h 44514"/>
              <a:gd name="T80" fmla="*/ 22634 w 40338"/>
              <a:gd name="T81" fmla="*/ 13300 h 44514"/>
              <a:gd name="T82" fmla="*/ 27720 w 40338"/>
              <a:gd name="T83" fmla="*/ 8718 h 44514"/>
              <a:gd name="T84" fmla="*/ 19976 w 40338"/>
              <a:gd name="T85" fmla="*/ 9832 h 44514"/>
              <a:gd name="T86" fmla="*/ 11809 w 40338"/>
              <a:gd name="T87" fmla="*/ 25425 h 44514"/>
              <a:gd name="T88" fmla="*/ 9318 w 40338"/>
              <a:gd name="T89" fmla="*/ 32741 h 44514"/>
              <a:gd name="T90" fmla="*/ 15426 w 40338"/>
              <a:gd name="T91" fmla="*/ 23037 h 44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0338" h="44514">
                <a:moveTo>
                  <a:pt x="40331" y="19129"/>
                </a:moveTo>
                <a:cubicBezTo>
                  <a:pt x="40330" y="18820"/>
                  <a:pt x="40208" y="18527"/>
                  <a:pt x="39991" y="18312"/>
                </a:cubicBezTo>
                <a:cubicBezTo>
                  <a:pt x="39773" y="18097"/>
                  <a:pt x="39483" y="17975"/>
                  <a:pt x="39171" y="17975"/>
                </a:cubicBezTo>
                <a:lnTo>
                  <a:pt x="31962" y="17998"/>
                </a:lnTo>
                <a:cubicBezTo>
                  <a:pt x="31831" y="18003"/>
                  <a:pt x="31698" y="18031"/>
                  <a:pt x="31536" y="18097"/>
                </a:cubicBezTo>
                <a:cubicBezTo>
                  <a:pt x="31528" y="18097"/>
                  <a:pt x="31486" y="18114"/>
                  <a:pt x="31480" y="18114"/>
                </a:cubicBezTo>
                <a:cubicBezTo>
                  <a:pt x="31072" y="18307"/>
                  <a:pt x="30808" y="18715"/>
                  <a:pt x="30811" y="19156"/>
                </a:cubicBezTo>
                <a:cubicBezTo>
                  <a:pt x="30814" y="19635"/>
                  <a:pt x="31101" y="20054"/>
                  <a:pt x="31545" y="20225"/>
                </a:cubicBezTo>
                <a:cubicBezTo>
                  <a:pt x="31686" y="20281"/>
                  <a:pt x="31826" y="20308"/>
                  <a:pt x="31970" y="20308"/>
                </a:cubicBezTo>
                <a:lnTo>
                  <a:pt x="34491" y="20297"/>
                </a:lnTo>
                <a:cubicBezTo>
                  <a:pt x="34660" y="20297"/>
                  <a:pt x="34811" y="20402"/>
                  <a:pt x="34878" y="20556"/>
                </a:cubicBezTo>
                <a:cubicBezTo>
                  <a:pt x="34941" y="20711"/>
                  <a:pt x="34905" y="20887"/>
                  <a:pt x="34786" y="21008"/>
                </a:cubicBezTo>
                <a:lnTo>
                  <a:pt x="19805" y="35978"/>
                </a:lnTo>
                <a:cubicBezTo>
                  <a:pt x="19723" y="36055"/>
                  <a:pt x="19618" y="36099"/>
                  <a:pt x="19511" y="36099"/>
                </a:cubicBezTo>
                <a:cubicBezTo>
                  <a:pt x="19404" y="36099"/>
                  <a:pt x="19299" y="36061"/>
                  <a:pt x="19218" y="35978"/>
                </a:cubicBezTo>
                <a:lnTo>
                  <a:pt x="14953" y="31738"/>
                </a:lnTo>
                <a:cubicBezTo>
                  <a:pt x="14712" y="31501"/>
                  <a:pt x="14377" y="31363"/>
                  <a:pt x="14039" y="31363"/>
                </a:cubicBezTo>
                <a:cubicBezTo>
                  <a:pt x="13694" y="31363"/>
                  <a:pt x="13370" y="31501"/>
                  <a:pt x="13120" y="31755"/>
                </a:cubicBezTo>
                <a:lnTo>
                  <a:pt x="0" y="44514"/>
                </a:lnTo>
                <a:lnTo>
                  <a:pt x="3751" y="44514"/>
                </a:lnTo>
                <a:lnTo>
                  <a:pt x="13763" y="34765"/>
                </a:lnTo>
                <a:cubicBezTo>
                  <a:pt x="13843" y="34688"/>
                  <a:pt x="13946" y="34655"/>
                  <a:pt x="14049" y="34655"/>
                </a:cubicBezTo>
                <a:cubicBezTo>
                  <a:pt x="14155" y="34655"/>
                  <a:pt x="14261" y="34693"/>
                  <a:pt x="14341" y="34771"/>
                </a:cubicBezTo>
                <a:lnTo>
                  <a:pt x="18610" y="39010"/>
                </a:lnTo>
                <a:cubicBezTo>
                  <a:pt x="18850" y="39254"/>
                  <a:pt x="19183" y="39386"/>
                  <a:pt x="19523" y="39386"/>
                </a:cubicBezTo>
                <a:cubicBezTo>
                  <a:pt x="19869" y="39386"/>
                  <a:pt x="20193" y="39254"/>
                  <a:pt x="20437" y="39006"/>
                </a:cubicBezTo>
                <a:lnTo>
                  <a:pt x="37211" y="22237"/>
                </a:lnTo>
                <a:cubicBezTo>
                  <a:pt x="37224" y="22227"/>
                  <a:pt x="37234" y="22216"/>
                  <a:pt x="37247" y="22205"/>
                </a:cubicBezTo>
                <a:lnTo>
                  <a:pt x="37350" y="22128"/>
                </a:lnTo>
                <a:cubicBezTo>
                  <a:pt x="37426" y="22067"/>
                  <a:pt x="37517" y="22034"/>
                  <a:pt x="37608" y="22034"/>
                </a:cubicBezTo>
                <a:cubicBezTo>
                  <a:pt x="37671" y="22034"/>
                  <a:pt x="37732" y="22050"/>
                  <a:pt x="37789" y="22078"/>
                </a:cubicBezTo>
                <a:cubicBezTo>
                  <a:pt x="37932" y="22144"/>
                  <a:pt x="38023" y="22293"/>
                  <a:pt x="38024" y="22447"/>
                </a:cubicBezTo>
                <a:lnTo>
                  <a:pt x="38028" y="26003"/>
                </a:lnTo>
                <a:cubicBezTo>
                  <a:pt x="38030" y="26644"/>
                  <a:pt x="38548" y="27162"/>
                  <a:pt x="39184" y="27162"/>
                </a:cubicBezTo>
                <a:cubicBezTo>
                  <a:pt x="39819" y="27162"/>
                  <a:pt x="40338" y="26638"/>
                  <a:pt x="40338" y="26003"/>
                </a:cubicBezTo>
                <a:lnTo>
                  <a:pt x="40331" y="19129"/>
                </a:lnTo>
                <a:close/>
                <a:moveTo>
                  <a:pt x="35666" y="44514"/>
                </a:moveTo>
                <a:lnTo>
                  <a:pt x="37232" y="42948"/>
                </a:lnTo>
                <a:lnTo>
                  <a:pt x="37232" y="41570"/>
                </a:lnTo>
                <a:lnTo>
                  <a:pt x="34285" y="44514"/>
                </a:lnTo>
                <a:lnTo>
                  <a:pt x="35666" y="44514"/>
                </a:lnTo>
                <a:close/>
                <a:moveTo>
                  <a:pt x="32125" y="44514"/>
                </a:moveTo>
                <a:lnTo>
                  <a:pt x="37232" y="39408"/>
                </a:lnTo>
                <a:lnTo>
                  <a:pt x="37232" y="38024"/>
                </a:lnTo>
                <a:lnTo>
                  <a:pt x="30742" y="44514"/>
                </a:lnTo>
                <a:lnTo>
                  <a:pt x="32125" y="44514"/>
                </a:lnTo>
                <a:close/>
                <a:moveTo>
                  <a:pt x="28582" y="44514"/>
                </a:moveTo>
                <a:lnTo>
                  <a:pt x="37232" y="35868"/>
                </a:lnTo>
                <a:lnTo>
                  <a:pt x="37232" y="34484"/>
                </a:lnTo>
                <a:lnTo>
                  <a:pt x="27198" y="44514"/>
                </a:lnTo>
                <a:lnTo>
                  <a:pt x="28582" y="44514"/>
                </a:lnTo>
                <a:close/>
                <a:moveTo>
                  <a:pt x="25040" y="44514"/>
                </a:moveTo>
                <a:lnTo>
                  <a:pt x="37232" y="32323"/>
                </a:lnTo>
                <a:lnTo>
                  <a:pt x="37232" y="30938"/>
                </a:lnTo>
                <a:lnTo>
                  <a:pt x="23657" y="44514"/>
                </a:lnTo>
                <a:lnTo>
                  <a:pt x="25040" y="44514"/>
                </a:lnTo>
                <a:close/>
                <a:moveTo>
                  <a:pt x="21497" y="44514"/>
                </a:moveTo>
                <a:lnTo>
                  <a:pt x="37232" y="28777"/>
                </a:lnTo>
                <a:lnTo>
                  <a:pt x="37232" y="27399"/>
                </a:lnTo>
                <a:lnTo>
                  <a:pt x="20114" y="44514"/>
                </a:lnTo>
                <a:lnTo>
                  <a:pt x="21497" y="44514"/>
                </a:lnTo>
                <a:close/>
                <a:moveTo>
                  <a:pt x="36918" y="24168"/>
                </a:moveTo>
                <a:lnTo>
                  <a:pt x="16571" y="44514"/>
                </a:lnTo>
                <a:lnTo>
                  <a:pt x="17953" y="44514"/>
                </a:lnTo>
                <a:lnTo>
                  <a:pt x="36920" y="25546"/>
                </a:lnTo>
                <a:lnTo>
                  <a:pt x="36918" y="24168"/>
                </a:lnTo>
                <a:close/>
                <a:moveTo>
                  <a:pt x="17828" y="39800"/>
                </a:moveTo>
                <a:lnTo>
                  <a:pt x="17788" y="39756"/>
                </a:lnTo>
                <a:lnTo>
                  <a:pt x="13028" y="44514"/>
                </a:lnTo>
                <a:lnTo>
                  <a:pt x="14410" y="44514"/>
                </a:lnTo>
                <a:lnTo>
                  <a:pt x="18610" y="40312"/>
                </a:lnTo>
                <a:cubicBezTo>
                  <a:pt x="18320" y="40196"/>
                  <a:pt x="18052" y="40020"/>
                  <a:pt x="17828" y="39800"/>
                </a:cubicBezTo>
                <a:close/>
                <a:moveTo>
                  <a:pt x="16010" y="37991"/>
                </a:moveTo>
                <a:lnTo>
                  <a:pt x="9487" y="44514"/>
                </a:lnTo>
                <a:lnTo>
                  <a:pt x="10869" y="44514"/>
                </a:lnTo>
                <a:lnTo>
                  <a:pt x="16703" y="38680"/>
                </a:lnTo>
                <a:lnTo>
                  <a:pt x="16010" y="37991"/>
                </a:lnTo>
                <a:close/>
                <a:moveTo>
                  <a:pt x="14231" y="36226"/>
                </a:moveTo>
                <a:lnTo>
                  <a:pt x="5944" y="44514"/>
                </a:lnTo>
                <a:lnTo>
                  <a:pt x="7325" y="44514"/>
                </a:lnTo>
                <a:lnTo>
                  <a:pt x="14926" y="36915"/>
                </a:lnTo>
                <a:lnTo>
                  <a:pt x="14231" y="36226"/>
                </a:lnTo>
                <a:close/>
                <a:moveTo>
                  <a:pt x="8030" y="13173"/>
                </a:moveTo>
                <a:lnTo>
                  <a:pt x="8036" y="13168"/>
                </a:lnTo>
                <a:cubicBezTo>
                  <a:pt x="8110" y="13101"/>
                  <a:pt x="11369" y="10433"/>
                  <a:pt x="11571" y="10372"/>
                </a:cubicBezTo>
                <a:cubicBezTo>
                  <a:pt x="11701" y="10328"/>
                  <a:pt x="14479" y="10460"/>
                  <a:pt x="14479" y="10460"/>
                </a:cubicBezTo>
                <a:lnTo>
                  <a:pt x="13521" y="10752"/>
                </a:lnTo>
                <a:cubicBezTo>
                  <a:pt x="13076" y="12671"/>
                  <a:pt x="11920" y="16426"/>
                  <a:pt x="11743" y="18168"/>
                </a:cubicBezTo>
                <a:cubicBezTo>
                  <a:pt x="11724" y="18367"/>
                  <a:pt x="12212" y="18467"/>
                  <a:pt x="12198" y="18648"/>
                </a:cubicBezTo>
                <a:cubicBezTo>
                  <a:pt x="12166" y="19028"/>
                  <a:pt x="12765" y="20341"/>
                  <a:pt x="14682" y="21323"/>
                </a:cubicBezTo>
                <a:cubicBezTo>
                  <a:pt x="15165" y="21846"/>
                  <a:pt x="17773" y="24471"/>
                  <a:pt x="17803" y="24532"/>
                </a:cubicBezTo>
                <a:cubicBezTo>
                  <a:pt x="17811" y="24631"/>
                  <a:pt x="16963" y="30316"/>
                  <a:pt x="16963" y="30316"/>
                </a:cubicBezTo>
                <a:cubicBezTo>
                  <a:pt x="16825" y="31264"/>
                  <a:pt x="17349" y="32085"/>
                  <a:pt x="18235" y="32196"/>
                </a:cubicBezTo>
                <a:cubicBezTo>
                  <a:pt x="19122" y="32306"/>
                  <a:pt x="19862" y="31711"/>
                  <a:pt x="20000" y="30762"/>
                </a:cubicBezTo>
                <a:cubicBezTo>
                  <a:pt x="20000" y="30757"/>
                  <a:pt x="20825" y="24757"/>
                  <a:pt x="20882" y="24532"/>
                </a:cubicBezTo>
                <a:cubicBezTo>
                  <a:pt x="21132" y="23578"/>
                  <a:pt x="20741" y="23242"/>
                  <a:pt x="20591" y="22982"/>
                </a:cubicBezTo>
                <a:cubicBezTo>
                  <a:pt x="20400" y="22651"/>
                  <a:pt x="17540" y="19354"/>
                  <a:pt x="17426" y="19222"/>
                </a:cubicBezTo>
                <a:cubicBezTo>
                  <a:pt x="17971" y="14684"/>
                  <a:pt x="19784" y="11635"/>
                  <a:pt x="19745" y="10968"/>
                </a:cubicBezTo>
                <a:cubicBezTo>
                  <a:pt x="19660" y="9534"/>
                  <a:pt x="19247" y="9016"/>
                  <a:pt x="19247" y="9016"/>
                </a:cubicBezTo>
                <a:lnTo>
                  <a:pt x="19137" y="9275"/>
                </a:lnTo>
                <a:cubicBezTo>
                  <a:pt x="19164" y="11216"/>
                  <a:pt x="18523" y="12721"/>
                  <a:pt x="18523" y="12721"/>
                </a:cubicBezTo>
                <a:cubicBezTo>
                  <a:pt x="18523" y="12721"/>
                  <a:pt x="18696" y="10399"/>
                  <a:pt x="18603" y="9655"/>
                </a:cubicBezTo>
                <a:cubicBezTo>
                  <a:pt x="18719" y="9429"/>
                  <a:pt x="18838" y="9154"/>
                  <a:pt x="18838" y="9154"/>
                </a:cubicBezTo>
                <a:lnTo>
                  <a:pt x="18590" y="8608"/>
                </a:lnTo>
                <a:cubicBezTo>
                  <a:pt x="18590" y="8608"/>
                  <a:pt x="18423" y="8541"/>
                  <a:pt x="18303" y="8503"/>
                </a:cubicBezTo>
                <a:cubicBezTo>
                  <a:pt x="18087" y="8613"/>
                  <a:pt x="17796" y="8894"/>
                  <a:pt x="17796" y="8894"/>
                </a:cubicBezTo>
                <a:cubicBezTo>
                  <a:pt x="17796" y="8894"/>
                  <a:pt x="17888" y="9237"/>
                  <a:pt x="18055" y="9550"/>
                </a:cubicBezTo>
                <a:cubicBezTo>
                  <a:pt x="18015" y="9644"/>
                  <a:pt x="17832" y="10714"/>
                  <a:pt x="17469" y="11845"/>
                </a:cubicBezTo>
                <a:cubicBezTo>
                  <a:pt x="17542" y="8652"/>
                  <a:pt x="16919" y="7797"/>
                  <a:pt x="16668" y="7555"/>
                </a:cubicBezTo>
                <a:lnTo>
                  <a:pt x="16664" y="7555"/>
                </a:lnTo>
                <a:cubicBezTo>
                  <a:pt x="16335" y="7521"/>
                  <a:pt x="15425" y="7532"/>
                  <a:pt x="15413" y="7505"/>
                </a:cubicBezTo>
                <a:cubicBezTo>
                  <a:pt x="14504" y="7571"/>
                  <a:pt x="12853" y="7753"/>
                  <a:pt x="10781" y="7984"/>
                </a:cubicBezTo>
                <a:cubicBezTo>
                  <a:pt x="10661" y="8001"/>
                  <a:pt x="6340" y="11260"/>
                  <a:pt x="6325" y="11271"/>
                </a:cubicBezTo>
                <a:cubicBezTo>
                  <a:pt x="5802" y="11745"/>
                  <a:pt x="5758" y="12550"/>
                  <a:pt x="6227" y="13074"/>
                </a:cubicBezTo>
                <a:cubicBezTo>
                  <a:pt x="6700" y="13598"/>
                  <a:pt x="7505" y="13642"/>
                  <a:pt x="8030" y="13173"/>
                </a:cubicBezTo>
                <a:close/>
                <a:moveTo>
                  <a:pt x="19135" y="7307"/>
                </a:moveTo>
                <a:cubicBezTo>
                  <a:pt x="20728" y="7047"/>
                  <a:pt x="21130" y="4897"/>
                  <a:pt x="21214" y="3144"/>
                </a:cubicBezTo>
                <a:cubicBezTo>
                  <a:pt x="21301" y="1395"/>
                  <a:pt x="20024" y="144"/>
                  <a:pt x="18780" y="84"/>
                </a:cubicBezTo>
                <a:cubicBezTo>
                  <a:pt x="17075" y="0"/>
                  <a:pt x="15894" y="1368"/>
                  <a:pt x="15806" y="3116"/>
                </a:cubicBezTo>
                <a:cubicBezTo>
                  <a:pt x="15962" y="5977"/>
                  <a:pt x="17960" y="7488"/>
                  <a:pt x="19135" y="7307"/>
                </a:cubicBezTo>
                <a:close/>
                <a:moveTo>
                  <a:pt x="20117" y="11100"/>
                </a:moveTo>
                <a:cubicBezTo>
                  <a:pt x="20053" y="11635"/>
                  <a:pt x="19745" y="12390"/>
                  <a:pt x="19745" y="12390"/>
                </a:cubicBezTo>
                <a:lnTo>
                  <a:pt x="22634" y="13300"/>
                </a:lnTo>
                <a:cubicBezTo>
                  <a:pt x="23015" y="13427"/>
                  <a:pt x="23422" y="13355"/>
                  <a:pt x="23746" y="13124"/>
                </a:cubicBezTo>
                <a:lnTo>
                  <a:pt x="27435" y="10466"/>
                </a:lnTo>
                <a:cubicBezTo>
                  <a:pt x="27998" y="10063"/>
                  <a:pt x="28124" y="9275"/>
                  <a:pt x="27720" y="8718"/>
                </a:cubicBezTo>
                <a:cubicBezTo>
                  <a:pt x="27314" y="8150"/>
                  <a:pt x="26530" y="8024"/>
                  <a:pt x="25969" y="8431"/>
                </a:cubicBezTo>
                <a:lnTo>
                  <a:pt x="22790" y="10720"/>
                </a:lnTo>
                <a:lnTo>
                  <a:pt x="19976" y="9832"/>
                </a:lnTo>
                <a:cubicBezTo>
                  <a:pt x="19976" y="9832"/>
                  <a:pt x="20176" y="10576"/>
                  <a:pt x="20117" y="11100"/>
                </a:cubicBezTo>
                <a:close/>
                <a:moveTo>
                  <a:pt x="12778" y="20650"/>
                </a:moveTo>
                <a:lnTo>
                  <a:pt x="11809" y="25425"/>
                </a:lnTo>
                <a:lnTo>
                  <a:pt x="7045" y="30685"/>
                </a:lnTo>
                <a:cubicBezTo>
                  <a:pt x="6476" y="31314"/>
                  <a:pt x="6525" y="32279"/>
                  <a:pt x="7153" y="32852"/>
                </a:cubicBezTo>
                <a:cubicBezTo>
                  <a:pt x="7780" y="33420"/>
                  <a:pt x="8750" y="33370"/>
                  <a:pt x="9318" y="32741"/>
                </a:cubicBezTo>
                <a:lnTo>
                  <a:pt x="14365" y="27173"/>
                </a:lnTo>
                <a:cubicBezTo>
                  <a:pt x="14552" y="26968"/>
                  <a:pt x="14676" y="26715"/>
                  <a:pt x="14732" y="26445"/>
                </a:cubicBezTo>
                <a:lnTo>
                  <a:pt x="15426" y="23037"/>
                </a:lnTo>
                <a:cubicBezTo>
                  <a:pt x="15117" y="22679"/>
                  <a:pt x="14780" y="22298"/>
                  <a:pt x="14461" y="21951"/>
                </a:cubicBezTo>
                <a:cubicBezTo>
                  <a:pt x="13819" y="21604"/>
                  <a:pt x="13226" y="21108"/>
                  <a:pt x="12778" y="2065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500">
              <a:solidFill>
                <a:srgbClr val="262626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PA_椭圆 6"/>
          <p:cNvSpPr/>
          <p:nvPr>
            <p:custDataLst>
              <p:tags r:id="rId10"/>
            </p:custDataLst>
          </p:nvPr>
        </p:nvSpPr>
        <p:spPr>
          <a:xfrm>
            <a:off x="899851" y="985107"/>
            <a:ext cx="518642" cy="691523"/>
          </a:xfrm>
          <a:prstGeom prst="ellipse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lin ang="13500000" scaled="1"/>
            <a:tileRect/>
          </a:gradFill>
          <a:ln w="25400">
            <a:gradFill flip="none" rotWithShape="1">
              <a:gsLst>
                <a:gs pos="0">
                  <a:schemeClr val="accent2"/>
                </a:gs>
                <a:gs pos="100000">
                  <a:schemeClr val="accent2">
                    <a:lumMod val="50000"/>
                  </a:schemeClr>
                </a:gs>
              </a:gsLst>
              <a:lin ang="2700000" scaled="1"/>
              <a:tileRect/>
            </a:gra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sp>
        <p:nvSpPr>
          <p:cNvPr id="9" name="PA_椭圆 8"/>
          <p:cNvSpPr/>
          <p:nvPr>
            <p:custDataLst>
              <p:tags r:id="rId11"/>
            </p:custDataLst>
          </p:nvPr>
        </p:nvSpPr>
        <p:spPr>
          <a:xfrm>
            <a:off x="2916188" y="1129070"/>
            <a:ext cx="455882" cy="607843"/>
          </a:xfrm>
          <a:prstGeom prst="ellipse">
            <a:avLst/>
          </a:prstGeom>
          <a:solidFill>
            <a:srgbClr val="92D050"/>
          </a:solidFill>
          <a:ln w="25400">
            <a:solidFill>
              <a:srgbClr val="92D050"/>
            </a:solidFill>
          </a:ln>
          <a:effectLst>
            <a:outerShdw blurRad="152400" dist="1524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165">
              <a:solidFill>
                <a:prstClr val="white"/>
              </a:solidFill>
            </a:endParaRPr>
          </a:p>
        </p:txBody>
      </p:sp>
      <p:grpSp>
        <p:nvGrpSpPr>
          <p:cNvPr id="16" name="PA_组合 130"/>
          <p:cNvGrpSpPr/>
          <p:nvPr>
            <p:custDataLst>
              <p:tags r:id="rId12"/>
            </p:custDataLst>
          </p:nvPr>
        </p:nvGrpSpPr>
        <p:grpSpPr bwMode="auto">
          <a:xfrm>
            <a:off x="6852708" y="277813"/>
            <a:ext cx="492125" cy="1799167"/>
            <a:chOff x="8851144" y="2051771"/>
            <a:chExt cx="788156" cy="2160000"/>
          </a:xfrm>
        </p:grpSpPr>
        <p:grpSp>
          <p:nvGrpSpPr>
            <p:cNvPr id="17" name="等腰三角形 9_42"/>
            <p:cNvGrpSpPr/>
            <p:nvPr/>
          </p:nvGrpSpPr>
          <p:grpSpPr bwMode="auto">
            <a:xfrm>
              <a:off x="8844081" y="2377483"/>
              <a:ext cx="804672" cy="1840992"/>
              <a:chOff x="7303008" y="658368"/>
              <a:chExt cx="603504" cy="1840992"/>
            </a:xfrm>
          </p:grpSpPr>
          <p:pic>
            <p:nvPicPr>
              <p:cNvPr id="112678" name="等腰三角形 9_42"/>
              <p:cNvPicPr>
                <a:picLocks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7303008" y="658368"/>
                <a:ext cx="603504" cy="1840992"/>
              </a:xfrm>
              <a:prstGeom prst="rect">
                <a:avLst/>
              </a:prstGeom>
              <a:noFill/>
            </p:spPr>
          </p:pic>
          <p:sp>
            <p:nvSpPr>
              <p:cNvPr id="112679" name="Text Box 39"/>
              <p:cNvSpPr txBox="1">
                <a:spLocks noChangeArrowheads="1"/>
              </p:cNvSpPr>
              <p:nvPr/>
            </p:nvSpPr>
            <p:spPr bwMode="auto">
              <a:xfrm rot="10800000">
                <a:off x="7308305" y="666468"/>
                <a:ext cx="591117" cy="18261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rot="10800000" anchor="ctr"/>
              <a:lstStyle/>
              <a:p>
                <a:pPr algn="ctr"/>
                <a:endParaRPr lang="zh-CN" altLang="en-US" sz="1500">
                  <a:solidFill>
                    <a:srgbClr val="FFFFFF"/>
                  </a:solidFill>
                  <a:latin typeface="Calibri" panose="020F0502020204030204" charset="0"/>
                  <a:sym typeface="+mn-lt"/>
                </a:endParaRPr>
              </a:p>
            </p:txBody>
          </p:sp>
        </p:grpSp>
        <p:sp>
          <p:nvSpPr>
            <p:cNvPr id="22" name="椭圆 21"/>
            <p:cNvSpPr>
              <a:spLocks noChangeAspect="1"/>
            </p:cNvSpPr>
            <p:nvPr/>
          </p:nvSpPr>
          <p:spPr>
            <a:xfrm>
              <a:off x="8910468" y="2051771"/>
              <a:ext cx="669509" cy="667059"/>
            </a:xfrm>
            <a:prstGeom prst="ellipse">
              <a:avLst/>
            </a:prstGeom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60000">
                  <a:srgbClr val="009999"/>
                </a:gs>
                <a:gs pos="100000">
                  <a:srgbClr val="009999"/>
                </a:gs>
              </a:gsLst>
              <a:lin ang="5400000" scaled="1"/>
            </a:gradFill>
            <a:ln w="25400">
              <a:noFill/>
            </a:ln>
            <a:effectLst>
              <a:outerShdw blurRad="127000" dist="38100" dir="540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5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PA_组合 126"/>
          <p:cNvGrpSpPr/>
          <p:nvPr>
            <p:custDataLst>
              <p:tags r:id="rId14"/>
            </p:custDataLst>
          </p:nvPr>
        </p:nvGrpSpPr>
        <p:grpSpPr bwMode="auto">
          <a:xfrm>
            <a:off x="4032250" y="2"/>
            <a:ext cx="673365" cy="2640543"/>
            <a:chOff x="7097292" y="3424240"/>
            <a:chExt cx="1077041" cy="3167998"/>
          </a:xfrm>
        </p:grpSpPr>
        <p:grpSp>
          <p:nvGrpSpPr>
            <p:cNvPr id="24" name="等腰三角形 9_34"/>
            <p:cNvGrpSpPr/>
            <p:nvPr/>
          </p:nvGrpSpPr>
          <p:grpSpPr bwMode="auto">
            <a:xfrm>
              <a:off x="7091689" y="3905824"/>
              <a:ext cx="1089152" cy="2694432"/>
              <a:chOff x="3919728" y="481584"/>
              <a:chExt cx="816864" cy="2694432"/>
            </a:xfrm>
          </p:grpSpPr>
          <p:pic>
            <p:nvPicPr>
              <p:cNvPr id="112674" name="等腰三角形 9_34"/>
              <p:cNvPicPr>
                <a:picLocks noChangeArrowheads="1"/>
              </p:cNvPicPr>
              <p:nvPr/>
            </p:nvPicPr>
            <p:blipFill>
              <a:blip r:embed="rId15" cstate="print"/>
              <a:srcRect/>
              <a:stretch>
                <a:fillRect/>
              </a:stretch>
            </p:blipFill>
            <p:spPr bwMode="auto">
              <a:xfrm>
                <a:off x="3919728" y="481584"/>
                <a:ext cx="816864" cy="2694432"/>
              </a:xfrm>
              <a:prstGeom prst="rect">
                <a:avLst/>
              </a:prstGeom>
              <a:noFill/>
            </p:spPr>
          </p:pic>
          <p:sp>
            <p:nvSpPr>
              <p:cNvPr id="112675" name="Text Box 35"/>
              <p:cNvSpPr txBox="1">
                <a:spLocks noChangeArrowheads="1"/>
              </p:cNvSpPr>
              <p:nvPr/>
            </p:nvSpPr>
            <p:spPr bwMode="auto">
              <a:xfrm rot="10800000">
                <a:off x="3923930" y="489589"/>
                <a:ext cx="807781" cy="267840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rot="10800000" anchor="ctr"/>
              <a:lstStyle/>
              <a:p>
                <a:pPr algn="ctr"/>
                <a:endParaRPr lang="zh-CN" altLang="en-US" sz="1500">
                  <a:solidFill>
                    <a:srgbClr val="FFFFFF"/>
                  </a:solidFill>
                  <a:latin typeface="Calibri" panose="020F0502020204030204" charset="0"/>
                  <a:sym typeface="+mn-lt"/>
                </a:endParaRPr>
              </a:p>
            </p:txBody>
          </p:sp>
        </p:grpSp>
        <p:sp>
          <p:nvSpPr>
            <p:cNvPr id="25" name="椭圆 24"/>
            <p:cNvSpPr>
              <a:spLocks noChangeAspect="1"/>
            </p:cNvSpPr>
            <p:nvPr/>
          </p:nvSpPr>
          <p:spPr>
            <a:xfrm>
              <a:off x="7145961" y="3424240"/>
              <a:ext cx="979704" cy="979286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chemeClr val="bg2"/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 w="25400">
              <a:noFill/>
            </a:ln>
            <a:effectLst>
              <a:outerShdw blurRad="127000" dist="38100" dir="5400000" algn="t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5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732270" y="4657725"/>
            <a:ext cx="1694180" cy="35242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1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ea"/>
                <a:sym typeface="+mn-ea"/>
              </a:rPr>
              <a:t>杭州二中许丽君</a:t>
            </a:r>
            <a:endParaRPr lang="zh-CN" altLang="en-US" sz="1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  <a:cs typeface="+mn-ea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768922" y="1874793"/>
          <a:ext cx="7820005" cy="3423881"/>
        </p:xfrm>
        <a:graphic>
          <a:graphicData uri="http://schemas.openxmlformats.org/drawingml/2006/table">
            <a:tbl>
              <a:tblPr firstRow="1" firstCol="1" bandRow="1"/>
              <a:tblGrid>
                <a:gridCol w="1887855"/>
                <a:gridCol w="5932150"/>
              </a:tblGrid>
              <a:tr h="518142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Goal</a:t>
                      </a:r>
                      <a:endParaRPr kumimoji="0" lang="en-US" sz="1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Have you made the purpose clear?</a:t>
                      </a:r>
                      <a:endParaRPr lang="en-US" sz="1800" b="1" kern="100">
                        <a:effectLst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Frame</a:t>
                      </a:r>
                      <a:endParaRPr kumimoji="0" lang="en-US" sz="1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Does the structure conform to the requirements?</a:t>
                      </a:r>
                      <a:endParaRPr lang="en-US" sz="1800" b="1" kern="100">
                        <a:effectLst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16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Language   </a:t>
                      </a:r>
                      <a:endParaRPr kumimoji="0" lang="zh-CN" sz="1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0033CC"/>
                          </a:solidFill>
                          <a:effectLst/>
                          <a:highlight>
                            <a:srgbClr val="00FFFF"/>
                          </a:highlight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 </a:t>
                      </a:r>
                      <a:endParaRPr lang="zh-CN" sz="1800" b="1" kern="100" dirty="0">
                        <a:effectLst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Are the sentences brief and accurate? Is the language smooth and fluent</a:t>
                      </a:r>
                      <a:r>
                        <a:rPr lang="zh-CN" sz="1800" b="1" kern="100">
                          <a:effectLst/>
                          <a:latin typeface="Tahoma" panose="020B0604030504040204"/>
                          <a:ea typeface="华文隶书" panose="02010800040101010101" charset="-122"/>
                          <a:cs typeface="Times New Roman" panose="02020603050405020304"/>
                        </a:rPr>
                        <a:t>？</a:t>
                      </a:r>
                      <a:endParaRPr lang="zh-CN" sz="1800" b="1" kern="100">
                        <a:effectLst/>
                        <a:latin typeface="Tahoma" panose="020B0604030504040204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99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Main points</a:t>
                      </a:r>
                      <a:endParaRPr kumimoji="0" lang="en-US" sz="180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Have you contained all the points of view?</a:t>
                      </a:r>
                      <a:endParaRPr lang="en-US" sz="1800" b="1" kern="100">
                        <a:effectLst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51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18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Proper details </a:t>
                      </a:r>
                      <a:endParaRPr kumimoji="0" lang="en-US" altLang="zh-CN" sz="18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 </a:t>
                      </a:r>
                      <a:r>
                        <a:rPr lang="en-US" sz="1800" b="1" kern="100" dirty="0" smtClean="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Are the details suitable?</a:t>
                      </a:r>
                      <a:endParaRPr lang="en-US" sz="1800" b="1" kern="100" dirty="0" smtClean="0">
                        <a:effectLst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CN" sz="1800" b="1" i="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Clear  </a:t>
                      </a:r>
                      <a:r>
                        <a:rPr kumimoji="0" lang="en-US" sz="1800" b="1" i="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Logic</a:t>
                      </a:r>
                      <a:endParaRPr kumimoji="0" lang="en-US" sz="1800" b="1" i="0" u="none" strike="noStrike" kern="100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华文隶书" panose="02010800040101010101" charset="-122"/>
                          <a:ea typeface="微软雅黑" panose="020B0503020204020204" charset="-122"/>
                          <a:cs typeface="Times New Roman" panose="02020603050405020304"/>
                        </a:rPr>
                        <a:t>Is the logic clear and well-organized?</a:t>
                      </a:r>
                      <a:endParaRPr lang="en-US" sz="1800" b="1" kern="100" dirty="0">
                        <a:effectLst/>
                        <a:latin typeface="华文隶书" panose="02010800040101010101" charset="-122"/>
                        <a:ea typeface="微软雅黑" panose="020B0503020204020204" charset="-122"/>
                        <a:cs typeface="Times New Roman" panose="02020603050405020304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761365" y="841375"/>
            <a:ext cx="782510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835" algn="just">
              <a:spcAft>
                <a:spcPts val="0"/>
              </a:spcAft>
            </a:pPr>
            <a:r>
              <a:rPr lang="en-US" altLang="zh-CN" b="1" kern="100" dirty="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Work in groups. Every student read the article and others </a:t>
            </a:r>
            <a:r>
              <a:rPr lang="en-US" altLang="zh-CN" b="1" u="sng" kern="1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remark</a:t>
            </a:r>
            <a:r>
              <a:rPr lang="en-US" altLang="zh-CN" b="1" kern="100" dirty="0">
                <a:solidFill>
                  <a:srgbClr val="002060"/>
                </a:solidFill>
                <a:latin typeface="Times New Roman" panose="02020603050405020304"/>
                <a:cs typeface="Times New Roman" panose="02020603050405020304"/>
              </a:rPr>
              <a:t> on others’ article. Then choose the best one to present before the class. When you are discussing, you can note the following hints.</a:t>
            </a:r>
            <a:endParaRPr lang="en-US" altLang="zh-CN" sz="2000" b="1" kern="100" dirty="0">
              <a:solidFill>
                <a:srgbClr val="002060"/>
              </a:solidFill>
              <a:effectLst/>
              <a:latin typeface="Times New Roman" panose="020206030504050203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31595" y="193675"/>
            <a:ext cx="270954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Evaluation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"/>
          <p:cNvSpPr/>
          <p:nvPr/>
        </p:nvSpPr>
        <p:spPr>
          <a:xfrm>
            <a:off x="467544" y="3433564"/>
            <a:ext cx="1668600" cy="185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grpSp>
        <p:nvGrpSpPr>
          <p:cNvPr id="433" name="Google Shape;433;p21"/>
          <p:cNvGrpSpPr/>
          <p:nvPr/>
        </p:nvGrpSpPr>
        <p:grpSpPr>
          <a:xfrm>
            <a:off x="827879" y="3433571"/>
            <a:ext cx="1085678" cy="1206314"/>
            <a:chOff x="6643075" y="3664250"/>
            <a:chExt cx="407950" cy="407975"/>
          </a:xfrm>
        </p:grpSpPr>
        <p:sp>
          <p:nvSpPr>
            <p:cNvPr id="434" name="Google Shape;434;p21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35" name="Google Shape;435;p21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</p:grpSp>
      <p:grpSp>
        <p:nvGrpSpPr>
          <p:cNvPr id="436" name="Google Shape;436;p21"/>
          <p:cNvGrpSpPr/>
          <p:nvPr/>
        </p:nvGrpSpPr>
        <p:grpSpPr>
          <a:xfrm rot="-587344">
            <a:off x="573539" y="4805384"/>
            <a:ext cx="446375" cy="495944"/>
            <a:chOff x="576250" y="4319400"/>
            <a:chExt cx="442075" cy="442050"/>
          </a:xfrm>
        </p:grpSpPr>
        <p:sp>
          <p:nvSpPr>
            <p:cNvPr id="437" name="Google Shape;437;p2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38" name="Google Shape;438;p21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39" name="Google Shape;439;p21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40" name="Google Shape;440;p21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</p:grpSp>
      <p:sp>
        <p:nvSpPr>
          <p:cNvPr id="441" name="Google Shape;441;p21"/>
          <p:cNvSpPr/>
          <p:nvPr/>
        </p:nvSpPr>
        <p:spPr>
          <a:xfrm>
            <a:off x="568298" y="3712138"/>
            <a:ext cx="169688" cy="18005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42" name="Google Shape;442;p21"/>
          <p:cNvSpPr/>
          <p:nvPr/>
        </p:nvSpPr>
        <p:spPr>
          <a:xfrm rot="2697328">
            <a:off x="1882829" y="4700889"/>
            <a:ext cx="257594" cy="27328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43" name="Google Shape;443;p21"/>
          <p:cNvSpPr/>
          <p:nvPr/>
        </p:nvSpPr>
        <p:spPr>
          <a:xfrm>
            <a:off x="1890379" y="4477851"/>
            <a:ext cx="103178" cy="109524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44" name="Google Shape;444;p21"/>
          <p:cNvSpPr/>
          <p:nvPr/>
        </p:nvSpPr>
        <p:spPr>
          <a:xfrm rot="1280404">
            <a:off x="565025" y="4255207"/>
            <a:ext cx="103173" cy="10949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2" name="文本框 1"/>
          <p:cNvSpPr txBox="1"/>
          <p:nvPr/>
        </p:nvSpPr>
        <p:spPr>
          <a:xfrm>
            <a:off x="2339975" y="1561465"/>
            <a:ext cx="515810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4000" b="1">
                <a:solidFill>
                  <a:schemeClr val="bg1"/>
                </a:solidFill>
              </a:rPr>
              <a:t>应用文写作</a:t>
            </a:r>
            <a:endParaRPr lang="zh-CN" altLang="en-US" sz="4000" b="1">
              <a:solidFill>
                <a:schemeClr val="bg1"/>
              </a:solidFill>
            </a:endParaRPr>
          </a:p>
          <a:p>
            <a:pPr algn="ctr"/>
            <a:r>
              <a:rPr lang="zh-CN" altLang="en-US" sz="4000" b="1">
                <a:solidFill>
                  <a:schemeClr val="bg1"/>
                </a:solidFill>
              </a:rPr>
              <a:t>道歉信</a:t>
            </a:r>
            <a:r>
              <a:rPr lang="en-US" altLang="zh-CN" sz="4000" b="1">
                <a:solidFill>
                  <a:schemeClr val="bg1"/>
                </a:solidFill>
              </a:rPr>
              <a:t> </a:t>
            </a:r>
            <a:r>
              <a:rPr lang="zh-CN" altLang="en-US" sz="4000" b="1">
                <a:solidFill>
                  <a:schemeClr val="bg1"/>
                </a:solidFill>
              </a:rPr>
              <a:t>题型训练</a:t>
            </a:r>
            <a:endParaRPr lang="zh-CN" altLang="en-US" sz="4000" b="1">
              <a:solidFill>
                <a:schemeClr val="bg1"/>
              </a:solidFill>
            </a:endParaRPr>
          </a:p>
          <a:p>
            <a:pPr algn="ctr"/>
            <a:endParaRPr lang="zh-CN" altLang="en-US" sz="4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85550"/>
            <a:ext cx="8568952" cy="4320480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zh-CN" altLang="zh-CN" sz="2200" b="1" kern="100" dirty="0">
                <a:latin typeface="Times New Roman" panose="02020603050405020304"/>
                <a:cs typeface="Times New Roman" panose="02020603050405020304"/>
              </a:rPr>
              <a:t>第一节：应用文写作（满分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lang="zh-CN" altLang="zh-CN" sz="2200" b="1" kern="100" dirty="0">
                <a:latin typeface="Times New Roman" panose="02020603050405020304"/>
                <a:cs typeface="Times New Roman" panose="02020603050405020304"/>
              </a:rPr>
              <a:t>分）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假定你是李华，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与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留学生朋友</a:t>
            </a:r>
            <a:r>
              <a:rPr lang="en-US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Bob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约好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一起去书店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，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因故不能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赴约。请给他写封邮件，内容包括：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1.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表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示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歉意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2.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说明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原因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3.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另</a:t>
            </a:r>
            <a:r>
              <a:rPr lang="zh-CN" altLang="zh-CN" sz="22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约时间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注意：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1.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词数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80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左右；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r>
              <a:rPr lang="en-US" altLang="zh-CN" sz="2200" b="1" kern="100" dirty="0">
                <a:latin typeface="Times New Roman" panose="02020603050405020304"/>
              </a:rPr>
              <a:t>2.</a:t>
            </a:r>
            <a:r>
              <a:rPr lang="zh-TW" altLang="zh-CN" sz="22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可以适当增加细节，以使行文连贯。</a:t>
            </a:r>
            <a:endParaRPr lang="zh-CN" altLang="en-US" sz="2200" dirty="0"/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道歉信题型训练-1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913130"/>
            <a:ext cx="7212965" cy="4427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301115" y="193675"/>
            <a:ext cx="465645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 </a:t>
            </a:r>
            <a:r>
              <a:rPr lang="zh-CN" altLang="en-US" sz="2800" b="1" kern="100" dirty="0">
                <a:latin typeface="Times New Roman" panose="02020603050405020304"/>
                <a:cs typeface="Times New Roman" panose="02020603050405020304"/>
              </a:rPr>
              <a:t>思维导图</a:t>
            </a:r>
            <a:endParaRPr lang="zh-CN" altLang="en-US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841276"/>
            <a:ext cx="8445624" cy="4536504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【参考范文</a:t>
            </a:r>
            <a:r>
              <a:rPr lang="en-US" altLang="zh-CN" sz="20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Possible Version 1: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Dear Bob,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317500" algn="just">
              <a:spcAft>
                <a:spcPts val="0"/>
              </a:spcAft>
            </a:pP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I’m sorry to say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that I cannot go to the bookstore with you on Friday afternoon. I have just found that I have to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attend an important class meeting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that afternoon. I hope the change will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cause you too much trouble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Shall we go on Saturday morning? We can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set out early</a:t>
            </a:r>
            <a:r>
              <a:rPr lang="en-US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so that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we’ll have more time to read and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select books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If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it’s convenient 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for you, let’s meet at 8:30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outside the school gate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If not,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let me know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what time suits you best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I should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be available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any time after school next week.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 algn="r">
              <a:spcAft>
                <a:spcPts val="0"/>
              </a:spcAft>
              <a:buNone/>
            </a:pP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Yours,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0" algn="r">
              <a:spcAft>
                <a:spcPts val="0"/>
              </a:spcAft>
              <a:buNone/>
            </a:pP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Li Hua</a:t>
            </a:r>
            <a:endParaRPr lang="zh-CN" altLang="zh-CN" sz="2000" dirty="0">
              <a:effectLst/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841375"/>
            <a:ext cx="8889365" cy="4824730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zh-TW" altLang="zh-CN" sz="2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【参考范文</a:t>
            </a:r>
            <a:r>
              <a:rPr lang="en-US" altLang="zh-CN" sz="20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Possible Version 2:</a:t>
            </a:r>
            <a:r>
              <a:rPr lang="zh-TW" altLang="zh-CN" sz="20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】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Dear Bob,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TW" altLang="zh-CN" sz="20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①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I’m writing to tell you that I cannot go to the bookstore with you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at our appointed time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I am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feeling terribly sorry for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that and I hope you can understand me.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reason why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I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won’t be </a:t>
            </a:r>
            <a:r>
              <a:rPr lang="en-US" altLang="zh-CN" sz="2000" b="1" u="sng" kern="100" dirty="0" err="1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availabele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at that time is that my grandfather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felt ill 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suddenly yesterday and now he is in hospital. My family are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taking turns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to take care of him in the hospital. So I have to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stay with him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that day.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CN" altLang="zh-CN" sz="2000" b="1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about going to 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 bookstore next Sunday? If you are free, we will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have a wonderful time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together</a:t>
            </a:r>
            <a:r>
              <a:rPr lang="zh-TW" altLang="zh-CN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  <a:endParaRPr lang="zh-TW" altLang="zh-CN" sz="2000" b="1" kern="100" dirty="0" smtClean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TW" altLang="zh-CN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zh-TW" altLang="zh-CN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Yours,</a:t>
            </a:r>
            <a:endParaRPr lang="zh-TW" altLang="zh-CN" sz="2000" b="1" kern="100" dirty="0" smtClean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zh-TW" altLang="zh-CN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altLang="zh-TW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                                                                         </a:t>
            </a:r>
            <a:r>
              <a:rPr lang="zh-TW" altLang="zh-CN" sz="2000" b="1" kern="1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Li </a:t>
            </a:r>
            <a:r>
              <a:rPr lang="zh-TW" altLang="zh-CN" sz="2000" b="1" kern="1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Hua</a:t>
            </a:r>
            <a:endParaRPr lang="zh-CN" altLang="zh-CN" sz="2000" dirty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950" y="841375"/>
            <a:ext cx="8587740" cy="4511675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【参考范文</a:t>
            </a:r>
            <a:r>
              <a:rPr lang="en-US" altLang="zh-CN" sz="20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Possible Version 3: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Dear Bob,</a:t>
            </a:r>
            <a:endParaRPr lang="zh-CN" altLang="zh-CN"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(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)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I’m sorry to say that I might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have no choice but to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break my promise of going to the book store with you. 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（说明原因）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I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have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just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been informed that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our class is going to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hold an important meeting 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on Saturday afternoon---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exactly the time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we shall meet.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What an awful coincidence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! I feel so sorry about it.</a:t>
            </a:r>
            <a:endParaRPr lang="zh-CN" altLang="zh-CN"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（另约时间）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Now that I’m not able to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be present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on time, shall we choose another time? I’ll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be available any time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after the meeting. Will Sunday morning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suits your convenience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? If so, we can meet then and I’m sure we will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have a good time together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.</a:t>
            </a:r>
            <a:endParaRPr lang="zh-CN" altLang="zh-CN"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（再次致歉）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I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make an apology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again for not going to the book store with you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as promised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. I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sincerely wish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we can </a:t>
            </a:r>
            <a:r>
              <a:rPr lang="en-US" altLang="zh-CN" sz="2000" b="1" u="dotDotDash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宋体" panose="02010600030101010101" pitchFamily="2" charset="-122"/>
              </a:rPr>
              <a:t>have fun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next time.</a:t>
            </a:r>
            <a:endParaRPr lang="en-US" altLang="zh-CN" sz="2000" b="1" dirty="0">
              <a:solidFill>
                <a:srgbClr val="000000"/>
              </a:solidFill>
              <a:latin typeface="Times New Roman" panose="02020603050405020304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                                                                                         Yours,</a:t>
            </a:r>
            <a:endParaRPr lang="en-US" altLang="zh-CN" sz="2000" b="1" dirty="0">
              <a:solidFill>
                <a:srgbClr val="000000"/>
              </a:solidFill>
              <a:latin typeface="Times New Roman" panose="02020603050405020304"/>
              <a:cs typeface="宋体" panose="02010600030101010101" pitchFamily="2" charset="-122"/>
            </a:endParaRPr>
          </a:p>
          <a:p>
            <a:pPr indent="0" algn="just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                                                                                          Li Hua</a:t>
            </a:r>
            <a:endParaRPr lang="en-US" altLang="zh-CN" sz="2000" b="1" dirty="0">
              <a:solidFill>
                <a:srgbClr val="000000"/>
              </a:solidFill>
              <a:latin typeface="Times New Roman" panose="02020603050405020304"/>
              <a:cs typeface="宋体" panose="0201060003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605" y="841375"/>
            <a:ext cx="8555990" cy="4623435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zh-TW" altLang="zh-CN" sz="2000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【参考范文</a:t>
            </a:r>
            <a:r>
              <a:rPr lang="en-US" altLang="zh-CN" sz="20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Possible Version 4:</a:t>
            </a:r>
            <a:r>
              <a:rPr lang="zh-TW" altLang="zh-CN" sz="2000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zh-TW" altLang="zh-CN" sz="2000" b="1" kern="100" dirty="0">
                <a:latin typeface="Tahoma" panose="020B0604030504040204"/>
                <a:ea typeface="Times New Roman" panose="02020603050405020304"/>
                <a:cs typeface="Times New Roman" panose="02020603050405020304"/>
              </a:rPr>
              <a:t>Dear Bob,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	</a:t>
            </a: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(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)</a:t>
            </a: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I am sorry to tell you that I cannot go to the bookstore with you on Friday afternoon. I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am upset about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breaking my promise. 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（说明原因）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Now I should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make an apology to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you because they told me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there would be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an important meeting for me on Friday afternoon. I hope the change will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not bring you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too much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trouble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	To have more time to read and select books, I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suggest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that we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set out early.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（另约时间）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Let’s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meet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at 8:30 am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outside the school gate.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Is it convenient for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you if we go next Saturday morning?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If not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, let me know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what time suits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you </a:t>
            </a:r>
            <a:r>
              <a:rPr lang="en-US" altLang="zh-CN" sz="2000" b="1" u="heavy" kern="100" dirty="0">
                <a:solidFill>
                  <a:srgbClr val="7030A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best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. I promise to come on time next week.</a:t>
            </a:r>
            <a:endParaRPr lang="en-US" altLang="zh-CN" sz="2000" b="1" kern="100" dirty="0">
              <a:latin typeface="Times New Roman" panose="02020603050405020304"/>
              <a:cs typeface="Times New Roman" panose="02020603050405020304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n-US" altLang="zh-TW" sz="2000" b="1" kern="100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/>
              </a:rPr>
              <a:t>                                                                                 </a:t>
            </a:r>
            <a:r>
              <a:rPr lang="zh-TW" altLang="zh-CN" sz="2000" b="1" kern="100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/>
              </a:rPr>
              <a:t>Yours,</a:t>
            </a:r>
            <a:endParaRPr lang="zh-TW" altLang="zh-CN" sz="2000" b="1" kern="100" dirty="0"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zh-TW" altLang="zh-CN" sz="2000" b="1" kern="100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/>
              </a:rPr>
              <a:t> </a:t>
            </a:r>
            <a:r>
              <a:rPr lang="en-US" altLang="zh-TW" sz="2000" b="1" kern="100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/>
              </a:rPr>
              <a:t>                                                                                 </a:t>
            </a:r>
            <a:r>
              <a:rPr lang="zh-TW" altLang="zh-CN" sz="2000" b="1" kern="100" dirty="0"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/>
              </a:rPr>
              <a:t>Li Hua</a:t>
            </a:r>
            <a:endParaRPr lang="zh-CN" altLang="zh-CN" sz="2000" dirty="0">
              <a:effectLst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841375"/>
            <a:ext cx="8712835" cy="4581525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【参考范文</a:t>
            </a:r>
            <a:r>
              <a:rPr lang="en-US" altLang="zh-CN" sz="20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Possible Version 5: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Dear Bob,</a:t>
            </a:r>
            <a:endParaRPr lang="zh-CN" altLang="zh-CN"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(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)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I’m writing this letter to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express my regret to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you. I am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extremely sorry to tell you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that I cannot go to the bookstore with you on Friday afternoon.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200660" algn="just">
              <a:spcAft>
                <a:spcPts val="0"/>
              </a:spcAft>
            </a:pP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（说明原因）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The reason why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I can’t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accompany you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to buy books is that I have to attend an important class meeting that afternoon. I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sincerely hope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that you can understand me and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forgive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me. 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（另约时间）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I will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be very grateful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if you are kind that we will go on Saturday morning next week.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200660" algn="just">
              <a:spcAft>
                <a:spcPts val="0"/>
              </a:spcAft>
            </a:pP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I will try to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make up for my fault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.</a:t>
            </a:r>
            <a:r>
              <a:rPr lang="en-US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（再次致歉）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I apologize </a:t>
            </a:r>
            <a:r>
              <a:rPr lang="en-US" altLang="zh-CN" sz="2000" b="1" u="wavyHeavy" dirty="0">
                <a:solidFill>
                  <a:srgbClr val="FF0000"/>
                </a:solidFill>
                <a:highlight>
                  <a:srgbClr val="FFFF00"/>
                </a:highlight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for any inconvenience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I have caused. </a:t>
            </a:r>
            <a:endParaRPr lang="en-US" altLang="zh-CN" sz="2000" b="1" dirty="0">
              <a:latin typeface="Times New Roman" panose="02020603050405020304"/>
              <a:cs typeface="Times New Roman" panose="02020603050405020304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Yours,</a:t>
            </a:r>
            <a:endParaRPr lang="en-US" altLang="zh-CN" sz="2000" b="1" dirty="0">
              <a:latin typeface="Times New Roman" panose="02020603050405020304"/>
              <a:cs typeface="Times New Roman" panose="02020603050405020304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 Li Hua</a:t>
            </a:r>
            <a:endParaRPr lang="zh-CN" altLang="zh-CN" sz="2000" dirty="0">
              <a:effectLst/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841375"/>
            <a:ext cx="8496935" cy="4653915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【参考范文</a:t>
            </a:r>
            <a:r>
              <a:rPr lang="en-US" altLang="zh-CN" sz="20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Possible Version 6: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 dirty="0">
                <a:solidFill>
                  <a:srgbClr val="000000"/>
                </a:solidFill>
                <a:latin typeface="Times New Roman" panose="02020603050405020304"/>
                <a:cs typeface="宋体" panose="02010600030101010101" pitchFamily="2" charset="-122"/>
              </a:rPr>
              <a:t>Dear Bob,</a:t>
            </a:r>
            <a:endParaRPr lang="zh-CN" altLang="zh-CN"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      I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am sorry to tell you that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I can’t go to the bookshop with you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on Sunday morning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as we planned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last week. I am writing to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apologize for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breaking my promise.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      Here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is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the reason why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I can’t go to the bookstore with you. Since the final exam is just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around the corner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, I decide to stay at home to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go over my lessons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. You know, I didn’t do well in the last exam. So I want to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devote all my spare time to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working on my lessons in order to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get good scores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in the final exam.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I am wondering if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we can go to the bookstore on the second Sunday in January. Sorry again for </a:t>
            </a:r>
            <a:r>
              <a:rPr lang="en-US" altLang="zh-CN" sz="20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the inconvenience caused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to you. I promise to come on time next time. 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 smtClean="0">
                <a:latin typeface="Times New Roman" panose="02020603050405020304"/>
                <a:cs typeface="Times New Roman" panose="02020603050405020304"/>
              </a:rPr>
              <a:t>       Look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forward to your early reply.</a:t>
            </a:r>
            <a:endParaRPr lang="en-US" altLang="zh-CN" sz="2000" b="1" kern="100" dirty="0">
              <a:latin typeface="Times New Roman" panose="02020603050405020304"/>
              <a:cs typeface="Times New Roman" panose="02020603050405020304"/>
            </a:endParaRPr>
          </a:p>
          <a:p>
            <a:pPr marL="0"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 Yours,</a:t>
            </a:r>
            <a:endParaRPr lang="en-US" altLang="zh-CN" sz="2000" b="1" kern="100" dirty="0">
              <a:latin typeface="Times New Roman" panose="02020603050405020304"/>
              <a:cs typeface="Times New Roman" panose="02020603050405020304"/>
            </a:endParaRPr>
          </a:p>
          <a:p>
            <a:pPr marL="0"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 Li Hua</a:t>
            </a:r>
            <a:endParaRPr lang="en-US" altLang="zh-CN" sz="2000" b="1" kern="100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（2016·全国卷三：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因故不能和Bob一起去书店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致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歉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组合 49"/>
          <p:cNvGrpSpPr/>
          <p:nvPr/>
        </p:nvGrpSpPr>
        <p:grpSpPr>
          <a:xfrm>
            <a:off x="2759083" y="999218"/>
            <a:ext cx="3360582" cy="3673659"/>
            <a:chOff x="4227271" y="2072923"/>
            <a:chExt cx="4369108" cy="3835587"/>
          </a:xfrm>
        </p:grpSpPr>
        <p:grpSp>
          <p:nvGrpSpPr>
            <p:cNvPr id="51" name="组合 50"/>
            <p:cNvGrpSpPr/>
            <p:nvPr/>
          </p:nvGrpSpPr>
          <p:grpSpPr>
            <a:xfrm>
              <a:off x="5539879" y="2579679"/>
              <a:ext cx="1758726" cy="2783874"/>
              <a:chOff x="7104112" y="2492896"/>
              <a:chExt cx="1758726" cy="2783874"/>
            </a:xfrm>
          </p:grpSpPr>
          <p:grpSp>
            <p:nvGrpSpPr>
              <p:cNvPr id="71" name="组合 70"/>
              <p:cNvGrpSpPr/>
              <p:nvPr/>
            </p:nvGrpSpPr>
            <p:grpSpPr>
              <a:xfrm>
                <a:off x="7104112" y="2492896"/>
                <a:ext cx="1758726" cy="2783874"/>
                <a:chOff x="5216637" y="2780928"/>
                <a:chExt cx="1758726" cy="2783874"/>
              </a:xfrm>
            </p:grpSpPr>
            <p:sp>
              <p:nvSpPr>
                <p:cNvPr id="77" name="任意多边形 76"/>
                <p:cNvSpPr/>
                <p:nvPr/>
              </p:nvSpPr>
              <p:spPr>
                <a:xfrm>
                  <a:off x="5216637" y="2780928"/>
                  <a:ext cx="1758726" cy="2160240"/>
                </a:xfrm>
                <a:custGeom>
                  <a:avLst/>
                  <a:gdLst>
                    <a:gd name="connsiteX0" fmla="*/ 879363 w 1758726"/>
                    <a:gd name="connsiteY0" fmla="*/ 0 h 2160240"/>
                    <a:gd name="connsiteX1" fmla="*/ 1758726 w 1758726"/>
                    <a:gd name="connsiteY1" fmla="*/ 879363 h 2160240"/>
                    <a:gd name="connsiteX2" fmla="*/ 1371024 w 1758726"/>
                    <a:gd name="connsiteY2" fmla="*/ 1608545 h 2160240"/>
                    <a:gd name="connsiteX3" fmla="*/ 1311411 w 1758726"/>
                    <a:gd name="connsiteY3" fmla="*/ 1640901 h 2160240"/>
                    <a:gd name="connsiteX4" fmla="*/ 1311411 w 1758726"/>
                    <a:gd name="connsiteY4" fmla="*/ 2160240 h 2160240"/>
                    <a:gd name="connsiteX5" fmla="*/ 447315 w 1758726"/>
                    <a:gd name="connsiteY5" fmla="*/ 2160240 h 2160240"/>
                    <a:gd name="connsiteX6" fmla="*/ 447315 w 1758726"/>
                    <a:gd name="connsiteY6" fmla="*/ 1640901 h 2160240"/>
                    <a:gd name="connsiteX7" fmla="*/ 387702 w 1758726"/>
                    <a:gd name="connsiteY7" fmla="*/ 1608545 h 2160240"/>
                    <a:gd name="connsiteX8" fmla="*/ 0 w 1758726"/>
                    <a:gd name="connsiteY8" fmla="*/ 879363 h 2160240"/>
                    <a:gd name="connsiteX9" fmla="*/ 879363 w 1758726"/>
                    <a:gd name="connsiteY9" fmla="*/ 0 h 2160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58726" h="2160240">
                      <a:moveTo>
                        <a:pt x="879363" y="0"/>
                      </a:moveTo>
                      <a:cubicBezTo>
                        <a:pt x="1365022" y="0"/>
                        <a:pt x="1758726" y="393704"/>
                        <a:pt x="1758726" y="879363"/>
                      </a:cubicBezTo>
                      <a:cubicBezTo>
                        <a:pt x="1758726" y="1182900"/>
                        <a:pt x="1604936" y="1450517"/>
                        <a:pt x="1371024" y="1608545"/>
                      </a:cubicBezTo>
                      <a:lnTo>
                        <a:pt x="1311411" y="1640901"/>
                      </a:lnTo>
                      <a:lnTo>
                        <a:pt x="1311411" y="2160240"/>
                      </a:lnTo>
                      <a:lnTo>
                        <a:pt x="447315" y="2160240"/>
                      </a:lnTo>
                      <a:lnTo>
                        <a:pt x="447315" y="1640901"/>
                      </a:lnTo>
                      <a:lnTo>
                        <a:pt x="387702" y="1608545"/>
                      </a:lnTo>
                      <a:cubicBezTo>
                        <a:pt x="153790" y="1450517"/>
                        <a:pt x="0" y="1182900"/>
                        <a:pt x="0" y="879363"/>
                      </a:cubicBezTo>
                      <a:cubicBezTo>
                        <a:pt x="0" y="393704"/>
                        <a:pt x="393704" y="0"/>
                        <a:pt x="879363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78" name="圆角矩形 77"/>
                <p:cNvSpPr/>
                <p:nvPr/>
              </p:nvSpPr>
              <p:spPr>
                <a:xfrm>
                  <a:off x="5627948" y="4983297"/>
                  <a:ext cx="936104" cy="10188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6161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79" name="圆角矩形 78"/>
                <p:cNvSpPr/>
                <p:nvPr/>
              </p:nvSpPr>
              <p:spPr>
                <a:xfrm>
                  <a:off x="5627948" y="5127313"/>
                  <a:ext cx="936104" cy="10188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6161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80" name="圆角矩形 79"/>
                <p:cNvSpPr/>
                <p:nvPr/>
              </p:nvSpPr>
              <p:spPr>
                <a:xfrm>
                  <a:off x="5681954" y="5275103"/>
                  <a:ext cx="828092" cy="10188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6161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81" name="圆角矩形 80"/>
                <p:cNvSpPr/>
                <p:nvPr/>
              </p:nvSpPr>
              <p:spPr>
                <a:xfrm>
                  <a:off x="5852973" y="5451305"/>
                  <a:ext cx="486054" cy="11349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6161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  <p:grpSp>
            <p:nvGrpSpPr>
              <p:cNvPr id="72" name="组合 71"/>
              <p:cNvGrpSpPr/>
              <p:nvPr/>
            </p:nvGrpSpPr>
            <p:grpSpPr>
              <a:xfrm>
                <a:off x="7740448" y="4065387"/>
                <a:ext cx="533400" cy="390525"/>
                <a:chOff x="7740448" y="4065387"/>
                <a:chExt cx="533400" cy="390525"/>
              </a:xfrm>
              <a:solidFill>
                <a:schemeClr val="bg1"/>
              </a:solidFill>
            </p:grpSpPr>
            <p:sp>
              <p:nvSpPr>
                <p:cNvPr id="73" name="Freeform 1999"/>
                <p:cNvSpPr>
                  <a:spLocks noEditPoints="1"/>
                </p:cNvSpPr>
                <p:nvPr/>
              </p:nvSpPr>
              <p:spPr bwMode="auto">
                <a:xfrm>
                  <a:off x="7875386" y="4238424"/>
                  <a:ext cx="74613" cy="115888"/>
                </a:xfrm>
                <a:custGeom>
                  <a:avLst/>
                  <a:gdLst>
                    <a:gd name="T0" fmla="*/ 7 w 20"/>
                    <a:gd name="T1" fmla="*/ 31 h 31"/>
                    <a:gd name="T2" fmla="*/ 10 w 20"/>
                    <a:gd name="T3" fmla="*/ 30 h 31"/>
                    <a:gd name="T4" fmla="*/ 12 w 20"/>
                    <a:gd name="T5" fmla="*/ 30 h 31"/>
                    <a:gd name="T6" fmla="*/ 13 w 20"/>
                    <a:gd name="T7" fmla="*/ 28 h 31"/>
                    <a:gd name="T8" fmla="*/ 19 w 20"/>
                    <a:gd name="T9" fmla="*/ 5 h 31"/>
                    <a:gd name="T10" fmla="*/ 20 w 20"/>
                    <a:gd name="T11" fmla="*/ 0 h 31"/>
                    <a:gd name="T12" fmla="*/ 16 w 20"/>
                    <a:gd name="T13" fmla="*/ 0 h 31"/>
                    <a:gd name="T14" fmla="*/ 4 w 20"/>
                    <a:gd name="T15" fmla="*/ 0 h 31"/>
                    <a:gd name="T16" fmla="*/ 0 w 20"/>
                    <a:gd name="T17" fmla="*/ 0 h 31"/>
                    <a:gd name="T18" fmla="*/ 1 w 20"/>
                    <a:gd name="T19" fmla="*/ 5 h 31"/>
                    <a:gd name="T20" fmla="*/ 6 w 20"/>
                    <a:gd name="T21" fmla="*/ 28 h 31"/>
                    <a:gd name="T22" fmla="*/ 7 w 20"/>
                    <a:gd name="T23" fmla="*/ 31 h 31"/>
                    <a:gd name="T24" fmla="*/ 11 w 20"/>
                    <a:gd name="T25" fmla="*/ 7 h 31"/>
                    <a:gd name="T26" fmla="*/ 10 w 20"/>
                    <a:gd name="T27" fmla="*/ 13 h 31"/>
                    <a:gd name="T28" fmla="*/ 8 w 20"/>
                    <a:gd name="T29" fmla="*/ 7 h 31"/>
                    <a:gd name="T30" fmla="*/ 11 w 20"/>
                    <a:gd name="T31" fmla="*/ 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0" h="31">
                      <a:moveTo>
                        <a:pt x="7" y="31"/>
                      </a:moveTo>
                      <a:cubicBezTo>
                        <a:pt x="7" y="31"/>
                        <a:pt x="9" y="30"/>
                        <a:pt x="10" y="30"/>
                      </a:cubicBezTo>
                      <a:cubicBezTo>
                        <a:pt x="12" y="30"/>
                        <a:pt x="12" y="30"/>
                        <a:pt x="12" y="30"/>
                      </a:cubicBezTo>
                      <a:cubicBezTo>
                        <a:pt x="12" y="30"/>
                        <a:pt x="13" y="28"/>
                        <a:pt x="13" y="28"/>
                      </a:cubicBezTo>
                      <a:cubicBezTo>
                        <a:pt x="13" y="28"/>
                        <a:pt x="19" y="5"/>
                        <a:pt x="19" y="5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5"/>
                        <a:pt x="1" y="5"/>
                        <a:pt x="1" y="5"/>
                      </a:cubicBezTo>
                      <a:cubicBezTo>
                        <a:pt x="6" y="28"/>
                        <a:pt x="6" y="28"/>
                        <a:pt x="6" y="28"/>
                      </a:cubicBezTo>
                      <a:lnTo>
                        <a:pt x="7" y="31"/>
                      </a:lnTo>
                      <a:close/>
                      <a:moveTo>
                        <a:pt x="11" y="7"/>
                      </a:moveTo>
                      <a:cubicBezTo>
                        <a:pt x="11" y="10"/>
                        <a:pt x="10" y="12"/>
                        <a:pt x="10" y="13"/>
                      </a:cubicBezTo>
                      <a:cubicBezTo>
                        <a:pt x="8" y="7"/>
                        <a:pt x="8" y="7"/>
                        <a:pt x="8" y="7"/>
                      </a:cubicBezTo>
                      <a:lnTo>
                        <a:pt x="11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>
                    <a:solidFill>
                      <a:prstClr val="black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74" name="Freeform 2000"/>
                <p:cNvSpPr>
                  <a:spLocks noEditPoints="1"/>
                </p:cNvSpPr>
                <p:nvPr/>
              </p:nvSpPr>
              <p:spPr bwMode="auto">
                <a:xfrm>
                  <a:off x="7740448" y="4065387"/>
                  <a:ext cx="533400" cy="390525"/>
                </a:xfrm>
                <a:custGeom>
                  <a:avLst/>
                  <a:gdLst>
                    <a:gd name="T0" fmla="*/ 49 w 142"/>
                    <a:gd name="T1" fmla="*/ 104 h 104"/>
                    <a:gd name="T2" fmla="*/ 68 w 142"/>
                    <a:gd name="T3" fmla="*/ 53 h 104"/>
                    <a:gd name="T4" fmla="*/ 73 w 142"/>
                    <a:gd name="T5" fmla="*/ 53 h 104"/>
                    <a:gd name="T6" fmla="*/ 93 w 142"/>
                    <a:gd name="T7" fmla="*/ 104 h 104"/>
                    <a:gd name="T8" fmla="*/ 107 w 142"/>
                    <a:gd name="T9" fmla="*/ 99 h 104"/>
                    <a:gd name="T10" fmla="*/ 136 w 142"/>
                    <a:gd name="T11" fmla="*/ 53 h 104"/>
                    <a:gd name="T12" fmla="*/ 142 w 142"/>
                    <a:gd name="T13" fmla="*/ 47 h 104"/>
                    <a:gd name="T14" fmla="*/ 136 w 142"/>
                    <a:gd name="T15" fmla="*/ 37 h 104"/>
                    <a:gd name="T16" fmla="*/ 131 w 142"/>
                    <a:gd name="T17" fmla="*/ 7 h 104"/>
                    <a:gd name="T18" fmla="*/ 125 w 142"/>
                    <a:gd name="T19" fmla="*/ 0 h 104"/>
                    <a:gd name="T20" fmla="*/ 109 w 142"/>
                    <a:gd name="T21" fmla="*/ 4 h 104"/>
                    <a:gd name="T22" fmla="*/ 90 w 142"/>
                    <a:gd name="T23" fmla="*/ 37 h 104"/>
                    <a:gd name="T24" fmla="*/ 75 w 142"/>
                    <a:gd name="T25" fmla="*/ 0 h 104"/>
                    <a:gd name="T26" fmla="*/ 67 w 142"/>
                    <a:gd name="T27" fmla="*/ 0 h 104"/>
                    <a:gd name="T28" fmla="*/ 52 w 142"/>
                    <a:gd name="T29" fmla="*/ 37 h 104"/>
                    <a:gd name="T30" fmla="*/ 32 w 142"/>
                    <a:gd name="T31" fmla="*/ 4 h 104"/>
                    <a:gd name="T32" fmla="*/ 17 w 142"/>
                    <a:gd name="T33" fmla="*/ 0 h 104"/>
                    <a:gd name="T34" fmla="*/ 11 w 142"/>
                    <a:gd name="T35" fmla="*/ 7 h 104"/>
                    <a:gd name="T36" fmla="*/ 6 w 142"/>
                    <a:gd name="T37" fmla="*/ 37 h 104"/>
                    <a:gd name="T38" fmla="*/ 0 w 142"/>
                    <a:gd name="T39" fmla="*/ 47 h 104"/>
                    <a:gd name="T40" fmla="*/ 6 w 142"/>
                    <a:gd name="T41" fmla="*/ 53 h 104"/>
                    <a:gd name="T42" fmla="*/ 35 w 142"/>
                    <a:gd name="T43" fmla="*/ 99 h 104"/>
                    <a:gd name="T44" fmla="*/ 25 w 142"/>
                    <a:gd name="T45" fmla="*/ 46 h 104"/>
                    <a:gd name="T46" fmla="*/ 7 w 142"/>
                    <a:gd name="T47" fmla="*/ 44 h 104"/>
                    <a:gd name="T48" fmla="*/ 27 w 142"/>
                    <a:gd name="T49" fmla="*/ 44 h 104"/>
                    <a:gd name="T50" fmla="*/ 18 w 142"/>
                    <a:gd name="T51" fmla="*/ 7 h 104"/>
                    <a:gd name="T52" fmla="*/ 34 w 142"/>
                    <a:gd name="T53" fmla="*/ 41 h 104"/>
                    <a:gd name="T54" fmla="*/ 38 w 142"/>
                    <a:gd name="T55" fmla="*/ 44 h 104"/>
                    <a:gd name="T56" fmla="*/ 57 w 142"/>
                    <a:gd name="T57" fmla="*/ 44 h 104"/>
                    <a:gd name="T58" fmla="*/ 68 w 142"/>
                    <a:gd name="T59" fmla="*/ 7 h 104"/>
                    <a:gd name="T60" fmla="*/ 74 w 142"/>
                    <a:gd name="T61" fmla="*/ 7 h 104"/>
                    <a:gd name="T62" fmla="*/ 85 w 142"/>
                    <a:gd name="T63" fmla="*/ 44 h 104"/>
                    <a:gd name="T64" fmla="*/ 104 w 142"/>
                    <a:gd name="T65" fmla="*/ 44 h 104"/>
                    <a:gd name="T66" fmla="*/ 108 w 142"/>
                    <a:gd name="T67" fmla="*/ 41 h 104"/>
                    <a:gd name="T68" fmla="*/ 124 w 142"/>
                    <a:gd name="T69" fmla="*/ 7 h 104"/>
                    <a:gd name="T70" fmla="*/ 115 w 142"/>
                    <a:gd name="T71" fmla="*/ 44 h 104"/>
                    <a:gd name="T72" fmla="*/ 135 w 142"/>
                    <a:gd name="T73" fmla="*/ 44 h 104"/>
                    <a:gd name="T74" fmla="*/ 117 w 142"/>
                    <a:gd name="T75" fmla="*/ 46 h 104"/>
                    <a:gd name="T76" fmla="*/ 101 w 142"/>
                    <a:gd name="T77" fmla="*/ 97 h 104"/>
                    <a:gd name="T78" fmla="*/ 79 w 142"/>
                    <a:gd name="T79" fmla="*/ 49 h 104"/>
                    <a:gd name="T80" fmla="*/ 76 w 142"/>
                    <a:gd name="T81" fmla="*/ 46 h 104"/>
                    <a:gd name="T82" fmla="*/ 66 w 142"/>
                    <a:gd name="T83" fmla="*/ 46 h 104"/>
                    <a:gd name="T84" fmla="*/ 63 w 142"/>
                    <a:gd name="T85" fmla="*/ 49 h 104"/>
                    <a:gd name="T86" fmla="*/ 41 w 142"/>
                    <a:gd name="T87" fmla="*/ 97 h 104"/>
                    <a:gd name="T88" fmla="*/ 25 w 142"/>
                    <a:gd name="T89" fmla="*/ 46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42" h="104">
                      <a:moveTo>
                        <a:pt x="41" y="104"/>
                      </a:moveTo>
                      <a:cubicBezTo>
                        <a:pt x="49" y="104"/>
                        <a:pt x="49" y="104"/>
                        <a:pt x="49" y="104"/>
                      </a:cubicBezTo>
                      <a:cubicBezTo>
                        <a:pt x="52" y="104"/>
                        <a:pt x="54" y="102"/>
                        <a:pt x="55" y="99"/>
                      </a:cubicBezTo>
                      <a:cubicBezTo>
                        <a:pt x="55" y="99"/>
                        <a:pt x="66" y="63"/>
                        <a:pt x="68" y="53"/>
                      </a:cubicBezTo>
                      <a:cubicBezTo>
                        <a:pt x="71" y="53"/>
                        <a:pt x="71" y="53"/>
                        <a:pt x="71" y="53"/>
                      </a:cubicBezTo>
                      <a:cubicBezTo>
                        <a:pt x="73" y="53"/>
                        <a:pt x="73" y="53"/>
                        <a:pt x="73" y="53"/>
                      </a:cubicBezTo>
                      <a:cubicBezTo>
                        <a:pt x="76" y="63"/>
                        <a:pt x="87" y="99"/>
                        <a:pt x="87" y="99"/>
                      </a:cubicBezTo>
                      <a:cubicBezTo>
                        <a:pt x="88" y="102"/>
                        <a:pt x="90" y="104"/>
                        <a:pt x="93" y="104"/>
                      </a:cubicBezTo>
                      <a:cubicBezTo>
                        <a:pt x="101" y="104"/>
                        <a:pt x="101" y="104"/>
                        <a:pt x="101" y="104"/>
                      </a:cubicBezTo>
                      <a:cubicBezTo>
                        <a:pt x="104" y="104"/>
                        <a:pt x="106" y="102"/>
                        <a:pt x="107" y="99"/>
                      </a:cubicBezTo>
                      <a:cubicBezTo>
                        <a:pt x="115" y="70"/>
                        <a:pt x="118" y="58"/>
                        <a:pt x="119" y="53"/>
                      </a:cubicBezTo>
                      <a:cubicBezTo>
                        <a:pt x="136" y="53"/>
                        <a:pt x="136" y="53"/>
                        <a:pt x="136" y="53"/>
                      </a:cubicBezTo>
                      <a:cubicBezTo>
                        <a:pt x="137" y="53"/>
                        <a:pt x="139" y="53"/>
                        <a:pt x="140" y="51"/>
                      </a:cubicBezTo>
                      <a:cubicBezTo>
                        <a:pt x="141" y="50"/>
                        <a:pt x="142" y="49"/>
                        <a:pt x="142" y="47"/>
                      </a:cubicBezTo>
                      <a:cubicBezTo>
                        <a:pt x="142" y="43"/>
                        <a:pt x="142" y="43"/>
                        <a:pt x="142" y="43"/>
                      </a:cubicBezTo>
                      <a:cubicBezTo>
                        <a:pt x="142" y="40"/>
                        <a:pt x="139" y="37"/>
                        <a:pt x="136" y="37"/>
                      </a:cubicBezTo>
                      <a:cubicBezTo>
                        <a:pt x="123" y="37"/>
                        <a:pt x="123" y="37"/>
                        <a:pt x="123" y="37"/>
                      </a:cubicBezTo>
                      <a:cubicBezTo>
                        <a:pt x="126" y="28"/>
                        <a:pt x="131" y="7"/>
                        <a:pt x="131" y="7"/>
                      </a:cubicBezTo>
                      <a:cubicBezTo>
                        <a:pt x="132" y="6"/>
                        <a:pt x="131" y="4"/>
                        <a:pt x="130" y="2"/>
                      </a:cubicBezTo>
                      <a:cubicBezTo>
                        <a:pt x="129" y="1"/>
                        <a:pt x="127" y="0"/>
                        <a:pt x="125" y="0"/>
                      </a:cubicBezTo>
                      <a:cubicBezTo>
                        <a:pt x="115" y="0"/>
                        <a:pt x="115" y="0"/>
                        <a:pt x="115" y="0"/>
                      </a:cubicBezTo>
                      <a:cubicBezTo>
                        <a:pt x="113" y="0"/>
                        <a:pt x="110" y="2"/>
                        <a:pt x="109" y="4"/>
                      </a:cubicBezTo>
                      <a:cubicBezTo>
                        <a:pt x="101" y="37"/>
                        <a:pt x="101" y="37"/>
                        <a:pt x="101" y="37"/>
                      </a:cubicBezTo>
                      <a:cubicBezTo>
                        <a:pt x="90" y="37"/>
                        <a:pt x="90" y="37"/>
                        <a:pt x="90" y="37"/>
                      </a:cubicBezTo>
                      <a:cubicBezTo>
                        <a:pt x="88" y="29"/>
                        <a:pt x="81" y="4"/>
                        <a:pt x="81" y="4"/>
                      </a:cubicBezTo>
                      <a:cubicBezTo>
                        <a:pt x="80" y="2"/>
                        <a:pt x="78" y="0"/>
                        <a:pt x="75" y="0"/>
                      </a:cubicBezTo>
                      <a:cubicBezTo>
                        <a:pt x="71" y="0"/>
                        <a:pt x="71" y="0"/>
                        <a:pt x="71" y="0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64" y="0"/>
                        <a:pt x="62" y="2"/>
                        <a:pt x="61" y="4"/>
                      </a:cubicBezTo>
                      <a:cubicBezTo>
                        <a:pt x="61" y="4"/>
                        <a:pt x="54" y="29"/>
                        <a:pt x="52" y="37"/>
                      </a:cubicBezTo>
                      <a:cubicBezTo>
                        <a:pt x="40" y="37"/>
                        <a:pt x="40" y="37"/>
                        <a:pt x="40" y="37"/>
                      </a:cubicBezTo>
                      <a:cubicBezTo>
                        <a:pt x="32" y="4"/>
                        <a:pt x="32" y="4"/>
                        <a:pt x="32" y="4"/>
                      </a:cubicBezTo>
                      <a:cubicBezTo>
                        <a:pt x="32" y="2"/>
                        <a:pt x="29" y="0"/>
                        <a:pt x="26" y="0"/>
                      </a:cubicBezTo>
                      <a:cubicBezTo>
                        <a:pt x="26" y="0"/>
                        <a:pt x="17" y="0"/>
                        <a:pt x="17" y="0"/>
                      </a:cubicBezTo>
                      <a:cubicBezTo>
                        <a:pt x="15" y="0"/>
                        <a:pt x="13" y="1"/>
                        <a:pt x="12" y="2"/>
                      </a:cubicBezTo>
                      <a:cubicBezTo>
                        <a:pt x="11" y="4"/>
                        <a:pt x="10" y="6"/>
                        <a:pt x="11" y="7"/>
                      </a:cubicBezTo>
                      <a:cubicBezTo>
                        <a:pt x="11" y="7"/>
                        <a:pt x="16" y="28"/>
                        <a:pt x="18" y="37"/>
                      </a:cubicBezTo>
                      <a:cubicBezTo>
                        <a:pt x="6" y="37"/>
                        <a:pt x="6" y="37"/>
                        <a:pt x="6" y="37"/>
                      </a:cubicBezTo>
                      <a:cubicBezTo>
                        <a:pt x="3" y="37"/>
                        <a:pt x="0" y="40"/>
                        <a:pt x="0" y="43"/>
                      </a:cubicBezTo>
                      <a:cubicBezTo>
                        <a:pt x="0" y="47"/>
                        <a:pt x="0" y="47"/>
                        <a:pt x="0" y="47"/>
                      </a:cubicBezTo>
                      <a:cubicBezTo>
                        <a:pt x="0" y="49"/>
                        <a:pt x="1" y="50"/>
                        <a:pt x="2" y="51"/>
                      </a:cubicBezTo>
                      <a:cubicBezTo>
                        <a:pt x="3" y="53"/>
                        <a:pt x="5" y="53"/>
                        <a:pt x="6" y="53"/>
                      </a:cubicBezTo>
                      <a:cubicBezTo>
                        <a:pt x="23" y="53"/>
                        <a:pt x="23" y="53"/>
                        <a:pt x="23" y="53"/>
                      </a:cubicBezTo>
                      <a:cubicBezTo>
                        <a:pt x="24" y="58"/>
                        <a:pt x="27" y="70"/>
                        <a:pt x="35" y="99"/>
                      </a:cubicBezTo>
                      <a:cubicBezTo>
                        <a:pt x="35" y="102"/>
                        <a:pt x="38" y="104"/>
                        <a:pt x="41" y="104"/>
                      </a:cubicBezTo>
                      <a:close/>
                      <a:moveTo>
                        <a:pt x="25" y="46"/>
                      </a:moveTo>
                      <a:cubicBezTo>
                        <a:pt x="7" y="46"/>
                        <a:pt x="7" y="46"/>
                        <a:pt x="7" y="46"/>
                      </a:cubicBezTo>
                      <a:cubicBezTo>
                        <a:pt x="7" y="44"/>
                        <a:pt x="7" y="44"/>
                        <a:pt x="7" y="44"/>
                      </a:cubicBezTo>
                      <a:cubicBezTo>
                        <a:pt x="23" y="44"/>
                        <a:pt x="23" y="44"/>
                        <a:pt x="23" y="44"/>
                      </a:cubicBezTo>
                      <a:cubicBezTo>
                        <a:pt x="27" y="44"/>
                        <a:pt x="27" y="44"/>
                        <a:pt x="27" y="44"/>
                      </a:cubicBezTo>
                      <a:cubicBezTo>
                        <a:pt x="26" y="40"/>
                        <a:pt x="26" y="40"/>
                        <a:pt x="26" y="40"/>
                      </a:cubicBezTo>
                      <a:cubicBezTo>
                        <a:pt x="18" y="7"/>
                        <a:pt x="18" y="7"/>
                        <a:pt x="18" y="7"/>
                      </a:cubicBezTo>
                      <a:cubicBezTo>
                        <a:pt x="20" y="7"/>
                        <a:pt x="24" y="7"/>
                        <a:pt x="26" y="7"/>
                      </a:cubicBezTo>
                      <a:cubicBezTo>
                        <a:pt x="27" y="11"/>
                        <a:pt x="34" y="41"/>
                        <a:pt x="34" y="41"/>
                      </a:cubicBezTo>
                      <a:cubicBezTo>
                        <a:pt x="35" y="44"/>
                        <a:pt x="35" y="44"/>
                        <a:pt x="35" y="44"/>
                      </a:cubicBezTo>
                      <a:cubicBezTo>
                        <a:pt x="38" y="44"/>
                        <a:pt x="38" y="44"/>
                        <a:pt x="38" y="44"/>
                      </a:cubicBezTo>
                      <a:cubicBezTo>
                        <a:pt x="55" y="44"/>
                        <a:pt x="55" y="44"/>
                        <a:pt x="55" y="44"/>
                      </a:cubicBezTo>
                      <a:cubicBezTo>
                        <a:pt x="57" y="44"/>
                        <a:pt x="57" y="44"/>
                        <a:pt x="57" y="44"/>
                      </a:cubicBezTo>
                      <a:cubicBezTo>
                        <a:pt x="58" y="41"/>
                        <a:pt x="58" y="41"/>
                        <a:pt x="58" y="41"/>
                      </a:cubicBezTo>
                      <a:cubicBezTo>
                        <a:pt x="68" y="7"/>
                        <a:pt x="68" y="7"/>
                        <a:pt x="68" y="7"/>
                      </a:cubicBezTo>
                      <a:cubicBezTo>
                        <a:pt x="71" y="7"/>
                        <a:pt x="71" y="7"/>
                        <a:pt x="71" y="7"/>
                      </a:cubicBezTo>
                      <a:cubicBezTo>
                        <a:pt x="74" y="7"/>
                        <a:pt x="74" y="7"/>
                        <a:pt x="74" y="7"/>
                      </a:cubicBezTo>
                      <a:cubicBezTo>
                        <a:pt x="84" y="41"/>
                        <a:pt x="84" y="41"/>
                        <a:pt x="84" y="41"/>
                      </a:cubicBezTo>
                      <a:cubicBezTo>
                        <a:pt x="85" y="44"/>
                        <a:pt x="85" y="44"/>
                        <a:pt x="85" y="44"/>
                      </a:cubicBezTo>
                      <a:cubicBezTo>
                        <a:pt x="87" y="44"/>
                        <a:pt x="87" y="44"/>
                        <a:pt x="87" y="44"/>
                      </a:cubicBezTo>
                      <a:cubicBezTo>
                        <a:pt x="104" y="44"/>
                        <a:pt x="104" y="44"/>
                        <a:pt x="104" y="44"/>
                      </a:cubicBezTo>
                      <a:cubicBezTo>
                        <a:pt x="107" y="44"/>
                        <a:pt x="107" y="44"/>
                        <a:pt x="107" y="44"/>
                      </a:cubicBezTo>
                      <a:cubicBezTo>
                        <a:pt x="108" y="41"/>
                        <a:pt x="108" y="41"/>
                        <a:pt x="108" y="41"/>
                      </a:cubicBezTo>
                      <a:cubicBezTo>
                        <a:pt x="108" y="41"/>
                        <a:pt x="115" y="11"/>
                        <a:pt x="116" y="7"/>
                      </a:cubicBezTo>
                      <a:cubicBezTo>
                        <a:pt x="117" y="7"/>
                        <a:pt x="122" y="7"/>
                        <a:pt x="124" y="7"/>
                      </a:cubicBezTo>
                      <a:cubicBezTo>
                        <a:pt x="116" y="40"/>
                        <a:pt x="116" y="40"/>
                        <a:pt x="116" y="40"/>
                      </a:cubicBezTo>
                      <a:cubicBezTo>
                        <a:pt x="115" y="44"/>
                        <a:pt x="115" y="44"/>
                        <a:pt x="115" y="44"/>
                      </a:cubicBezTo>
                      <a:cubicBezTo>
                        <a:pt x="119" y="44"/>
                        <a:pt x="119" y="44"/>
                        <a:pt x="119" y="44"/>
                      </a:cubicBezTo>
                      <a:cubicBezTo>
                        <a:pt x="135" y="44"/>
                        <a:pt x="135" y="44"/>
                        <a:pt x="135" y="44"/>
                      </a:cubicBezTo>
                      <a:cubicBezTo>
                        <a:pt x="135" y="46"/>
                        <a:pt x="135" y="46"/>
                        <a:pt x="135" y="46"/>
                      </a:cubicBezTo>
                      <a:cubicBezTo>
                        <a:pt x="117" y="46"/>
                        <a:pt x="117" y="46"/>
                        <a:pt x="117" y="46"/>
                      </a:cubicBezTo>
                      <a:cubicBezTo>
                        <a:pt x="114" y="46"/>
                        <a:pt x="114" y="46"/>
                        <a:pt x="114" y="46"/>
                      </a:cubicBezTo>
                      <a:cubicBezTo>
                        <a:pt x="114" y="46"/>
                        <a:pt x="102" y="92"/>
                        <a:pt x="101" y="97"/>
                      </a:cubicBezTo>
                      <a:cubicBezTo>
                        <a:pt x="93" y="97"/>
                        <a:pt x="93" y="97"/>
                        <a:pt x="93" y="97"/>
                      </a:cubicBezTo>
                      <a:cubicBezTo>
                        <a:pt x="79" y="49"/>
                        <a:pt x="79" y="49"/>
                        <a:pt x="79" y="49"/>
                      </a:cubicBezTo>
                      <a:cubicBezTo>
                        <a:pt x="79" y="46"/>
                        <a:pt x="79" y="46"/>
                        <a:pt x="79" y="46"/>
                      </a:cubicBezTo>
                      <a:cubicBezTo>
                        <a:pt x="76" y="46"/>
                        <a:pt x="76" y="46"/>
                        <a:pt x="76" y="46"/>
                      </a:cubicBezTo>
                      <a:cubicBezTo>
                        <a:pt x="71" y="46"/>
                        <a:pt x="71" y="46"/>
                        <a:pt x="71" y="46"/>
                      </a:cubicBezTo>
                      <a:cubicBezTo>
                        <a:pt x="66" y="46"/>
                        <a:pt x="66" y="46"/>
                        <a:pt x="66" y="46"/>
                      </a:cubicBezTo>
                      <a:cubicBezTo>
                        <a:pt x="63" y="46"/>
                        <a:pt x="63" y="46"/>
                        <a:pt x="63" y="46"/>
                      </a:cubicBezTo>
                      <a:cubicBezTo>
                        <a:pt x="63" y="49"/>
                        <a:pt x="63" y="49"/>
                        <a:pt x="63" y="49"/>
                      </a:cubicBezTo>
                      <a:cubicBezTo>
                        <a:pt x="49" y="97"/>
                        <a:pt x="49" y="97"/>
                        <a:pt x="49" y="97"/>
                      </a:cubicBezTo>
                      <a:cubicBezTo>
                        <a:pt x="41" y="97"/>
                        <a:pt x="41" y="97"/>
                        <a:pt x="41" y="97"/>
                      </a:cubicBezTo>
                      <a:cubicBezTo>
                        <a:pt x="40" y="92"/>
                        <a:pt x="28" y="46"/>
                        <a:pt x="28" y="46"/>
                      </a:cubicBezTo>
                      <a:lnTo>
                        <a:pt x="25" y="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>
                    <a:solidFill>
                      <a:prstClr val="black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75" name="Freeform 2001"/>
                <p:cNvSpPr/>
                <p:nvPr/>
              </p:nvSpPr>
              <p:spPr bwMode="auto">
                <a:xfrm>
                  <a:off x="7980161" y="4139999"/>
                  <a:ext cx="52388" cy="90488"/>
                </a:xfrm>
                <a:custGeom>
                  <a:avLst/>
                  <a:gdLst>
                    <a:gd name="T0" fmla="*/ 5 w 14"/>
                    <a:gd name="T1" fmla="*/ 24 h 24"/>
                    <a:gd name="T2" fmla="*/ 7 w 14"/>
                    <a:gd name="T3" fmla="*/ 24 h 24"/>
                    <a:gd name="T4" fmla="*/ 9 w 14"/>
                    <a:gd name="T5" fmla="*/ 24 h 24"/>
                    <a:gd name="T6" fmla="*/ 14 w 14"/>
                    <a:gd name="T7" fmla="*/ 24 h 24"/>
                    <a:gd name="T8" fmla="*/ 13 w 14"/>
                    <a:gd name="T9" fmla="*/ 20 h 24"/>
                    <a:gd name="T10" fmla="*/ 10 w 14"/>
                    <a:gd name="T11" fmla="*/ 11 h 24"/>
                    <a:gd name="T12" fmla="*/ 7 w 14"/>
                    <a:gd name="T13" fmla="*/ 0 h 24"/>
                    <a:gd name="T14" fmla="*/ 4 w 14"/>
                    <a:gd name="T15" fmla="*/ 11 h 24"/>
                    <a:gd name="T16" fmla="*/ 1 w 14"/>
                    <a:gd name="T17" fmla="*/ 20 h 24"/>
                    <a:gd name="T18" fmla="*/ 0 w 14"/>
                    <a:gd name="T19" fmla="*/ 24 h 24"/>
                    <a:gd name="T20" fmla="*/ 5 w 14"/>
                    <a:gd name="T21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" h="24">
                      <a:moveTo>
                        <a:pt x="5" y="24"/>
                      </a:moveTo>
                      <a:cubicBezTo>
                        <a:pt x="7" y="24"/>
                        <a:pt x="7" y="24"/>
                        <a:pt x="7" y="24"/>
                      </a:cubicBezTo>
                      <a:cubicBezTo>
                        <a:pt x="9" y="24"/>
                        <a:pt x="9" y="24"/>
                        <a:pt x="9" y="24"/>
                      </a:cubicBezTo>
                      <a:cubicBezTo>
                        <a:pt x="9" y="24"/>
                        <a:pt x="14" y="24"/>
                        <a:pt x="14" y="24"/>
                      </a:cubicBezTo>
                      <a:cubicBezTo>
                        <a:pt x="13" y="20"/>
                        <a:pt x="13" y="20"/>
                        <a:pt x="13" y="20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4" y="11"/>
                        <a:pt x="4" y="11"/>
                        <a:pt x="4" y="11"/>
                      </a:cubicBezTo>
                      <a:cubicBezTo>
                        <a:pt x="1" y="20"/>
                        <a:pt x="1" y="20"/>
                        <a:pt x="1" y="20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4"/>
                        <a:pt x="5" y="24"/>
                        <a:pt x="5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>
                    <a:solidFill>
                      <a:prstClr val="black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  <p:sp>
              <p:nvSpPr>
                <p:cNvPr id="76" name="Freeform 2002"/>
                <p:cNvSpPr>
                  <a:spLocks noEditPoints="1"/>
                </p:cNvSpPr>
                <p:nvPr/>
              </p:nvSpPr>
              <p:spPr bwMode="auto">
                <a:xfrm>
                  <a:off x="8059536" y="4238424"/>
                  <a:ext cx="79375" cy="115888"/>
                </a:xfrm>
                <a:custGeom>
                  <a:avLst/>
                  <a:gdLst>
                    <a:gd name="T0" fmla="*/ 8 w 21"/>
                    <a:gd name="T1" fmla="*/ 28 h 31"/>
                    <a:gd name="T2" fmla="*/ 9 w 21"/>
                    <a:gd name="T3" fmla="*/ 30 h 31"/>
                    <a:gd name="T4" fmla="*/ 11 w 21"/>
                    <a:gd name="T5" fmla="*/ 30 h 31"/>
                    <a:gd name="T6" fmla="*/ 14 w 21"/>
                    <a:gd name="T7" fmla="*/ 31 h 31"/>
                    <a:gd name="T8" fmla="*/ 15 w 21"/>
                    <a:gd name="T9" fmla="*/ 28 h 31"/>
                    <a:gd name="T10" fmla="*/ 20 w 21"/>
                    <a:gd name="T11" fmla="*/ 5 h 31"/>
                    <a:gd name="T12" fmla="*/ 21 w 21"/>
                    <a:gd name="T13" fmla="*/ 0 h 31"/>
                    <a:gd name="T14" fmla="*/ 17 w 21"/>
                    <a:gd name="T15" fmla="*/ 0 h 31"/>
                    <a:gd name="T16" fmla="*/ 5 w 21"/>
                    <a:gd name="T17" fmla="*/ 0 h 31"/>
                    <a:gd name="T18" fmla="*/ 0 w 21"/>
                    <a:gd name="T19" fmla="*/ 0 h 31"/>
                    <a:gd name="T20" fmla="*/ 2 w 21"/>
                    <a:gd name="T21" fmla="*/ 5 h 31"/>
                    <a:gd name="T22" fmla="*/ 8 w 21"/>
                    <a:gd name="T23" fmla="*/ 28 h 31"/>
                    <a:gd name="T24" fmla="*/ 13 w 21"/>
                    <a:gd name="T25" fmla="*/ 7 h 31"/>
                    <a:gd name="T26" fmla="*/ 11 w 21"/>
                    <a:gd name="T27" fmla="*/ 13 h 31"/>
                    <a:gd name="T28" fmla="*/ 9 w 21"/>
                    <a:gd name="T29" fmla="*/ 7 h 31"/>
                    <a:gd name="T30" fmla="*/ 13 w 21"/>
                    <a:gd name="T31" fmla="*/ 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31">
                      <a:moveTo>
                        <a:pt x="8" y="28"/>
                      </a:moveTo>
                      <a:cubicBezTo>
                        <a:pt x="9" y="30"/>
                        <a:pt x="9" y="30"/>
                        <a:pt x="9" y="30"/>
                      </a:cubicBezTo>
                      <a:cubicBezTo>
                        <a:pt x="11" y="30"/>
                        <a:pt x="11" y="30"/>
                        <a:pt x="11" y="30"/>
                      </a:cubicBezTo>
                      <a:cubicBezTo>
                        <a:pt x="12" y="30"/>
                        <a:pt x="14" y="31"/>
                        <a:pt x="14" y="31"/>
                      </a:cubicBezTo>
                      <a:cubicBezTo>
                        <a:pt x="15" y="28"/>
                        <a:pt x="15" y="28"/>
                        <a:pt x="15" y="28"/>
                      </a:cubicBezTo>
                      <a:cubicBezTo>
                        <a:pt x="20" y="5"/>
                        <a:pt x="20" y="5"/>
                        <a:pt x="20" y="5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17" y="0"/>
                        <a:pt x="17" y="0"/>
                        <a:pt x="17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5"/>
                        <a:pt x="2" y="5"/>
                        <a:pt x="2" y="5"/>
                      </a:cubicBezTo>
                      <a:cubicBezTo>
                        <a:pt x="2" y="5"/>
                        <a:pt x="8" y="28"/>
                        <a:pt x="8" y="28"/>
                      </a:cubicBezTo>
                      <a:close/>
                      <a:moveTo>
                        <a:pt x="13" y="7"/>
                      </a:moveTo>
                      <a:cubicBezTo>
                        <a:pt x="11" y="13"/>
                        <a:pt x="11" y="13"/>
                        <a:pt x="11" y="13"/>
                      </a:cubicBezTo>
                      <a:cubicBezTo>
                        <a:pt x="11" y="12"/>
                        <a:pt x="10" y="10"/>
                        <a:pt x="9" y="7"/>
                      </a:cubicBezTo>
                      <a:lnTo>
                        <a:pt x="13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>
                    <a:solidFill>
                      <a:prstClr val="black"/>
                    </a:solidFill>
                    <a:latin typeface="微软雅黑" panose="020B0503020204020204" charset="-122"/>
                    <a:ea typeface="微软雅黑" panose="020B0503020204020204" charset="-122"/>
                  </a:endParaRPr>
                </a:p>
              </p:txBody>
            </p:sp>
          </p:grpSp>
        </p:grpSp>
        <p:sp>
          <p:nvSpPr>
            <p:cNvPr id="52" name="椭圆 51"/>
            <p:cNvSpPr/>
            <p:nvPr/>
          </p:nvSpPr>
          <p:spPr>
            <a:xfrm>
              <a:off x="4476250" y="2072923"/>
              <a:ext cx="3835587" cy="3835587"/>
            </a:xfrm>
            <a:prstGeom prst="ellipse">
              <a:avLst/>
            </a:prstGeom>
            <a:noFill/>
            <a:ln>
              <a:solidFill>
                <a:srgbClr val="939393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4819799" y="2291647"/>
              <a:ext cx="592528" cy="592528"/>
            </a:xfrm>
            <a:prstGeom prst="ellipse">
              <a:avLst/>
            </a:prstGeom>
            <a:solidFill>
              <a:srgbClr val="ED8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endParaRPr lang="zh-CN" altLang="en-US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7395623" y="2291647"/>
              <a:ext cx="592528" cy="592528"/>
            </a:xfrm>
            <a:prstGeom prst="ellipse">
              <a:avLst/>
            </a:prstGeom>
            <a:solidFill>
              <a:srgbClr val="ED8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6</a:t>
              </a:r>
              <a:endParaRPr lang="zh-CN" altLang="en-US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4227271" y="3674688"/>
              <a:ext cx="592528" cy="592528"/>
            </a:xfrm>
            <a:prstGeom prst="ellipse">
              <a:avLst/>
            </a:prstGeom>
            <a:solidFill>
              <a:srgbClr val="ED8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zh-CN" altLang="en-US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003851" y="3694452"/>
              <a:ext cx="592528" cy="592528"/>
            </a:xfrm>
            <a:prstGeom prst="ellipse">
              <a:avLst/>
            </a:prstGeom>
            <a:solidFill>
              <a:srgbClr val="ED8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5</a:t>
              </a:r>
              <a:endParaRPr lang="zh-CN" altLang="en-US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4819799" y="5067289"/>
              <a:ext cx="592528" cy="592528"/>
            </a:xfrm>
            <a:prstGeom prst="ellipse">
              <a:avLst/>
            </a:prstGeom>
            <a:solidFill>
              <a:srgbClr val="ED8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endParaRPr lang="zh-CN" altLang="en-US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7374612" y="5073854"/>
              <a:ext cx="592528" cy="592528"/>
            </a:xfrm>
            <a:prstGeom prst="ellipse">
              <a:avLst/>
            </a:prstGeom>
            <a:solidFill>
              <a:srgbClr val="ED82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dirty="0">
                  <a:solidFill>
                    <a:prstClr val="white"/>
                  </a:solidFill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endParaRPr lang="zh-CN" altLang="en-US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547664" y="72461"/>
            <a:ext cx="633670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Char char=""/>
            </a:pPr>
            <a:r>
              <a:rPr lang="zh-CN" altLang="zh-CN" sz="2400" b="1" kern="100" dirty="0">
                <a:latin typeface="Times New Roman" panose="02020603050405020304"/>
                <a:cs typeface="Times New Roman" panose="02020603050405020304"/>
              </a:rPr>
              <a:t>学习目标：</a:t>
            </a:r>
            <a:r>
              <a:rPr lang="en-US" altLang="zh-CN" sz="24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 Learning Goals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Char char=""/>
            </a:pP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After learning this lesson, you will</a:t>
            </a:r>
            <a:endParaRPr lang="zh-CN" altLang="zh-CN" sz="24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70531" y="999218"/>
            <a:ext cx="33805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learn about the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structure and contents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of apology letters;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041" y="2471368"/>
            <a:ext cx="252924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CN" sz="2200" b="1" kern="100" dirty="0" smtClean="0">
                <a:latin typeface="Times New Roman" panose="02020603050405020304"/>
                <a:cs typeface="Times New Roman" panose="02020603050405020304"/>
              </a:rPr>
              <a:t>2. write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the points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completely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and clearly.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0665" y="3847873"/>
            <a:ext cx="29541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CN" sz="2200" b="1" kern="100" dirty="0" smtClean="0">
                <a:latin typeface="Times New Roman" panose="02020603050405020304"/>
                <a:cs typeface="Times New Roman" panose="02020603050405020304"/>
              </a:rPr>
              <a:t>3. make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your writing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more coherent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.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67396" y="3924596"/>
            <a:ext cx="29114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CN" sz="2200" b="1" kern="100" dirty="0" smtClean="0">
                <a:latin typeface="Times New Roman" panose="02020603050405020304"/>
                <a:cs typeface="Times New Roman" panose="02020603050405020304"/>
              </a:rPr>
              <a:t>4. use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appropriate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expressions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in your writing and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mind your tone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.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23694" y="2243474"/>
            <a:ext cx="29158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CN" sz="2200" b="1" kern="100" dirty="0" smtClean="0">
                <a:latin typeface="Times New Roman" panose="02020603050405020304"/>
                <a:cs typeface="Times New Roman" panose="02020603050405020304"/>
              </a:rPr>
              <a:t>5. use 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some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advanced expressions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and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sentence patterns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to write a letter.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67253" y="999218"/>
            <a:ext cx="33767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altLang="zh-CN" sz="2200" b="1" kern="100" dirty="0" smtClean="0">
                <a:latin typeface="Times New Roman" panose="02020603050405020304"/>
                <a:cs typeface="Times New Roman" panose="02020603050405020304"/>
              </a:rPr>
              <a:t>6. know</a:t>
            </a:r>
            <a:r>
              <a:rPr lang="en-US" altLang="zh-CN" sz="2200" b="1" kern="100" dirty="0" smtClean="0">
                <a:solidFill>
                  <a:srgbClr val="0033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what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 a good letter of Apologies </a:t>
            </a:r>
            <a:r>
              <a:rPr lang="en-US" altLang="zh-CN" sz="2200" b="1" u="wavyHeavy" kern="100" dirty="0">
                <a:solidFill>
                  <a:srgbClr val="0033CC"/>
                </a:solidFill>
                <a:uFill>
                  <a:solidFill>
                    <a:srgbClr val="FFC000"/>
                  </a:solidFill>
                </a:uFill>
                <a:latin typeface="Times New Roman" panose="02020603050405020304"/>
                <a:cs typeface="Times New Roman" panose="02020603050405020304"/>
              </a:rPr>
              <a:t>is like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.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995" y="985520"/>
            <a:ext cx="7784465" cy="4457065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zh-CN" altLang="zh-CN" sz="2400" b="1" kern="100" dirty="0">
                <a:latin typeface="Times New Roman" panose="02020603050405020304"/>
                <a:cs typeface="Times New Roman" panose="02020603050405020304"/>
              </a:rPr>
              <a:t>第一节：应用文写作（满分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lang="zh-CN" altLang="zh-CN" sz="2400" b="1" kern="100" dirty="0">
                <a:latin typeface="Times New Roman" panose="02020603050405020304"/>
                <a:cs typeface="Times New Roman" panose="02020603050405020304"/>
              </a:rPr>
              <a:t>分）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265430"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假如你是李华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你的好友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Tom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想约你明晚和他家人</a:t>
            </a:r>
            <a:r>
              <a:rPr lang="zh-CN" altLang="zh-CN" sz="24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共进晚餐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但你</a:t>
            </a:r>
            <a:r>
              <a:rPr lang="zh-CN" altLang="zh-CN" sz="24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因故不能应约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。请根据以下要点用英语给他写一封电子邮件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1.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表示</a:t>
            </a:r>
            <a:r>
              <a:rPr lang="zh-CN" altLang="zh-CN" sz="24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歉意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;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2.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解释原因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;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3.</a:t>
            </a:r>
            <a:r>
              <a:rPr lang="zh-CN" altLang="zh-CN" sz="2400" b="1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弥补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方法。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注意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:1.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词数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80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左右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;    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2.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可以适当增加细节</a:t>
            </a:r>
            <a:r>
              <a:rPr lang="en-US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zh-CN" altLang="zh-CN" sz="24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以使行文连贯</a:t>
            </a:r>
            <a:r>
              <a:rPr lang="zh-CN" altLang="zh-CN" sz="24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道歉信题型训练-</a:t>
            </a:r>
            <a:r>
              <a:rPr lang="en-US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2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（浙江五校联考：</a:t>
            </a:r>
            <a:r>
              <a:rPr b="1" kern="100" dirty="0">
                <a:latin typeface="Times New Roman" panose="02020603050405020304"/>
                <a:cs typeface="Times New Roman" panose="02020603050405020304"/>
                <a:sym typeface="+mn-ea"/>
              </a:rPr>
              <a:t>因故不能应约共进晚餐表歉意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）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913130"/>
            <a:ext cx="8641715" cy="4488180"/>
          </a:xfrm>
        </p:spPr>
        <p:txBody>
          <a:bodyPr/>
          <a:lstStyle/>
          <a:p>
            <a:pPr algn="ctr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en-US" altLang="zh-CN" sz="22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</a:rPr>
              <a:t>Writing Sample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Possible Version 1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(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浙江五校联考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4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Dear Tom,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4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   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Thank you for your invitation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to have dinner at your home tomorrow evening. </a:t>
            </a:r>
            <a:r>
              <a:rPr lang="en-US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Unfortunately,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it is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much to my regret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that I cannot join you and your family, because I will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be fully occupied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then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for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an important exam coming the day after tomorrow. </a:t>
            </a:r>
            <a:endParaRPr lang="en-US" altLang="zh-CN" sz="22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4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I feel terribly sorry</a:t>
            </a:r>
            <a:r>
              <a:rPr lang="en-US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for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missing</a:t>
            </a:r>
            <a:r>
              <a:rPr lang="en-US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the chance of such a happy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get-together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 and I hope that all of you </a:t>
            </a:r>
            <a:r>
              <a:rPr lang="en-US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enjoy a good time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 Is it possible for you and me to have a private meeting afterward? If so, please</a:t>
            </a:r>
            <a:r>
              <a:rPr lang="en-US" altLang="zh-CN" sz="2200" b="1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don’t hesitate to</a:t>
            </a:r>
            <a:r>
              <a:rPr lang="en-US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drop me a line about your </a:t>
            </a:r>
            <a:r>
              <a:rPr lang="en-US" altLang="zh-CN" sz="2200" b="1" u="sng" kern="1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preferable date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 I do </a:t>
            </a:r>
            <a:r>
              <a:rPr lang="en-US" altLang="zh-CN" sz="22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long for a pleasant chat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with you.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4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Please allow me to say sorry again.</a:t>
            </a:r>
            <a:endParaRPr lang="en-US" altLang="zh-CN" sz="22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4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Yours,</a:t>
            </a:r>
            <a:endParaRPr lang="en-US" altLang="zh-CN" sz="22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4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Li Hua</a:t>
            </a:r>
            <a:endParaRPr lang="en-US" altLang="zh-CN" sz="22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>
              <a:lnSpc>
                <a:spcPts val="2440"/>
              </a:lnSpc>
              <a:spcBef>
                <a:spcPts val="0"/>
              </a:spcBef>
              <a:buNone/>
            </a:pPr>
            <a:endParaRPr lang="en-US" altLang="zh-CN" sz="22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kern="100" dirty="0">
                <a:latin typeface="Times New Roman" panose="02020603050405020304"/>
                <a:cs typeface="Times New Roman" panose="02020603050405020304"/>
              </a:rPr>
              <a:t>（浙江五校联考：因故不能应约共进晚餐表歉意）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900" y="913130"/>
            <a:ext cx="8712835" cy="4692650"/>
          </a:xfrm>
        </p:spPr>
        <p:txBody>
          <a:bodyPr/>
          <a:lstStyle/>
          <a:p>
            <a:pPr algn="ctr" eaLnBrk="0" fontAlgn="base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【</a:t>
            </a:r>
            <a:r>
              <a:rPr lang="en-US" altLang="zh-CN" sz="2200" b="1" u="wavyHeavy" kern="100" dirty="0">
                <a:solidFill>
                  <a:srgbClr val="7030A0"/>
                </a:solidFill>
                <a:uFill>
                  <a:solidFill>
                    <a:srgbClr val="009900"/>
                  </a:solidFill>
                </a:uFill>
                <a:latin typeface="Times New Roman" panose="02020603050405020304"/>
                <a:cs typeface="Times New Roman" panose="02020603050405020304"/>
                <a:sym typeface="+mn-ea"/>
              </a:rPr>
              <a:t>Writing Sample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：</a:t>
            </a: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Possible Version 2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(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浙江五校联考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)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+mn-ea"/>
              </a:rPr>
              <a:t>】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Dear Tom,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 smtClean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      </a:t>
            </a:r>
            <a:r>
              <a:rPr lang="en-US" altLang="zh-CN" sz="2000" b="1" u="sng" kern="100" dirty="0" smtClean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I’m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grateful and honored to be invited to have dinner 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at your home tomorrow evening. </a:t>
            </a:r>
            <a:endParaRPr lang="en-US" altLang="zh-CN" sz="20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However, it’s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regretful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that I’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m so engaged in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my study to prepare for the important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approaching final examination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that I can’t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spare time 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to join you and your family. I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am extremely sorry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that I won’t have such a good chance to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have a get-together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with you, hoping all of you enjoy a pleasant time.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Are you available to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have a personal meeting afterward? If you are free, please let me know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the specific time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for the appointment. I really hope to </a:t>
            </a:r>
            <a:r>
              <a:rPr lang="en-US" altLang="zh-CN" sz="2000" b="1" u="wavyHeavy" kern="100" dirty="0">
                <a:solidFill>
                  <a:srgbClr val="7030A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have a great time with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you. 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     </a:t>
            </a:r>
            <a:r>
              <a:rPr lang="en-US" altLang="zh-CN" sz="2000" b="1" u="sng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I </a:t>
            </a:r>
            <a:r>
              <a:rPr lang="en-US" altLang="zh-CN" sz="20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sincerely hope you can understand my situation. Please accept my most cordial apology again.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</a:t>
            </a:r>
            <a:endParaRPr lang="en-US" altLang="zh-CN" sz="20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Yours,</a:t>
            </a:r>
            <a:endParaRPr lang="en-US" altLang="zh-CN" sz="20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</a:t>
            </a:r>
            <a:r>
              <a:rPr lang="en-US" altLang="zh-CN" sz="20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 </a:t>
            </a:r>
            <a:r>
              <a:rPr lang="en-US" altLang="zh-CN" sz="2000" b="1" kern="1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Hua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eaLnBrk="0" fontAlgn="base" hangingPunc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endParaRPr lang="zh-CN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kern="100" dirty="0">
                <a:latin typeface="Times New Roman" panose="02020603050405020304"/>
                <a:cs typeface="Times New Roman" panose="02020603050405020304"/>
              </a:rPr>
              <a:t>（浙江五校联考：因故不能应约共进晚餐表歉意）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360" y="913130"/>
            <a:ext cx="8187055" cy="4112260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zh-CN" altLang="zh-CN" sz="2200" b="1" kern="100" dirty="0">
                <a:latin typeface="Times New Roman" panose="02020603050405020304"/>
                <a:cs typeface="Times New Roman" panose="02020603050405020304"/>
              </a:rPr>
              <a:t>第一节：应用文写作（满分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lang="zh-CN" altLang="zh-CN" sz="2200" b="1" kern="100" dirty="0">
                <a:latin typeface="Times New Roman" panose="02020603050405020304"/>
                <a:cs typeface="Times New Roman" panose="02020603050405020304"/>
              </a:rPr>
              <a:t>分）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267970" algn="just">
              <a:spcAft>
                <a:spcPts val="1000"/>
              </a:spcAft>
            </a:pP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假如你是李华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你和外教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Christina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原定于本周六上午一起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参加</a:t>
            </a:r>
            <a:r>
              <a:rPr lang="en-US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“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中国传统文化日</a:t>
            </a:r>
            <a:r>
              <a:rPr lang="en-US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”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活动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。但因故你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不能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履约，请根据以下要点用英语给她写一封电子邮件，内容包括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 algn="just">
              <a:spcAft>
                <a:spcPts val="1000"/>
              </a:spcAft>
              <a:buFont typeface="+mj-lt"/>
              <a:buAutoNum type="arabicPeriod"/>
            </a:pP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告诉她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不能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履约；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 algn="just">
              <a:spcAft>
                <a:spcPts val="1000"/>
              </a:spcAft>
              <a:buFont typeface="+mj-lt"/>
              <a:buAutoNum type="arabicPeriod"/>
            </a:pP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解释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爽约的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原因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 algn="just">
              <a:spcAft>
                <a:spcPts val="1000"/>
              </a:spcAft>
              <a:buFont typeface="+mj-lt"/>
              <a:buAutoNum type="arabicPeriod"/>
            </a:pP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希望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她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谅解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注意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 1.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词数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80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左右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;    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32321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可以适当增加细节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以使行文连贯</a:t>
            </a:r>
            <a:endParaRPr lang="zh-CN" altLang="zh-CN" sz="2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道歉信题型训练-</a:t>
            </a:r>
            <a:r>
              <a:rPr lang="en-US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3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（</a:t>
            </a:r>
            <a:r>
              <a:rPr b="1" kern="100" dirty="0">
                <a:latin typeface="Times New Roman" panose="02020603050405020304"/>
                <a:cs typeface="Times New Roman" panose="02020603050405020304"/>
                <a:sym typeface="+mn-ea"/>
              </a:rPr>
              <a:t>不能参加“中国传统文化日”活动表歉意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）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8910" y="841375"/>
            <a:ext cx="8652510" cy="4469765"/>
          </a:xfrm>
        </p:spPr>
        <p:txBody>
          <a:bodyPr/>
          <a:lstStyle/>
          <a:p>
            <a:pPr marR="535940" indent="200660" algn="ctr">
              <a:spcAft>
                <a:spcPts val="0"/>
              </a:spcAft>
            </a:pP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参考范文</a:t>
            </a:r>
            <a:r>
              <a:rPr lang="en-US" altLang="zh-CN" sz="20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Writing Sample</a:t>
            </a:r>
            <a:r>
              <a:rPr lang="zh-CN" altLang="zh-CN" sz="2000" b="1" kern="100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Dear Christina</a:t>
            </a:r>
            <a:r>
              <a:rPr lang="zh-CN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I’m writing to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apologize to you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for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not being able to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participate in the Chinese Traditional Cultural Day activity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to be held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on the Saturday morning with you as we planned last week.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To be honest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 I wish I could join in the activity, but I am afraid I will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not be available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because I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was informed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yesterday that I would have to go to </a:t>
            </a:r>
            <a:r>
              <a:rPr lang="en-US" altLang="zh-CN" sz="2000" b="1" kern="1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Naijing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for a contest on the morning of Saturday.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That is why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I can’t go with you.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I am awfully sorry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for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 breaking my promise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and I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apologize for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any </a:t>
            </a:r>
            <a:r>
              <a:rPr lang="en-US" altLang="zh-CN" sz="2000" b="1" u="sng" kern="1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/>
                <a:cs typeface="Times New Roman" panose="02020603050405020304"/>
              </a:rPr>
              <a:t>inconvenience</a:t>
            </a: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it brings to you. I hope you can understand me.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457200" algn="just">
              <a:spcAft>
                <a:spcPts val="0"/>
              </a:spcAft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Wish you a good time there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.</a:t>
            </a:r>
            <a:endParaRPr lang="en-US" altLang="zh-CN" sz="2000" b="1" dirty="0">
              <a:latin typeface="Times New Roman" panose="02020603050405020304"/>
              <a:cs typeface="Times New Roman" panose="02020603050405020304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  Yours,</a:t>
            </a:r>
            <a:endParaRPr lang="en-US" altLang="zh-CN" sz="20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en-US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       </a:t>
            </a:r>
            <a:r>
              <a:rPr lang="en-US" altLang="zh-CN" sz="20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 </a:t>
            </a:r>
            <a:r>
              <a:rPr lang="en-US" altLang="zh-CN" sz="2000" b="1" kern="1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Hua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000" dirty="0"/>
          </a:p>
        </p:txBody>
      </p:sp>
      <p:sp>
        <p:nvSpPr>
          <p:cNvPr id="4" name="矩形 3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b="1" kern="100" dirty="0">
                <a:latin typeface="Times New Roman" panose="02020603050405020304"/>
                <a:cs typeface="Times New Roman" panose="02020603050405020304"/>
              </a:rPr>
              <a:t>（不能参加“中国传统文化日”活动表歉意）</a:t>
            </a:r>
            <a:r>
              <a:rPr lang="en-US" b="1" kern="100" dirty="0"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0385" y="1273175"/>
            <a:ext cx="8281035" cy="3444875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zh-CN" altLang="zh-CN" sz="2200" b="1" kern="100" dirty="0">
                <a:latin typeface="Times New Roman" panose="02020603050405020304"/>
                <a:cs typeface="Times New Roman" panose="02020603050405020304"/>
              </a:rPr>
              <a:t>第一节：应用文写作（满分</a:t>
            </a:r>
            <a:r>
              <a:rPr lang="en-US" altLang="zh-CN" sz="2200" b="1" kern="100" dirty="0">
                <a:latin typeface="Times New Roman" panose="02020603050405020304"/>
                <a:cs typeface="Times New Roman" panose="02020603050405020304"/>
              </a:rPr>
              <a:t>15</a:t>
            </a:r>
            <a:r>
              <a:rPr lang="zh-CN" altLang="zh-CN" sz="2200" b="1" kern="100" dirty="0">
                <a:latin typeface="Times New Roman" panose="02020603050405020304"/>
                <a:cs typeface="Times New Roman" panose="02020603050405020304"/>
              </a:rPr>
              <a:t>分）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R="816610" indent="210185" algn="just">
              <a:spcAft>
                <a:spcPts val="0"/>
              </a:spcAft>
            </a:pP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（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2014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北京卷）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假如你是李华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 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你给英国朋友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Chris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写封信，内容包括：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R="816610" lvl="0" algn="just">
              <a:buFont typeface="+mj-lt"/>
              <a:buAutoNum type="arabicPeriod"/>
            </a:pP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你们原计划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7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月份一同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去云南旅游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R="816610" lvl="0" algn="just">
              <a:buFont typeface="+mj-lt"/>
              <a:buAutoNum type="arabicPeriod"/>
            </a:pP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由于脚步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受伤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，你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无法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按原计划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前往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；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R="816610" lvl="0" algn="just">
              <a:buFont typeface="+mj-lt"/>
              <a:buAutoNum type="arabicPeriod"/>
            </a:pP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表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达你的</a:t>
            </a:r>
            <a:r>
              <a:rPr lang="zh-CN" altLang="zh-CN" sz="22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歉意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并建议将旅行推迟到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8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月份。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192405" algn="l"/>
                <a:tab pos="1530350" algn="l"/>
                <a:tab pos="2970530" algn="l"/>
                <a:tab pos="4410710" algn="l"/>
              </a:tabLst>
            </a:pP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注意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: 1.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词数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80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左右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;    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 eaLnBrk="0" fontAlgn="base" hangingPunct="0">
              <a:spcAft>
                <a:spcPts val="0"/>
              </a:spcAft>
              <a:tabLst>
                <a:tab pos="323215" algn="l"/>
                <a:tab pos="1530350" algn="l"/>
                <a:tab pos="2970530" algn="l"/>
                <a:tab pos="4410710" algn="l"/>
              </a:tabLst>
            </a:pP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2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.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可以适当增加细节</a:t>
            </a: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,</a:t>
            </a:r>
            <a:r>
              <a:rPr lang="zh-CN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以使行文连贯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>
              <a:buNone/>
            </a:pPr>
            <a:endParaRPr lang="zh-CN" altLang="en-US" sz="2200" dirty="0"/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90424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道歉信题型训练-</a:t>
            </a:r>
            <a:r>
              <a:rPr lang="en-US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4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（2014北京卷：</a:t>
            </a:r>
            <a:r>
              <a:rPr b="1" kern="100" dirty="0">
                <a:latin typeface="Times New Roman" panose="02020603050405020304"/>
                <a:cs typeface="Times New Roman" panose="02020603050405020304"/>
                <a:sym typeface="+mn-ea"/>
              </a:rPr>
              <a:t>由于腿部受伤不能和朋友一起去云南旅游表歉意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）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995" y="1345565"/>
            <a:ext cx="8338820" cy="2501265"/>
          </a:xfrm>
        </p:spPr>
        <p:txBody>
          <a:bodyPr/>
          <a:lstStyle/>
          <a:p>
            <a:pPr indent="140335" algn="just">
              <a:spcAft>
                <a:spcPts val="0"/>
              </a:spcAft>
            </a:pPr>
            <a:r>
              <a:rPr lang="zh-CN" altLang="zh-CN" sz="24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写作提示：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 algn="just">
              <a:buFont typeface="+mj-lt"/>
              <a:buAutoNum type="arabicPeriod"/>
            </a:pP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写作步骤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：按照命题中汉语提示先后顺序，</a:t>
            </a: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开门见山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，表明</a:t>
            </a: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写信目的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说明原因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，表示</a:t>
            </a: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歉意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，提出修改原计划的建议；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 algn="just">
              <a:buFont typeface="+mj-lt"/>
              <a:buAutoNum type="arabicPeriod"/>
            </a:pP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注意使用</a:t>
            </a: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客套用语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；</a:t>
            </a:r>
            <a:endParaRPr lang="zh-CN" altLang="zh-CN" sz="24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indent="0">
              <a:buNone/>
            </a:pPr>
            <a:r>
              <a:rPr lang="en-US" altLang="zh-CN" sz="2400" b="1" dirty="0" smtClean="0">
                <a:latin typeface="Times New Roman" panose="02020603050405020304"/>
                <a:cs typeface="Times New Roman" panose="02020603050405020304"/>
              </a:rPr>
              <a:t>3. </a:t>
            </a:r>
            <a:r>
              <a:rPr lang="zh-CN" altLang="zh-CN" sz="2400" b="1" dirty="0" smtClean="0">
                <a:latin typeface="Times New Roman" panose="02020603050405020304"/>
                <a:cs typeface="Times New Roman" panose="02020603050405020304"/>
              </a:rPr>
              <a:t>时态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：以</a:t>
            </a:r>
            <a:r>
              <a:rPr lang="zh-CN" altLang="zh-CN" sz="2400" b="1" u="wavyDbl" dirty="0">
                <a:solidFill>
                  <a:srgbClr val="2F03BD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一般现在时</a:t>
            </a:r>
            <a:r>
              <a:rPr lang="zh-CN" altLang="zh-CN" sz="2400" b="1" dirty="0">
                <a:latin typeface="Times New Roman" panose="02020603050405020304"/>
                <a:cs typeface="Times New Roman" panose="02020603050405020304"/>
              </a:rPr>
              <a:t>为主。</a:t>
            </a:r>
            <a:endParaRPr lang="zh-CN" altLang="en-US" sz="2400" dirty="0"/>
          </a:p>
        </p:txBody>
      </p:sp>
      <p:sp>
        <p:nvSpPr>
          <p:cNvPr id="2" name="矩形 1"/>
          <p:cNvSpPr/>
          <p:nvPr/>
        </p:nvSpPr>
        <p:spPr>
          <a:xfrm>
            <a:off x="925830" y="193675"/>
            <a:ext cx="7895590" cy="904240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道歉信题型训练-</a:t>
            </a:r>
            <a:r>
              <a:rPr lang="en-US" sz="24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4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（2014北京卷：</a:t>
            </a:r>
            <a:r>
              <a:rPr b="1" kern="100" dirty="0">
                <a:latin typeface="Times New Roman" panose="02020603050405020304"/>
                <a:cs typeface="Times New Roman" panose="02020603050405020304"/>
                <a:sym typeface="+mn-ea"/>
              </a:rPr>
              <a:t>由于腿部受伤不能和朋友一起去云南旅游表歉意</a:t>
            </a:r>
            <a:r>
              <a:rPr lang="zh-CN" altLang="en-US" b="1" kern="100" dirty="0">
                <a:latin typeface="Times New Roman" panose="02020603050405020304"/>
                <a:cs typeface="Times New Roman" panose="02020603050405020304"/>
                <a:sym typeface="+mn-ea"/>
              </a:rPr>
              <a:t>）</a:t>
            </a:r>
            <a:endParaRPr lang="en-US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950" y="913130"/>
            <a:ext cx="8713470" cy="4416425"/>
          </a:xfrm>
        </p:spPr>
        <p:txBody>
          <a:bodyPr/>
          <a:lstStyle/>
          <a:p>
            <a:pPr indent="133985" algn="ctr">
              <a:spcAft>
                <a:spcPts val="0"/>
              </a:spcAft>
            </a:pP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【参考范文</a:t>
            </a:r>
            <a:r>
              <a:rPr lang="en-US" altLang="zh-CN" sz="2200" b="1" u="heavy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Possible Version </a:t>
            </a:r>
            <a:r>
              <a:rPr lang="en-US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fontAlgn="auto">
              <a:lnSpc>
                <a:spcPts val="244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Dear 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Chris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，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fontAlgn="auto">
              <a:lnSpc>
                <a:spcPts val="2440"/>
              </a:lnSpc>
              <a:spcBef>
                <a:spcPts val="0"/>
              </a:spcBef>
              <a:spcAft>
                <a:spcPts val="1000"/>
              </a:spcAft>
            </a:pPr>
            <a:r>
              <a:rPr lang="zh-CN" altLang="zh-CN" sz="2200" b="1" u="sng" dirty="0"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（开头句）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How is everything going? 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（</a:t>
            </a:r>
            <a:r>
              <a:rPr lang="zh-CN" altLang="zh-CN" sz="2200" b="1" u="sng" dirty="0"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说明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不能履行原计划的</a:t>
            </a:r>
            <a:r>
              <a:rPr lang="zh-CN" altLang="zh-CN" sz="2200" b="1" u="sng" dirty="0"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原因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）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I remember I planned to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accompany you to visit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 Yunnan in July, but I’m sorry that I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can’t keep my promise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 that I’ll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pay a visit to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 Yunnan with you, because my left foot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was injured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, I cannot go with you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as planned/scheduled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.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fontAlgn="auto">
              <a:lnSpc>
                <a:spcPts val="244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(</a:t>
            </a:r>
            <a:r>
              <a:rPr lang="zh-CN" altLang="zh-CN" sz="2200" b="1" u="sng" dirty="0"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zh-CN" altLang="zh-CN" sz="2200" b="1" dirty="0">
                <a:latin typeface="Times New Roman" panose="02020603050405020304"/>
                <a:cs typeface="Times New Roman" panose="02020603050405020304"/>
              </a:rPr>
              <a:t>并提出</a:t>
            </a:r>
            <a:r>
              <a:rPr lang="zh-CN" altLang="zh-CN" sz="2200" b="1" u="sng" dirty="0"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建议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) I’m sorry about it. Can I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suggest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 that we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put it off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 until early August? I wish you could understand.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indent="0" algn="just" fontAlgn="auto">
              <a:lnSpc>
                <a:spcPts val="244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I’m looking forward to </a:t>
            </a:r>
            <a:r>
              <a:rPr lang="en-US" altLang="zh-CN" sz="22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hearing from</a:t>
            </a:r>
            <a:r>
              <a:rPr lang="en-US" altLang="zh-CN" sz="2200" b="1" dirty="0">
                <a:latin typeface="Times New Roman" panose="02020603050405020304"/>
                <a:cs typeface="Times New Roman" panose="02020603050405020304"/>
              </a:rPr>
              <a:t> you soon.</a:t>
            </a:r>
            <a:endParaRPr lang="en-US" altLang="zh-CN" sz="2200" b="1" dirty="0">
              <a:latin typeface="Times New Roman" panose="02020603050405020304"/>
              <a:cs typeface="Times New Roman" panose="02020603050405020304"/>
            </a:endParaRPr>
          </a:p>
          <a:p>
            <a:pPr indent="0" algn="just" fontAlgn="auto">
              <a:lnSpc>
                <a:spcPts val="244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Yours,</a:t>
            </a:r>
            <a:endParaRPr lang="en-US" altLang="zh-CN" sz="2200" b="1" kern="1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indent="0" algn="just" fontAlgn="auto">
              <a:lnSpc>
                <a:spcPts val="244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altLang="zh-CN" sz="22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                                                                                  </a:t>
            </a:r>
            <a:r>
              <a:rPr lang="en-US" altLang="zh-CN" sz="2200" b="1" kern="100" dirty="0" smtClean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 </a:t>
            </a:r>
            <a:r>
              <a:rPr lang="en-US" altLang="zh-CN" sz="2200" b="1" kern="100" dirty="0" err="1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Hua</a:t>
            </a:r>
            <a:endParaRPr lang="zh-CN" altLang="zh-CN" sz="22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200" dirty="0"/>
          </a:p>
        </p:txBody>
      </p:sp>
      <p:sp>
        <p:nvSpPr>
          <p:cNvPr id="4" name="矩形 3"/>
          <p:cNvSpPr/>
          <p:nvPr/>
        </p:nvSpPr>
        <p:spPr>
          <a:xfrm>
            <a:off x="925830" y="193675"/>
            <a:ext cx="789559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400" b="1" kern="100" dirty="0"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sz="2400" b="1" kern="100" dirty="0">
                <a:latin typeface="Times New Roman" panose="02020603050405020304"/>
                <a:cs typeface="Times New Roman" panose="02020603050405020304"/>
              </a:rPr>
              <a:t>范文</a:t>
            </a:r>
            <a:r>
              <a:rPr lang="en-US" sz="2800" b="1" kern="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600" b="1" kern="100" dirty="0">
                <a:latin typeface="Times New Roman" panose="02020603050405020304"/>
                <a:cs typeface="Times New Roman" panose="02020603050405020304"/>
              </a:rPr>
              <a:t>（2014北京卷：由于腿部受伤不能和朋友一起去云南旅游表歉意）</a:t>
            </a:r>
            <a:endParaRPr lang="en-US" sz="16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21"/>
          <p:cNvSpPr/>
          <p:nvPr/>
        </p:nvSpPr>
        <p:spPr>
          <a:xfrm>
            <a:off x="2505710" y="823595"/>
            <a:ext cx="4145280" cy="22682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31" name="Google Shape;431;p21"/>
          <p:cNvSpPr txBox="1">
            <a:spLocks noGrp="1"/>
          </p:cNvSpPr>
          <p:nvPr>
            <p:ph type="ctrTitle" idx="4294967295"/>
          </p:nvPr>
        </p:nvSpPr>
        <p:spPr>
          <a:xfrm>
            <a:off x="2725420" y="3361690"/>
            <a:ext cx="4506595" cy="966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3">
                        <a:tint val="50000"/>
                        <a:satMod val="300000"/>
                      </a:schemeClr>
                    </a:gs>
                    <a:gs pos="35000">
                      <a:schemeClr val="accent3">
                        <a:tint val="37000"/>
                        <a:satMod val="300000"/>
                      </a:schemeClr>
                    </a:gs>
                    <a:gs pos="100000">
                      <a:schemeClr val="accent3">
                        <a:tint val="15000"/>
                        <a:satMod val="350000"/>
                      </a:schemeClr>
                    </a:gs>
                  </a:gsLst>
                  <a:lin ang="16200000" scaled="1"/>
                </a:gradFill>
              </a14:hiddenFill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1" wrap="square" lIns="71312" tIns="71312" rIns="71312" bIns="71312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zh-CN" sz="8800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Thanks</a:t>
            </a:r>
            <a:endParaRPr lang="en-GB" sz="88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433" name="Google Shape;433;p21"/>
          <p:cNvGrpSpPr/>
          <p:nvPr/>
        </p:nvGrpSpPr>
        <p:grpSpPr>
          <a:xfrm>
            <a:off x="4098460" y="1237715"/>
            <a:ext cx="1085678" cy="1206314"/>
            <a:chOff x="6643075" y="3664250"/>
            <a:chExt cx="407950" cy="407975"/>
          </a:xfrm>
        </p:grpSpPr>
        <p:sp>
          <p:nvSpPr>
            <p:cNvPr id="434" name="Google Shape;434;p21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35" name="Google Shape;435;p21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FF975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</p:grpSp>
      <p:grpSp>
        <p:nvGrpSpPr>
          <p:cNvPr id="436" name="Google Shape;436;p21"/>
          <p:cNvGrpSpPr/>
          <p:nvPr/>
        </p:nvGrpSpPr>
        <p:grpSpPr>
          <a:xfrm rot="-587344">
            <a:off x="5475435" y="731833"/>
            <a:ext cx="446375" cy="495944"/>
            <a:chOff x="576250" y="4319400"/>
            <a:chExt cx="442075" cy="442050"/>
          </a:xfrm>
        </p:grpSpPr>
        <p:sp>
          <p:nvSpPr>
            <p:cNvPr id="437" name="Google Shape;437;p2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38" name="Google Shape;438;p21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39" name="Google Shape;439;p21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  <p:sp>
          <p:nvSpPr>
            <p:cNvPr id="440" name="Google Shape;440;p21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FC40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/>
          </p:txBody>
        </p:sp>
      </p:grpSp>
      <p:sp>
        <p:nvSpPr>
          <p:cNvPr id="441" name="Google Shape;441;p21"/>
          <p:cNvSpPr/>
          <p:nvPr/>
        </p:nvSpPr>
        <p:spPr>
          <a:xfrm>
            <a:off x="3838879" y="1516282"/>
            <a:ext cx="169688" cy="18005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42" name="Google Shape;442;p21"/>
          <p:cNvSpPr/>
          <p:nvPr/>
        </p:nvSpPr>
        <p:spPr>
          <a:xfrm rot="2697328">
            <a:off x="5153410" y="2505033"/>
            <a:ext cx="257594" cy="27328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43" name="Google Shape;443;p21"/>
          <p:cNvSpPr/>
          <p:nvPr/>
        </p:nvSpPr>
        <p:spPr>
          <a:xfrm>
            <a:off x="5160960" y="2281995"/>
            <a:ext cx="103178" cy="109524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  <p:sp>
        <p:nvSpPr>
          <p:cNvPr id="444" name="Google Shape;444;p21"/>
          <p:cNvSpPr/>
          <p:nvPr/>
        </p:nvSpPr>
        <p:spPr>
          <a:xfrm rot="1280404">
            <a:off x="3835606" y="2059351"/>
            <a:ext cx="103173" cy="10949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1312" tIns="71312" rIns="71312" bIns="71312" anchor="ctr" anchorCtr="0">
            <a:noAutofit/>
          </a:bodyPr>
          <a:lstStyle/>
          <a:p/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15616" y="265212"/>
            <a:ext cx="7688726" cy="7067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None/>
            </a:pPr>
            <a:r>
              <a:rPr lang="en-US" altLang="zh-CN" sz="20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Lead in</a:t>
            </a:r>
            <a:r>
              <a:rPr lang="zh-CN" altLang="zh-CN" sz="20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道歉信使用场合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—</a:t>
            </a:r>
            <a:r>
              <a:rPr lang="en-US" altLang="zh-CN" sz="2000" b="1" u="wavyHeavy" dirty="0">
                <a:solidFill>
                  <a:srgbClr val="0000F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Occasions 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that call for Apologies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When do you need to write letters of Apologies?</a:t>
            </a:r>
            <a:endParaRPr lang="zh-CN" altLang="zh-CN" sz="20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3715" y="2467843"/>
            <a:ext cx="4264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Char char=""/>
              <a:tabLst>
                <a:tab pos="457200" algn="l"/>
              </a:tabLst>
            </a:pP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Forgetting </a:t>
            </a:r>
            <a:r>
              <a:rPr lang="en-US" altLang="zh-CN" sz="2400" b="1" u="dotDashHeavy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to invite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someone</a:t>
            </a:r>
            <a:endParaRPr lang="zh-CN" altLang="zh-CN" sz="24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9552" y="3187923"/>
            <a:ext cx="2472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Char char=""/>
              <a:tabLst>
                <a:tab pos="457200" algn="l"/>
              </a:tabLst>
            </a:pPr>
            <a:r>
              <a:rPr lang="en-US" altLang="zh-CN" sz="2400" b="1" u="dotDashHeavy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Rude</a:t>
            </a: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 behavior</a:t>
            </a:r>
            <a:endParaRPr lang="zh-CN" altLang="zh-CN" sz="24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5364" y="3910592"/>
            <a:ext cx="3628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Char char=""/>
              <a:tabLst>
                <a:tab pos="457200" algn="l"/>
              </a:tabLst>
            </a:pP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Inappropriate </a:t>
            </a:r>
            <a:r>
              <a:rPr lang="en-US" altLang="zh-CN" sz="2400" b="1" u="dotDashHeavy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behavior</a:t>
            </a:r>
            <a:endParaRPr lang="zh-CN" altLang="zh-CN" sz="24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44465" y="1090692"/>
            <a:ext cx="8249667" cy="3305437"/>
            <a:chOff x="644465" y="1090692"/>
            <a:chExt cx="8249667" cy="3305437"/>
          </a:xfrm>
        </p:grpSpPr>
        <p:grpSp>
          <p:nvGrpSpPr>
            <p:cNvPr id="28" name="组合 27"/>
            <p:cNvGrpSpPr/>
            <p:nvPr/>
          </p:nvGrpSpPr>
          <p:grpSpPr>
            <a:xfrm>
              <a:off x="644465" y="1090692"/>
              <a:ext cx="8249667" cy="3305437"/>
              <a:chOff x="531813" y="1048088"/>
              <a:chExt cx="8216651" cy="3360470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7812360" y="1276215"/>
                <a:ext cx="936104" cy="12961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solidFill>
                    <a:prstClr val="white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0" name="Freeform 8"/>
              <p:cNvSpPr/>
              <p:nvPr/>
            </p:nvSpPr>
            <p:spPr bwMode="auto">
              <a:xfrm>
                <a:off x="5214938" y="1051265"/>
                <a:ext cx="2452688" cy="1384727"/>
              </a:xfrm>
              <a:custGeom>
                <a:avLst/>
                <a:gdLst>
                  <a:gd name="T0" fmla="*/ 840 w 840"/>
                  <a:gd name="T1" fmla="*/ 474 h 474"/>
                  <a:gd name="T2" fmla="*/ 819 w 840"/>
                  <a:gd name="T3" fmla="*/ 357 h 474"/>
                  <a:gd name="T4" fmla="*/ 803 w 840"/>
                  <a:gd name="T5" fmla="*/ 386 h 474"/>
                  <a:gd name="T6" fmla="*/ 486 w 840"/>
                  <a:gd name="T7" fmla="*/ 181 h 474"/>
                  <a:gd name="T8" fmla="*/ 417 w 840"/>
                  <a:gd name="T9" fmla="*/ 188 h 474"/>
                  <a:gd name="T10" fmla="*/ 209 w 840"/>
                  <a:gd name="T11" fmla="*/ 0 h 474"/>
                  <a:gd name="T12" fmla="*/ 0 w 840"/>
                  <a:gd name="T13" fmla="*/ 209 h 474"/>
                  <a:gd name="T14" fmla="*/ 160 w 840"/>
                  <a:gd name="T15" fmla="*/ 412 h 474"/>
                  <a:gd name="T16" fmla="*/ 174 w 840"/>
                  <a:gd name="T17" fmla="*/ 415 h 474"/>
                  <a:gd name="T18" fmla="*/ 179 w 840"/>
                  <a:gd name="T19" fmla="*/ 405 h 474"/>
                  <a:gd name="T20" fmla="*/ 183 w 840"/>
                  <a:gd name="T21" fmla="*/ 398 h 474"/>
                  <a:gd name="T22" fmla="*/ 186 w 840"/>
                  <a:gd name="T23" fmla="*/ 393 h 474"/>
                  <a:gd name="T24" fmla="*/ 192 w 840"/>
                  <a:gd name="T25" fmla="*/ 383 h 474"/>
                  <a:gd name="T26" fmla="*/ 195 w 840"/>
                  <a:gd name="T27" fmla="*/ 378 h 474"/>
                  <a:gd name="T28" fmla="*/ 199 w 840"/>
                  <a:gd name="T29" fmla="*/ 371 h 474"/>
                  <a:gd name="T30" fmla="*/ 205 w 840"/>
                  <a:gd name="T31" fmla="*/ 363 h 474"/>
                  <a:gd name="T32" fmla="*/ 209 w 840"/>
                  <a:gd name="T33" fmla="*/ 357 h 474"/>
                  <a:gd name="T34" fmla="*/ 213 w 840"/>
                  <a:gd name="T35" fmla="*/ 352 h 474"/>
                  <a:gd name="T36" fmla="*/ 221 w 840"/>
                  <a:gd name="T37" fmla="*/ 343 h 474"/>
                  <a:gd name="T38" fmla="*/ 224 w 840"/>
                  <a:gd name="T39" fmla="*/ 338 h 474"/>
                  <a:gd name="T40" fmla="*/ 229 w 840"/>
                  <a:gd name="T41" fmla="*/ 332 h 474"/>
                  <a:gd name="T42" fmla="*/ 233 w 840"/>
                  <a:gd name="T43" fmla="*/ 328 h 474"/>
                  <a:gd name="T44" fmla="*/ 242 w 840"/>
                  <a:gd name="T45" fmla="*/ 319 h 474"/>
                  <a:gd name="T46" fmla="*/ 245 w 840"/>
                  <a:gd name="T47" fmla="*/ 316 h 474"/>
                  <a:gd name="T48" fmla="*/ 255 w 840"/>
                  <a:gd name="T49" fmla="*/ 306 h 474"/>
                  <a:gd name="T50" fmla="*/ 258 w 840"/>
                  <a:gd name="T51" fmla="*/ 303 h 474"/>
                  <a:gd name="T52" fmla="*/ 265 w 840"/>
                  <a:gd name="T53" fmla="*/ 298 h 474"/>
                  <a:gd name="T54" fmla="*/ 268 w 840"/>
                  <a:gd name="T55" fmla="*/ 296 h 474"/>
                  <a:gd name="T56" fmla="*/ 279 w 840"/>
                  <a:gd name="T57" fmla="*/ 286 h 474"/>
                  <a:gd name="T58" fmla="*/ 282 w 840"/>
                  <a:gd name="T59" fmla="*/ 284 h 474"/>
                  <a:gd name="T60" fmla="*/ 305 w 840"/>
                  <a:gd name="T61" fmla="*/ 268 h 474"/>
                  <a:gd name="T62" fmla="*/ 307 w 840"/>
                  <a:gd name="T63" fmla="*/ 267 h 474"/>
                  <a:gd name="T64" fmla="*/ 322 w 840"/>
                  <a:gd name="T65" fmla="*/ 259 h 474"/>
                  <a:gd name="T66" fmla="*/ 324 w 840"/>
                  <a:gd name="T67" fmla="*/ 258 h 474"/>
                  <a:gd name="T68" fmla="*/ 350 w 840"/>
                  <a:gd name="T69" fmla="*/ 245 h 474"/>
                  <a:gd name="T70" fmla="*/ 351 w 840"/>
                  <a:gd name="T71" fmla="*/ 244 h 474"/>
                  <a:gd name="T72" fmla="*/ 368 w 840"/>
                  <a:gd name="T73" fmla="*/ 237 h 474"/>
                  <a:gd name="T74" fmla="*/ 369 w 840"/>
                  <a:gd name="T75" fmla="*/ 237 h 474"/>
                  <a:gd name="T76" fmla="*/ 397 w 840"/>
                  <a:gd name="T77" fmla="*/ 228 h 474"/>
                  <a:gd name="T78" fmla="*/ 399 w 840"/>
                  <a:gd name="T79" fmla="*/ 227 h 474"/>
                  <a:gd name="T80" fmla="*/ 418 w 840"/>
                  <a:gd name="T81" fmla="*/ 223 h 474"/>
                  <a:gd name="T82" fmla="*/ 492 w 840"/>
                  <a:gd name="T83" fmla="*/ 215 h 474"/>
                  <a:gd name="T84" fmla="*/ 796 w 840"/>
                  <a:gd name="T85" fmla="*/ 389 h 474"/>
                  <a:gd name="T86" fmla="*/ 757 w 840"/>
                  <a:gd name="T87" fmla="*/ 389 h 474"/>
                  <a:gd name="T88" fmla="*/ 840 w 840"/>
                  <a:gd name="T89" fmla="*/ 474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40" h="474">
                    <a:moveTo>
                      <a:pt x="840" y="474"/>
                    </a:moveTo>
                    <a:cubicBezTo>
                      <a:pt x="819" y="357"/>
                      <a:pt x="819" y="357"/>
                      <a:pt x="819" y="357"/>
                    </a:cubicBezTo>
                    <a:cubicBezTo>
                      <a:pt x="803" y="386"/>
                      <a:pt x="803" y="386"/>
                      <a:pt x="803" y="386"/>
                    </a:cubicBezTo>
                    <a:cubicBezTo>
                      <a:pt x="748" y="265"/>
                      <a:pt x="627" y="181"/>
                      <a:pt x="486" y="181"/>
                    </a:cubicBezTo>
                    <a:cubicBezTo>
                      <a:pt x="463" y="181"/>
                      <a:pt x="440" y="183"/>
                      <a:pt x="417" y="188"/>
                    </a:cubicBezTo>
                    <a:cubicBezTo>
                      <a:pt x="407" y="82"/>
                      <a:pt x="318" y="0"/>
                      <a:pt x="209" y="0"/>
                    </a:cubicBezTo>
                    <a:cubicBezTo>
                      <a:pt x="94" y="0"/>
                      <a:pt x="0" y="93"/>
                      <a:pt x="0" y="209"/>
                    </a:cubicBezTo>
                    <a:cubicBezTo>
                      <a:pt x="0" y="307"/>
                      <a:pt x="68" y="389"/>
                      <a:pt x="160" y="412"/>
                    </a:cubicBezTo>
                    <a:cubicBezTo>
                      <a:pt x="164" y="413"/>
                      <a:pt x="169" y="414"/>
                      <a:pt x="174" y="415"/>
                    </a:cubicBezTo>
                    <a:cubicBezTo>
                      <a:pt x="176" y="411"/>
                      <a:pt x="177" y="408"/>
                      <a:pt x="179" y="405"/>
                    </a:cubicBezTo>
                    <a:cubicBezTo>
                      <a:pt x="180" y="403"/>
                      <a:pt x="181" y="401"/>
                      <a:pt x="183" y="398"/>
                    </a:cubicBezTo>
                    <a:cubicBezTo>
                      <a:pt x="184" y="397"/>
                      <a:pt x="185" y="395"/>
                      <a:pt x="186" y="393"/>
                    </a:cubicBezTo>
                    <a:cubicBezTo>
                      <a:pt x="188" y="390"/>
                      <a:pt x="190" y="386"/>
                      <a:pt x="192" y="383"/>
                    </a:cubicBezTo>
                    <a:cubicBezTo>
                      <a:pt x="193" y="381"/>
                      <a:pt x="194" y="380"/>
                      <a:pt x="195" y="378"/>
                    </a:cubicBezTo>
                    <a:cubicBezTo>
                      <a:pt x="196" y="376"/>
                      <a:pt x="198" y="374"/>
                      <a:pt x="199" y="371"/>
                    </a:cubicBezTo>
                    <a:cubicBezTo>
                      <a:pt x="201" y="369"/>
                      <a:pt x="203" y="366"/>
                      <a:pt x="205" y="363"/>
                    </a:cubicBezTo>
                    <a:cubicBezTo>
                      <a:pt x="206" y="361"/>
                      <a:pt x="208" y="359"/>
                      <a:pt x="209" y="357"/>
                    </a:cubicBezTo>
                    <a:cubicBezTo>
                      <a:pt x="211" y="355"/>
                      <a:pt x="212" y="354"/>
                      <a:pt x="213" y="352"/>
                    </a:cubicBezTo>
                    <a:cubicBezTo>
                      <a:pt x="215" y="349"/>
                      <a:pt x="218" y="346"/>
                      <a:pt x="221" y="343"/>
                    </a:cubicBezTo>
                    <a:cubicBezTo>
                      <a:pt x="222" y="341"/>
                      <a:pt x="223" y="340"/>
                      <a:pt x="224" y="338"/>
                    </a:cubicBezTo>
                    <a:cubicBezTo>
                      <a:pt x="226" y="336"/>
                      <a:pt x="228" y="334"/>
                      <a:pt x="229" y="332"/>
                    </a:cubicBezTo>
                    <a:cubicBezTo>
                      <a:pt x="231" y="331"/>
                      <a:pt x="232" y="330"/>
                      <a:pt x="233" y="328"/>
                    </a:cubicBezTo>
                    <a:cubicBezTo>
                      <a:pt x="236" y="325"/>
                      <a:pt x="239" y="322"/>
                      <a:pt x="242" y="319"/>
                    </a:cubicBezTo>
                    <a:cubicBezTo>
                      <a:pt x="243" y="318"/>
                      <a:pt x="244" y="317"/>
                      <a:pt x="245" y="316"/>
                    </a:cubicBezTo>
                    <a:cubicBezTo>
                      <a:pt x="249" y="312"/>
                      <a:pt x="252" y="309"/>
                      <a:pt x="255" y="306"/>
                    </a:cubicBezTo>
                    <a:cubicBezTo>
                      <a:pt x="256" y="305"/>
                      <a:pt x="257" y="304"/>
                      <a:pt x="258" y="303"/>
                    </a:cubicBezTo>
                    <a:cubicBezTo>
                      <a:pt x="261" y="301"/>
                      <a:pt x="263" y="300"/>
                      <a:pt x="265" y="298"/>
                    </a:cubicBezTo>
                    <a:cubicBezTo>
                      <a:pt x="266" y="297"/>
                      <a:pt x="267" y="296"/>
                      <a:pt x="268" y="296"/>
                    </a:cubicBezTo>
                    <a:cubicBezTo>
                      <a:pt x="271" y="292"/>
                      <a:pt x="275" y="289"/>
                      <a:pt x="279" y="286"/>
                    </a:cubicBezTo>
                    <a:cubicBezTo>
                      <a:pt x="280" y="285"/>
                      <a:pt x="281" y="285"/>
                      <a:pt x="282" y="284"/>
                    </a:cubicBezTo>
                    <a:cubicBezTo>
                      <a:pt x="290" y="279"/>
                      <a:pt x="297" y="273"/>
                      <a:pt x="305" y="268"/>
                    </a:cubicBezTo>
                    <a:cubicBezTo>
                      <a:pt x="306" y="268"/>
                      <a:pt x="306" y="268"/>
                      <a:pt x="307" y="267"/>
                    </a:cubicBezTo>
                    <a:cubicBezTo>
                      <a:pt x="312" y="264"/>
                      <a:pt x="317" y="261"/>
                      <a:pt x="322" y="259"/>
                    </a:cubicBezTo>
                    <a:cubicBezTo>
                      <a:pt x="322" y="258"/>
                      <a:pt x="323" y="258"/>
                      <a:pt x="324" y="258"/>
                    </a:cubicBezTo>
                    <a:cubicBezTo>
                      <a:pt x="332" y="253"/>
                      <a:pt x="341" y="249"/>
                      <a:pt x="350" y="245"/>
                    </a:cubicBezTo>
                    <a:cubicBezTo>
                      <a:pt x="350" y="245"/>
                      <a:pt x="350" y="244"/>
                      <a:pt x="351" y="244"/>
                    </a:cubicBezTo>
                    <a:cubicBezTo>
                      <a:pt x="357" y="242"/>
                      <a:pt x="362" y="239"/>
                      <a:pt x="368" y="237"/>
                    </a:cubicBezTo>
                    <a:cubicBezTo>
                      <a:pt x="368" y="237"/>
                      <a:pt x="369" y="237"/>
                      <a:pt x="369" y="237"/>
                    </a:cubicBezTo>
                    <a:cubicBezTo>
                      <a:pt x="378" y="234"/>
                      <a:pt x="388" y="230"/>
                      <a:pt x="397" y="228"/>
                    </a:cubicBezTo>
                    <a:cubicBezTo>
                      <a:pt x="398" y="228"/>
                      <a:pt x="398" y="228"/>
                      <a:pt x="399" y="227"/>
                    </a:cubicBezTo>
                    <a:cubicBezTo>
                      <a:pt x="405" y="226"/>
                      <a:pt x="411" y="224"/>
                      <a:pt x="418" y="223"/>
                    </a:cubicBezTo>
                    <a:cubicBezTo>
                      <a:pt x="442" y="218"/>
                      <a:pt x="466" y="215"/>
                      <a:pt x="492" y="215"/>
                    </a:cubicBezTo>
                    <a:cubicBezTo>
                      <a:pt x="621" y="215"/>
                      <a:pt x="735" y="285"/>
                      <a:pt x="796" y="389"/>
                    </a:cubicBezTo>
                    <a:cubicBezTo>
                      <a:pt x="757" y="389"/>
                      <a:pt x="757" y="389"/>
                      <a:pt x="757" y="389"/>
                    </a:cubicBezTo>
                    <a:lnTo>
                      <a:pt x="840" y="474"/>
                    </a:lnTo>
                    <a:close/>
                  </a:path>
                </a:pathLst>
              </a:custGeom>
              <a:solidFill>
                <a:srgbClr val="919DCB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srgbClr val="266967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1" name="Freeform 9"/>
              <p:cNvSpPr/>
              <p:nvPr/>
            </p:nvSpPr>
            <p:spPr bwMode="auto">
              <a:xfrm>
                <a:off x="7100888" y="1048088"/>
                <a:ext cx="1397000" cy="2451857"/>
              </a:xfrm>
              <a:custGeom>
                <a:avLst/>
                <a:gdLst>
                  <a:gd name="T0" fmla="*/ 0 w 478"/>
                  <a:gd name="T1" fmla="*/ 839 h 839"/>
                  <a:gd name="T2" fmla="*/ 117 w 478"/>
                  <a:gd name="T3" fmla="*/ 818 h 839"/>
                  <a:gd name="T4" fmla="*/ 88 w 478"/>
                  <a:gd name="T5" fmla="*/ 802 h 839"/>
                  <a:gd name="T6" fmla="*/ 295 w 478"/>
                  <a:gd name="T7" fmla="*/ 487 h 839"/>
                  <a:gd name="T8" fmla="*/ 288 w 478"/>
                  <a:gd name="T9" fmla="*/ 418 h 839"/>
                  <a:gd name="T10" fmla="*/ 477 w 478"/>
                  <a:gd name="T11" fmla="*/ 211 h 839"/>
                  <a:gd name="T12" fmla="*/ 269 w 478"/>
                  <a:gd name="T13" fmla="*/ 1 h 839"/>
                  <a:gd name="T14" fmla="*/ 66 w 478"/>
                  <a:gd name="T15" fmla="*/ 159 h 839"/>
                  <a:gd name="T16" fmla="*/ 62 w 478"/>
                  <a:gd name="T17" fmla="*/ 174 h 839"/>
                  <a:gd name="T18" fmla="*/ 72 w 478"/>
                  <a:gd name="T19" fmla="*/ 178 h 839"/>
                  <a:gd name="T20" fmla="*/ 79 w 478"/>
                  <a:gd name="T21" fmla="*/ 182 h 839"/>
                  <a:gd name="T22" fmla="*/ 84 w 478"/>
                  <a:gd name="T23" fmla="*/ 185 h 839"/>
                  <a:gd name="T24" fmla="*/ 94 w 478"/>
                  <a:gd name="T25" fmla="*/ 191 h 839"/>
                  <a:gd name="T26" fmla="*/ 99 w 478"/>
                  <a:gd name="T27" fmla="*/ 194 h 839"/>
                  <a:gd name="T28" fmla="*/ 106 w 478"/>
                  <a:gd name="T29" fmla="*/ 198 h 839"/>
                  <a:gd name="T30" fmla="*/ 114 w 478"/>
                  <a:gd name="T31" fmla="*/ 204 h 839"/>
                  <a:gd name="T32" fmla="*/ 120 w 478"/>
                  <a:gd name="T33" fmla="*/ 209 h 839"/>
                  <a:gd name="T34" fmla="*/ 125 w 478"/>
                  <a:gd name="T35" fmla="*/ 212 h 839"/>
                  <a:gd name="T36" fmla="*/ 134 w 478"/>
                  <a:gd name="T37" fmla="*/ 220 h 839"/>
                  <a:gd name="T38" fmla="*/ 139 w 478"/>
                  <a:gd name="T39" fmla="*/ 224 h 839"/>
                  <a:gd name="T40" fmla="*/ 145 w 478"/>
                  <a:gd name="T41" fmla="*/ 229 h 839"/>
                  <a:gd name="T42" fmla="*/ 148 w 478"/>
                  <a:gd name="T43" fmla="*/ 233 h 839"/>
                  <a:gd name="T44" fmla="*/ 158 w 478"/>
                  <a:gd name="T45" fmla="*/ 242 h 839"/>
                  <a:gd name="T46" fmla="*/ 161 w 478"/>
                  <a:gd name="T47" fmla="*/ 245 h 839"/>
                  <a:gd name="T48" fmla="*/ 171 w 478"/>
                  <a:gd name="T49" fmla="*/ 255 h 839"/>
                  <a:gd name="T50" fmla="*/ 173 w 478"/>
                  <a:gd name="T51" fmla="*/ 258 h 839"/>
                  <a:gd name="T52" fmla="*/ 179 w 478"/>
                  <a:gd name="T53" fmla="*/ 265 h 839"/>
                  <a:gd name="T54" fmla="*/ 181 w 478"/>
                  <a:gd name="T55" fmla="*/ 267 h 839"/>
                  <a:gd name="T56" fmla="*/ 190 w 478"/>
                  <a:gd name="T57" fmla="*/ 279 h 839"/>
                  <a:gd name="T58" fmla="*/ 193 w 478"/>
                  <a:gd name="T59" fmla="*/ 282 h 839"/>
                  <a:gd name="T60" fmla="*/ 208 w 478"/>
                  <a:gd name="T61" fmla="*/ 305 h 839"/>
                  <a:gd name="T62" fmla="*/ 209 w 478"/>
                  <a:gd name="T63" fmla="*/ 307 h 839"/>
                  <a:gd name="T64" fmla="*/ 218 w 478"/>
                  <a:gd name="T65" fmla="*/ 322 h 839"/>
                  <a:gd name="T66" fmla="*/ 219 w 478"/>
                  <a:gd name="T67" fmla="*/ 324 h 839"/>
                  <a:gd name="T68" fmla="*/ 231 w 478"/>
                  <a:gd name="T69" fmla="*/ 350 h 839"/>
                  <a:gd name="T70" fmla="*/ 232 w 478"/>
                  <a:gd name="T71" fmla="*/ 351 h 839"/>
                  <a:gd name="T72" fmla="*/ 239 w 478"/>
                  <a:gd name="T73" fmla="*/ 368 h 839"/>
                  <a:gd name="T74" fmla="*/ 239 w 478"/>
                  <a:gd name="T75" fmla="*/ 369 h 839"/>
                  <a:gd name="T76" fmla="*/ 248 w 478"/>
                  <a:gd name="T77" fmla="*/ 397 h 839"/>
                  <a:gd name="T78" fmla="*/ 249 w 478"/>
                  <a:gd name="T79" fmla="*/ 399 h 839"/>
                  <a:gd name="T80" fmla="*/ 253 w 478"/>
                  <a:gd name="T81" fmla="*/ 418 h 839"/>
                  <a:gd name="T82" fmla="*/ 261 w 478"/>
                  <a:gd name="T83" fmla="*/ 492 h 839"/>
                  <a:gd name="T84" fmla="*/ 85 w 478"/>
                  <a:gd name="T85" fmla="*/ 795 h 839"/>
                  <a:gd name="T86" fmla="*/ 85 w 478"/>
                  <a:gd name="T87" fmla="*/ 757 h 839"/>
                  <a:gd name="T88" fmla="*/ 0 w 478"/>
                  <a:gd name="T89" fmla="*/ 839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78" h="839">
                    <a:moveTo>
                      <a:pt x="0" y="839"/>
                    </a:moveTo>
                    <a:cubicBezTo>
                      <a:pt x="117" y="818"/>
                      <a:pt x="117" y="818"/>
                      <a:pt x="117" y="818"/>
                    </a:cubicBezTo>
                    <a:cubicBezTo>
                      <a:pt x="88" y="802"/>
                      <a:pt x="88" y="802"/>
                      <a:pt x="88" y="802"/>
                    </a:cubicBezTo>
                    <a:cubicBezTo>
                      <a:pt x="210" y="748"/>
                      <a:pt x="294" y="628"/>
                      <a:pt x="295" y="487"/>
                    </a:cubicBezTo>
                    <a:cubicBezTo>
                      <a:pt x="295" y="463"/>
                      <a:pt x="293" y="440"/>
                      <a:pt x="288" y="418"/>
                    </a:cubicBezTo>
                    <a:cubicBezTo>
                      <a:pt x="394" y="408"/>
                      <a:pt x="477" y="319"/>
                      <a:pt x="477" y="211"/>
                    </a:cubicBezTo>
                    <a:cubicBezTo>
                      <a:pt x="478" y="95"/>
                      <a:pt x="385" y="1"/>
                      <a:pt x="269" y="1"/>
                    </a:cubicBezTo>
                    <a:cubicBezTo>
                      <a:pt x="171" y="0"/>
                      <a:pt x="88" y="68"/>
                      <a:pt x="66" y="159"/>
                    </a:cubicBezTo>
                    <a:cubicBezTo>
                      <a:pt x="64" y="164"/>
                      <a:pt x="63" y="169"/>
                      <a:pt x="62" y="174"/>
                    </a:cubicBezTo>
                    <a:cubicBezTo>
                      <a:pt x="66" y="175"/>
                      <a:pt x="69" y="177"/>
                      <a:pt x="72" y="178"/>
                    </a:cubicBezTo>
                    <a:cubicBezTo>
                      <a:pt x="74" y="180"/>
                      <a:pt x="76" y="181"/>
                      <a:pt x="79" y="182"/>
                    </a:cubicBezTo>
                    <a:cubicBezTo>
                      <a:pt x="80" y="183"/>
                      <a:pt x="82" y="184"/>
                      <a:pt x="84" y="185"/>
                    </a:cubicBezTo>
                    <a:cubicBezTo>
                      <a:pt x="87" y="187"/>
                      <a:pt x="91" y="189"/>
                      <a:pt x="94" y="191"/>
                    </a:cubicBezTo>
                    <a:cubicBezTo>
                      <a:pt x="96" y="192"/>
                      <a:pt x="97" y="193"/>
                      <a:pt x="99" y="194"/>
                    </a:cubicBezTo>
                    <a:cubicBezTo>
                      <a:pt x="101" y="196"/>
                      <a:pt x="103" y="197"/>
                      <a:pt x="106" y="198"/>
                    </a:cubicBezTo>
                    <a:cubicBezTo>
                      <a:pt x="108" y="200"/>
                      <a:pt x="111" y="202"/>
                      <a:pt x="114" y="204"/>
                    </a:cubicBezTo>
                    <a:cubicBezTo>
                      <a:pt x="116" y="206"/>
                      <a:pt x="118" y="207"/>
                      <a:pt x="120" y="209"/>
                    </a:cubicBezTo>
                    <a:cubicBezTo>
                      <a:pt x="122" y="210"/>
                      <a:pt x="123" y="211"/>
                      <a:pt x="125" y="212"/>
                    </a:cubicBezTo>
                    <a:cubicBezTo>
                      <a:pt x="128" y="215"/>
                      <a:pt x="131" y="218"/>
                      <a:pt x="134" y="220"/>
                    </a:cubicBezTo>
                    <a:cubicBezTo>
                      <a:pt x="136" y="221"/>
                      <a:pt x="137" y="223"/>
                      <a:pt x="139" y="224"/>
                    </a:cubicBezTo>
                    <a:cubicBezTo>
                      <a:pt x="141" y="226"/>
                      <a:pt x="143" y="227"/>
                      <a:pt x="145" y="229"/>
                    </a:cubicBezTo>
                    <a:cubicBezTo>
                      <a:pt x="146" y="230"/>
                      <a:pt x="147" y="231"/>
                      <a:pt x="148" y="233"/>
                    </a:cubicBezTo>
                    <a:cubicBezTo>
                      <a:pt x="152" y="236"/>
                      <a:pt x="155" y="239"/>
                      <a:pt x="158" y="242"/>
                    </a:cubicBezTo>
                    <a:cubicBezTo>
                      <a:pt x="159" y="243"/>
                      <a:pt x="160" y="244"/>
                      <a:pt x="161" y="245"/>
                    </a:cubicBezTo>
                    <a:cubicBezTo>
                      <a:pt x="164" y="248"/>
                      <a:pt x="168" y="252"/>
                      <a:pt x="171" y="255"/>
                    </a:cubicBezTo>
                    <a:cubicBezTo>
                      <a:pt x="172" y="256"/>
                      <a:pt x="172" y="257"/>
                      <a:pt x="173" y="258"/>
                    </a:cubicBezTo>
                    <a:cubicBezTo>
                      <a:pt x="175" y="260"/>
                      <a:pt x="177" y="263"/>
                      <a:pt x="179" y="265"/>
                    </a:cubicBezTo>
                    <a:cubicBezTo>
                      <a:pt x="180" y="266"/>
                      <a:pt x="180" y="267"/>
                      <a:pt x="181" y="267"/>
                    </a:cubicBezTo>
                    <a:cubicBezTo>
                      <a:pt x="184" y="271"/>
                      <a:pt x="187" y="275"/>
                      <a:pt x="190" y="279"/>
                    </a:cubicBezTo>
                    <a:cubicBezTo>
                      <a:pt x="191" y="280"/>
                      <a:pt x="192" y="281"/>
                      <a:pt x="193" y="282"/>
                    </a:cubicBezTo>
                    <a:cubicBezTo>
                      <a:pt x="198" y="290"/>
                      <a:pt x="203" y="297"/>
                      <a:pt x="208" y="305"/>
                    </a:cubicBezTo>
                    <a:cubicBezTo>
                      <a:pt x="208" y="306"/>
                      <a:pt x="209" y="306"/>
                      <a:pt x="209" y="307"/>
                    </a:cubicBezTo>
                    <a:cubicBezTo>
                      <a:pt x="212" y="312"/>
                      <a:pt x="215" y="317"/>
                      <a:pt x="218" y="322"/>
                    </a:cubicBezTo>
                    <a:cubicBezTo>
                      <a:pt x="218" y="322"/>
                      <a:pt x="218" y="323"/>
                      <a:pt x="219" y="324"/>
                    </a:cubicBezTo>
                    <a:cubicBezTo>
                      <a:pt x="223" y="332"/>
                      <a:pt x="228" y="341"/>
                      <a:pt x="231" y="350"/>
                    </a:cubicBezTo>
                    <a:cubicBezTo>
                      <a:pt x="232" y="350"/>
                      <a:pt x="232" y="351"/>
                      <a:pt x="232" y="351"/>
                    </a:cubicBezTo>
                    <a:cubicBezTo>
                      <a:pt x="234" y="357"/>
                      <a:pt x="237" y="362"/>
                      <a:pt x="239" y="368"/>
                    </a:cubicBezTo>
                    <a:cubicBezTo>
                      <a:pt x="239" y="369"/>
                      <a:pt x="239" y="369"/>
                      <a:pt x="239" y="369"/>
                    </a:cubicBezTo>
                    <a:cubicBezTo>
                      <a:pt x="243" y="378"/>
                      <a:pt x="246" y="388"/>
                      <a:pt x="248" y="397"/>
                    </a:cubicBezTo>
                    <a:cubicBezTo>
                      <a:pt x="248" y="398"/>
                      <a:pt x="249" y="398"/>
                      <a:pt x="249" y="399"/>
                    </a:cubicBezTo>
                    <a:cubicBezTo>
                      <a:pt x="250" y="405"/>
                      <a:pt x="252" y="412"/>
                      <a:pt x="253" y="418"/>
                    </a:cubicBezTo>
                    <a:cubicBezTo>
                      <a:pt x="258" y="442"/>
                      <a:pt x="261" y="467"/>
                      <a:pt x="261" y="492"/>
                    </a:cubicBezTo>
                    <a:cubicBezTo>
                      <a:pt x="260" y="622"/>
                      <a:pt x="190" y="734"/>
                      <a:pt x="85" y="795"/>
                    </a:cubicBezTo>
                    <a:cubicBezTo>
                      <a:pt x="85" y="757"/>
                      <a:pt x="85" y="757"/>
                      <a:pt x="85" y="757"/>
                    </a:cubicBezTo>
                    <a:lnTo>
                      <a:pt x="0" y="839"/>
                    </a:lnTo>
                    <a:close/>
                  </a:path>
                </a:pathLst>
              </a:custGeom>
              <a:solidFill>
                <a:srgbClr val="C1CBE6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2" name="Freeform 10"/>
              <p:cNvSpPr/>
              <p:nvPr/>
            </p:nvSpPr>
            <p:spPr bwMode="auto">
              <a:xfrm>
                <a:off x="6018213" y="3079411"/>
                <a:ext cx="2487613" cy="1329147"/>
              </a:xfrm>
              <a:custGeom>
                <a:avLst/>
                <a:gdLst>
                  <a:gd name="T0" fmla="*/ 0 w 852"/>
                  <a:gd name="T1" fmla="*/ 0 h 455"/>
                  <a:gd name="T2" fmla="*/ 25 w 852"/>
                  <a:gd name="T3" fmla="*/ 115 h 455"/>
                  <a:gd name="T4" fmla="*/ 40 w 852"/>
                  <a:gd name="T5" fmla="*/ 87 h 455"/>
                  <a:gd name="T6" fmla="*/ 364 w 852"/>
                  <a:gd name="T7" fmla="*/ 280 h 455"/>
                  <a:gd name="T8" fmla="*/ 432 w 852"/>
                  <a:gd name="T9" fmla="*/ 271 h 455"/>
                  <a:gd name="T10" fmla="*/ 647 w 852"/>
                  <a:gd name="T11" fmla="*/ 451 h 455"/>
                  <a:gd name="T12" fmla="*/ 848 w 852"/>
                  <a:gd name="T13" fmla="*/ 235 h 455"/>
                  <a:gd name="T14" fmla="*/ 682 w 852"/>
                  <a:gd name="T15" fmla="*/ 38 h 455"/>
                  <a:gd name="T16" fmla="*/ 667 w 852"/>
                  <a:gd name="T17" fmla="*/ 35 h 455"/>
                  <a:gd name="T18" fmla="*/ 662 w 852"/>
                  <a:gd name="T19" fmla="*/ 45 h 455"/>
                  <a:gd name="T20" fmla="*/ 659 w 852"/>
                  <a:gd name="T21" fmla="*/ 52 h 455"/>
                  <a:gd name="T22" fmla="*/ 656 w 852"/>
                  <a:gd name="T23" fmla="*/ 57 h 455"/>
                  <a:gd name="T24" fmla="*/ 651 w 852"/>
                  <a:gd name="T25" fmla="*/ 67 h 455"/>
                  <a:gd name="T26" fmla="*/ 648 w 852"/>
                  <a:gd name="T27" fmla="*/ 73 h 455"/>
                  <a:gd name="T28" fmla="*/ 644 w 852"/>
                  <a:gd name="T29" fmla="*/ 79 h 455"/>
                  <a:gd name="T30" fmla="*/ 638 w 852"/>
                  <a:gd name="T31" fmla="*/ 88 h 455"/>
                  <a:gd name="T32" fmla="*/ 634 w 852"/>
                  <a:gd name="T33" fmla="*/ 94 h 455"/>
                  <a:gd name="T34" fmla="*/ 631 w 852"/>
                  <a:gd name="T35" fmla="*/ 99 h 455"/>
                  <a:gd name="T36" fmla="*/ 623 w 852"/>
                  <a:gd name="T37" fmla="*/ 109 h 455"/>
                  <a:gd name="T38" fmla="*/ 620 w 852"/>
                  <a:gd name="T39" fmla="*/ 113 h 455"/>
                  <a:gd name="T40" fmla="*/ 615 w 852"/>
                  <a:gd name="T41" fmla="*/ 119 h 455"/>
                  <a:gd name="T42" fmla="*/ 611 w 852"/>
                  <a:gd name="T43" fmla="*/ 123 h 455"/>
                  <a:gd name="T44" fmla="*/ 603 w 852"/>
                  <a:gd name="T45" fmla="*/ 133 h 455"/>
                  <a:gd name="T46" fmla="*/ 600 w 852"/>
                  <a:gd name="T47" fmla="*/ 137 h 455"/>
                  <a:gd name="T48" fmla="*/ 590 w 852"/>
                  <a:gd name="T49" fmla="*/ 147 h 455"/>
                  <a:gd name="T50" fmla="*/ 587 w 852"/>
                  <a:gd name="T51" fmla="*/ 149 h 455"/>
                  <a:gd name="T52" fmla="*/ 581 w 852"/>
                  <a:gd name="T53" fmla="*/ 155 h 455"/>
                  <a:gd name="T54" fmla="*/ 578 w 852"/>
                  <a:gd name="T55" fmla="*/ 157 h 455"/>
                  <a:gd name="T56" fmla="*/ 566 w 852"/>
                  <a:gd name="T57" fmla="*/ 167 h 455"/>
                  <a:gd name="T58" fmla="*/ 564 w 852"/>
                  <a:gd name="T59" fmla="*/ 170 h 455"/>
                  <a:gd name="T60" fmla="*/ 541 w 852"/>
                  <a:gd name="T61" fmla="*/ 186 h 455"/>
                  <a:gd name="T62" fmla="*/ 540 w 852"/>
                  <a:gd name="T63" fmla="*/ 187 h 455"/>
                  <a:gd name="T64" fmla="*/ 525 w 852"/>
                  <a:gd name="T65" fmla="*/ 196 h 455"/>
                  <a:gd name="T66" fmla="*/ 523 w 852"/>
                  <a:gd name="T67" fmla="*/ 197 h 455"/>
                  <a:gd name="T68" fmla="*/ 498 w 852"/>
                  <a:gd name="T69" fmla="*/ 211 h 455"/>
                  <a:gd name="T70" fmla="*/ 497 w 852"/>
                  <a:gd name="T71" fmla="*/ 212 h 455"/>
                  <a:gd name="T72" fmla="*/ 480 w 852"/>
                  <a:gd name="T73" fmla="*/ 219 h 455"/>
                  <a:gd name="T74" fmla="*/ 479 w 852"/>
                  <a:gd name="T75" fmla="*/ 220 h 455"/>
                  <a:gd name="T76" fmla="*/ 451 w 852"/>
                  <a:gd name="T77" fmla="*/ 230 h 455"/>
                  <a:gd name="T78" fmla="*/ 449 w 852"/>
                  <a:gd name="T79" fmla="*/ 230 h 455"/>
                  <a:gd name="T80" fmla="*/ 430 w 852"/>
                  <a:gd name="T81" fmla="*/ 236 h 455"/>
                  <a:gd name="T82" fmla="*/ 357 w 852"/>
                  <a:gd name="T83" fmla="*/ 246 h 455"/>
                  <a:gd name="T84" fmla="*/ 47 w 852"/>
                  <a:gd name="T85" fmla="*/ 83 h 455"/>
                  <a:gd name="T86" fmla="*/ 85 w 852"/>
                  <a:gd name="T87" fmla="*/ 82 h 455"/>
                  <a:gd name="T88" fmla="*/ 0 w 852"/>
                  <a:gd name="T89" fmla="*/ 0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52" h="455">
                    <a:moveTo>
                      <a:pt x="0" y="0"/>
                    </a:moveTo>
                    <a:cubicBezTo>
                      <a:pt x="25" y="115"/>
                      <a:pt x="25" y="115"/>
                      <a:pt x="25" y="115"/>
                    </a:cubicBezTo>
                    <a:cubicBezTo>
                      <a:pt x="40" y="87"/>
                      <a:pt x="40" y="87"/>
                      <a:pt x="40" y="87"/>
                    </a:cubicBezTo>
                    <a:cubicBezTo>
                      <a:pt x="98" y="205"/>
                      <a:pt x="223" y="285"/>
                      <a:pt x="364" y="280"/>
                    </a:cubicBezTo>
                    <a:cubicBezTo>
                      <a:pt x="387" y="279"/>
                      <a:pt x="410" y="276"/>
                      <a:pt x="432" y="271"/>
                    </a:cubicBezTo>
                    <a:cubicBezTo>
                      <a:pt x="447" y="376"/>
                      <a:pt x="539" y="455"/>
                      <a:pt x="647" y="451"/>
                    </a:cubicBezTo>
                    <a:cubicBezTo>
                      <a:pt x="762" y="447"/>
                      <a:pt x="852" y="350"/>
                      <a:pt x="848" y="235"/>
                    </a:cubicBezTo>
                    <a:cubicBezTo>
                      <a:pt x="845" y="137"/>
                      <a:pt x="774" y="57"/>
                      <a:pt x="682" y="38"/>
                    </a:cubicBezTo>
                    <a:cubicBezTo>
                      <a:pt x="677" y="37"/>
                      <a:pt x="672" y="36"/>
                      <a:pt x="667" y="35"/>
                    </a:cubicBezTo>
                    <a:cubicBezTo>
                      <a:pt x="665" y="38"/>
                      <a:pt x="664" y="42"/>
                      <a:pt x="662" y="45"/>
                    </a:cubicBezTo>
                    <a:cubicBezTo>
                      <a:pt x="661" y="47"/>
                      <a:pt x="660" y="49"/>
                      <a:pt x="659" y="52"/>
                    </a:cubicBezTo>
                    <a:cubicBezTo>
                      <a:pt x="658" y="53"/>
                      <a:pt x="657" y="55"/>
                      <a:pt x="656" y="57"/>
                    </a:cubicBezTo>
                    <a:cubicBezTo>
                      <a:pt x="655" y="61"/>
                      <a:pt x="653" y="64"/>
                      <a:pt x="651" y="67"/>
                    </a:cubicBezTo>
                    <a:cubicBezTo>
                      <a:pt x="650" y="69"/>
                      <a:pt x="649" y="71"/>
                      <a:pt x="648" y="73"/>
                    </a:cubicBezTo>
                    <a:cubicBezTo>
                      <a:pt x="646" y="75"/>
                      <a:pt x="645" y="77"/>
                      <a:pt x="644" y="79"/>
                    </a:cubicBezTo>
                    <a:cubicBezTo>
                      <a:pt x="642" y="82"/>
                      <a:pt x="640" y="85"/>
                      <a:pt x="638" y="88"/>
                    </a:cubicBezTo>
                    <a:cubicBezTo>
                      <a:pt x="637" y="90"/>
                      <a:pt x="635" y="92"/>
                      <a:pt x="634" y="94"/>
                    </a:cubicBezTo>
                    <a:cubicBezTo>
                      <a:pt x="633" y="96"/>
                      <a:pt x="632" y="97"/>
                      <a:pt x="631" y="99"/>
                    </a:cubicBezTo>
                    <a:cubicBezTo>
                      <a:pt x="628" y="102"/>
                      <a:pt x="626" y="106"/>
                      <a:pt x="623" y="109"/>
                    </a:cubicBezTo>
                    <a:cubicBezTo>
                      <a:pt x="622" y="110"/>
                      <a:pt x="621" y="112"/>
                      <a:pt x="620" y="113"/>
                    </a:cubicBezTo>
                    <a:cubicBezTo>
                      <a:pt x="618" y="115"/>
                      <a:pt x="617" y="117"/>
                      <a:pt x="615" y="119"/>
                    </a:cubicBezTo>
                    <a:cubicBezTo>
                      <a:pt x="614" y="121"/>
                      <a:pt x="613" y="122"/>
                      <a:pt x="611" y="123"/>
                    </a:cubicBezTo>
                    <a:cubicBezTo>
                      <a:pt x="609" y="127"/>
                      <a:pt x="606" y="130"/>
                      <a:pt x="603" y="133"/>
                    </a:cubicBezTo>
                    <a:cubicBezTo>
                      <a:pt x="602" y="134"/>
                      <a:pt x="601" y="135"/>
                      <a:pt x="600" y="137"/>
                    </a:cubicBezTo>
                    <a:cubicBezTo>
                      <a:pt x="596" y="140"/>
                      <a:pt x="593" y="143"/>
                      <a:pt x="590" y="147"/>
                    </a:cubicBezTo>
                    <a:cubicBezTo>
                      <a:pt x="589" y="147"/>
                      <a:pt x="588" y="148"/>
                      <a:pt x="587" y="149"/>
                    </a:cubicBezTo>
                    <a:cubicBezTo>
                      <a:pt x="585" y="151"/>
                      <a:pt x="583" y="153"/>
                      <a:pt x="581" y="155"/>
                    </a:cubicBezTo>
                    <a:cubicBezTo>
                      <a:pt x="580" y="156"/>
                      <a:pt x="579" y="157"/>
                      <a:pt x="578" y="157"/>
                    </a:cubicBezTo>
                    <a:cubicBezTo>
                      <a:pt x="574" y="161"/>
                      <a:pt x="570" y="164"/>
                      <a:pt x="566" y="167"/>
                    </a:cubicBezTo>
                    <a:cubicBezTo>
                      <a:pt x="566" y="168"/>
                      <a:pt x="565" y="169"/>
                      <a:pt x="564" y="170"/>
                    </a:cubicBezTo>
                    <a:cubicBezTo>
                      <a:pt x="556" y="175"/>
                      <a:pt x="549" y="181"/>
                      <a:pt x="541" y="186"/>
                    </a:cubicBezTo>
                    <a:cubicBezTo>
                      <a:pt x="541" y="186"/>
                      <a:pt x="540" y="187"/>
                      <a:pt x="540" y="187"/>
                    </a:cubicBezTo>
                    <a:cubicBezTo>
                      <a:pt x="535" y="190"/>
                      <a:pt x="530" y="193"/>
                      <a:pt x="525" y="196"/>
                    </a:cubicBezTo>
                    <a:cubicBezTo>
                      <a:pt x="525" y="197"/>
                      <a:pt x="524" y="197"/>
                      <a:pt x="523" y="197"/>
                    </a:cubicBezTo>
                    <a:cubicBezTo>
                      <a:pt x="515" y="202"/>
                      <a:pt x="507" y="207"/>
                      <a:pt x="498" y="211"/>
                    </a:cubicBezTo>
                    <a:cubicBezTo>
                      <a:pt x="497" y="211"/>
                      <a:pt x="497" y="212"/>
                      <a:pt x="497" y="212"/>
                    </a:cubicBezTo>
                    <a:cubicBezTo>
                      <a:pt x="491" y="214"/>
                      <a:pt x="485" y="217"/>
                      <a:pt x="480" y="219"/>
                    </a:cubicBezTo>
                    <a:cubicBezTo>
                      <a:pt x="479" y="219"/>
                      <a:pt x="479" y="220"/>
                      <a:pt x="479" y="220"/>
                    </a:cubicBezTo>
                    <a:cubicBezTo>
                      <a:pt x="470" y="223"/>
                      <a:pt x="460" y="227"/>
                      <a:pt x="451" y="230"/>
                    </a:cubicBezTo>
                    <a:cubicBezTo>
                      <a:pt x="450" y="230"/>
                      <a:pt x="450" y="230"/>
                      <a:pt x="449" y="230"/>
                    </a:cubicBezTo>
                    <a:cubicBezTo>
                      <a:pt x="443" y="232"/>
                      <a:pt x="437" y="234"/>
                      <a:pt x="430" y="236"/>
                    </a:cubicBezTo>
                    <a:cubicBezTo>
                      <a:pt x="407" y="242"/>
                      <a:pt x="382" y="245"/>
                      <a:pt x="357" y="246"/>
                    </a:cubicBezTo>
                    <a:cubicBezTo>
                      <a:pt x="227" y="251"/>
                      <a:pt x="112" y="185"/>
                      <a:pt x="47" y="83"/>
                    </a:cubicBezTo>
                    <a:cubicBezTo>
                      <a:pt x="85" y="82"/>
                      <a:pt x="85" y="82"/>
                      <a:pt x="85" y="8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19DCB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3" name="Freeform 11"/>
              <p:cNvSpPr/>
              <p:nvPr/>
            </p:nvSpPr>
            <p:spPr bwMode="auto">
              <a:xfrm>
                <a:off x="5207002" y="1899252"/>
                <a:ext cx="1336675" cy="2485204"/>
              </a:xfrm>
              <a:custGeom>
                <a:avLst/>
                <a:gdLst>
                  <a:gd name="T0" fmla="*/ 458 w 458"/>
                  <a:gd name="T1" fmla="*/ 0 h 851"/>
                  <a:gd name="T2" fmla="*/ 342 w 458"/>
                  <a:gd name="T3" fmla="*/ 25 h 851"/>
                  <a:gd name="T4" fmla="*/ 371 w 458"/>
                  <a:gd name="T5" fmla="*/ 40 h 851"/>
                  <a:gd name="T6" fmla="*/ 176 w 458"/>
                  <a:gd name="T7" fmla="*/ 362 h 851"/>
                  <a:gd name="T8" fmla="*/ 185 w 458"/>
                  <a:gd name="T9" fmla="*/ 431 h 851"/>
                  <a:gd name="T10" fmla="*/ 4 w 458"/>
                  <a:gd name="T11" fmla="*/ 645 h 851"/>
                  <a:gd name="T12" fmla="*/ 219 w 458"/>
                  <a:gd name="T13" fmla="*/ 847 h 851"/>
                  <a:gd name="T14" fmla="*/ 417 w 458"/>
                  <a:gd name="T15" fmla="*/ 682 h 851"/>
                  <a:gd name="T16" fmla="*/ 420 w 458"/>
                  <a:gd name="T17" fmla="*/ 667 h 851"/>
                  <a:gd name="T18" fmla="*/ 410 w 458"/>
                  <a:gd name="T19" fmla="*/ 662 h 851"/>
                  <a:gd name="T20" fmla="*/ 403 w 458"/>
                  <a:gd name="T21" fmla="*/ 659 h 851"/>
                  <a:gd name="T22" fmla="*/ 398 w 458"/>
                  <a:gd name="T23" fmla="*/ 656 h 851"/>
                  <a:gd name="T24" fmla="*/ 387 w 458"/>
                  <a:gd name="T25" fmla="*/ 651 h 851"/>
                  <a:gd name="T26" fmla="*/ 382 w 458"/>
                  <a:gd name="T27" fmla="*/ 647 h 851"/>
                  <a:gd name="T28" fmla="*/ 376 w 458"/>
                  <a:gd name="T29" fmla="*/ 644 h 851"/>
                  <a:gd name="T30" fmla="*/ 367 w 458"/>
                  <a:gd name="T31" fmla="*/ 638 h 851"/>
                  <a:gd name="T32" fmla="*/ 361 w 458"/>
                  <a:gd name="T33" fmla="*/ 634 h 851"/>
                  <a:gd name="T34" fmla="*/ 356 w 458"/>
                  <a:gd name="T35" fmla="*/ 630 h 851"/>
                  <a:gd name="T36" fmla="*/ 346 w 458"/>
                  <a:gd name="T37" fmla="*/ 623 h 851"/>
                  <a:gd name="T38" fmla="*/ 342 w 458"/>
                  <a:gd name="T39" fmla="*/ 619 h 851"/>
                  <a:gd name="T40" fmla="*/ 336 w 458"/>
                  <a:gd name="T41" fmla="*/ 614 h 851"/>
                  <a:gd name="T42" fmla="*/ 332 w 458"/>
                  <a:gd name="T43" fmla="*/ 611 h 851"/>
                  <a:gd name="T44" fmla="*/ 322 w 458"/>
                  <a:gd name="T45" fmla="*/ 602 h 851"/>
                  <a:gd name="T46" fmla="*/ 318 w 458"/>
                  <a:gd name="T47" fmla="*/ 599 h 851"/>
                  <a:gd name="T48" fmla="*/ 309 w 458"/>
                  <a:gd name="T49" fmla="*/ 589 h 851"/>
                  <a:gd name="T50" fmla="*/ 306 w 458"/>
                  <a:gd name="T51" fmla="*/ 586 h 851"/>
                  <a:gd name="T52" fmla="*/ 300 w 458"/>
                  <a:gd name="T53" fmla="*/ 580 h 851"/>
                  <a:gd name="T54" fmla="*/ 298 w 458"/>
                  <a:gd name="T55" fmla="*/ 577 h 851"/>
                  <a:gd name="T56" fmla="*/ 288 w 458"/>
                  <a:gd name="T57" fmla="*/ 566 h 851"/>
                  <a:gd name="T58" fmla="*/ 286 w 458"/>
                  <a:gd name="T59" fmla="*/ 563 h 851"/>
                  <a:gd name="T60" fmla="*/ 269 w 458"/>
                  <a:gd name="T61" fmla="*/ 541 h 851"/>
                  <a:gd name="T62" fmla="*/ 268 w 458"/>
                  <a:gd name="T63" fmla="*/ 539 h 851"/>
                  <a:gd name="T64" fmla="*/ 259 w 458"/>
                  <a:gd name="T65" fmla="*/ 524 h 851"/>
                  <a:gd name="T66" fmla="*/ 258 w 458"/>
                  <a:gd name="T67" fmla="*/ 522 h 851"/>
                  <a:gd name="T68" fmla="*/ 244 w 458"/>
                  <a:gd name="T69" fmla="*/ 497 h 851"/>
                  <a:gd name="T70" fmla="*/ 244 w 458"/>
                  <a:gd name="T71" fmla="*/ 496 h 851"/>
                  <a:gd name="T72" fmla="*/ 236 w 458"/>
                  <a:gd name="T73" fmla="*/ 479 h 851"/>
                  <a:gd name="T74" fmla="*/ 236 w 458"/>
                  <a:gd name="T75" fmla="*/ 478 h 851"/>
                  <a:gd name="T76" fmla="*/ 226 w 458"/>
                  <a:gd name="T77" fmla="*/ 450 h 851"/>
                  <a:gd name="T78" fmla="*/ 225 w 458"/>
                  <a:gd name="T79" fmla="*/ 448 h 851"/>
                  <a:gd name="T80" fmla="*/ 220 w 458"/>
                  <a:gd name="T81" fmla="*/ 429 h 851"/>
                  <a:gd name="T82" fmla="*/ 210 w 458"/>
                  <a:gd name="T83" fmla="*/ 356 h 851"/>
                  <a:gd name="T84" fmla="*/ 375 w 458"/>
                  <a:gd name="T85" fmla="*/ 47 h 851"/>
                  <a:gd name="T86" fmla="*/ 376 w 458"/>
                  <a:gd name="T87" fmla="*/ 85 h 851"/>
                  <a:gd name="T88" fmla="*/ 458 w 458"/>
                  <a:gd name="T89" fmla="*/ 0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458" h="851">
                    <a:moveTo>
                      <a:pt x="458" y="0"/>
                    </a:moveTo>
                    <a:cubicBezTo>
                      <a:pt x="342" y="25"/>
                      <a:pt x="342" y="25"/>
                      <a:pt x="342" y="25"/>
                    </a:cubicBezTo>
                    <a:cubicBezTo>
                      <a:pt x="371" y="40"/>
                      <a:pt x="371" y="40"/>
                      <a:pt x="371" y="40"/>
                    </a:cubicBezTo>
                    <a:cubicBezTo>
                      <a:pt x="252" y="98"/>
                      <a:pt x="172" y="221"/>
                      <a:pt x="176" y="362"/>
                    </a:cubicBezTo>
                    <a:cubicBezTo>
                      <a:pt x="177" y="386"/>
                      <a:pt x="180" y="409"/>
                      <a:pt x="185" y="431"/>
                    </a:cubicBezTo>
                    <a:cubicBezTo>
                      <a:pt x="80" y="445"/>
                      <a:pt x="0" y="537"/>
                      <a:pt x="4" y="645"/>
                    </a:cubicBezTo>
                    <a:cubicBezTo>
                      <a:pt x="7" y="760"/>
                      <a:pt x="104" y="851"/>
                      <a:pt x="219" y="847"/>
                    </a:cubicBezTo>
                    <a:cubicBezTo>
                      <a:pt x="317" y="844"/>
                      <a:pt x="397" y="774"/>
                      <a:pt x="417" y="682"/>
                    </a:cubicBezTo>
                    <a:cubicBezTo>
                      <a:pt x="418" y="677"/>
                      <a:pt x="419" y="672"/>
                      <a:pt x="420" y="667"/>
                    </a:cubicBezTo>
                    <a:cubicBezTo>
                      <a:pt x="416" y="665"/>
                      <a:pt x="413" y="664"/>
                      <a:pt x="410" y="662"/>
                    </a:cubicBezTo>
                    <a:cubicBezTo>
                      <a:pt x="408" y="661"/>
                      <a:pt x="405" y="660"/>
                      <a:pt x="403" y="659"/>
                    </a:cubicBezTo>
                    <a:cubicBezTo>
                      <a:pt x="401" y="658"/>
                      <a:pt x="399" y="657"/>
                      <a:pt x="398" y="656"/>
                    </a:cubicBezTo>
                    <a:cubicBezTo>
                      <a:pt x="394" y="654"/>
                      <a:pt x="391" y="652"/>
                      <a:pt x="387" y="651"/>
                    </a:cubicBezTo>
                    <a:cubicBezTo>
                      <a:pt x="386" y="650"/>
                      <a:pt x="384" y="649"/>
                      <a:pt x="382" y="647"/>
                    </a:cubicBezTo>
                    <a:cubicBezTo>
                      <a:pt x="380" y="646"/>
                      <a:pt x="378" y="645"/>
                      <a:pt x="376" y="644"/>
                    </a:cubicBezTo>
                    <a:cubicBezTo>
                      <a:pt x="373" y="642"/>
                      <a:pt x="370" y="640"/>
                      <a:pt x="367" y="638"/>
                    </a:cubicBezTo>
                    <a:cubicBezTo>
                      <a:pt x="365" y="636"/>
                      <a:pt x="363" y="635"/>
                      <a:pt x="361" y="634"/>
                    </a:cubicBezTo>
                    <a:cubicBezTo>
                      <a:pt x="359" y="632"/>
                      <a:pt x="357" y="631"/>
                      <a:pt x="356" y="630"/>
                    </a:cubicBezTo>
                    <a:cubicBezTo>
                      <a:pt x="353" y="628"/>
                      <a:pt x="349" y="625"/>
                      <a:pt x="346" y="623"/>
                    </a:cubicBezTo>
                    <a:cubicBezTo>
                      <a:pt x="345" y="622"/>
                      <a:pt x="343" y="621"/>
                      <a:pt x="342" y="619"/>
                    </a:cubicBezTo>
                    <a:cubicBezTo>
                      <a:pt x="340" y="618"/>
                      <a:pt x="338" y="616"/>
                      <a:pt x="336" y="614"/>
                    </a:cubicBezTo>
                    <a:cubicBezTo>
                      <a:pt x="334" y="613"/>
                      <a:pt x="333" y="612"/>
                      <a:pt x="332" y="611"/>
                    </a:cubicBezTo>
                    <a:cubicBezTo>
                      <a:pt x="328" y="608"/>
                      <a:pt x="325" y="605"/>
                      <a:pt x="322" y="602"/>
                    </a:cubicBezTo>
                    <a:cubicBezTo>
                      <a:pt x="321" y="601"/>
                      <a:pt x="320" y="600"/>
                      <a:pt x="318" y="599"/>
                    </a:cubicBezTo>
                    <a:cubicBezTo>
                      <a:pt x="315" y="596"/>
                      <a:pt x="312" y="593"/>
                      <a:pt x="309" y="589"/>
                    </a:cubicBezTo>
                    <a:cubicBezTo>
                      <a:pt x="308" y="588"/>
                      <a:pt x="307" y="587"/>
                      <a:pt x="306" y="586"/>
                    </a:cubicBezTo>
                    <a:cubicBezTo>
                      <a:pt x="304" y="584"/>
                      <a:pt x="302" y="582"/>
                      <a:pt x="300" y="580"/>
                    </a:cubicBezTo>
                    <a:cubicBezTo>
                      <a:pt x="299" y="579"/>
                      <a:pt x="298" y="578"/>
                      <a:pt x="298" y="577"/>
                    </a:cubicBezTo>
                    <a:cubicBezTo>
                      <a:pt x="294" y="574"/>
                      <a:pt x="291" y="570"/>
                      <a:pt x="288" y="566"/>
                    </a:cubicBezTo>
                    <a:cubicBezTo>
                      <a:pt x="287" y="565"/>
                      <a:pt x="286" y="564"/>
                      <a:pt x="286" y="563"/>
                    </a:cubicBezTo>
                    <a:cubicBezTo>
                      <a:pt x="280" y="556"/>
                      <a:pt x="274" y="548"/>
                      <a:pt x="269" y="541"/>
                    </a:cubicBezTo>
                    <a:cubicBezTo>
                      <a:pt x="269" y="540"/>
                      <a:pt x="268" y="539"/>
                      <a:pt x="268" y="539"/>
                    </a:cubicBezTo>
                    <a:cubicBezTo>
                      <a:pt x="265" y="534"/>
                      <a:pt x="262" y="529"/>
                      <a:pt x="259" y="524"/>
                    </a:cubicBezTo>
                    <a:cubicBezTo>
                      <a:pt x="259" y="524"/>
                      <a:pt x="258" y="523"/>
                      <a:pt x="258" y="522"/>
                    </a:cubicBezTo>
                    <a:cubicBezTo>
                      <a:pt x="253" y="514"/>
                      <a:pt x="249" y="506"/>
                      <a:pt x="244" y="497"/>
                    </a:cubicBezTo>
                    <a:cubicBezTo>
                      <a:pt x="244" y="497"/>
                      <a:pt x="244" y="496"/>
                      <a:pt x="244" y="496"/>
                    </a:cubicBezTo>
                    <a:cubicBezTo>
                      <a:pt x="241" y="490"/>
                      <a:pt x="239" y="484"/>
                      <a:pt x="236" y="479"/>
                    </a:cubicBezTo>
                    <a:cubicBezTo>
                      <a:pt x="236" y="478"/>
                      <a:pt x="236" y="478"/>
                      <a:pt x="236" y="478"/>
                    </a:cubicBezTo>
                    <a:cubicBezTo>
                      <a:pt x="232" y="469"/>
                      <a:pt x="229" y="459"/>
                      <a:pt x="226" y="450"/>
                    </a:cubicBezTo>
                    <a:cubicBezTo>
                      <a:pt x="226" y="449"/>
                      <a:pt x="226" y="449"/>
                      <a:pt x="225" y="448"/>
                    </a:cubicBezTo>
                    <a:cubicBezTo>
                      <a:pt x="223" y="442"/>
                      <a:pt x="222" y="436"/>
                      <a:pt x="220" y="429"/>
                    </a:cubicBezTo>
                    <a:cubicBezTo>
                      <a:pt x="214" y="406"/>
                      <a:pt x="211" y="381"/>
                      <a:pt x="210" y="356"/>
                    </a:cubicBezTo>
                    <a:cubicBezTo>
                      <a:pt x="206" y="226"/>
                      <a:pt x="272" y="111"/>
                      <a:pt x="375" y="47"/>
                    </a:cubicBezTo>
                    <a:cubicBezTo>
                      <a:pt x="376" y="85"/>
                      <a:pt x="376" y="85"/>
                      <a:pt x="376" y="85"/>
                    </a:cubicBez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C1CBE6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4" name="Oval 12"/>
              <p:cNvSpPr>
                <a:spLocks noChangeArrowheads="1"/>
              </p:cNvSpPr>
              <p:nvPr/>
            </p:nvSpPr>
            <p:spPr bwMode="auto">
              <a:xfrm>
                <a:off x="6275388" y="2175562"/>
                <a:ext cx="1074738" cy="107506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5" name="Freeform 13"/>
              <p:cNvSpPr>
                <a:spLocks noEditPoints="1"/>
              </p:cNvSpPr>
              <p:nvPr/>
            </p:nvSpPr>
            <p:spPr bwMode="auto">
              <a:xfrm>
                <a:off x="7793038" y="3571404"/>
                <a:ext cx="266700" cy="300131"/>
              </a:xfrm>
              <a:custGeom>
                <a:avLst/>
                <a:gdLst>
                  <a:gd name="T0" fmla="*/ 85 w 91"/>
                  <a:gd name="T1" fmla="*/ 0 h 103"/>
                  <a:gd name="T2" fmla="*/ 7 w 91"/>
                  <a:gd name="T3" fmla="*/ 0 h 103"/>
                  <a:gd name="T4" fmla="*/ 0 w 91"/>
                  <a:gd name="T5" fmla="*/ 6 h 103"/>
                  <a:gd name="T6" fmla="*/ 0 w 91"/>
                  <a:gd name="T7" fmla="*/ 97 h 103"/>
                  <a:gd name="T8" fmla="*/ 7 w 91"/>
                  <a:gd name="T9" fmla="*/ 103 h 103"/>
                  <a:gd name="T10" fmla="*/ 85 w 91"/>
                  <a:gd name="T11" fmla="*/ 103 h 103"/>
                  <a:gd name="T12" fmla="*/ 91 w 91"/>
                  <a:gd name="T13" fmla="*/ 97 h 103"/>
                  <a:gd name="T14" fmla="*/ 91 w 91"/>
                  <a:gd name="T15" fmla="*/ 6 h 103"/>
                  <a:gd name="T16" fmla="*/ 85 w 91"/>
                  <a:gd name="T17" fmla="*/ 0 h 103"/>
                  <a:gd name="T18" fmla="*/ 13 w 91"/>
                  <a:gd name="T19" fmla="*/ 6 h 103"/>
                  <a:gd name="T20" fmla="*/ 20 w 91"/>
                  <a:gd name="T21" fmla="*/ 13 h 103"/>
                  <a:gd name="T22" fmla="*/ 13 w 91"/>
                  <a:gd name="T23" fmla="*/ 19 h 103"/>
                  <a:gd name="T24" fmla="*/ 7 w 91"/>
                  <a:gd name="T25" fmla="*/ 13 h 103"/>
                  <a:gd name="T26" fmla="*/ 13 w 91"/>
                  <a:gd name="T27" fmla="*/ 6 h 103"/>
                  <a:gd name="T28" fmla="*/ 85 w 91"/>
                  <a:gd name="T29" fmla="*/ 97 h 103"/>
                  <a:gd name="T30" fmla="*/ 7 w 91"/>
                  <a:gd name="T31" fmla="*/ 97 h 103"/>
                  <a:gd name="T32" fmla="*/ 7 w 91"/>
                  <a:gd name="T33" fmla="*/ 26 h 103"/>
                  <a:gd name="T34" fmla="*/ 85 w 91"/>
                  <a:gd name="T35" fmla="*/ 26 h 103"/>
                  <a:gd name="T36" fmla="*/ 85 w 91"/>
                  <a:gd name="T37" fmla="*/ 97 h 103"/>
                  <a:gd name="T38" fmla="*/ 78 w 91"/>
                  <a:gd name="T39" fmla="*/ 19 h 103"/>
                  <a:gd name="T40" fmla="*/ 72 w 91"/>
                  <a:gd name="T41" fmla="*/ 13 h 103"/>
                  <a:gd name="T42" fmla="*/ 78 w 91"/>
                  <a:gd name="T43" fmla="*/ 6 h 103"/>
                  <a:gd name="T44" fmla="*/ 85 w 91"/>
                  <a:gd name="T45" fmla="*/ 13 h 103"/>
                  <a:gd name="T46" fmla="*/ 78 w 91"/>
                  <a:gd name="T47" fmla="*/ 19 h 103"/>
                  <a:gd name="T48" fmla="*/ 13 w 91"/>
                  <a:gd name="T49" fmla="*/ 42 h 103"/>
                  <a:gd name="T50" fmla="*/ 17 w 91"/>
                  <a:gd name="T51" fmla="*/ 39 h 103"/>
                  <a:gd name="T52" fmla="*/ 75 w 91"/>
                  <a:gd name="T53" fmla="*/ 39 h 103"/>
                  <a:gd name="T54" fmla="*/ 78 w 91"/>
                  <a:gd name="T55" fmla="*/ 42 h 103"/>
                  <a:gd name="T56" fmla="*/ 75 w 91"/>
                  <a:gd name="T57" fmla="*/ 45 h 103"/>
                  <a:gd name="T58" fmla="*/ 17 w 91"/>
                  <a:gd name="T59" fmla="*/ 45 h 103"/>
                  <a:gd name="T60" fmla="*/ 13 w 91"/>
                  <a:gd name="T61" fmla="*/ 42 h 103"/>
                  <a:gd name="T62" fmla="*/ 13 w 91"/>
                  <a:gd name="T63" fmla="*/ 61 h 103"/>
                  <a:gd name="T64" fmla="*/ 17 w 91"/>
                  <a:gd name="T65" fmla="*/ 58 h 103"/>
                  <a:gd name="T66" fmla="*/ 75 w 91"/>
                  <a:gd name="T67" fmla="*/ 58 h 103"/>
                  <a:gd name="T68" fmla="*/ 78 w 91"/>
                  <a:gd name="T69" fmla="*/ 61 h 103"/>
                  <a:gd name="T70" fmla="*/ 75 w 91"/>
                  <a:gd name="T71" fmla="*/ 65 h 103"/>
                  <a:gd name="T72" fmla="*/ 17 w 91"/>
                  <a:gd name="T73" fmla="*/ 65 h 103"/>
                  <a:gd name="T74" fmla="*/ 13 w 91"/>
                  <a:gd name="T75" fmla="*/ 61 h 103"/>
                  <a:gd name="T76" fmla="*/ 13 w 91"/>
                  <a:gd name="T77" fmla="*/ 81 h 103"/>
                  <a:gd name="T78" fmla="*/ 17 w 91"/>
                  <a:gd name="T79" fmla="*/ 77 h 103"/>
                  <a:gd name="T80" fmla="*/ 75 w 91"/>
                  <a:gd name="T81" fmla="*/ 77 h 103"/>
                  <a:gd name="T82" fmla="*/ 78 w 91"/>
                  <a:gd name="T83" fmla="*/ 81 h 103"/>
                  <a:gd name="T84" fmla="*/ 75 w 91"/>
                  <a:gd name="T85" fmla="*/ 84 h 103"/>
                  <a:gd name="T86" fmla="*/ 17 w 91"/>
                  <a:gd name="T87" fmla="*/ 84 h 103"/>
                  <a:gd name="T88" fmla="*/ 13 w 91"/>
                  <a:gd name="T89" fmla="*/ 8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1" h="103">
                    <a:moveTo>
                      <a:pt x="85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6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100"/>
                      <a:pt x="3" y="103"/>
                      <a:pt x="7" y="103"/>
                    </a:cubicBezTo>
                    <a:cubicBezTo>
                      <a:pt x="85" y="103"/>
                      <a:pt x="85" y="103"/>
                      <a:pt x="85" y="103"/>
                    </a:cubicBezTo>
                    <a:cubicBezTo>
                      <a:pt x="88" y="103"/>
                      <a:pt x="91" y="100"/>
                      <a:pt x="91" y="97"/>
                    </a:cubicBezTo>
                    <a:cubicBezTo>
                      <a:pt x="91" y="6"/>
                      <a:pt x="91" y="6"/>
                      <a:pt x="91" y="6"/>
                    </a:cubicBezTo>
                    <a:cubicBezTo>
                      <a:pt x="91" y="3"/>
                      <a:pt x="88" y="0"/>
                      <a:pt x="85" y="0"/>
                    </a:cubicBezTo>
                    <a:close/>
                    <a:moveTo>
                      <a:pt x="13" y="6"/>
                    </a:moveTo>
                    <a:cubicBezTo>
                      <a:pt x="17" y="6"/>
                      <a:pt x="20" y="9"/>
                      <a:pt x="20" y="13"/>
                    </a:cubicBezTo>
                    <a:cubicBezTo>
                      <a:pt x="20" y="16"/>
                      <a:pt x="17" y="19"/>
                      <a:pt x="13" y="19"/>
                    </a:cubicBezTo>
                    <a:cubicBezTo>
                      <a:pt x="10" y="19"/>
                      <a:pt x="7" y="16"/>
                      <a:pt x="7" y="13"/>
                    </a:cubicBezTo>
                    <a:cubicBezTo>
                      <a:pt x="7" y="9"/>
                      <a:pt x="10" y="6"/>
                      <a:pt x="13" y="6"/>
                    </a:cubicBezTo>
                    <a:close/>
                    <a:moveTo>
                      <a:pt x="85" y="97"/>
                    </a:moveTo>
                    <a:cubicBezTo>
                      <a:pt x="7" y="97"/>
                      <a:pt x="7" y="97"/>
                      <a:pt x="7" y="97"/>
                    </a:cubicBezTo>
                    <a:cubicBezTo>
                      <a:pt x="7" y="26"/>
                      <a:pt x="7" y="26"/>
                      <a:pt x="7" y="26"/>
                    </a:cubicBezTo>
                    <a:cubicBezTo>
                      <a:pt x="85" y="26"/>
                      <a:pt x="85" y="26"/>
                      <a:pt x="85" y="26"/>
                    </a:cubicBezTo>
                    <a:lnTo>
                      <a:pt x="85" y="97"/>
                    </a:lnTo>
                    <a:close/>
                    <a:moveTo>
                      <a:pt x="78" y="19"/>
                    </a:moveTo>
                    <a:cubicBezTo>
                      <a:pt x="75" y="19"/>
                      <a:pt x="72" y="16"/>
                      <a:pt x="72" y="13"/>
                    </a:cubicBezTo>
                    <a:cubicBezTo>
                      <a:pt x="72" y="9"/>
                      <a:pt x="75" y="6"/>
                      <a:pt x="78" y="6"/>
                    </a:cubicBezTo>
                    <a:cubicBezTo>
                      <a:pt x="82" y="6"/>
                      <a:pt x="85" y="9"/>
                      <a:pt x="85" y="13"/>
                    </a:cubicBezTo>
                    <a:cubicBezTo>
                      <a:pt x="85" y="16"/>
                      <a:pt x="82" y="19"/>
                      <a:pt x="78" y="19"/>
                    </a:cubicBezTo>
                    <a:close/>
                    <a:moveTo>
                      <a:pt x="13" y="42"/>
                    </a:moveTo>
                    <a:cubicBezTo>
                      <a:pt x="13" y="40"/>
                      <a:pt x="15" y="39"/>
                      <a:pt x="17" y="39"/>
                    </a:cubicBezTo>
                    <a:cubicBezTo>
                      <a:pt x="75" y="39"/>
                      <a:pt x="75" y="39"/>
                      <a:pt x="75" y="39"/>
                    </a:cubicBezTo>
                    <a:cubicBezTo>
                      <a:pt x="77" y="39"/>
                      <a:pt x="78" y="40"/>
                      <a:pt x="78" y="42"/>
                    </a:cubicBezTo>
                    <a:cubicBezTo>
                      <a:pt x="78" y="44"/>
                      <a:pt x="77" y="45"/>
                      <a:pt x="75" y="45"/>
                    </a:cubicBezTo>
                    <a:cubicBezTo>
                      <a:pt x="17" y="45"/>
                      <a:pt x="17" y="45"/>
                      <a:pt x="17" y="45"/>
                    </a:cubicBezTo>
                    <a:cubicBezTo>
                      <a:pt x="15" y="45"/>
                      <a:pt x="13" y="44"/>
                      <a:pt x="13" y="42"/>
                    </a:cubicBezTo>
                    <a:close/>
                    <a:moveTo>
                      <a:pt x="13" y="61"/>
                    </a:moveTo>
                    <a:cubicBezTo>
                      <a:pt x="13" y="59"/>
                      <a:pt x="15" y="58"/>
                      <a:pt x="17" y="58"/>
                    </a:cubicBezTo>
                    <a:cubicBezTo>
                      <a:pt x="75" y="58"/>
                      <a:pt x="75" y="58"/>
                      <a:pt x="75" y="58"/>
                    </a:cubicBezTo>
                    <a:cubicBezTo>
                      <a:pt x="77" y="58"/>
                      <a:pt x="78" y="59"/>
                      <a:pt x="78" y="61"/>
                    </a:cubicBezTo>
                    <a:cubicBezTo>
                      <a:pt x="78" y="63"/>
                      <a:pt x="77" y="65"/>
                      <a:pt x="75" y="65"/>
                    </a:cubicBezTo>
                    <a:cubicBezTo>
                      <a:pt x="17" y="65"/>
                      <a:pt x="17" y="65"/>
                      <a:pt x="17" y="65"/>
                    </a:cubicBezTo>
                    <a:cubicBezTo>
                      <a:pt x="15" y="65"/>
                      <a:pt x="13" y="63"/>
                      <a:pt x="13" y="61"/>
                    </a:cubicBezTo>
                    <a:close/>
                    <a:moveTo>
                      <a:pt x="13" y="81"/>
                    </a:moveTo>
                    <a:cubicBezTo>
                      <a:pt x="13" y="79"/>
                      <a:pt x="15" y="77"/>
                      <a:pt x="17" y="77"/>
                    </a:cubicBezTo>
                    <a:cubicBezTo>
                      <a:pt x="75" y="77"/>
                      <a:pt x="75" y="77"/>
                      <a:pt x="75" y="77"/>
                    </a:cubicBezTo>
                    <a:cubicBezTo>
                      <a:pt x="77" y="77"/>
                      <a:pt x="78" y="79"/>
                      <a:pt x="78" y="81"/>
                    </a:cubicBezTo>
                    <a:cubicBezTo>
                      <a:pt x="78" y="82"/>
                      <a:pt x="77" y="84"/>
                      <a:pt x="75" y="84"/>
                    </a:cubicBezTo>
                    <a:cubicBezTo>
                      <a:pt x="17" y="84"/>
                      <a:pt x="17" y="84"/>
                      <a:pt x="17" y="84"/>
                    </a:cubicBezTo>
                    <a:cubicBezTo>
                      <a:pt x="15" y="84"/>
                      <a:pt x="13" y="82"/>
                      <a:pt x="13" y="81"/>
                    </a:cubicBez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6" name="Freeform 14"/>
              <p:cNvSpPr/>
              <p:nvPr/>
            </p:nvSpPr>
            <p:spPr bwMode="auto">
              <a:xfrm>
                <a:off x="7840664" y="1262467"/>
                <a:ext cx="269875" cy="292190"/>
              </a:xfrm>
              <a:custGeom>
                <a:avLst/>
                <a:gdLst>
                  <a:gd name="T0" fmla="*/ 4 w 92"/>
                  <a:gd name="T1" fmla="*/ 100 h 100"/>
                  <a:gd name="T2" fmla="*/ 1 w 92"/>
                  <a:gd name="T3" fmla="*/ 100 h 100"/>
                  <a:gd name="T4" fmla="*/ 0 w 92"/>
                  <a:gd name="T5" fmla="*/ 97 h 100"/>
                  <a:gd name="T6" fmla="*/ 5 w 92"/>
                  <a:gd name="T7" fmla="*/ 56 h 100"/>
                  <a:gd name="T8" fmla="*/ 6 w 92"/>
                  <a:gd name="T9" fmla="*/ 54 h 100"/>
                  <a:gd name="T10" fmla="*/ 56 w 92"/>
                  <a:gd name="T11" fmla="*/ 3 h 100"/>
                  <a:gd name="T12" fmla="*/ 70 w 92"/>
                  <a:gd name="T13" fmla="*/ 3 h 100"/>
                  <a:gd name="T14" fmla="*/ 88 w 92"/>
                  <a:gd name="T15" fmla="*/ 22 h 100"/>
                  <a:gd name="T16" fmla="*/ 88 w 92"/>
                  <a:gd name="T17" fmla="*/ 35 h 100"/>
                  <a:gd name="T18" fmla="*/ 52 w 92"/>
                  <a:gd name="T19" fmla="*/ 72 h 100"/>
                  <a:gd name="T20" fmla="*/ 49 w 92"/>
                  <a:gd name="T21" fmla="*/ 73 h 100"/>
                  <a:gd name="T22" fmla="*/ 31 w 92"/>
                  <a:gd name="T23" fmla="*/ 73 h 100"/>
                  <a:gd name="T24" fmla="*/ 28 w 92"/>
                  <a:gd name="T25" fmla="*/ 70 h 100"/>
                  <a:gd name="T26" fmla="*/ 28 w 92"/>
                  <a:gd name="T27" fmla="*/ 51 h 100"/>
                  <a:gd name="T28" fmla="*/ 29 w 92"/>
                  <a:gd name="T29" fmla="*/ 49 h 100"/>
                  <a:gd name="T30" fmla="*/ 56 w 92"/>
                  <a:gd name="T31" fmla="*/ 22 h 100"/>
                  <a:gd name="T32" fmla="*/ 61 w 92"/>
                  <a:gd name="T33" fmla="*/ 22 h 100"/>
                  <a:gd name="T34" fmla="*/ 61 w 92"/>
                  <a:gd name="T35" fmla="*/ 26 h 100"/>
                  <a:gd name="T36" fmla="*/ 34 w 92"/>
                  <a:gd name="T37" fmla="*/ 53 h 100"/>
                  <a:gd name="T38" fmla="*/ 34 w 92"/>
                  <a:gd name="T39" fmla="*/ 67 h 100"/>
                  <a:gd name="T40" fmla="*/ 48 w 92"/>
                  <a:gd name="T41" fmla="*/ 67 h 100"/>
                  <a:gd name="T42" fmla="*/ 84 w 92"/>
                  <a:gd name="T43" fmla="*/ 31 h 100"/>
                  <a:gd name="T44" fmla="*/ 84 w 92"/>
                  <a:gd name="T45" fmla="*/ 26 h 100"/>
                  <a:gd name="T46" fmla="*/ 65 w 92"/>
                  <a:gd name="T47" fmla="*/ 8 h 100"/>
                  <a:gd name="T48" fmla="*/ 61 w 92"/>
                  <a:gd name="T49" fmla="*/ 8 h 100"/>
                  <a:gd name="T50" fmla="*/ 11 w 92"/>
                  <a:gd name="T51" fmla="*/ 58 h 100"/>
                  <a:gd name="T52" fmla="*/ 7 w 92"/>
                  <a:gd name="T53" fmla="*/ 94 h 100"/>
                  <a:gd name="T54" fmla="*/ 43 w 92"/>
                  <a:gd name="T55" fmla="*/ 90 h 100"/>
                  <a:gd name="T56" fmla="*/ 84 w 92"/>
                  <a:gd name="T57" fmla="*/ 49 h 100"/>
                  <a:gd name="T58" fmla="*/ 88 w 92"/>
                  <a:gd name="T59" fmla="*/ 49 h 100"/>
                  <a:gd name="T60" fmla="*/ 88 w 92"/>
                  <a:gd name="T61" fmla="*/ 54 h 100"/>
                  <a:gd name="T62" fmla="*/ 47 w 92"/>
                  <a:gd name="T63" fmla="*/ 95 h 100"/>
                  <a:gd name="T64" fmla="*/ 45 w 92"/>
                  <a:gd name="T65" fmla="*/ 96 h 100"/>
                  <a:gd name="T66" fmla="*/ 4 w 92"/>
                  <a:gd name="T67" fmla="*/ 100 h 100"/>
                  <a:gd name="T68" fmla="*/ 4 w 92"/>
                  <a:gd name="T69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2" h="100">
                    <a:moveTo>
                      <a:pt x="4" y="100"/>
                    </a:moveTo>
                    <a:cubicBezTo>
                      <a:pt x="3" y="100"/>
                      <a:pt x="2" y="100"/>
                      <a:pt x="1" y="100"/>
                    </a:cubicBezTo>
                    <a:cubicBezTo>
                      <a:pt x="1" y="99"/>
                      <a:pt x="0" y="98"/>
                      <a:pt x="0" y="97"/>
                    </a:cubicBezTo>
                    <a:cubicBezTo>
                      <a:pt x="5" y="56"/>
                      <a:pt x="5" y="56"/>
                      <a:pt x="5" y="56"/>
                    </a:cubicBezTo>
                    <a:cubicBezTo>
                      <a:pt x="5" y="55"/>
                      <a:pt x="5" y="54"/>
                      <a:pt x="6" y="54"/>
                    </a:cubicBezTo>
                    <a:cubicBezTo>
                      <a:pt x="56" y="3"/>
                      <a:pt x="56" y="3"/>
                      <a:pt x="56" y="3"/>
                    </a:cubicBezTo>
                    <a:cubicBezTo>
                      <a:pt x="60" y="0"/>
                      <a:pt x="66" y="0"/>
                      <a:pt x="70" y="3"/>
                    </a:cubicBezTo>
                    <a:cubicBezTo>
                      <a:pt x="88" y="22"/>
                      <a:pt x="88" y="22"/>
                      <a:pt x="88" y="22"/>
                    </a:cubicBezTo>
                    <a:cubicBezTo>
                      <a:pt x="92" y="25"/>
                      <a:pt x="92" y="32"/>
                      <a:pt x="88" y="35"/>
                    </a:cubicBezTo>
                    <a:cubicBezTo>
                      <a:pt x="52" y="72"/>
                      <a:pt x="52" y="72"/>
                      <a:pt x="52" y="72"/>
                    </a:cubicBezTo>
                    <a:cubicBezTo>
                      <a:pt x="51" y="73"/>
                      <a:pt x="50" y="73"/>
                      <a:pt x="49" y="73"/>
                    </a:cubicBezTo>
                    <a:cubicBezTo>
                      <a:pt x="31" y="73"/>
                      <a:pt x="31" y="73"/>
                      <a:pt x="31" y="73"/>
                    </a:cubicBezTo>
                    <a:cubicBezTo>
                      <a:pt x="29" y="73"/>
                      <a:pt x="28" y="72"/>
                      <a:pt x="28" y="70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8" y="51"/>
                      <a:pt x="28" y="50"/>
                      <a:pt x="29" y="49"/>
                    </a:cubicBezTo>
                    <a:cubicBezTo>
                      <a:pt x="56" y="22"/>
                      <a:pt x="56" y="22"/>
                      <a:pt x="56" y="22"/>
                    </a:cubicBezTo>
                    <a:cubicBezTo>
                      <a:pt x="58" y="20"/>
                      <a:pt x="60" y="20"/>
                      <a:pt x="61" y="22"/>
                    </a:cubicBezTo>
                    <a:cubicBezTo>
                      <a:pt x="62" y="23"/>
                      <a:pt x="62" y="25"/>
                      <a:pt x="61" y="26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4" y="67"/>
                      <a:pt x="34" y="67"/>
                      <a:pt x="34" y="67"/>
                    </a:cubicBezTo>
                    <a:cubicBezTo>
                      <a:pt x="48" y="67"/>
                      <a:pt x="48" y="67"/>
                      <a:pt x="48" y="67"/>
                    </a:cubicBezTo>
                    <a:cubicBezTo>
                      <a:pt x="84" y="31"/>
                      <a:pt x="84" y="31"/>
                      <a:pt x="84" y="31"/>
                    </a:cubicBezTo>
                    <a:cubicBezTo>
                      <a:pt x="85" y="30"/>
                      <a:pt x="85" y="28"/>
                      <a:pt x="84" y="26"/>
                    </a:cubicBezTo>
                    <a:cubicBezTo>
                      <a:pt x="65" y="8"/>
                      <a:pt x="65" y="8"/>
                      <a:pt x="65" y="8"/>
                    </a:cubicBezTo>
                    <a:cubicBezTo>
                      <a:pt x="64" y="7"/>
                      <a:pt x="62" y="7"/>
                      <a:pt x="61" y="8"/>
                    </a:cubicBezTo>
                    <a:cubicBezTo>
                      <a:pt x="11" y="58"/>
                      <a:pt x="11" y="58"/>
                      <a:pt x="11" y="58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43" y="90"/>
                      <a:pt x="43" y="90"/>
                      <a:pt x="43" y="90"/>
                    </a:cubicBezTo>
                    <a:cubicBezTo>
                      <a:pt x="84" y="49"/>
                      <a:pt x="84" y="49"/>
                      <a:pt x="84" y="49"/>
                    </a:cubicBezTo>
                    <a:cubicBezTo>
                      <a:pt x="85" y="48"/>
                      <a:pt x="87" y="48"/>
                      <a:pt x="88" y="49"/>
                    </a:cubicBezTo>
                    <a:cubicBezTo>
                      <a:pt x="90" y="50"/>
                      <a:pt x="90" y="52"/>
                      <a:pt x="88" y="54"/>
                    </a:cubicBezTo>
                    <a:cubicBezTo>
                      <a:pt x="47" y="95"/>
                      <a:pt x="47" y="95"/>
                      <a:pt x="47" y="95"/>
                    </a:cubicBezTo>
                    <a:cubicBezTo>
                      <a:pt x="47" y="95"/>
                      <a:pt x="46" y="96"/>
                      <a:pt x="45" y="96"/>
                    </a:cubicBezTo>
                    <a:cubicBezTo>
                      <a:pt x="4" y="100"/>
                      <a:pt x="4" y="100"/>
                      <a:pt x="4" y="100"/>
                    </a:cubicBezTo>
                    <a:cubicBezTo>
                      <a:pt x="4" y="100"/>
                      <a:pt x="4" y="100"/>
                      <a:pt x="4" y="100"/>
                    </a:cubicBez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7" name="Freeform 15"/>
              <p:cNvSpPr>
                <a:spLocks noEditPoints="1"/>
              </p:cNvSpPr>
              <p:nvPr/>
            </p:nvSpPr>
            <p:spPr bwMode="auto">
              <a:xfrm>
                <a:off x="5618163" y="3544409"/>
                <a:ext cx="306388" cy="303306"/>
              </a:xfrm>
              <a:custGeom>
                <a:avLst/>
                <a:gdLst>
                  <a:gd name="T0" fmla="*/ 101 w 105"/>
                  <a:gd name="T1" fmla="*/ 4 h 104"/>
                  <a:gd name="T2" fmla="*/ 101 w 105"/>
                  <a:gd name="T3" fmla="*/ 17 h 104"/>
                  <a:gd name="T4" fmla="*/ 96 w 105"/>
                  <a:gd name="T5" fmla="*/ 22 h 104"/>
                  <a:gd name="T6" fmla="*/ 82 w 105"/>
                  <a:gd name="T7" fmla="*/ 8 h 104"/>
                  <a:gd name="T8" fmla="*/ 87 w 105"/>
                  <a:gd name="T9" fmla="*/ 4 h 104"/>
                  <a:gd name="T10" fmla="*/ 101 w 105"/>
                  <a:gd name="T11" fmla="*/ 4 h 104"/>
                  <a:gd name="T12" fmla="*/ 32 w 105"/>
                  <a:gd name="T13" fmla="*/ 59 h 104"/>
                  <a:gd name="T14" fmla="*/ 28 w 105"/>
                  <a:gd name="T15" fmla="*/ 77 h 104"/>
                  <a:gd name="T16" fmla="*/ 46 w 105"/>
                  <a:gd name="T17" fmla="*/ 72 h 104"/>
                  <a:gd name="T18" fmla="*/ 92 w 105"/>
                  <a:gd name="T19" fmla="*/ 26 h 104"/>
                  <a:gd name="T20" fmla="*/ 78 w 105"/>
                  <a:gd name="T21" fmla="*/ 13 h 104"/>
                  <a:gd name="T22" fmla="*/ 32 w 105"/>
                  <a:gd name="T23" fmla="*/ 59 h 104"/>
                  <a:gd name="T24" fmla="*/ 78 w 105"/>
                  <a:gd name="T25" fmla="*/ 50 h 104"/>
                  <a:gd name="T26" fmla="*/ 78 w 105"/>
                  <a:gd name="T27" fmla="*/ 91 h 104"/>
                  <a:gd name="T28" fmla="*/ 13 w 105"/>
                  <a:gd name="T29" fmla="*/ 91 h 104"/>
                  <a:gd name="T30" fmla="*/ 13 w 105"/>
                  <a:gd name="T31" fmla="*/ 27 h 104"/>
                  <a:gd name="T32" fmla="*/ 55 w 105"/>
                  <a:gd name="T33" fmla="*/ 27 h 104"/>
                  <a:gd name="T34" fmla="*/ 68 w 105"/>
                  <a:gd name="T35" fmla="*/ 14 h 104"/>
                  <a:gd name="T36" fmla="*/ 0 w 105"/>
                  <a:gd name="T37" fmla="*/ 14 h 104"/>
                  <a:gd name="T38" fmla="*/ 0 w 105"/>
                  <a:gd name="T39" fmla="*/ 104 h 104"/>
                  <a:gd name="T40" fmla="*/ 91 w 105"/>
                  <a:gd name="T41" fmla="*/ 104 h 104"/>
                  <a:gd name="T42" fmla="*/ 91 w 105"/>
                  <a:gd name="T43" fmla="*/ 37 h 104"/>
                  <a:gd name="T44" fmla="*/ 78 w 105"/>
                  <a:gd name="T45" fmla="*/ 5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05" h="104">
                    <a:moveTo>
                      <a:pt x="101" y="4"/>
                    </a:moveTo>
                    <a:cubicBezTo>
                      <a:pt x="105" y="7"/>
                      <a:pt x="105" y="14"/>
                      <a:pt x="101" y="17"/>
                    </a:cubicBezTo>
                    <a:cubicBezTo>
                      <a:pt x="96" y="22"/>
                      <a:pt x="96" y="22"/>
                      <a:pt x="96" y="22"/>
                    </a:cubicBezTo>
                    <a:cubicBezTo>
                      <a:pt x="82" y="8"/>
                      <a:pt x="82" y="8"/>
                      <a:pt x="82" y="8"/>
                    </a:cubicBezTo>
                    <a:cubicBezTo>
                      <a:pt x="87" y="4"/>
                      <a:pt x="87" y="4"/>
                      <a:pt x="87" y="4"/>
                    </a:cubicBezTo>
                    <a:cubicBezTo>
                      <a:pt x="91" y="0"/>
                      <a:pt x="97" y="0"/>
                      <a:pt x="101" y="4"/>
                    </a:cubicBezTo>
                    <a:close/>
                    <a:moveTo>
                      <a:pt x="32" y="59"/>
                    </a:moveTo>
                    <a:cubicBezTo>
                      <a:pt x="28" y="77"/>
                      <a:pt x="28" y="77"/>
                      <a:pt x="28" y="77"/>
                    </a:cubicBezTo>
                    <a:cubicBezTo>
                      <a:pt x="46" y="72"/>
                      <a:pt x="46" y="72"/>
                      <a:pt x="46" y="72"/>
                    </a:cubicBezTo>
                    <a:cubicBezTo>
                      <a:pt x="92" y="26"/>
                      <a:pt x="92" y="26"/>
                      <a:pt x="92" y="26"/>
                    </a:cubicBezTo>
                    <a:cubicBezTo>
                      <a:pt x="78" y="13"/>
                      <a:pt x="78" y="13"/>
                      <a:pt x="78" y="13"/>
                    </a:cubicBezTo>
                    <a:lnTo>
                      <a:pt x="32" y="59"/>
                    </a:lnTo>
                    <a:close/>
                    <a:moveTo>
                      <a:pt x="78" y="50"/>
                    </a:moveTo>
                    <a:cubicBezTo>
                      <a:pt x="78" y="91"/>
                      <a:pt x="78" y="91"/>
                      <a:pt x="78" y="91"/>
                    </a:cubicBezTo>
                    <a:cubicBezTo>
                      <a:pt x="13" y="91"/>
                      <a:pt x="13" y="91"/>
                      <a:pt x="13" y="91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55" y="27"/>
                      <a:pt x="55" y="27"/>
                      <a:pt x="55" y="27"/>
                    </a:cubicBezTo>
                    <a:cubicBezTo>
                      <a:pt x="68" y="14"/>
                      <a:pt x="68" y="14"/>
                      <a:pt x="68" y="1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91" y="104"/>
                      <a:pt x="91" y="104"/>
                      <a:pt x="91" y="104"/>
                    </a:cubicBezTo>
                    <a:cubicBezTo>
                      <a:pt x="91" y="37"/>
                      <a:pt x="91" y="37"/>
                      <a:pt x="91" y="37"/>
                    </a:cubicBezTo>
                    <a:lnTo>
                      <a:pt x="78" y="50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38" name="Freeform 16"/>
              <p:cNvSpPr>
                <a:spLocks noEditPoints="1"/>
              </p:cNvSpPr>
              <p:nvPr/>
            </p:nvSpPr>
            <p:spPr bwMode="auto">
              <a:xfrm>
                <a:off x="5656264" y="1259291"/>
                <a:ext cx="227013" cy="300131"/>
              </a:xfrm>
              <a:custGeom>
                <a:avLst/>
                <a:gdLst>
                  <a:gd name="T0" fmla="*/ 71 w 78"/>
                  <a:gd name="T1" fmla="*/ 6 h 103"/>
                  <a:gd name="T2" fmla="*/ 78 w 78"/>
                  <a:gd name="T3" fmla="*/ 6 h 103"/>
                  <a:gd name="T4" fmla="*/ 78 w 78"/>
                  <a:gd name="T5" fmla="*/ 0 h 103"/>
                  <a:gd name="T6" fmla="*/ 0 w 78"/>
                  <a:gd name="T7" fmla="*/ 0 h 103"/>
                  <a:gd name="T8" fmla="*/ 0 w 78"/>
                  <a:gd name="T9" fmla="*/ 6 h 103"/>
                  <a:gd name="T10" fmla="*/ 6 w 78"/>
                  <a:gd name="T11" fmla="*/ 6 h 103"/>
                  <a:gd name="T12" fmla="*/ 6 w 78"/>
                  <a:gd name="T13" fmla="*/ 13 h 103"/>
                  <a:gd name="T14" fmla="*/ 10 w 78"/>
                  <a:gd name="T15" fmla="*/ 13 h 103"/>
                  <a:gd name="T16" fmla="*/ 20 w 78"/>
                  <a:gd name="T17" fmla="*/ 48 h 103"/>
                  <a:gd name="T18" fmla="*/ 25 w 78"/>
                  <a:gd name="T19" fmla="*/ 52 h 103"/>
                  <a:gd name="T20" fmla="*/ 20 w 78"/>
                  <a:gd name="T21" fmla="*/ 55 h 103"/>
                  <a:gd name="T22" fmla="*/ 10 w 78"/>
                  <a:gd name="T23" fmla="*/ 90 h 103"/>
                  <a:gd name="T24" fmla="*/ 6 w 78"/>
                  <a:gd name="T25" fmla="*/ 90 h 103"/>
                  <a:gd name="T26" fmla="*/ 6 w 78"/>
                  <a:gd name="T27" fmla="*/ 97 h 103"/>
                  <a:gd name="T28" fmla="*/ 0 w 78"/>
                  <a:gd name="T29" fmla="*/ 97 h 103"/>
                  <a:gd name="T30" fmla="*/ 0 w 78"/>
                  <a:gd name="T31" fmla="*/ 103 h 103"/>
                  <a:gd name="T32" fmla="*/ 78 w 78"/>
                  <a:gd name="T33" fmla="*/ 103 h 103"/>
                  <a:gd name="T34" fmla="*/ 78 w 78"/>
                  <a:gd name="T35" fmla="*/ 97 h 103"/>
                  <a:gd name="T36" fmla="*/ 71 w 78"/>
                  <a:gd name="T37" fmla="*/ 97 h 103"/>
                  <a:gd name="T38" fmla="*/ 71 w 78"/>
                  <a:gd name="T39" fmla="*/ 90 h 103"/>
                  <a:gd name="T40" fmla="*/ 68 w 78"/>
                  <a:gd name="T41" fmla="*/ 90 h 103"/>
                  <a:gd name="T42" fmla="*/ 58 w 78"/>
                  <a:gd name="T43" fmla="*/ 55 h 103"/>
                  <a:gd name="T44" fmla="*/ 53 w 78"/>
                  <a:gd name="T45" fmla="*/ 52 h 103"/>
                  <a:gd name="T46" fmla="*/ 58 w 78"/>
                  <a:gd name="T47" fmla="*/ 48 h 103"/>
                  <a:gd name="T48" fmla="*/ 68 w 78"/>
                  <a:gd name="T49" fmla="*/ 13 h 103"/>
                  <a:gd name="T50" fmla="*/ 71 w 78"/>
                  <a:gd name="T51" fmla="*/ 13 h 103"/>
                  <a:gd name="T52" fmla="*/ 71 w 78"/>
                  <a:gd name="T53" fmla="*/ 6 h 103"/>
                  <a:gd name="T54" fmla="*/ 62 w 78"/>
                  <a:gd name="T55" fmla="*/ 14 h 103"/>
                  <a:gd name="T56" fmla="*/ 54 w 78"/>
                  <a:gd name="T57" fmla="*/ 43 h 103"/>
                  <a:gd name="T58" fmla="*/ 45 w 78"/>
                  <a:gd name="T59" fmla="*/ 47 h 103"/>
                  <a:gd name="T60" fmla="*/ 45 w 78"/>
                  <a:gd name="T61" fmla="*/ 56 h 103"/>
                  <a:gd name="T62" fmla="*/ 54 w 78"/>
                  <a:gd name="T63" fmla="*/ 60 h 103"/>
                  <a:gd name="T64" fmla="*/ 62 w 78"/>
                  <a:gd name="T65" fmla="*/ 89 h 103"/>
                  <a:gd name="T66" fmla="*/ 61 w 78"/>
                  <a:gd name="T67" fmla="*/ 90 h 103"/>
                  <a:gd name="T68" fmla="*/ 55 w 78"/>
                  <a:gd name="T69" fmla="*/ 90 h 103"/>
                  <a:gd name="T70" fmla="*/ 50 w 78"/>
                  <a:gd name="T71" fmla="*/ 75 h 103"/>
                  <a:gd name="T72" fmla="*/ 42 w 78"/>
                  <a:gd name="T73" fmla="*/ 71 h 103"/>
                  <a:gd name="T74" fmla="*/ 42 w 78"/>
                  <a:gd name="T75" fmla="*/ 45 h 103"/>
                  <a:gd name="T76" fmla="*/ 53 w 78"/>
                  <a:gd name="T77" fmla="*/ 40 h 103"/>
                  <a:gd name="T78" fmla="*/ 59 w 78"/>
                  <a:gd name="T79" fmla="*/ 32 h 103"/>
                  <a:gd name="T80" fmla="*/ 19 w 78"/>
                  <a:gd name="T81" fmla="*/ 32 h 103"/>
                  <a:gd name="T82" fmla="*/ 25 w 78"/>
                  <a:gd name="T83" fmla="*/ 40 h 103"/>
                  <a:gd name="T84" fmla="*/ 36 w 78"/>
                  <a:gd name="T85" fmla="*/ 45 h 103"/>
                  <a:gd name="T86" fmla="*/ 36 w 78"/>
                  <a:gd name="T87" fmla="*/ 71 h 103"/>
                  <a:gd name="T88" fmla="*/ 28 w 78"/>
                  <a:gd name="T89" fmla="*/ 75 h 103"/>
                  <a:gd name="T90" fmla="*/ 23 w 78"/>
                  <a:gd name="T91" fmla="*/ 90 h 103"/>
                  <a:gd name="T92" fmla="*/ 16 w 78"/>
                  <a:gd name="T93" fmla="*/ 90 h 103"/>
                  <a:gd name="T94" fmla="*/ 16 w 78"/>
                  <a:gd name="T95" fmla="*/ 89 h 103"/>
                  <a:gd name="T96" fmla="*/ 24 w 78"/>
                  <a:gd name="T97" fmla="*/ 60 h 103"/>
                  <a:gd name="T98" fmla="*/ 32 w 78"/>
                  <a:gd name="T99" fmla="*/ 56 h 103"/>
                  <a:gd name="T100" fmla="*/ 32 w 78"/>
                  <a:gd name="T101" fmla="*/ 47 h 103"/>
                  <a:gd name="T102" fmla="*/ 24 w 78"/>
                  <a:gd name="T103" fmla="*/ 43 h 103"/>
                  <a:gd name="T104" fmla="*/ 16 w 78"/>
                  <a:gd name="T105" fmla="*/ 14 h 103"/>
                  <a:gd name="T106" fmla="*/ 16 w 78"/>
                  <a:gd name="T107" fmla="*/ 13 h 103"/>
                  <a:gd name="T108" fmla="*/ 61 w 78"/>
                  <a:gd name="T109" fmla="*/ 13 h 103"/>
                  <a:gd name="T110" fmla="*/ 62 w 78"/>
                  <a:gd name="T111" fmla="*/ 14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8" h="103">
                    <a:moveTo>
                      <a:pt x="71" y="6"/>
                    </a:moveTo>
                    <a:cubicBezTo>
                      <a:pt x="78" y="6"/>
                      <a:pt x="78" y="6"/>
                      <a:pt x="78" y="6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6" y="6"/>
                      <a:pt x="6" y="6"/>
                      <a:pt x="6" y="6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5" y="25"/>
                      <a:pt x="9" y="40"/>
                      <a:pt x="20" y="48"/>
                    </a:cubicBezTo>
                    <a:cubicBezTo>
                      <a:pt x="21" y="50"/>
                      <a:pt x="23" y="51"/>
                      <a:pt x="25" y="52"/>
                    </a:cubicBezTo>
                    <a:cubicBezTo>
                      <a:pt x="23" y="52"/>
                      <a:pt x="21" y="53"/>
                      <a:pt x="20" y="55"/>
                    </a:cubicBezTo>
                    <a:cubicBezTo>
                      <a:pt x="9" y="63"/>
                      <a:pt x="5" y="78"/>
                      <a:pt x="10" y="90"/>
                    </a:cubicBezTo>
                    <a:cubicBezTo>
                      <a:pt x="6" y="90"/>
                      <a:pt x="6" y="90"/>
                      <a:pt x="6" y="90"/>
                    </a:cubicBezTo>
                    <a:cubicBezTo>
                      <a:pt x="6" y="97"/>
                      <a:pt x="6" y="97"/>
                      <a:pt x="6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78" y="103"/>
                      <a:pt x="78" y="103"/>
                      <a:pt x="78" y="103"/>
                    </a:cubicBezTo>
                    <a:cubicBezTo>
                      <a:pt x="78" y="97"/>
                      <a:pt x="78" y="97"/>
                      <a:pt x="78" y="97"/>
                    </a:cubicBezTo>
                    <a:cubicBezTo>
                      <a:pt x="71" y="97"/>
                      <a:pt x="71" y="97"/>
                      <a:pt x="71" y="97"/>
                    </a:cubicBezTo>
                    <a:cubicBezTo>
                      <a:pt x="71" y="90"/>
                      <a:pt x="71" y="90"/>
                      <a:pt x="71" y="90"/>
                    </a:cubicBezTo>
                    <a:cubicBezTo>
                      <a:pt x="68" y="90"/>
                      <a:pt x="68" y="90"/>
                      <a:pt x="68" y="90"/>
                    </a:cubicBezTo>
                    <a:cubicBezTo>
                      <a:pt x="73" y="78"/>
                      <a:pt x="69" y="63"/>
                      <a:pt x="58" y="55"/>
                    </a:cubicBezTo>
                    <a:cubicBezTo>
                      <a:pt x="56" y="53"/>
                      <a:pt x="54" y="52"/>
                      <a:pt x="53" y="52"/>
                    </a:cubicBezTo>
                    <a:cubicBezTo>
                      <a:pt x="54" y="51"/>
                      <a:pt x="56" y="50"/>
                      <a:pt x="58" y="48"/>
                    </a:cubicBezTo>
                    <a:cubicBezTo>
                      <a:pt x="69" y="40"/>
                      <a:pt x="73" y="25"/>
                      <a:pt x="68" y="13"/>
                    </a:cubicBezTo>
                    <a:cubicBezTo>
                      <a:pt x="71" y="13"/>
                      <a:pt x="71" y="13"/>
                      <a:pt x="71" y="13"/>
                    </a:cubicBezTo>
                    <a:lnTo>
                      <a:pt x="71" y="6"/>
                    </a:lnTo>
                    <a:close/>
                    <a:moveTo>
                      <a:pt x="62" y="14"/>
                    </a:moveTo>
                    <a:cubicBezTo>
                      <a:pt x="66" y="24"/>
                      <a:pt x="63" y="36"/>
                      <a:pt x="54" y="43"/>
                    </a:cubicBezTo>
                    <a:cubicBezTo>
                      <a:pt x="51" y="45"/>
                      <a:pt x="48" y="47"/>
                      <a:pt x="45" y="47"/>
                    </a:cubicBezTo>
                    <a:cubicBezTo>
                      <a:pt x="45" y="56"/>
                      <a:pt x="45" y="56"/>
                      <a:pt x="45" y="56"/>
                    </a:cubicBezTo>
                    <a:cubicBezTo>
                      <a:pt x="48" y="57"/>
                      <a:pt x="51" y="58"/>
                      <a:pt x="54" y="60"/>
                    </a:cubicBezTo>
                    <a:cubicBezTo>
                      <a:pt x="63" y="67"/>
                      <a:pt x="66" y="79"/>
                      <a:pt x="62" y="89"/>
                    </a:cubicBezTo>
                    <a:cubicBezTo>
                      <a:pt x="61" y="90"/>
                      <a:pt x="61" y="90"/>
                      <a:pt x="61" y="90"/>
                    </a:cubicBezTo>
                    <a:cubicBezTo>
                      <a:pt x="55" y="90"/>
                      <a:pt x="55" y="90"/>
                      <a:pt x="55" y="90"/>
                    </a:cubicBezTo>
                    <a:cubicBezTo>
                      <a:pt x="56" y="85"/>
                      <a:pt x="54" y="79"/>
                      <a:pt x="50" y="75"/>
                    </a:cubicBezTo>
                    <a:cubicBezTo>
                      <a:pt x="47" y="73"/>
                      <a:pt x="45" y="72"/>
                      <a:pt x="42" y="71"/>
                    </a:cubicBezTo>
                    <a:cubicBezTo>
                      <a:pt x="42" y="45"/>
                      <a:pt x="42" y="45"/>
                      <a:pt x="42" y="45"/>
                    </a:cubicBezTo>
                    <a:cubicBezTo>
                      <a:pt x="46" y="44"/>
                      <a:pt x="50" y="43"/>
                      <a:pt x="53" y="40"/>
                    </a:cubicBezTo>
                    <a:cubicBezTo>
                      <a:pt x="55" y="38"/>
                      <a:pt x="57" y="35"/>
                      <a:pt x="59" y="32"/>
                    </a:cubicBezTo>
                    <a:cubicBezTo>
                      <a:pt x="19" y="32"/>
                      <a:pt x="19" y="32"/>
                      <a:pt x="19" y="32"/>
                    </a:cubicBezTo>
                    <a:cubicBezTo>
                      <a:pt x="20" y="35"/>
                      <a:pt x="22" y="38"/>
                      <a:pt x="25" y="40"/>
                    </a:cubicBezTo>
                    <a:cubicBezTo>
                      <a:pt x="28" y="43"/>
                      <a:pt x="32" y="44"/>
                      <a:pt x="36" y="45"/>
                    </a:cubicBezTo>
                    <a:cubicBezTo>
                      <a:pt x="36" y="71"/>
                      <a:pt x="36" y="71"/>
                      <a:pt x="36" y="71"/>
                    </a:cubicBezTo>
                    <a:cubicBezTo>
                      <a:pt x="33" y="72"/>
                      <a:pt x="30" y="73"/>
                      <a:pt x="28" y="75"/>
                    </a:cubicBezTo>
                    <a:cubicBezTo>
                      <a:pt x="24" y="79"/>
                      <a:pt x="22" y="85"/>
                      <a:pt x="23" y="90"/>
                    </a:cubicBezTo>
                    <a:cubicBezTo>
                      <a:pt x="16" y="90"/>
                      <a:pt x="16" y="90"/>
                      <a:pt x="16" y="90"/>
                    </a:cubicBezTo>
                    <a:cubicBezTo>
                      <a:pt x="16" y="89"/>
                      <a:pt x="16" y="89"/>
                      <a:pt x="16" y="89"/>
                    </a:cubicBezTo>
                    <a:cubicBezTo>
                      <a:pt x="12" y="79"/>
                      <a:pt x="15" y="67"/>
                      <a:pt x="24" y="60"/>
                    </a:cubicBezTo>
                    <a:cubicBezTo>
                      <a:pt x="26" y="58"/>
                      <a:pt x="29" y="57"/>
                      <a:pt x="32" y="56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29" y="47"/>
                      <a:pt x="26" y="45"/>
                      <a:pt x="24" y="43"/>
                    </a:cubicBezTo>
                    <a:cubicBezTo>
                      <a:pt x="15" y="36"/>
                      <a:pt x="12" y="24"/>
                      <a:pt x="16" y="14"/>
                    </a:cubicBezTo>
                    <a:cubicBezTo>
                      <a:pt x="16" y="13"/>
                      <a:pt x="16" y="13"/>
                      <a:pt x="16" y="13"/>
                    </a:cubicBezTo>
                    <a:cubicBezTo>
                      <a:pt x="61" y="13"/>
                      <a:pt x="61" y="13"/>
                      <a:pt x="61" y="13"/>
                    </a:cubicBezTo>
                    <a:lnTo>
                      <a:pt x="62" y="14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46" name="Line 24"/>
              <p:cNvSpPr>
                <a:spLocks noChangeShapeType="1"/>
              </p:cNvSpPr>
              <p:nvPr/>
            </p:nvSpPr>
            <p:spPr bwMode="auto">
              <a:xfrm>
                <a:off x="531813" y="2323244"/>
                <a:ext cx="3816350" cy="0"/>
              </a:xfrm>
              <a:prstGeom prst="line">
                <a:avLst/>
              </a:prstGeom>
              <a:noFill/>
              <a:ln w="6350">
                <a:solidFill>
                  <a:schemeClr val="accent6">
                    <a:lumMod val="50000"/>
                  </a:schemeClr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white">
                      <a:lumMod val="50000"/>
                    </a:prst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48" name="Line 26"/>
              <p:cNvSpPr>
                <a:spLocks noChangeShapeType="1"/>
              </p:cNvSpPr>
              <p:nvPr/>
            </p:nvSpPr>
            <p:spPr bwMode="auto">
              <a:xfrm>
                <a:off x="531813" y="2971144"/>
                <a:ext cx="3816350" cy="0"/>
              </a:xfrm>
              <a:prstGeom prst="line">
                <a:avLst/>
              </a:prstGeom>
              <a:noFill/>
              <a:ln w="6350">
                <a:solidFill>
                  <a:schemeClr val="accent6">
                    <a:lumMod val="50000"/>
                  </a:schemeClr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white">
                      <a:lumMod val="50000"/>
                    </a:prst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50" name="Line 28"/>
              <p:cNvSpPr>
                <a:spLocks noChangeShapeType="1"/>
              </p:cNvSpPr>
              <p:nvPr/>
            </p:nvSpPr>
            <p:spPr bwMode="auto">
              <a:xfrm>
                <a:off x="531813" y="3649216"/>
                <a:ext cx="3816350" cy="0"/>
              </a:xfrm>
              <a:prstGeom prst="line">
                <a:avLst/>
              </a:prstGeom>
              <a:noFill/>
              <a:ln w="6350">
                <a:solidFill>
                  <a:schemeClr val="accent6">
                    <a:lumMod val="50000"/>
                  </a:schemeClr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white">
                      <a:lumMod val="50000"/>
                    </a:prst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  <p:sp>
            <p:nvSpPr>
              <p:cNvPr id="52" name="Line 30"/>
              <p:cNvSpPr>
                <a:spLocks noChangeShapeType="1"/>
              </p:cNvSpPr>
              <p:nvPr/>
            </p:nvSpPr>
            <p:spPr bwMode="auto">
              <a:xfrm>
                <a:off x="531813" y="4303468"/>
                <a:ext cx="3816350" cy="0"/>
              </a:xfrm>
              <a:prstGeom prst="line">
                <a:avLst/>
              </a:prstGeom>
              <a:noFill/>
              <a:ln w="6350">
                <a:solidFill>
                  <a:schemeClr val="accent6">
                    <a:lumMod val="50000"/>
                  </a:schemeClr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zh-CN"/>
                </a:defPPr>
                <a:lvl1pPr marL="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0132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0200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332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60464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005965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40665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80797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209290" algn="l" defTabSz="802005" rtl="0" eaLnBrk="1" latinLnBrk="0" hangingPunct="1"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white">
                      <a:lumMod val="50000"/>
                    </a:prstClr>
                  </a:solidFill>
                  <a:latin typeface="inpin heiti" panose="00000500000000000000" pitchFamily="2" charset="-122"/>
                  <a:ea typeface="inpin heiti" panose="00000500000000000000" pitchFamily="2" charset="-122"/>
                  <a:sym typeface="inpin heiti" panose="00000500000000000000" pitchFamily="2" charset="-122"/>
                </a:endParaRP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7934" y="2579821"/>
              <a:ext cx="225425" cy="2921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</p:pic>
      </p:grpSp>
      <p:sp>
        <p:nvSpPr>
          <p:cNvPr id="3" name="矩形 2"/>
          <p:cNvSpPr/>
          <p:nvPr/>
        </p:nvSpPr>
        <p:spPr>
          <a:xfrm>
            <a:off x="537877" y="1705372"/>
            <a:ext cx="5251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Aft>
                <a:spcPts val="0"/>
              </a:spcAft>
              <a:buClr>
                <a:srgbClr val="FF0000"/>
              </a:buClr>
              <a:buFont typeface="Wingdings" panose="05000000000000000000"/>
              <a:buChar char=""/>
              <a:tabLst>
                <a:tab pos="457200" algn="l"/>
              </a:tabLst>
            </a:pPr>
            <a:r>
              <a:rPr lang="en-US" altLang="zh-CN" sz="2400" b="1" kern="100" dirty="0">
                <a:latin typeface="Times New Roman" panose="02020603050405020304"/>
                <a:cs typeface="Times New Roman" panose="02020603050405020304"/>
              </a:rPr>
              <a:t>Someone’s failure to </a:t>
            </a:r>
            <a:r>
              <a:rPr lang="en-US" altLang="zh-CN" sz="2400" b="1" u="dotDashHeavy" kern="100" dirty="0">
                <a:solidFill>
                  <a:srgbClr val="FF0000"/>
                </a:solidFill>
                <a:uFill>
                  <a:solidFill>
                    <a:srgbClr val="00B050"/>
                  </a:solidFill>
                </a:uFill>
                <a:latin typeface="Times New Roman" panose="02020603050405020304"/>
                <a:cs typeface="Times New Roman" panose="02020603050405020304"/>
              </a:rPr>
              <a:t>keep a promise</a:t>
            </a:r>
            <a:endParaRPr lang="zh-CN" altLang="zh-CN" sz="24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  <p:bldP spid="5" grpId="0"/>
      <p:bldP spid="6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057300"/>
            <a:ext cx="8229600" cy="3771636"/>
          </a:xfrm>
        </p:spPr>
        <p:txBody>
          <a:bodyPr/>
          <a:lstStyle/>
          <a:p>
            <a:pPr marL="139700">
              <a:spcAft>
                <a:spcPts val="1000"/>
              </a:spcAft>
            </a:pPr>
            <a:r>
              <a:rPr lang="en-US" altLang="zh-CN" b="1" kern="100" dirty="0">
                <a:latin typeface="Times New Roman" panose="02020603050405020304"/>
                <a:cs typeface="Times New Roman" panose="02020603050405020304"/>
              </a:rPr>
              <a:t>The Characteristics of </a:t>
            </a:r>
            <a:r>
              <a:rPr lang="en-US" altLang="zh-CN" b="1" u="sng" kern="100" dirty="0">
                <a:latin typeface="Times New Roman" panose="02020603050405020304"/>
                <a:cs typeface="Times New Roman" panose="02020603050405020304"/>
              </a:rPr>
              <a:t>Letters of Apologies</a:t>
            </a:r>
            <a:endParaRPr lang="zh-CN" altLang="zh-CN" sz="36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>
              <a:spcAft>
                <a:spcPts val="1000"/>
              </a:spcAft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道歉信应该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反映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自己具体的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过失或疏忽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，解释的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理由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要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真实而详细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，态度要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诚恳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，语言要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诚挚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取得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收信人的</a:t>
            </a:r>
            <a:r>
              <a:rPr lang="zh-CN" altLang="zh-CN" b="1" u="wavyDbl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谅解</a:t>
            </a:r>
            <a:r>
              <a:rPr lang="zh-CN" altLang="zh-CN" sz="36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。</a:t>
            </a:r>
            <a:endParaRPr lang="zh-CN" altLang="zh-CN" sz="36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6210935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Lead in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把握道歉信的特点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3"/>
          <p:cNvSpPr txBox="1"/>
          <p:nvPr/>
        </p:nvSpPr>
        <p:spPr>
          <a:xfrm>
            <a:off x="1184280" y="4294111"/>
            <a:ext cx="2678726" cy="5248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表示</a:t>
            </a:r>
            <a:r>
              <a:rPr lang="zh-CN" altLang="zh-CN" sz="3200" b="1" u="wavyHeavy" kern="100" dirty="0" smtClean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歉意</a:t>
            </a:r>
            <a:endParaRPr lang="en-US" sz="3200" dirty="0">
              <a:solidFill>
                <a:srgbClr val="1F497D">
                  <a:lumMod val="50000"/>
                  <a:lumOff val="50000"/>
                </a:srgbClr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064061" y="1037312"/>
            <a:ext cx="4482319" cy="4544812"/>
            <a:chOff x="4064061" y="1037312"/>
            <a:chExt cx="4482319" cy="4544812"/>
          </a:xfrm>
        </p:grpSpPr>
        <p:grpSp>
          <p:nvGrpSpPr>
            <p:cNvPr id="29" name="Group 60"/>
            <p:cNvGrpSpPr/>
            <p:nvPr/>
          </p:nvGrpSpPr>
          <p:grpSpPr>
            <a:xfrm>
              <a:off x="4096195" y="4429358"/>
              <a:ext cx="1080242" cy="1152766"/>
              <a:chOff x="3492020" y="3939862"/>
              <a:chExt cx="1003300" cy="993775"/>
            </a:xfrm>
          </p:grpSpPr>
          <p:sp>
            <p:nvSpPr>
              <p:cNvPr id="79" name="Freeform 14"/>
              <p:cNvSpPr/>
              <p:nvPr/>
            </p:nvSpPr>
            <p:spPr bwMode="auto">
              <a:xfrm>
                <a:off x="3492020" y="3939862"/>
                <a:ext cx="1003300" cy="474663"/>
              </a:xfrm>
              <a:custGeom>
                <a:avLst/>
                <a:gdLst/>
                <a:ahLst/>
                <a:cxnLst>
                  <a:cxn ang="0">
                    <a:pos x="297" y="299"/>
                  </a:cxn>
                  <a:cxn ang="0">
                    <a:pos x="0" y="0"/>
                  </a:cxn>
                  <a:cxn ang="0">
                    <a:pos x="335" y="0"/>
                  </a:cxn>
                  <a:cxn ang="0">
                    <a:pos x="632" y="299"/>
                  </a:cxn>
                  <a:cxn ang="0">
                    <a:pos x="297" y="299"/>
                  </a:cxn>
                </a:cxnLst>
                <a:rect l="0" t="0" r="r" b="b"/>
                <a:pathLst>
                  <a:path w="632" h="299">
                    <a:moveTo>
                      <a:pt x="297" y="299"/>
                    </a:moveTo>
                    <a:lnTo>
                      <a:pt x="0" y="0"/>
                    </a:lnTo>
                    <a:lnTo>
                      <a:pt x="335" y="0"/>
                    </a:lnTo>
                    <a:lnTo>
                      <a:pt x="632" y="299"/>
                    </a:lnTo>
                    <a:lnTo>
                      <a:pt x="297" y="299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84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16"/>
              <p:cNvSpPr/>
              <p:nvPr/>
            </p:nvSpPr>
            <p:spPr bwMode="auto">
              <a:xfrm>
                <a:off x="3492020" y="3939862"/>
                <a:ext cx="471488" cy="993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7" y="299"/>
                  </a:cxn>
                  <a:cxn ang="0">
                    <a:pos x="297" y="626"/>
                  </a:cxn>
                  <a:cxn ang="0">
                    <a:pos x="0" y="327"/>
                  </a:cxn>
                  <a:cxn ang="0">
                    <a:pos x="0" y="0"/>
                  </a:cxn>
                </a:cxnLst>
                <a:rect l="0" t="0" r="r" b="b"/>
                <a:pathLst>
                  <a:path w="297" h="626">
                    <a:moveTo>
                      <a:pt x="0" y="0"/>
                    </a:moveTo>
                    <a:lnTo>
                      <a:pt x="297" y="299"/>
                    </a:lnTo>
                    <a:lnTo>
                      <a:pt x="297" y="626"/>
                    </a:lnTo>
                    <a:lnTo>
                      <a:pt x="0" y="3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78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0" name="Group 279"/>
            <p:cNvGrpSpPr/>
            <p:nvPr/>
          </p:nvGrpSpPr>
          <p:grpSpPr>
            <a:xfrm>
              <a:off x="4064061" y="3645389"/>
              <a:ext cx="598235" cy="644106"/>
              <a:chOff x="846989" y="1401020"/>
              <a:chExt cx="877416" cy="877416"/>
            </a:xfrm>
            <a:effectLst/>
          </p:grpSpPr>
          <p:sp>
            <p:nvSpPr>
              <p:cNvPr id="77" name="Teardrop 34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78" name="Oval 35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  <p:sp>
          <p:nvSpPr>
            <p:cNvPr id="31" name="Freeform 100"/>
            <p:cNvSpPr>
              <a:spLocks noEditPoints="1"/>
            </p:cNvSpPr>
            <p:nvPr/>
          </p:nvSpPr>
          <p:spPr bwMode="auto">
            <a:xfrm>
              <a:off x="5330952" y="5117404"/>
              <a:ext cx="412953" cy="426214"/>
            </a:xfrm>
            <a:custGeom>
              <a:avLst/>
              <a:gdLst/>
              <a:ahLst/>
              <a:cxnLst>
                <a:cxn ang="0">
                  <a:pos x="63" y="49"/>
                </a:cxn>
                <a:cxn ang="0">
                  <a:pos x="58" y="44"/>
                </a:cxn>
                <a:cxn ang="0">
                  <a:pos x="54" y="48"/>
                </a:cxn>
                <a:cxn ang="0">
                  <a:pos x="63" y="57"/>
                </a:cxn>
                <a:cxn ang="0">
                  <a:pos x="64" y="60"/>
                </a:cxn>
                <a:cxn ang="0">
                  <a:pos x="59" y="64"/>
                </a:cxn>
                <a:cxn ang="0">
                  <a:pos x="56" y="63"/>
                </a:cxn>
                <a:cxn ang="0">
                  <a:pos x="29" y="36"/>
                </a:cxn>
                <a:cxn ang="0">
                  <a:pos x="15" y="42"/>
                </a:cxn>
                <a:cxn ang="0">
                  <a:pos x="0" y="27"/>
                </a:cxn>
                <a:cxn ang="0">
                  <a:pos x="26" y="0"/>
                </a:cxn>
                <a:cxn ang="0">
                  <a:pos x="41" y="15"/>
                </a:cxn>
                <a:cxn ang="0">
                  <a:pos x="36" y="30"/>
                </a:cxn>
                <a:cxn ang="0">
                  <a:pos x="50" y="44"/>
                </a:cxn>
                <a:cxn ang="0">
                  <a:pos x="54" y="40"/>
                </a:cxn>
                <a:cxn ang="0">
                  <a:pos x="49" y="35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67" y="44"/>
                </a:cxn>
                <a:cxn ang="0">
                  <a:pos x="63" y="49"/>
                </a:cxn>
                <a:cxn ang="0">
                  <a:pos x="25" y="8"/>
                </a:cxn>
                <a:cxn ang="0">
                  <a:pos x="18" y="16"/>
                </a:cxn>
                <a:cxn ang="0">
                  <a:pos x="19" y="19"/>
                </a:cxn>
                <a:cxn ang="0">
                  <a:pos x="15" y="18"/>
                </a:cxn>
                <a:cxn ang="0">
                  <a:pos x="7" y="26"/>
                </a:cxn>
                <a:cxn ang="0">
                  <a:pos x="15" y="34"/>
                </a:cxn>
                <a:cxn ang="0">
                  <a:pos x="23" y="26"/>
                </a:cxn>
                <a:cxn ang="0">
                  <a:pos x="22" y="23"/>
                </a:cxn>
                <a:cxn ang="0">
                  <a:pos x="25" y="24"/>
                </a:cxn>
                <a:cxn ang="0">
                  <a:pos x="33" y="16"/>
                </a:cxn>
                <a:cxn ang="0">
                  <a:pos x="25" y="8"/>
                </a:cxn>
              </a:cxnLst>
              <a:rect l="0" t="0" r="r" b="b"/>
              <a:pathLst>
                <a:path w="67" h="64">
                  <a:moveTo>
                    <a:pt x="63" y="49"/>
                  </a:moveTo>
                  <a:cubicBezTo>
                    <a:pt x="62" y="49"/>
                    <a:pt x="58" y="45"/>
                    <a:pt x="58" y="44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3" y="58"/>
                    <a:pt x="64" y="59"/>
                    <a:pt x="64" y="60"/>
                  </a:cubicBezTo>
                  <a:cubicBezTo>
                    <a:pt x="64" y="62"/>
                    <a:pt x="61" y="64"/>
                    <a:pt x="59" y="64"/>
                  </a:cubicBezTo>
                  <a:cubicBezTo>
                    <a:pt x="58" y="64"/>
                    <a:pt x="57" y="64"/>
                    <a:pt x="56" y="6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5" y="39"/>
                    <a:pt x="20" y="42"/>
                    <a:pt x="15" y="42"/>
                  </a:cubicBezTo>
                  <a:cubicBezTo>
                    <a:pt x="6" y="42"/>
                    <a:pt x="0" y="36"/>
                    <a:pt x="0" y="27"/>
                  </a:cubicBezTo>
                  <a:cubicBezTo>
                    <a:pt x="0" y="14"/>
                    <a:pt x="13" y="0"/>
                    <a:pt x="26" y="0"/>
                  </a:cubicBezTo>
                  <a:cubicBezTo>
                    <a:pt x="35" y="0"/>
                    <a:pt x="41" y="6"/>
                    <a:pt x="41" y="15"/>
                  </a:cubicBezTo>
                  <a:cubicBezTo>
                    <a:pt x="41" y="21"/>
                    <a:pt x="39" y="26"/>
                    <a:pt x="36" y="30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3" y="39"/>
                    <a:pt x="49" y="36"/>
                    <a:pt x="49" y="35"/>
                  </a:cubicBezTo>
                  <a:cubicBezTo>
                    <a:pt x="49" y="34"/>
                    <a:pt x="53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6" y="32"/>
                    <a:pt x="67" y="43"/>
                    <a:pt x="67" y="44"/>
                  </a:cubicBezTo>
                  <a:cubicBezTo>
                    <a:pt x="67" y="45"/>
                    <a:pt x="64" y="49"/>
                    <a:pt x="63" y="49"/>
                  </a:cubicBezTo>
                  <a:close/>
                  <a:moveTo>
                    <a:pt x="25" y="8"/>
                  </a:moveTo>
                  <a:cubicBezTo>
                    <a:pt x="21" y="8"/>
                    <a:pt x="18" y="12"/>
                    <a:pt x="18" y="16"/>
                  </a:cubicBezTo>
                  <a:cubicBezTo>
                    <a:pt x="18" y="17"/>
                    <a:pt x="18" y="18"/>
                    <a:pt x="19" y="19"/>
                  </a:cubicBezTo>
                  <a:cubicBezTo>
                    <a:pt x="17" y="19"/>
                    <a:pt x="16" y="18"/>
                    <a:pt x="15" y="18"/>
                  </a:cubicBezTo>
                  <a:cubicBezTo>
                    <a:pt x="11" y="18"/>
                    <a:pt x="7" y="22"/>
                    <a:pt x="7" y="26"/>
                  </a:cubicBezTo>
                  <a:cubicBezTo>
                    <a:pt x="7" y="30"/>
                    <a:pt x="11" y="34"/>
                    <a:pt x="15" y="34"/>
                  </a:cubicBezTo>
                  <a:cubicBezTo>
                    <a:pt x="19" y="34"/>
                    <a:pt x="23" y="30"/>
                    <a:pt x="23" y="26"/>
                  </a:cubicBezTo>
                  <a:cubicBezTo>
                    <a:pt x="23" y="25"/>
                    <a:pt x="23" y="24"/>
                    <a:pt x="22" y="23"/>
                  </a:cubicBezTo>
                  <a:cubicBezTo>
                    <a:pt x="23" y="23"/>
                    <a:pt x="24" y="24"/>
                    <a:pt x="25" y="24"/>
                  </a:cubicBezTo>
                  <a:cubicBezTo>
                    <a:pt x="30" y="24"/>
                    <a:pt x="33" y="20"/>
                    <a:pt x="33" y="16"/>
                  </a:cubicBezTo>
                  <a:cubicBezTo>
                    <a:pt x="33" y="12"/>
                    <a:pt x="30" y="8"/>
                    <a:pt x="25" y="8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2" name="Group 61"/>
            <p:cNvGrpSpPr/>
            <p:nvPr/>
          </p:nvGrpSpPr>
          <p:grpSpPr>
            <a:xfrm>
              <a:off x="4727931" y="3640236"/>
              <a:ext cx="1311331" cy="1398630"/>
              <a:chOff x="4078378" y="3261999"/>
              <a:chExt cx="1217613" cy="1206500"/>
            </a:xfrm>
          </p:grpSpPr>
          <p:sp>
            <p:nvSpPr>
              <p:cNvPr id="75" name="Freeform 12"/>
              <p:cNvSpPr/>
              <p:nvPr/>
            </p:nvSpPr>
            <p:spPr bwMode="auto">
              <a:xfrm>
                <a:off x="4078378" y="3261999"/>
                <a:ext cx="571500" cy="1206500"/>
              </a:xfrm>
              <a:custGeom>
                <a:avLst/>
                <a:gdLst/>
                <a:ahLst/>
                <a:cxnLst>
                  <a:cxn ang="0">
                    <a:pos x="360" y="760"/>
                  </a:cxn>
                  <a:cxn ang="0">
                    <a:pos x="0" y="398"/>
                  </a:cxn>
                  <a:cxn ang="0">
                    <a:pos x="0" y="0"/>
                  </a:cxn>
                  <a:cxn ang="0">
                    <a:pos x="360" y="362"/>
                  </a:cxn>
                  <a:cxn ang="0">
                    <a:pos x="360" y="760"/>
                  </a:cxn>
                </a:cxnLst>
                <a:rect l="0" t="0" r="r" b="b"/>
                <a:pathLst>
                  <a:path w="360" h="760">
                    <a:moveTo>
                      <a:pt x="360" y="760"/>
                    </a:moveTo>
                    <a:lnTo>
                      <a:pt x="0" y="398"/>
                    </a:lnTo>
                    <a:lnTo>
                      <a:pt x="0" y="0"/>
                    </a:lnTo>
                    <a:lnTo>
                      <a:pt x="360" y="362"/>
                    </a:lnTo>
                    <a:lnTo>
                      <a:pt x="360" y="760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78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13"/>
              <p:cNvSpPr/>
              <p:nvPr/>
            </p:nvSpPr>
            <p:spPr bwMode="auto">
              <a:xfrm>
                <a:off x="4078378" y="3261999"/>
                <a:ext cx="1217613" cy="574675"/>
              </a:xfrm>
              <a:custGeom>
                <a:avLst/>
                <a:gdLst/>
                <a:ahLst/>
                <a:cxnLst>
                  <a:cxn ang="0">
                    <a:pos x="360" y="362"/>
                  </a:cxn>
                  <a:cxn ang="0">
                    <a:pos x="0" y="0"/>
                  </a:cxn>
                  <a:cxn ang="0">
                    <a:pos x="405" y="0"/>
                  </a:cxn>
                  <a:cxn ang="0">
                    <a:pos x="767" y="362"/>
                  </a:cxn>
                  <a:cxn ang="0">
                    <a:pos x="360" y="362"/>
                  </a:cxn>
                </a:cxnLst>
                <a:rect l="0" t="0" r="r" b="b"/>
                <a:pathLst>
                  <a:path w="767" h="362">
                    <a:moveTo>
                      <a:pt x="360" y="362"/>
                    </a:moveTo>
                    <a:lnTo>
                      <a:pt x="0" y="0"/>
                    </a:lnTo>
                    <a:lnTo>
                      <a:pt x="405" y="0"/>
                    </a:lnTo>
                    <a:lnTo>
                      <a:pt x="767" y="362"/>
                    </a:lnTo>
                    <a:lnTo>
                      <a:pt x="360" y="362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84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3" name="Group 279"/>
            <p:cNvGrpSpPr/>
            <p:nvPr/>
          </p:nvGrpSpPr>
          <p:grpSpPr>
            <a:xfrm>
              <a:off x="4792882" y="2855531"/>
              <a:ext cx="598235" cy="644106"/>
              <a:chOff x="846989" y="1401020"/>
              <a:chExt cx="877416" cy="877416"/>
            </a:xfrm>
            <a:effectLst/>
          </p:grpSpPr>
          <p:sp>
            <p:nvSpPr>
              <p:cNvPr id="73" name="Teardrop 37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74" name="Oval 38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  <p:sp>
          <p:nvSpPr>
            <p:cNvPr id="34" name="Freeform 187"/>
            <p:cNvSpPr>
              <a:spLocks noEditPoints="1"/>
            </p:cNvSpPr>
            <p:nvPr/>
          </p:nvSpPr>
          <p:spPr bwMode="auto">
            <a:xfrm>
              <a:off x="6139766" y="4507160"/>
              <a:ext cx="468333" cy="326102"/>
            </a:xfrm>
            <a:custGeom>
              <a:avLst/>
              <a:gdLst/>
              <a:ahLst/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l="0" t="0" r="r" b="b"/>
              <a:pathLst>
                <a:path w="68" h="44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5" name="Group 62"/>
            <p:cNvGrpSpPr/>
            <p:nvPr/>
          </p:nvGrpSpPr>
          <p:grpSpPr>
            <a:xfrm>
              <a:off x="5506662" y="2781183"/>
              <a:ext cx="1517124" cy="1612105"/>
              <a:chOff x="4799673" y="2520637"/>
              <a:chExt cx="1408113" cy="1390650"/>
            </a:xfrm>
          </p:grpSpPr>
          <p:sp>
            <p:nvSpPr>
              <p:cNvPr id="71" name="Freeform 9"/>
              <p:cNvSpPr/>
              <p:nvPr/>
            </p:nvSpPr>
            <p:spPr bwMode="auto">
              <a:xfrm>
                <a:off x="4799673" y="2520637"/>
                <a:ext cx="661988" cy="139065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7" y="418"/>
                  </a:cxn>
                  <a:cxn ang="0">
                    <a:pos x="417" y="876"/>
                  </a:cxn>
                  <a:cxn ang="0">
                    <a:pos x="0" y="457"/>
                  </a:cxn>
                  <a:cxn ang="0">
                    <a:pos x="0" y="0"/>
                  </a:cxn>
                </a:cxnLst>
                <a:rect l="0" t="0" r="r" b="b"/>
                <a:pathLst>
                  <a:path w="417" h="876">
                    <a:moveTo>
                      <a:pt x="0" y="0"/>
                    </a:moveTo>
                    <a:lnTo>
                      <a:pt x="417" y="418"/>
                    </a:lnTo>
                    <a:lnTo>
                      <a:pt x="417" y="876"/>
                    </a:lnTo>
                    <a:lnTo>
                      <a:pt x="0" y="4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78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10"/>
              <p:cNvSpPr/>
              <p:nvPr/>
            </p:nvSpPr>
            <p:spPr bwMode="auto">
              <a:xfrm>
                <a:off x="4799673" y="2520637"/>
                <a:ext cx="1408113" cy="663575"/>
              </a:xfrm>
              <a:custGeom>
                <a:avLst/>
                <a:gdLst/>
                <a:ahLst/>
                <a:cxnLst>
                  <a:cxn ang="0">
                    <a:pos x="417" y="418"/>
                  </a:cxn>
                  <a:cxn ang="0">
                    <a:pos x="0" y="0"/>
                  </a:cxn>
                  <a:cxn ang="0">
                    <a:pos x="470" y="0"/>
                  </a:cxn>
                  <a:cxn ang="0">
                    <a:pos x="887" y="418"/>
                  </a:cxn>
                  <a:cxn ang="0">
                    <a:pos x="417" y="418"/>
                  </a:cxn>
                </a:cxnLst>
                <a:rect l="0" t="0" r="r" b="b"/>
                <a:pathLst>
                  <a:path w="887" h="418">
                    <a:moveTo>
                      <a:pt x="417" y="418"/>
                    </a:moveTo>
                    <a:lnTo>
                      <a:pt x="0" y="0"/>
                    </a:lnTo>
                    <a:lnTo>
                      <a:pt x="470" y="0"/>
                    </a:lnTo>
                    <a:lnTo>
                      <a:pt x="887" y="418"/>
                    </a:lnTo>
                    <a:lnTo>
                      <a:pt x="417" y="418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84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6" name="Group 279"/>
            <p:cNvGrpSpPr/>
            <p:nvPr/>
          </p:nvGrpSpPr>
          <p:grpSpPr>
            <a:xfrm>
              <a:off x="5583236" y="1986172"/>
              <a:ext cx="598235" cy="644106"/>
              <a:chOff x="846989" y="1401020"/>
              <a:chExt cx="877416" cy="877416"/>
            </a:xfrm>
            <a:effectLst/>
          </p:grpSpPr>
          <p:sp>
            <p:nvSpPr>
              <p:cNvPr id="69" name="Teardrop 40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70" name="Oval 41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  <p:sp>
          <p:nvSpPr>
            <p:cNvPr id="37" name="Freeform 52"/>
            <p:cNvSpPr>
              <a:spLocks noEditPoints="1"/>
            </p:cNvSpPr>
            <p:nvPr/>
          </p:nvSpPr>
          <p:spPr bwMode="auto">
            <a:xfrm>
              <a:off x="7185139" y="3733496"/>
              <a:ext cx="451240" cy="485840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8" name="Group 63"/>
            <p:cNvGrpSpPr/>
            <p:nvPr/>
          </p:nvGrpSpPr>
          <p:grpSpPr>
            <a:xfrm>
              <a:off x="6377693" y="1791609"/>
              <a:ext cx="1660017" cy="1761538"/>
              <a:chOff x="5610706" y="1703074"/>
              <a:chExt cx="1541463" cy="1519238"/>
            </a:xfrm>
          </p:grpSpPr>
          <p:sp>
            <p:nvSpPr>
              <p:cNvPr id="67" name="Freeform 6"/>
              <p:cNvSpPr/>
              <p:nvPr/>
            </p:nvSpPr>
            <p:spPr bwMode="auto">
              <a:xfrm>
                <a:off x="5610706" y="1703074"/>
                <a:ext cx="727075" cy="15192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58" y="456"/>
                  </a:cxn>
                  <a:cxn ang="0">
                    <a:pos x="458" y="957"/>
                  </a:cxn>
                  <a:cxn ang="0">
                    <a:pos x="0" y="501"/>
                  </a:cxn>
                  <a:cxn ang="0">
                    <a:pos x="0" y="0"/>
                  </a:cxn>
                </a:cxnLst>
                <a:rect l="0" t="0" r="r" b="b"/>
                <a:pathLst>
                  <a:path w="458" h="957">
                    <a:moveTo>
                      <a:pt x="0" y="0"/>
                    </a:moveTo>
                    <a:lnTo>
                      <a:pt x="458" y="456"/>
                    </a:lnTo>
                    <a:lnTo>
                      <a:pt x="458" y="957"/>
                    </a:lnTo>
                    <a:lnTo>
                      <a:pt x="0" y="5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78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7"/>
              <p:cNvSpPr/>
              <p:nvPr/>
            </p:nvSpPr>
            <p:spPr bwMode="auto">
              <a:xfrm>
                <a:off x="5610706" y="1703074"/>
                <a:ext cx="1541463" cy="723900"/>
              </a:xfrm>
              <a:custGeom>
                <a:avLst/>
                <a:gdLst/>
                <a:ahLst/>
                <a:cxnLst>
                  <a:cxn ang="0">
                    <a:pos x="458" y="456"/>
                  </a:cxn>
                  <a:cxn ang="0">
                    <a:pos x="0" y="0"/>
                  </a:cxn>
                  <a:cxn ang="0">
                    <a:pos x="513" y="0"/>
                  </a:cxn>
                  <a:cxn ang="0">
                    <a:pos x="971" y="456"/>
                  </a:cxn>
                  <a:cxn ang="0">
                    <a:pos x="458" y="456"/>
                  </a:cxn>
                </a:cxnLst>
                <a:rect l="0" t="0" r="r" b="b"/>
                <a:pathLst>
                  <a:path w="971" h="456">
                    <a:moveTo>
                      <a:pt x="458" y="456"/>
                    </a:moveTo>
                    <a:lnTo>
                      <a:pt x="0" y="0"/>
                    </a:lnTo>
                    <a:lnTo>
                      <a:pt x="513" y="0"/>
                    </a:lnTo>
                    <a:lnTo>
                      <a:pt x="971" y="456"/>
                    </a:lnTo>
                    <a:lnTo>
                      <a:pt x="458" y="456"/>
                    </a:lnTo>
                    <a:close/>
                  </a:path>
                </a:pathLst>
              </a:custGeom>
              <a:solidFill>
                <a:schemeClr val="tx2">
                  <a:lumMod val="90000"/>
                  <a:lumOff val="10000"/>
                  <a:alpha val="84000"/>
                </a:schemeClr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9" name="Group 48"/>
            <p:cNvGrpSpPr/>
            <p:nvPr/>
          </p:nvGrpSpPr>
          <p:grpSpPr>
            <a:xfrm>
              <a:off x="7160526" y="2630787"/>
              <a:ext cx="877183" cy="922360"/>
              <a:chOff x="5219700" y="2426974"/>
              <a:chExt cx="814388" cy="795338"/>
            </a:xfrm>
          </p:grpSpPr>
          <p:grpSp>
            <p:nvGrpSpPr>
              <p:cNvPr id="63" name="Group 25"/>
              <p:cNvGrpSpPr/>
              <p:nvPr/>
            </p:nvGrpSpPr>
            <p:grpSpPr>
              <a:xfrm>
                <a:off x="5219700" y="2426974"/>
                <a:ext cx="814388" cy="795338"/>
                <a:chOff x="5219700" y="2019300"/>
                <a:chExt cx="814388" cy="795338"/>
              </a:xfrm>
            </p:grpSpPr>
            <p:sp>
              <p:nvSpPr>
                <p:cNvPr id="65" name="Rectangle 5"/>
                <p:cNvSpPr>
                  <a:spLocks noChangeArrowheads="1"/>
                </p:cNvSpPr>
                <p:nvPr/>
              </p:nvSpPr>
              <p:spPr bwMode="auto">
                <a:xfrm>
                  <a:off x="5219700" y="2019300"/>
                  <a:ext cx="814388" cy="795338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" name="Rectangle 5"/>
                <p:cNvSpPr>
                  <a:spLocks noChangeArrowheads="1"/>
                </p:cNvSpPr>
                <p:nvPr/>
              </p:nvSpPr>
              <p:spPr bwMode="auto">
                <a:xfrm>
                  <a:off x="5296328" y="2094135"/>
                  <a:ext cx="661133" cy="645668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4" name="Text Placeholder 3"/>
              <p:cNvSpPr txBox="1"/>
              <p:nvPr/>
            </p:nvSpPr>
            <p:spPr>
              <a:xfrm>
                <a:off x="5484227" y="2744453"/>
                <a:ext cx="285335" cy="234079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Font typeface="Arial" panose="020B0604020202020204" pitchFamily="34" charset="0"/>
                  <a:buNone/>
                  <a:defRPr/>
                </a:pPr>
                <a:r>
                  <a:rPr lang="en-US" sz="2000" dirty="0">
                    <a:solidFill>
                      <a:prstClr val="white"/>
                    </a:solidFill>
                  </a:rPr>
                  <a:t>04</a:t>
                </a:r>
                <a:endParaRPr lang="en-US" sz="20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0" name="Group 279"/>
            <p:cNvGrpSpPr/>
            <p:nvPr/>
          </p:nvGrpSpPr>
          <p:grpSpPr>
            <a:xfrm>
              <a:off x="6485033" y="1037312"/>
              <a:ext cx="598235" cy="644106"/>
              <a:chOff x="846989" y="1401020"/>
              <a:chExt cx="877416" cy="877416"/>
            </a:xfrm>
            <a:effectLst/>
          </p:grpSpPr>
          <p:sp>
            <p:nvSpPr>
              <p:cNvPr id="61" name="Teardrop 43"/>
              <p:cNvSpPr/>
              <p:nvPr/>
            </p:nvSpPr>
            <p:spPr>
              <a:xfrm rot="8100000">
                <a:off x="846989" y="1401020"/>
                <a:ext cx="877416" cy="877416"/>
              </a:xfrm>
              <a:prstGeom prst="teardrop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  <p:sp>
            <p:nvSpPr>
              <p:cNvPr id="62" name="Oval 44"/>
              <p:cNvSpPr/>
              <p:nvPr/>
            </p:nvSpPr>
            <p:spPr>
              <a:xfrm>
                <a:off x="981458" y="1537516"/>
                <a:ext cx="608478" cy="608478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000" b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</p:txBody>
          </p:sp>
        </p:grpSp>
        <p:sp>
          <p:nvSpPr>
            <p:cNvPr id="42" name="Freeform 51"/>
            <p:cNvSpPr>
              <a:spLocks noEditPoints="1"/>
            </p:cNvSpPr>
            <p:nvPr/>
          </p:nvSpPr>
          <p:spPr bwMode="auto">
            <a:xfrm>
              <a:off x="8157356" y="2772122"/>
              <a:ext cx="389024" cy="592577"/>
            </a:xfrm>
            <a:custGeom>
              <a:avLst/>
              <a:gdLst/>
              <a:ahLst/>
              <a:cxnLst>
                <a:cxn ang="0">
                  <a:pos x="30" y="24"/>
                </a:cxn>
                <a:cxn ang="0">
                  <a:pos x="30" y="54"/>
                </a:cxn>
                <a:cxn ang="0">
                  <a:pos x="26" y="58"/>
                </a:cxn>
                <a:cxn ang="0">
                  <a:pos x="22" y="54"/>
                </a:cxn>
                <a:cxn ang="0">
                  <a:pos x="22" y="40"/>
                </a:cxn>
                <a:cxn ang="0">
                  <a:pos x="19" y="40"/>
                </a:cxn>
                <a:cxn ang="0">
                  <a:pos x="19" y="54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24"/>
                </a:cxn>
                <a:cxn ang="0">
                  <a:pos x="1" y="14"/>
                </a:cxn>
                <a:cxn ang="0">
                  <a:pos x="1" y="9"/>
                </a:cxn>
                <a:cxn ang="0">
                  <a:pos x="6" y="9"/>
                </a:cxn>
                <a:cxn ang="0">
                  <a:pos x="14" y="17"/>
                </a:cxn>
                <a:cxn ang="0">
                  <a:pos x="27" y="17"/>
                </a:cxn>
                <a:cxn ang="0">
                  <a:pos x="35" y="9"/>
                </a:cxn>
                <a:cxn ang="0">
                  <a:pos x="40" y="9"/>
                </a:cxn>
                <a:cxn ang="0">
                  <a:pos x="40" y="14"/>
                </a:cxn>
                <a:cxn ang="0">
                  <a:pos x="30" y="24"/>
                </a:cxn>
                <a:cxn ang="0">
                  <a:pos x="21" y="16"/>
                </a:cxn>
                <a:cxn ang="0">
                  <a:pos x="13" y="8"/>
                </a:cxn>
                <a:cxn ang="0">
                  <a:pos x="21" y="0"/>
                </a:cxn>
                <a:cxn ang="0">
                  <a:pos x="29" y="8"/>
                </a:cxn>
                <a:cxn ang="0">
                  <a:pos x="21" y="16"/>
                </a:cxn>
              </a:cxnLst>
              <a:rect l="0" t="0" r="r" b="b"/>
              <a:pathLst>
                <a:path w="41" h="58">
                  <a:moveTo>
                    <a:pt x="30" y="24"/>
                  </a:moveTo>
                  <a:cubicBezTo>
                    <a:pt x="30" y="54"/>
                    <a:pt x="30" y="54"/>
                    <a:pt x="30" y="54"/>
                  </a:cubicBezTo>
                  <a:cubicBezTo>
                    <a:pt x="30" y="56"/>
                    <a:pt x="28" y="58"/>
                    <a:pt x="26" y="58"/>
                  </a:cubicBezTo>
                  <a:cubicBezTo>
                    <a:pt x="24" y="58"/>
                    <a:pt x="22" y="56"/>
                    <a:pt x="22" y="54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6"/>
                    <a:pt x="18" y="58"/>
                    <a:pt x="15" y="58"/>
                  </a:cubicBezTo>
                  <a:cubicBezTo>
                    <a:pt x="13" y="58"/>
                    <a:pt x="11" y="56"/>
                    <a:pt x="11" y="5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3"/>
                    <a:pt x="0" y="10"/>
                    <a:pt x="1" y="9"/>
                  </a:cubicBezTo>
                  <a:cubicBezTo>
                    <a:pt x="2" y="8"/>
                    <a:pt x="5" y="8"/>
                    <a:pt x="6" y="9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7" y="8"/>
                    <a:pt x="39" y="8"/>
                    <a:pt x="40" y="9"/>
                  </a:cubicBezTo>
                  <a:cubicBezTo>
                    <a:pt x="41" y="10"/>
                    <a:pt x="41" y="13"/>
                    <a:pt x="40" y="14"/>
                  </a:cubicBezTo>
                  <a:lnTo>
                    <a:pt x="30" y="24"/>
                  </a:lnTo>
                  <a:close/>
                  <a:moveTo>
                    <a:pt x="21" y="16"/>
                  </a:moveTo>
                  <a:cubicBezTo>
                    <a:pt x="16" y="16"/>
                    <a:pt x="13" y="12"/>
                    <a:pt x="13" y="8"/>
                  </a:cubicBezTo>
                  <a:cubicBezTo>
                    <a:pt x="13" y="4"/>
                    <a:pt x="16" y="0"/>
                    <a:pt x="21" y="0"/>
                  </a:cubicBezTo>
                  <a:cubicBezTo>
                    <a:pt x="25" y="0"/>
                    <a:pt x="29" y="4"/>
                    <a:pt x="29" y="8"/>
                  </a:cubicBezTo>
                  <a:cubicBezTo>
                    <a:pt x="29" y="12"/>
                    <a:pt x="25" y="16"/>
                    <a:pt x="21" y="16"/>
                  </a:cubicBezTo>
                  <a:close/>
                </a:path>
              </a:pathLst>
            </a:custGeom>
            <a:solidFill>
              <a:schemeClr val="tx2">
                <a:lumMod val="90000"/>
                <a:lumOff val="10000"/>
                <a:alpha val="8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3" name="Group 45"/>
            <p:cNvGrpSpPr/>
            <p:nvPr/>
          </p:nvGrpSpPr>
          <p:grpSpPr>
            <a:xfrm>
              <a:off x="4604182" y="4934846"/>
              <a:ext cx="572938" cy="602147"/>
              <a:chOff x="2989263" y="4414524"/>
              <a:chExt cx="531813" cy="519113"/>
            </a:xfrm>
          </p:grpSpPr>
          <p:grpSp>
            <p:nvGrpSpPr>
              <p:cNvPr id="57" name="Group 22"/>
              <p:cNvGrpSpPr/>
              <p:nvPr/>
            </p:nvGrpSpPr>
            <p:grpSpPr>
              <a:xfrm>
                <a:off x="2989263" y="4414524"/>
                <a:ext cx="531813" cy="519113"/>
                <a:chOff x="2989263" y="4006850"/>
                <a:chExt cx="531813" cy="519113"/>
              </a:xfrm>
            </p:grpSpPr>
            <p:sp>
              <p:nvSpPr>
                <p:cNvPr id="59" name="Rectangle 15"/>
                <p:cNvSpPr>
                  <a:spLocks noChangeArrowheads="1"/>
                </p:cNvSpPr>
                <p:nvPr/>
              </p:nvSpPr>
              <p:spPr bwMode="auto">
                <a:xfrm>
                  <a:off x="2989263" y="4006850"/>
                  <a:ext cx="531813" cy="519113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86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" name="Rectangle 15"/>
                <p:cNvSpPr>
                  <a:spLocks noChangeArrowheads="1"/>
                </p:cNvSpPr>
                <p:nvPr/>
              </p:nvSpPr>
              <p:spPr bwMode="auto">
                <a:xfrm>
                  <a:off x="3051877" y="4067969"/>
                  <a:ext cx="406584" cy="396875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8" name="Text Placeholder 3"/>
              <p:cNvSpPr txBox="1"/>
              <p:nvPr/>
            </p:nvSpPr>
            <p:spPr>
              <a:xfrm>
                <a:off x="3114407" y="4590437"/>
                <a:ext cx="285335" cy="234079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Font typeface="Arial" panose="020B0604020202020204" pitchFamily="34" charset="0"/>
                  <a:buNone/>
                  <a:defRPr/>
                </a:pPr>
                <a:r>
                  <a:rPr lang="en-US" sz="2000" dirty="0">
                    <a:solidFill>
                      <a:prstClr val="white"/>
                    </a:solidFill>
                  </a:rPr>
                  <a:t>01</a:t>
                </a:r>
                <a:endParaRPr lang="en-US" sz="20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" name="Group 46"/>
            <p:cNvGrpSpPr/>
            <p:nvPr/>
          </p:nvGrpSpPr>
          <p:grpSpPr>
            <a:xfrm>
              <a:off x="5343259" y="4264976"/>
              <a:ext cx="696004" cy="732440"/>
              <a:chOff x="3624263" y="3836674"/>
              <a:chExt cx="646113" cy="631825"/>
            </a:xfrm>
          </p:grpSpPr>
          <p:grpSp>
            <p:nvGrpSpPr>
              <p:cNvPr id="53" name="Group 23"/>
              <p:cNvGrpSpPr/>
              <p:nvPr/>
            </p:nvGrpSpPr>
            <p:grpSpPr>
              <a:xfrm>
                <a:off x="3624263" y="3836674"/>
                <a:ext cx="646113" cy="631825"/>
                <a:chOff x="3624263" y="3429000"/>
                <a:chExt cx="646113" cy="631825"/>
              </a:xfrm>
            </p:grpSpPr>
            <p:sp>
              <p:nvSpPr>
                <p:cNvPr id="55" name="Rectangle 11"/>
                <p:cNvSpPr>
                  <a:spLocks noChangeArrowheads="1"/>
                </p:cNvSpPr>
                <p:nvPr/>
              </p:nvSpPr>
              <p:spPr bwMode="auto">
                <a:xfrm>
                  <a:off x="3624263" y="3429000"/>
                  <a:ext cx="646113" cy="631825"/>
                </a:xfrm>
                <a:prstGeom prst="rect">
                  <a:avLst/>
                </a:prstGeom>
                <a:solidFill>
                  <a:schemeClr val="bg1">
                    <a:lumMod val="75000"/>
                    <a:alpha val="86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" name="Rectangle 11"/>
                <p:cNvSpPr>
                  <a:spLocks noChangeArrowheads="1"/>
                </p:cNvSpPr>
                <p:nvPr/>
              </p:nvSpPr>
              <p:spPr bwMode="auto">
                <a:xfrm>
                  <a:off x="3686678" y="3490034"/>
                  <a:ext cx="521283" cy="509756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4" name="Text Placeholder 3"/>
              <p:cNvSpPr txBox="1"/>
              <p:nvPr/>
            </p:nvSpPr>
            <p:spPr>
              <a:xfrm>
                <a:off x="3804652" y="4072396"/>
                <a:ext cx="285335" cy="234079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Font typeface="Arial" panose="020B0604020202020204" pitchFamily="34" charset="0"/>
                  <a:buNone/>
                  <a:defRPr/>
                </a:pPr>
                <a:r>
                  <a:rPr lang="en-US" sz="2000" dirty="0">
                    <a:solidFill>
                      <a:prstClr val="white"/>
                    </a:solidFill>
                  </a:rPr>
                  <a:t>02</a:t>
                </a:r>
                <a:endParaRPr lang="en-US" sz="20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5" name="Group 47"/>
            <p:cNvGrpSpPr/>
            <p:nvPr/>
          </p:nvGrpSpPr>
          <p:grpSpPr>
            <a:xfrm>
              <a:off x="6217707" y="3508979"/>
              <a:ext cx="803344" cy="842859"/>
              <a:chOff x="4385197" y="3184212"/>
              <a:chExt cx="746125" cy="727075"/>
            </a:xfrm>
          </p:grpSpPr>
          <p:grpSp>
            <p:nvGrpSpPr>
              <p:cNvPr id="49" name="Group 24"/>
              <p:cNvGrpSpPr/>
              <p:nvPr/>
            </p:nvGrpSpPr>
            <p:grpSpPr>
              <a:xfrm>
                <a:off x="4385197" y="3184212"/>
                <a:ext cx="746125" cy="727075"/>
                <a:chOff x="4385197" y="2776538"/>
                <a:chExt cx="746125" cy="727075"/>
              </a:xfrm>
            </p:grpSpPr>
            <p:sp>
              <p:nvSpPr>
                <p:cNvPr id="51" name="Rectangle 8"/>
                <p:cNvSpPr>
                  <a:spLocks noChangeArrowheads="1"/>
                </p:cNvSpPr>
                <p:nvPr/>
              </p:nvSpPr>
              <p:spPr bwMode="auto">
                <a:xfrm>
                  <a:off x="4385197" y="2776538"/>
                  <a:ext cx="746125" cy="727075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Rectangle 8"/>
                <p:cNvSpPr>
                  <a:spLocks noChangeArrowheads="1"/>
                </p:cNvSpPr>
                <p:nvPr/>
              </p:nvSpPr>
              <p:spPr bwMode="auto">
                <a:xfrm>
                  <a:off x="4458035" y="2848025"/>
                  <a:ext cx="599404" cy="584100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noFill/>
                  <a:miter lim="800000"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50" name="Text Placeholder 3"/>
              <p:cNvSpPr txBox="1"/>
              <p:nvPr/>
            </p:nvSpPr>
            <p:spPr>
              <a:xfrm>
                <a:off x="4615070" y="3436140"/>
                <a:ext cx="285335" cy="265498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20000"/>
                  </a:spcBef>
                  <a:buFont typeface="Arial" panose="020B0604020202020204" pitchFamily="34" charset="0"/>
                  <a:buNone/>
                  <a:defRPr/>
                </a:pPr>
                <a:r>
                  <a:rPr lang="en-US" sz="2000" dirty="0" smtClean="0">
                    <a:solidFill>
                      <a:prstClr val="white"/>
                    </a:solidFill>
                  </a:rPr>
                  <a:t>03</a:t>
                </a:r>
                <a:endParaRPr lang="en-US" sz="2000" b="1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6" name="Text Placeholder 3"/>
          <p:cNvSpPr txBox="1"/>
          <p:nvPr/>
        </p:nvSpPr>
        <p:spPr>
          <a:xfrm>
            <a:off x="1172850" y="3245338"/>
            <a:ext cx="2932377" cy="5248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15000"/>
              </a:lnSpc>
            </a:pPr>
            <a:r>
              <a:rPr lang="en-US" altLang="zh-CN" sz="3200" b="1" kern="100" dirty="0" smtClean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2. </a:t>
            </a:r>
            <a:r>
              <a:rPr lang="zh-CN" altLang="zh-CN" sz="3200" b="1" u="wavyHeavy" kern="100" dirty="0" smtClean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说明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具体</a:t>
            </a:r>
            <a:r>
              <a:rPr lang="zh-CN" altLang="zh-CN" sz="3200" b="1" u="wavyHeavy" kern="100" dirty="0" smtClean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原因</a:t>
            </a:r>
            <a:endParaRPr lang="en-US" sz="3200" dirty="0">
              <a:solidFill>
                <a:srgbClr val="1F497D">
                  <a:lumMod val="50000"/>
                  <a:lumOff val="50000"/>
                </a:srgb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6210935" cy="586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Lead in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r>
              <a:rPr lang="zh-CN" altLang="zh-CN" sz="28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道歉信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写作基本步骤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---</a:t>
            </a:r>
            <a:r>
              <a:rPr lang="en-US" altLang="zh-CN" sz="28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4</a:t>
            </a:r>
            <a:r>
              <a:rPr lang="zh-CN" altLang="zh-CN" sz="28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步走</a:t>
            </a:r>
            <a:endParaRPr lang="zh-CN" altLang="zh-CN" sz="28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56335" y="2209800"/>
            <a:ext cx="4020820" cy="583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3200" b="1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3. </a:t>
            </a:r>
            <a:r>
              <a:rPr lang="zh-CN" altLang="zh-CN" sz="3200" b="1" u="wavyHeavy" kern="100" dirty="0" smtClean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提出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补救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办法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1172845" y="1100455"/>
            <a:ext cx="5149215" cy="657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altLang="zh-CN" sz="32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4. </a:t>
            </a:r>
            <a:r>
              <a:rPr lang="zh-CN" altLang="zh-CN" sz="3200" b="1" kern="100" dirty="0" smtClean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再次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致歉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希望</a:t>
            </a:r>
            <a:r>
              <a:rPr lang="zh-CN" altLang="zh-CN" sz="32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得到</a:t>
            </a:r>
            <a:r>
              <a:rPr lang="zh-CN" altLang="zh-CN" sz="3200" b="1" u="wavyHeavy" kern="100" dirty="0">
                <a:solidFill>
                  <a:srgbClr val="0000FF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理解</a:t>
            </a:r>
            <a:endParaRPr lang="zh-CN" altLang="zh-CN" sz="3200" dirty="0">
              <a:effectLst/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ldLvl="0" animBg="1"/>
      <p:bldP spid="46" grpId="0" bldLvl="0" animBg="1"/>
      <p:bldP spid="2" grpId="0" bldLvl="0" animBg="1"/>
      <p:bldP spid="5" grpId="0" bldLvl="0" animBg="1"/>
      <p:bldP spid="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971833"/>
            <a:ext cx="8229600" cy="3771636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altLang="zh-CN" sz="2000" b="1" dirty="0">
                <a:solidFill>
                  <a:srgbClr val="7030A0"/>
                </a:solidFill>
                <a:latin typeface="Times New Roman" panose="02020603050405020304"/>
                <a:cs typeface="Times New Roman" panose="02020603050405020304"/>
              </a:rPr>
              <a:t>Letters of </a:t>
            </a:r>
            <a:r>
              <a:rPr lang="en-US" altLang="zh-CN" sz="2000" b="1" u="sng" dirty="0">
                <a:solidFill>
                  <a:srgbClr val="7030A0"/>
                </a:solidFill>
                <a:latin typeface="Times New Roman" panose="02020603050405020304"/>
                <a:cs typeface="Times New Roman" panose="02020603050405020304"/>
              </a:rPr>
              <a:t>Apologies </a:t>
            </a:r>
            <a:r>
              <a:rPr lang="en-US" altLang="zh-CN" sz="2000" b="1" u="sng" dirty="0" smtClean="0">
                <a:solidFill>
                  <a:srgbClr val="7030A0"/>
                </a:solidFill>
                <a:latin typeface="Times New Roman" panose="02020603050405020304"/>
                <a:cs typeface="Times New Roman" panose="02020603050405020304"/>
              </a:rPr>
              <a:t>--</a:t>
            </a: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Readers-based</a:t>
            </a:r>
            <a:endParaRPr lang="en-US" altLang="zh-CN" sz="2000" b="1" dirty="0">
              <a:solidFill>
                <a:srgbClr val="FF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lvl="0" indent="0" algn="just">
              <a:buNone/>
            </a:pP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Blip>
                <a:blip r:embed="rId1"/>
              </a:buBlip>
            </a:pPr>
            <a:r>
              <a:rPr lang="en-US" altLang="zh-CN" sz="20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1: </a:t>
            </a:r>
            <a:r>
              <a:rPr lang="en-US" altLang="zh-CN" sz="20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Beginning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kern="100" dirty="0">
                <a:latin typeface="Times New Roman" panose="02020603050405020304"/>
                <a:cs typeface="Times New Roman" panose="02020603050405020304"/>
              </a:rPr>
              <a:t>---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Lead/Introduction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- (Greetings) +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background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+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Purpose of writing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the letter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【开头段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0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表明写信目的</a:t>
            </a:r>
            <a:r>
              <a:rPr lang="en-US" altLang="zh-CN" sz="2000" kern="100" dirty="0">
                <a:latin typeface="Tahoma" panose="020B0604030504040204"/>
                <a:ea typeface="微软雅黑" panose="020B0503020204020204" charset="-122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开门见山</a:t>
            </a:r>
            <a:r>
              <a:rPr lang="en-US" altLang="zh-CN" sz="2000" b="1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lang="zh-CN" altLang="zh-CN" sz="20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Blip>
                <a:blip r:embed="rId1"/>
              </a:buBlip>
            </a:pPr>
            <a:r>
              <a:rPr lang="en-US" altLang="zh-CN" sz="20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2: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Body Arrangements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--- </a:t>
            </a:r>
            <a:r>
              <a:rPr lang="en-US" altLang="zh-CN" sz="20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-Part-</a:t>
            </a:r>
            <a:r>
              <a:rPr lang="en-US" altLang="zh-CN" sz="2000" b="1" u="sng" dirty="0">
                <a:latin typeface="Times New Roman" panose="02020603050405020304"/>
                <a:cs typeface="Times New Roman" panose="02020603050405020304"/>
              </a:rPr>
              <a:t>General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Blip>
                <a:blip r:embed="rId1"/>
              </a:buBlip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中间段</a:t>
            </a:r>
            <a:r>
              <a:rPr lang="en-US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解释原因</a:t>
            </a:r>
            <a:r>
              <a:rPr lang="en-US" altLang="zh-CN" sz="2000" dirty="0">
                <a:latin typeface="Tahoma" panose="020B0604030504040204"/>
                <a:ea typeface="微软雅黑" panose="020B0503020204020204" charset="-122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u="sng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取得对方原谅</a:t>
            </a:r>
            <a:r>
              <a:rPr lang="en-US" altLang="zh-CN" sz="2000" dirty="0">
                <a:latin typeface="Tahoma" panose="020B0604030504040204"/>
                <a:ea typeface="微软雅黑" panose="020B0503020204020204" charset="-122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dirty="0">
                <a:solidFill>
                  <a:srgbClr val="00B0F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重新约定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Blip>
                <a:blip r:embed="rId1"/>
              </a:buBlip>
            </a:pPr>
            <a:r>
              <a:rPr lang="en-US" altLang="zh-CN" sz="20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3: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Ending -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-- hope/</a:t>
            </a:r>
            <a:r>
              <a:rPr lang="en-US" altLang="zh-CN" sz="2000" b="1" u="sng" dirty="0">
                <a:latin typeface="Times New Roman" panose="02020603050405020304"/>
                <a:cs typeface="Times New Roman" panose="02020603050405020304"/>
              </a:rPr>
              <a:t>wishes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>
              <a:spcAft>
                <a:spcPts val="1000"/>
              </a:spcAft>
              <a:buBlip>
                <a:blip r:embed="rId1"/>
              </a:buBlip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【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结尾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段</a:t>
            </a:r>
            <a:r>
              <a:rPr lang="en-US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2000" b="1" kern="100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提出弥补措施</a:t>
            </a:r>
            <a:r>
              <a:rPr lang="en-US" altLang="zh-CN" sz="2000" dirty="0">
                <a:latin typeface="Tahoma" panose="020B0604030504040204"/>
                <a:ea typeface="微软雅黑" panose="020B0503020204020204" charset="-122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再次</a:t>
            </a:r>
            <a:r>
              <a:rPr lang="zh-CN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表示</a:t>
            </a:r>
            <a:r>
              <a:rPr lang="zh-CN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道歉</a:t>
            </a:r>
            <a:r>
              <a:rPr lang="zh-CN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，</a:t>
            </a:r>
            <a:r>
              <a:rPr lang="en-US" altLang="zh-CN" sz="2000" dirty="0">
                <a:latin typeface="Tahoma" panose="020B0604030504040204"/>
                <a:ea typeface="微软雅黑" panose="020B0503020204020204" charset="-122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2000" b="1" u="sng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希望</a:t>
            </a:r>
            <a:r>
              <a:rPr lang="zh-CN" altLang="zh-CN" sz="2000" b="1" kern="1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对方</a:t>
            </a:r>
            <a:r>
              <a:rPr lang="zh-CN" altLang="zh-CN" sz="20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谅解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0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763778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lang="en-US" altLang="zh-CN" sz="28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Lead in</a:t>
            </a: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：</a:t>
            </a: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Framework/structure道歉信写作框架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057558"/>
            <a:ext cx="8229600" cy="4032448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18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1: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dirty="0">
                <a:solidFill>
                  <a:srgbClr val="3366CC"/>
                </a:solidFill>
                <a:latin typeface="Times New Roman" panose="02020603050405020304"/>
                <a:cs typeface="Times New Roman" panose="02020603050405020304"/>
              </a:rPr>
              <a:t>Beginning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- </a:t>
            </a:r>
            <a:r>
              <a:rPr lang="en-US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Lead/Introduction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(Greetings) +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background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+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Purpose of writing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the letter</a:t>
            </a:r>
            <a:r>
              <a:rPr lang="zh-CN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【开头段</a:t>
            </a:r>
            <a:r>
              <a:rPr lang="en-US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1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表明写信目的</a:t>
            </a:r>
            <a:r>
              <a:rPr lang="en-US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开门见山</a:t>
            </a:r>
            <a:r>
              <a:rPr lang="en-US" altLang="zh-CN" sz="2000" b="1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lang="zh-CN" altLang="zh-CN" sz="18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lvl="0" fontAlgn="base">
              <a:buClr>
                <a:srgbClr val="000000"/>
              </a:buClr>
              <a:buFont typeface="Times New Roman" panose="02020603050405020304"/>
              <a:buAutoNum type="arabicPeriod"/>
            </a:pP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I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regret to inform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you that I am unable to …</a:t>
            </a:r>
            <a:endParaRPr lang="zh-CN" altLang="zh-CN" sz="2000" dirty="0">
              <a:latin typeface="Tahoma" panose="020B0604030504040204"/>
              <a:cs typeface="Times New Roman" panose="02020603050405020304"/>
            </a:endParaRPr>
          </a:p>
          <a:p>
            <a:pPr marL="457200">
              <a:spcAft>
                <a:spcPts val="100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我很遗憾的告诉你，我不能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…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>
              <a:spcAft>
                <a:spcPts val="1000"/>
              </a:spcAft>
              <a:buClr>
                <a:srgbClr val="000000"/>
              </a:buClr>
              <a:buNone/>
            </a:pP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2.  I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am very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sorry for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my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rudeness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/thoughtlessness /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bad manners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.</a:t>
            </a:r>
            <a:endParaRPr lang="zh-CN" altLang="zh-CN" sz="2000" dirty="0">
              <a:latin typeface="Tahoma" panose="020B0604030504040204"/>
              <a:cs typeface="Times New Roman" panose="02020603050405020304"/>
            </a:endParaRPr>
          </a:p>
          <a:p>
            <a:pPr marL="457200" indent="266700" fontAlgn="base">
              <a:spcAft>
                <a:spcPts val="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我为我的粗暴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考虑不周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不礼貌道歉。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fontAlgn="base">
              <a:buClr>
                <a:srgbClr val="000000"/>
              </a:buClr>
              <a:buNone/>
            </a:pP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3.  I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express my regret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at being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unable to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help you.</a:t>
            </a:r>
            <a:endParaRPr lang="zh-CN" altLang="zh-CN" sz="2000" dirty="0">
              <a:latin typeface="Tahoma" panose="020B0604030504040204"/>
              <a:cs typeface="Times New Roman" panose="02020603050405020304"/>
            </a:endParaRPr>
          </a:p>
          <a:p>
            <a:pPr marL="457200" indent="266700" fontAlgn="base">
              <a:spcAft>
                <a:spcPts val="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我对不能帮助你表示遗憾。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0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057558"/>
            <a:ext cx="8229600" cy="4032448"/>
          </a:xfrm>
        </p:spPr>
        <p:txBody>
          <a:bodyPr/>
          <a:lstStyle/>
          <a:p>
            <a:pPr marL="0" indent="0">
              <a:spcAft>
                <a:spcPts val="1000"/>
              </a:spcAft>
              <a:buNone/>
            </a:pPr>
            <a:r>
              <a:rPr lang="en-US" altLang="zh-CN" sz="1800" b="1" u="wavyHeavy" dirty="0">
                <a:solidFill>
                  <a:srgbClr val="FF0000"/>
                </a:solidFill>
                <a:uFill>
                  <a:solidFill>
                    <a:srgbClr val="7030A0"/>
                  </a:solidFill>
                </a:uFill>
                <a:latin typeface="Times New Roman" panose="02020603050405020304"/>
                <a:cs typeface="Times New Roman" panose="02020603050405020304"/>
              </a:rPr>
              <a:t>Part 1: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altLang="zh-CN" sz="2000" b="1" dirty="0">
                <a:solidFill>
                  <a:srgbClr val="3366CC"/>
                </a:solidFill>
                <a:latin typeface="Times New Roman" panose="02020603050405020304"/>
                <a:cs typeface="Times New Roman" panose="02020603050405020304"/>
              </a:rPr>
              <a:t>Beginning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- </a:t>
            </a:r>
            <a:r>
              <a:rPr lang="en-US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Lead/Introduction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(Greetings) +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background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+ </a:t>
            </a:r>
            <a:r>
              <a:rPr lang="en-US" altLang="zh-CN" sz="2000" b="1" u="sng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Purpose of writing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the letter</a:t>
            </a:r>
            <a:r>
              <a:rPr lang="zh-CN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【开头段</a:t>
            </a:r>
            <a:r>
              <a:rPr lang="en-US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-</a:t>
            </a:r>
            <a:r>
              <a:rPr lang="zh-CN" altLang="zh-CN" sz="1800" b="1" u="sng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表明写信目的</a:t>
            </a:r>
            <a:r>
              <a:rPr lang="en-US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  <a:sym typeface="Wingdings" panose="05000000000000000000"/>
              </a:rPr>
              <a:t></a:t>
            </a:r>
            <a:r>
              <a:rPr lang="zh-CN" altLang="zh-CN" sz="1800" b="1" kern="100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开门见山</a:t>
            </a:r>
            <a:r>
              <a:rPr lang="en-US" altLang="zh-CN" sz="2000" b="1" dirty="0">
                <a:solidFill>
                  <a:srgbClr val="00B0F0"/>
                </a:solidFill>
                <a:latin typeface="Times New Roman" panose="02020603050405020304"/>
                <a:cs typeface="Times New Roman" panose="02020603050405020304"/>
              </a:rPr>
              <a:t>+</a:t>
            </a:r>
            <a:r>
              <a:rPr lang="zh-CN" altLang="zh-CN" sz="1800" b="1" u="sng" kern="1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/>
                <a:cs typeface="Times New Roman" panose="02020603050405020304"/>
              </a:rPr>
              <a:t>表示歉意</a:t>
            </a:r>
            <a:r>
              <a:rPr lang="zh-CN" altLang="zh-CN" sz="2000" b="1" dirty="0">
                <a:solidFill>
                  <a:srgbClr val="FF0000"/>
                </a:solidFill>
                <a:latin typeface="Times New Roman" panose="02020603050405020304"/>
                <a:cs typeface="Times New Roman" panose="02020603050405020304"/>
              </a:rPr>
              <a:t>】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fontAlgn="base">
              <a:buClr>
                <a:srgbClr val="000000"/>
              </a:buClr>
              <a:buNone/>
            </a:pP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4. I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apologize most sincerely for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 what I said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that day. I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didn’t mean to hurt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you.</a:t>
            </a:r>
            <a:endParaRPr lang="zh-CN" altLang="zh-CN" sz="2000" dirty="0">
              <a:latin typeface="Tahoma" panose="020B0604030504040204"/>
              <a:cs typeface="Times New Roman" panose="02020603050405020304"/>
            </a:endParaRPr>
          </a:p>
          <a:p>
            <a:pPr marL="457200" indent="266700" fontAlgn="base">
              <a:spcAft>
                <a:spcPts val="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我诚挚地为那天我说的话向你道歉。我不是有意伤害你。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fontAlgn="base">
              <a:buClr>
                <a:srgbClr val="000000"/>
              </a:buClr>
              <a:buNone/>
            </a:pP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5. I 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am indeed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sorry for what I said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, but believe I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had no intention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to…</a:t>
            </a:r>
            <a:endParaRPr lang="zh-CN" altLang="zh-CN" sz="2000" dirty="0">
              <a:latin typeface="Tahoma" panose="020B0604030504040204"/>
              <a:cs typeface="Times New Roman" panose="02020603050405020304"/>
            </a:endParaRPr>
          </a:p>
          <a:p>
            <a:pPr marL="457200" indent="266700" fontAlgn="base">
              <a:spcAft>
                <a:spcPts val="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对于我说的话，我确实感到很抱歉。但请相信，</a:t>
            </a:r>
            <a:r>
              <a:rPr lang="zh-CN" altLang="zh-CN" sz="2000" b="1" dirty="0">
                <a:latin typeface="Tahoma" panose="020B0604030504040204"/>
                <a:ea typeface="Times New Roman" panose="02020603050405020304"/>
                <a:cs typeface="Times New Roman" panose="02020603050405020304"/>
              </a:rPr>
              <a:t> </a:t>
            </a: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我并非故意要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…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pPr marL="0" lvl="0" indent="0" fontAlgn="base">
              <a:buClr>
                <a:srgbClr val="000000"/>
              </a:buClr>
              <a:buNone/>
            </a:pPr>
            <a:r>
              <a:rPr lang="en-US" altLang="zh-CN" sz="2000" b="1" dirty="0" smtClean="0">
                <a:latin typeface="Times New Roman" panose="02020603050405020304"/>
                <a:cs typeface="Times New Roman" panose="02020603050405020304"/>
              </a:rPr>
              <a:t>6. I </a:t>
            </a:r>
            <a:r>
              <a:rPr lang="en-US" altLang="zh-CN" sz="2000" b="1" u="wavyDbl" dirty="0">
                <a:solidFill>
                  <a:srgbClr val="00B050"/>
                </a:solidFill>
                <a:uFill>
                  <a:solidFill>
                    <a:srgbClr val="FF0000"/>
                  </a:solidFill>
                </a:uFill>
                <a:latin typeface="Times New Roman" panose="02020603050405020304"/>
                <a:cs typeface="Times New Roman" panose="02020603050405020304"/>
              </a:rPr>
              <a:t>have no choice but to cancel</a:t>
            </a:r>
            <a:r>
              <a:rPr lang="en-US" altLang="zh-CN" sz="2000" b="1" dirty="0">
                <a:latin typeface="Times New Roman" panose="02020603050405020304"/>
                <a:cs typeface="Times New Roman" panose="02020603050405020304"/>
              </a:rPr>
              <a:t> the appointment.</a:t>
            </a:r>
            <a:endParaRPr lang="zh-CN" altLang="zh-CN" sz="2000" dirty="0">
              <a:latin typeface="Tahoma" panose="020B0604030504040204"/>
              <a:cs typeface="Times New Roman" panose="02020603050405020304"/>
            </a:endParaRPr>
          </a:p>
          <a:p>
            <a:pPr marL="457200" indent="266700" fontAlgn="base">
              <a:spcAft>
                <a:spcPts val="0"/>
              </a:spcAft>
            </a:pPr>
            <a:r>
              <a:rPr lang="zh-CN" altLang="zh-CN" sz="2000" b="1" dirty="0">
                <a:latin typeface="Times New Roman" panose="02020603050405020304"/>
                <a:cs typeface="Times New Roman" panose="02020603050405020304"/>
              </a:rPr>
              <a:t>我别无选择只好取消约定。</a:t>
            </a:r>
            <a:endParaRPr lang="zh-CN" altLang="zh-CN" sz="2000" dirty="0">
              <a:latin typeface="Tahoma" panose="020B0604030504040204"/>
              <a:ea typeface="微软雅黑" panose="020B0503020204020204" charset="-122"/>
              <a:cs typeface="Times New Roman" panose="02020603050405020304"/>
            </a:endParaRPr>
          </a:p>
          <a:p>
            <a:endParaRPr lang="zh-CN" altLang="en-US" sz="2000" dirty="0"/>
          </a:p>
        </p:txBody>
      </p:sp>
      <p:sp>
        <p:nvSpPr>
          <p:cNvPr id="2" name="矩形 1"/>
          <p:cNvSpPr/>
          <p:nvPr/>
        </p:nvSpPr>
        <p:spPr>
          <a:xfrm>
            <a:off x="1301115" y="193675"/>
            <a:ext cx="3683000" cy="586105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indent="0" algn="just">
              <a:lnSpc>
                <a:spcPct val="115000"/>
              </a:lnSpc>
              <a:spcAft>
                <a:spcPts val="0"/>
              </a:spcAft>
              <a:buFont typeface="Wingdings" panose="05000000000000000000"/>
              <a:buNone/>
            </a:pPr>
            <a:r>
              <a:rPr altLang="zh-CN" sz="2800" b="1" kern="100" dirty="0">
                <a:latin typeface="Times New Roman" panose="02020603050405020304"/>
                <a:cs typeface="Times New Roman" panose="02020603050405020304"/>
              </a:rPr>
              <a:t>Writing preparations</a:t>
            </a:r>
            <a:endParaRPr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4.1.3"/>
</p:tagLst>
</file>

<file path=ppt/tags/tag13.xml><?xml version="1.0" encoding="utf-8"?>
<p:tagLst xmlns:p="http://schemas.openxmlformats.org/presentationml/2006/main">
  <p:tag name="PA" val="v4.1.3"/>
</p:tagLst>
</file>

<file path=ppt/tags/tag14.xml><?xml version="1.0" encoding="utf-8"?>
<p:tagLst xmlns:p="http://schemas.openxmlformats.org/presentationml/2006/main">
  <p:tag name="KSO_WM_UNIT_TABLE_BEAUTIFY" val="smartTable{3322529d-eb18-4be7-b12e-b9d5537ba0bb}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ent template">
  <a:themeElements>
    <a:clrScheme name="Custom 347">
      <a:dk1>
        <a:srgbClr val="4A5C65"/>
      </a:dk1>
      <a:lt1>
        <a:srgbClr val="FFFFFF"/>
      </a:lt1>
      <a:dk2>
        <a:srgbClr val="A6BCC9"/>
      </a:dk2>
      <a:lt2>
        <a:srgbClr val="DEE9F2"/>
      </a:lt2>
      <a:accent1>
        <a:srgbClr val="02BDC7"/>
      </a:accent1>
      <a:accent2>
        <a:srgbClr val="FFB600"/>
      </a:accent2>
      <a:accent3>
        <a:srgbClr val="FF9755"/>
      </a:accent3>
      <a:accent4>
        <a:srgbClr val="FD6C68"/>
      </a:accent4>
      <a:accent5>
        <a:srgbClr val="FC4067"/>
      </a:accent5>
      <a:accent6>
        <a:srgbClr val="A6BCC9"/>
      </a:accent6>
      <a:hlink>
        <a:srgbClr val="02BDC7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14856</Words>
  <Application>WPS 演示</Application>
  <PresentationFormat>全屏显示(16:10)</PresentationFormat>
  <Paragraphs>417</Paragraphs>
  <Slides>38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23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38</vt:i4>
      </vt:variant>
    </vt:vector>
  </HeadingPairs>
  <TitlesOfParts>
    <vt:vector size="66" baseType="lpstr">
      <vt:lpstr>Arial</vt:lpstr>
      <vt:lpstr>宋体</vt:lpstr>
      <vt:lpstr>Wingdings</vt:lpstr>
      <vt:lpstr>Arial</vt:lpstr>
      <vt:lpstr>Lato Light</vt:lpstr>
      <vt:lpstr>Segoe Print</vt:lpstr>
      <vt:lpstr>Roboto Slab Regular</vt:lpstr>
      <vt:lpstr>微软雅黑</vt:lpstr>
      <vt:lpstr>Agency FB</vt:lpstr>
      <vt:lpstr>华文楷体</vt:lpstr>
      <vt:lpstr>Times New Roman</vt:lpstr>
      <vt:lpstr>Calibri</vt:lpstr>
      <vt:lpstr>Calibri</vt:lpstr>
      <vt:lpstr>华文行楷</vt:lpstr>
      <vt:lpstr>Wingdings</vt:lpstr>
      <vt:lpstr>Times New Roman</vt:lpstr>
      <vt:lpstr>Tahoma</vt:lpstr>
      <vt:lpstr>inpin heiti</vt:lpstr>
      <vt:lpstr>Arial Unicode MS</vt:lpstr>
      <vt:lpstr>华文隶书</vt:lpstr>
      <vt:lpstr>HelveticaNeue</vt:lpstr>
      <vt:lpstr>Corbel</vt:lpstr>
      <vt:lpstr>华文新魏</vt:lpstr>
      <vt:lpstr>Office 主题</vt:lpstr>
      <vt:lpstr>2_Kent template</vt:lpstr>
      <vt:lpstr>1_Kent template</vt:lpstr>
      <vt:lpstr>Kent template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南山有谷堆</cp:lastModifiedBy>
  <cp:revision>32</cp:revision>
  <dcterms:created xsi:type="dcterms:W3CDTF">2021-02-23T09:47:00Z</dcterms:created>
  <dcterms:modified xsi:type="dcterms:W3CDTF">2021-05-07T07:52:11Z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EDD81C47F4534E03A3F27A1FF88CB710</vt:lpwstr>
  </property>
  <property fmtid="{D5CDD505-2E9C-101B-9397-08002B2CF9AE}" pid="3" name="KSOProductBuildVer">
    <vt:lpwstr>2052-11.8.2.8506</vt:lpwstr>
  </property>
</Properties>
</file>