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302" r:id="rId2"/>
    <p:sldId id="2133" r:id="rId3"/>
    <p:sldId id="2106" r:id="rId4"/>
    <p:sldId id="2031" r:id="rId5"/>
    <p:sldId id="2025" r:id="rId6"/>
    <p:sldId id="2071" r:id="rId7"/>
    <p:sldId id="2032" r:id="rId8"/>
    <p:sldId id="2033" r:id="rId9"/>
    <p:sldId id="2075" r:id="rId10"/>
    <p:sldId id="2006" r:id="rId11"/>
    <p:sldId id="2082" r:id="rId12"/>
    <p:sldId id="2027" r:id="rId13"/>
    <p:sldId id="2035" r:id="rId14"/>
    <p:sldId id="2036" r:id="rId15"/>
    <p:sldId id="2086" r:id="rId16"/>
    <p:sldId id="2136" r:id="rId17"/>
    <p:sldId id="2134" r:id="rId18"/>
    <p:sldId id="2129" r:id="rId19"/>
  </p:sldIdLst>
  <p:sldSz cx="12192000" cy="6858000"/>
  <p:notesSz cx="6735763" cy="98663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99">
          <p15:clr>
            <a:srgbClr val="A4A3A4"/>
          </p15:clr>
        </p15:guide>
        <p15:guide id="2" pos="379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微软用户" initials="微"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CCCC"/>
    <a:srgbClr val="FFFFFF"/>
    <a:srgbClr val="000066"/>
    <a:srgbClr val="993300"/>
    <a:srgbClr val="CC6600"/>
    <a:srgbClr val="009900"/>
    <a:srgbClr val="FF9999"/>
    <a:srgbClr val="0000F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71" autoAdjust="0"/>
    <p:restoredTop sz="95735" autoAdjust="0"/>
  </p:normalViewPr>
  <p:slideViewPr>
    <p:cSldViewPr snapToGrid="0">
      <p:cViewPr varScale="1">
        <p:scale>
          <a:sx n="104" d="100"/>
          <a:sy n="104" d="100"/>
        </p:scale>
        <p:origin x="1040" y="208"/>
      </p:cViewPr>
      <p:guideLst>
        <p:guide orient="horz" pos="2299"/>
        <p:guide pos="379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580" cy="492780"/>
          </a:xfrm>
          <a:prstGeom prst="rect">
            <a:avLst/>
          </a:prstGeom>
        </p:spPr>
        <p:txBody>
          <a:bodyPr vert="horz" lIns="87554" tIns="43777" rIns="87554" bIns="43777" rtlCol="0"/>
          <a:lstStyle>
            <a:lvl1pPr algn="l">
              <a:defRPr sz="1100"/>
            </a:lvl1pPr>
          </a:lstStyle>
          <a:p>
            <a:endParaRPr lang="zh-CN" altLang="en-US"/>
          </a:p>
        </p:txBody>
      </p:sp>
      <p:sp>
        <p:nvSpPr>
          <p:cNvPr id="3" name="日期占位符 2"/>
          <p:cNvSpPr>
            <a:spLocks noGrp="1"/>
          </p:cNvSpPr>
          <p:nvPr>
            <p:ph type="dt" sz="quarter" idx="1"/>
          </p:nvPr>
        </p:nvSpPr>
        <p:spPr>
          <a:xfrm>
            <a:off x="3815678" y="0"/>
            <a:ext cx="2918579" cy="492780"/>
          </a:xfrm>
          <a:prstGeom prst="rect">
            <a:avLst/>
          </a:prstGeom>
        </p:spPr>
        <p:txBody>
          <a:bodyPr vert="horz" lIns="87554" tIns="43777" rIns="87554" bIns="43777" rtlCol="0"/>
          <a:lstStyle>
            <a:lvl1pPr algn="r">
              <a:defRPr sz="1100"/>
            </a:lvl1pPr>
          </a:lstStyle>
          <a:p>
            <a:fld id="{A7F91E26-BB56-4521-BC26-C8327E136519}" type="datetimeFigureOut">
              <a:rPr lang="zh-CN" altLang="en-US" smtClean="0"/>
              <a:t>2019/3/28</a:t>
            </a:fld>
            <a:endParaRPr lang="zh-CN" altLang="en-US"/>
          </a:p>
        </p:txBody>
      </p:sp>
      <p:sp>
        <p:nvSpPr>
          <p:cNvPr id="4" name="页脚占位符 3"/>
          <p:cNvSpPr>
            <a:spLocks noGrp="1"/>
          </p:cNvSpPr>
          <p:nvPr>
            <p:ph type="ftr" sz="quarter" idx="2"/>
          </p:nvPr>
        </p:nvSpPr>
        <p:spPr>
          <a:xfrm>
            <a:off x="0" y="9372003"/>
            <a:ext cx="2918580" cy="492780"/>
          </a:xfrm>
          <a:prstGeom prst="rect">
            <a:avLst/>
          </a:prstGeom>
        </p:spPr>
        <p:txBody>
          <a:bodyPr vert="horz" lIns="87554" tIns="43777" rIns="87554" bIns="43777" rtlCol="0" anchor="b"/>
          <a:lstStyle>
            <a:lvl1pPr algn="l">
              <a:defRPr sz="1100"/>
            </a:lvl1pPr>
          </a:lstStyle>
          <a:p>
            <a:endParaRPr lang="zh-CN" altLang="en-US"/>
          </a:p>
        </p:txBody>
      </p:sp>
      <p:sp>
        <p:nvSpPr>
          <p:cNvPr id="5" name="灯片编号占位符 4"/>
          <p:cNvSpPr>
            <a:spLocks noGrp="1"/>
          </p:cNvSpPr>
          <p:nvPr>
            <p:ph type="sldNum" sz="quarter" idx="3"/>
          </p:nvPr>
        </p:nvSpPr>
        <p:spPr>
          <a:xfrm>
            <a:off x="3815678" y="9372003"/>
            <a:ext cx="2918579" cy="492780"/>
          </a:xfrm>
          <a:prstGeom prst="rect">
            <a:avLst/>
          </a:prstGeom>
        </p:spPr>
        <p:txBody>
          <a:bodyPr vert="horz" lIns="87554" tIns="43777" rIns="87554" bIns="43777" rtlCol="0" anchor="b"/>
          <a:lstStyle>
            <a:lvl1pPr algn="r">
              <a:defRPr sz="1100"/>
            </a:lvl1pPr>
          </a:lstStyle>
          <a:p>
            <a:fld id="{78EC5734-5594-4DEF-AD9F-11016FF3424B}" type="slidenum">
              <a:rPr lang="zh-CN" altLang="en-US" smtClean="0"/>
              <a:t>‹#›</a:t>
            </a:fld>
            <a:endParaRPr lang="zh-CN" altLang="en-US"/>
          </a:p>
        </p:txBody>
      </p:sp>
    </p:spTree>
    <p:extLst>
      <p:ext uri="{BB962C8B-B14F-4D97-AF65-F5344CB8AC3E}">
        <p14:creationId xmlns:p14="http://schemas.microsoft.com/office/powerpoint/2010/main" val="4085480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18700" cy="495014"/>
          </a:xfrm>
          <a:prstGeom prst="rect">
            <a:avLst/>
          </a:prstGeom>
        </p:spPr>
        <p:txBody>
          <a:bodyPr vert="horz" lIns="87554" tIns="43777" rIns="87554" bIns="43777" rtlCol="0"/>
          <a:lstStyle>
            <a:lvl1pPr algn="l">
              <a:defRPr sz="1100"/>
            </a:lvl1pPr>
          </a:lstStyle>
          <a:p>
            <a:endParaRPr lang="zh-CN" altLang="en-US"/>
          </a:p>
        </p:txBody>
      </p:sp>
      <p:sp>
        <p:nvSpPr>
          <p:cNvPr id="3" name="日期占位符 2"/>
          <p:cNvSpPr>
            <a:spLocks noGrp="1"/>
          </p:cNvSpPr>
          <p:nvPr>
            <p:ph type="dt" idx="1"/>
          </p:nvPr>
        </p:nvSpPr>
        <p:spPr>
          <a:xfrm>
            <a:off x="3815203" y="0"/>
            <a:ext cx="2918700" cy="495014"/>
          </a:xfrm>
          <a:prstGeom prst="rect">
            <a:avLst/>
          </a:prstGeom>
        </p:spPr>
        <p:txBody>
          <a:bodyPr vert="horz" lIns="87554" tIns="43777" rIns="87554" bIns="43777" rtlCol="0"/>
          <a:lstStyle>
            <a:lvl1pPr algn="r">
              <a:defRPr sz="1100"/>
            </a:lvl1pPr>
          </a:lstStyle>
          <a:p>
            <a:fld id="{D2A48B96-639E-45A3-A0BA-2464DFDB1FAA}"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409575" y="1233488"/>
            <a:ext cx="5916613" cy="3328987"/>
          </a:xfrm>
          <a:prstGeom prst="rect">
            <a:avLst/>
          </a:prstGeom>
          <a:noFill/>
          <a:ln w="12700">
            <a:solidFill>
              <a:prstClr val="black"/>
            </a:solidFill>
          </a:ln>
        </p:spPr>
        <p:txBody>
          <a:bodyPr vert="horz" lIns="87554" tIns="43777" rIns="87554" bIns="43777" rtlCol="0" anchor="ctr"/>
          <a:lstStyle/>
          <a:p>
            <a:endParaRPr lang="zh-CN" altLang="en-US"/>
          </a:p>
        </p:txBody>
      </p:sp>
      <p:sp>
        <p:nvSpPr>
          <p:cNvPr id="5" name="备注占位符 4"/>
          <p:cNvSpPr>
            <a:spLocks noGrp="1"/>
          </p:cNvSpPr>
          <p:nvPr>
            <p:ph type="body" sz="quarter" idx="3"/>
          </p:nvPr>
        </p:nvSpPr>
        <p:spPr>
          <a:xfrm>
            <a:off x="673547" y="4748015"/>
            <a:ext cx="5388369" cy="3884740"/>
          </a:xfrm>
          <a:prstGeom prst="rect">
            <a:avLst/>
          </a:prstGeom>
        </p:spPr>
        <p:txBody>
          <a:bodyPr vert="horz" lIns="87554" tIns="43777" rIns="87554" bIns="43777"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370994"/>
            <a:ext cx="2918700" cy="495013"/>
          </a:xfrm>
          <a:prstGeom prst="rect">
            <a:avLst/>
          </a:prstGeom>
        </p:spPr>
        <p:txBody>
          <a:bodyPr vert="horz" lIns="87554" tIns="43777" rIns="87554" bIns="43777" rtlCol="0" anchor="b"/>
          <a:lstStyle>
            <a:lvl1pPr algn="l">
              <a:defRPr sz="1100"/>
            </a:lvl1pPr>
          </a:lstStyle>
          <a:p>
            <a:endParaRPr lang="zh-CN" altLang="en-US"/>
          </a:p>
        </p:txBody>
      </p:sp>
      <p:sp>
        <p:nvSpPr>
          <p:cNvPr id="7" name="灯片编号占位符 6"/>
          <p:cNvSpPr>
            <a:spLocks noGrp="1"/>
          </p:cNvSpPr>
          <p:nvPr>
            <p:ph type="sldNum" sz="quarter" idx="5"/>
          </p:nvPr>
        </p:nvSpPr>
        <p:spPr>
          <a:xfrm>
            <a:off x="3815203" y="9370994"/>
            <a:ext cx="2918700" cy="495013"/>
          </a:xfrm>
          <a:prstGeom prst="rect">
            <a:avLst/>
          </a:prstGeom>
        </p:spPr>
        <p:txBody>
          <a:bodyPr vert="horz" lIns="87554" tIns="43777" rIns="87554" bIns="43777" rtlCol="0" anchor="b"/>
          <a:lstStyle>
            <a:lvl1pPr algn="r">
              <a:defRPr sz="11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1471736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260030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33" y="2130544"/>
            <a:ext cx="10363582" cy="1470106"/>
          </a:xfrm>
        </p:spPr>
        <p:txBody>
          <a:bodyPr/>
          <a:lstStyle/>
          <a:p>
            <a:r>
              <a:rPr lang="zh-CN" altLang="en-US"/>
              <a:t>单击此处编辑母版标题样式</a:t>
            </a:r>
          </a:p>
        </p:txBody>
      </p:sp>
      <p:sp>
        <p:nvSpPr>
          <p:cNvPr id="3" name="副标题 2"/>
          <p:cNvSpPr>
            <a:spLocks noGrp="1"/>
          </p:cNvSpPr>
          <p:nvPr>
            <p:ph type="subTitle" idx="1"/>
          </p:nvPr>
        </p:nvSpPr>
        <p:spPr>
          <a:xfrm>
            <a:off x="1828868" y="3886414"/>
            <a:ext cx="8534714" cy="1752696"/>
          </a:xfrm>
        </p:spPr>
        <p:txBody>
          <a:bodyPr/>
          <a:lstStyle>
            <a:lvl1pPr marL="0" indent="0" algn="ctr">
              <a:buNone/>
              <a:defRPr>
                <a:solidFill>
                  <a:schemeClr val="tx1">
                    <a:tint val="75000"/>
                  </a:schemeClr>
                </a:solidFill>
              </a:defRPr>
            </a:lvl1pPr>
            <a:lvl2pPr marL="544195" indent="0" algn="ctr">
              <a:buNone/>
              <a:defRPr>
                <a:solidFill>
                  <a:schemeClr val="tx1">
                    <a:tint val="75000"/>
                  </a:schemeClr>
                </a:solidFill>
              </a:defRPr>
            </a:lvl2pPr>
            <a:lvl3pPr marL="1088390" indent="0" algn="ctr">
              <a:buNone/>
              <a:defRPr>
                <a:solidFill>
                  <a:schemeClr val="tx1">
                    <a:tint val="75000"/>
                  </a:schemeClr>
                </a:solidFill>
              </a:defRPr>
            </a:lvl3pPr>
            <a:lvl4pPr marL="1632585" indent="0" algn="ctr">
              <a:buNone/>
              <a:defRPr>
                <a:solidFill>
                  <a:schemeClr val="tx1">
                    <a:tint val="75000"/>
                  </a:schemeClr>
                </a:solidFill>
              </a:defRPr>
            </a:lvl4pPr>
            <a:lvl5pPr marL="2177415" indent="0" algn="ctr">
              <a:buNone/>
              <a:defRPr>
                <a:solidFill>
                  <a:schemeClr val="tx1">
                    <a:tint val="75000"/>
                  </a:schemeClr>
                </a:solidFill>
              </a:defRPr>
            </a:lvl5pPr>
            <a:lvl6pPr marL="2721610" indent="0" algn="ctr">
              <a:buNone/>
              <a:defRPr>
                <a:solidFill>
                  <a:schemeClr val="tx1">
                    <a:tint val="75000"/>
                  </a:schemeClr>
                </a:solidFill>
              </a:defRPr>
            </a:lvl6pPr>
            <a:lvl7pPr marL="3265805" indent="0" algn="ctr">
              <a:buNone/>
              <a:defRPr>
                <a:solidFill>
                  <a:schemeClr val="tx1">
                    <a:tint val="75000"/>
                  </a:schemeClr>
                </a:solidFill>
              </a:defRPr>
            </a:lvl7pPr>
            <a:lvl8pPr marL="3810000" indent="0" algn="ctr">
              <a:buNone/>
              <a:defRPr>
                <a:solidFill>
                  <a:schemeClr val="tx1">
                    <a:tint val="75000"/>
                  </a:schemeClr>
                </a:solidFill>
              </a:defRPr>
            </a:lvl8pPr>
            <a:lvl9pPr marL="435419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43C8CE32-9421-4954-A572-A426CD450E6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A125A8-0AFF-4042-970F-8A0BC0862273}"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3C8CE32-9421-4954-A572-A426CD450E6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A125A8-0AFF-4042-970F-8A0BC0862273}"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525" y="274654"/>
            <a:ext cx="2743301" cy="5851849"/>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22" y="274654"/>
            <a:ext cx="8026695" cy="585184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3C8CE32-9421-4954-A572-A426CD450E6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A125A8-0AFF-4042-970F-8A0BC0862273}"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3C8CE32-9421-4954-A572-A426CD450E6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A125A8-0AFF-4042-970F-8A0BC0862273}"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20" y="4407144"/>
            <a:ext cx="10363582" cy="1362150"/>
          </a:xfrm>
        </p:spPr>
        <p:txBody>
          <a:bodyPr anchor="t"/>
          <a:lstStyle>
            <a:lvl1pPr algn="l">
              <a:defRPr sz="4760" b="1" cap="all"/>
            </a:lvl1pPr>
          </a:lstStyle>
          <a:p>
            <a:r>
              <a:rPr lang="zh-CN" altLang="en-US"/>
              <a:t>单击此处编辑母版标题样式</a:t>
            </a:r>
          </a:p>
        </p:txBody>
      </p:sp>
      <p:sp>
        <p:nvSpPr>
          <p:cNvPr id="3" name="文本占位符 2"/>
          <p:cNvSpPr>
            <a:spLocks noGrp="1"/>
          </p:cNvSpPr>
          <p:nvPr>
            <p:ph type="body" idx="1"/>
          </p:nvPr>
        </p:nvSpPr>
        <p:spPr>
          <a:xfrm>
            <a:off x="963120" y="2906874"/>
            <a:ext cx="10363582" cy="1500269"/>
          </a:xfrm>
        </p:spPr>
        <p:txBody>
          <a:bodyPr anchor="b"/>
          <a:lstStyle>
            <a:lvl1pPr marL="0" indent="0">
              <a:buNone/>
              <a:defRPr sz="2380">
                <a:solidFill>
                  <a:schemeClr val="tx1">
                    <a:tint val="75000"/>
                  </a:schemeClr>
                </a:solidFill>
              </a:defRPr>
            </a:lvl1pPr>
            <a:lvl2pPr marL="544195" indent="0">
              <a:buNone/>
              <a:defRPr sz="2145">
                <a:solidFill>
                  <a:schemeClr val="tx1">
                    <a:tint val="75000"/>
                  </a:schemeClr>
                </a:solidFill>
              </a:defRPr>
            </a:lvl2pPr>
            <a:lvl3pPr marL="1088390" indent="0">
              <a:buNone/>
              <a:defRPr sz="1905">
                <a:solidFill>
                  <a:schemeClr val="tx1">
                    <a:tint val="75000"/>
                  </a:schemeClr>
                </a:solidFill>
              </a:defRPr>
            </a:lvl3pPr>
            <a:lvl4pPr marL="1632585" indent="0">
              <a:buNone/>
              <a:defRPr sz="1665">
                <a:solidFill>
                  <a:schemeClr val="tx1">
                    <a:tint val="75000"/>
                  </a:schemeClr>
                </a:solidFill>
              </a:defRPr>
            </a:lvl4pPr>
            <a:lvl5pPr marL="2177415" indent="0">
              <a:buNone/>
              <a:defRPr sz="1665">
                <a:solidFill>
                  <a:schemeClr val="tx1">
                    <a:tint val="75000"/>
                  </a:schemeClr>
                </a:solidFill>
              </a:defRPr>
            </a:lvl5pPr>
            <a:lvl6pPr marL="2721610" indent="0">
              <a:buNone/>
              <a:defRPr sz="1665">
                <a:solidFill>
                  <a:schemeClr val="tx1">
                    <a:tint val="75000"/>
                  </a:schemeClr>
                </a:solidFill>
              </a:defRPr>
            </a:lvl6pPr>
            <a:lvl7pPr marL="3265805" indent="0">
              <a:buNone/>
              <a:defRPr sz="1665">
                <a:solidFill>
                  <a:schemeClr val="tx1">
                    <a:tint val="75000"/>
                  </a:schemeClr>
                </a:solidFill>
              </a:defRPr>
            </a:lvl7pPr>
            <a:lvl8pPr marL="3810000" indent="0">
              <a:buNone/>
              <a:defRPr sz="1665">
                <a:solidFill>
                  <a:schemeClr val="tx1">
                    <a:tint val="75000"/>
                  </a:schemeClr>
                </a:solidFill>
              </a:defRPr>
            </a:lvl8pPr>
            <a:lvl9pPr marL="4354195" indent="0">
              <a:buNone/>
              <a:defRPr sz="16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3C8CE32-9421-4954-A572-A426CD450E65}"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9A125A8-0AFF-4042-970F-8A0BC0862273}"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22" y="1600289"/>
            <a:ext cx="5384998" cy="4526213"/>
          </a:xfrm>
        </p:spPr>
        <p:txBody>
          <a:bodyPr/>
          <a:lstStyle>
            <a:lvl1pPr>
              <a:defRPr sz="3335"/>
            </a:lvl1pPr>
            <a:lvl2pPr>
              <a:defRPr sz="2855"/>
            </a:lvl2pPr>
            <a:lvl3pPr>
              <a:defRPr sz="2380"/>
            </a:lvl3pPr>
            <a:lvl4pPr>
              <a:defRPr sz="2145"/>
            </a:lvl4pPr>
            <a:lvl5pPr>
              <a:defRPr sz="2145"/>
            </a:lvl5pPr>
            <a:lvl6pPr>
              <a:defRPr sz="2145"/>
            </a:lvl6pPr>
            <a:lvl7pPr>
              <a:defRPr sz="2145"/>
            </a:lvl7pPr>
            <a:lvl8pPr>
              <a:defRPr sz="2145"/>
            </a:lvl8pPr>
            <a:lvl9pPr>
              <a:defRPr sz="214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828" y="1600289"/>
            <a:ext cx="5384998" cy="4526213"/>
          </a:xfrm>
        </p:spPr>
        <p:txBody>
          <a:bodyPr/>
          <a:lstStyle>
            <a:lvl1pPr>
              <a:defRPr sz="3335"/>
            </a:lvl1pPr>
            <a:lvl2pPr>
              <a:defRPr sz="2855"/>
            </a:lvl2pPr>
            <a:lvl3pPr>
              <a:defRPr sz="2380"/>
            </a:lvl3pPr>
            <a:lvl4pPr>
              <a:defRPr sz="2145"/>
            </a:lvl4pPr>
            <a:lvl5pPr>
              <a:defRPr sz="2145"/>
            </a:lvl5pPr>
            <a:lvl6pPr>
              <a:defRPr sz="2145"/>
            </a:lvl6pPr>
            <a:lvl7pPr>
              <a:defRPr sz="2145"/>
            </a:lvl7pPr>
            <a:lvl8pPr>
              <a:defRPr sz="2145"/>
            </a:lvl8pPr>
            <a:lvl9pPr>
              <a:defRPr sz="214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3C8CE32-9421-4954-A572-A426CD450E6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A125A8-0AFF-4042-970F-8A0BC0862273}"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22" y="1535199"/>
            <a:ext cx="5387116" cy="639798"/>
          </a:xfrm>
        </p:spPr>
        <p:txBody>
          <a:bodyPr anchor="b"/>
          <a:lstStyle>
            <a:lvl1pPr marL="0" indent="0">
              <a:buNone/>
              <a:defRPr sz="2855" b="1"/>
            </a:lvl1pPr>
            <a:lvl2pPr marL="544195" indent="0">
              <a:buNone/>
              <a:defRPr sz="2380" b="1"/>
            </a:lvl2pPr>
            <a:lvl3pPr marL="1088390" indent="0">
              <a:buNone/>
              <a:defRPr sz="2145" b="1"/>
            </a:lvl3pPr>
            <a:lvl4pPr marL="1632585" indent="0">
              <a:buNone/>
              <a:defRPr sz="1905" b="1"/>
            </a:lvl4pPr>
            <a:lvl5pPr marL="2177415" indent="0">
              <a:buNone/>
              <a:defRPr sz="1905" b="1"/>
            </a:lvl5pPr>
            <a:lvl6pPr marL="2721610" indent="0">
              <a:buNone/>
              <a:defRPr sz="1905" b="1"/>
            </a:lvl6pPr>
            <a:lvl7pPr marL="3265805" indent="0">
              <a:buNone/>
              <a:defRPr sz="1905" b="1"/>
            </a:lvl7pPr>
            <a:lvl8pPr marL="3810000" indent="0">
              <a:buNone/>
              <a:defRPr sz="1905" b="1"/>
            </a:lvl8pPr>
            <a:lvl9pPr marL="4354195" indent="0">
              <a:buNone/>
              <a:defRPr sz="1905" b="1"/>
            </a:lvl9pPr>
          </a:lstStyle>
          <a:p>
            <a:pPr lvl="0"/>
            <a:r>
              <a:rPr lang="zh-CN" altLang="en-US"/>
              <a:t>单击此处编辑母版文本样式</a:t>
            </a:r>
          </a:p>
        </p:txBody>
      </p:sp>
      <p:sp>
        <p:nvSpPr>
          <p:cNvPr id="4" name="内容占位符 3"/>
          <p:cNvSpPr>
            <a:spLocks noGrp="1"/>
          </p:cNvSpPr>
          <p:nvPr>
            <p:ph sz="half" idx="2"/>
          </p:nvPr>
        </p:nvSpPr>
        <p:spPr>
          <a:xfrm>
            <a:off x="609622" y="2174995"/>
            <a:ext cx="5387116" cy="3951506"/>
          </a:xfrm>
        </p:spPr>
        <p:txBody>
          <a:bodyPr/>
          <a:lstStyle>
            <a:lvl1pPr>
              <a:defRPr sz="2855"/>
            </a:lvl1pPr>
            <a:lvl2pPr>
              <a:defRPr sz="2380"/>
            </a:lvl2pPr>
            <a:lvl3pPr>
              <a:defRPr sz="2145"/>
            </a:lvl3pPr>
            <a:lvl4pPr>
              <a:defRPr sz="1905"/>
            </a:lvl4pPr>
            <a:lvl5pPr>
              <a:defRPr sz="1905"/>
            </a:lvl5pPr>
            <a:lvl6pPr>
              <a:defRPr sz="1905"/>
            </a:lvl6pPr>
            <a:lvl7pPr>
              <a:defRPr sz="1905"/>
            </a:lvl7pPr>
            <a:lvl8pPr>
              <a:defRPr sz="1905"/>
            </a:lvl8pPr>
            <a:lvl9pPr>
              <a:defRPr sz="190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597" y="1535199"/>
            <a:ext cx="5389231" cy="639798"/>
          </a:xfrm>
        </p:spPr>
        <p:txBody>
          <a:bodyPr anchor="b"/>
          <a:lstStyle>
            <a:lvl1pPr marL="0" indent="0">
              <a:buNone/>
              <a:defRPr sz="2855" b="1"/>
            </a:lvl1pPr>
            <a:lvl2pPr marL="544195" indent="0">
              <a:buNone/>
              <a:defRPr sz="2380" b="1"/>
            </a:lvl2pPr>
            <a:lvl3pPr marL="1088390" indent="0">
              <a:buNone/>
              <a:defRPr sz="2145" b="1"/>
            </a:lvl3pPr>
            <a:lvl4pPr marL="1632585" indent="0">
              <a:buNone/>
              <a:defRPr sz="1905" b="1"/>
            </a:lvl4pPr>
            <a:lvl5pPr marL="2177415" indent="0">
              <a:buNone/>
              <a:defRPr sz="1905" b="1"/>
            </a:lvl5pPr>
            <a:lvl6pPr marL="2721610" indent="0">
              <a:buNone/>
              <a:defRPr sz="1905" b="1"/>
            </a:lvl6pPr>
            <a:lvl7pPr marL="3265805" indent="0">
              <a:buNone/>
              <a:defRPr sz="1905" b="1"/>
            </a:lvl7pPr>
            <a:lvl8pPr marL="3810000" indent="0">
              <a:buNone/>
              <a:defRPr sz="1905" b="1"/>
            </a:lvl8pPr>
            <a:lvl9pPr marL="4354195" indent="0">
              <a:buNone/>
              <a:defRPr sz="1905" b="1"/>
            </a:lvl9pPr>
          </a:lstStyle>
          <a:p>
            <a:pPr lvl="0"/>
            <a:r>
              <a:rPr lang="zh-CN" altLang="en-US"/>
              <a:t>单击此处编辑母版文本样式</a:t>
            </a:r>
          </a:p>
        </p:txBody>
      </p:sp>
      <p:sp>
        <p:nvSpPr>
          <p:cNvPr id="6" name="内容占位符 5"/>
          <p:cNvSpPr>
            <a:spLocks noGrp="1"/>
          </p:cNvSpPr>
          <p:nvPr>
            <p:ph sz="quarter" idx="4"/>
          </p:nvPr>
        </p:nvSpPr>
        <p:spPr>
          <a:xfrm>
            <a:off x="6193597" y="2174995"/>
            <a:ext cx="5389231" cy="3951506"/>
          </a:xfrm>
        </p:spPr>
        <p:txBody>
          <a:bodyPr/>
          <a:lstStyle>
            <a:lvl1pPr>
              <a:defRPr sz="2855"/>
            </a:lvl1pPr>
            <a:lvl2pPr>
              <a:defRPr sz="2380"/>
            </a:lvl2pPr>
            <a:lvl3pPr>
              <a:defRPr sz="2145"/>
            </a:lvl3pPr>
            <a:lvl4pPr>
              <a:defRPr sz="1905"/>
            </a:lvl4pPr>
            <a:lvl5pPr>
              <a:defRPr sz="1905"/>
            </a:lvl5pPr>
            <a:lvl6pPr>
              <a:defRPr sz="1905"/>
            </a:lvl6pPr>
            <a:lvl7pPr>
              <a:defRPr sz="1905"/>
            </a:lvl7pPr>
            <a:lvl8pPr>
              <a:defRPr sz="1905"/>
            </a:lvl8pPr>
            <a:lvl9pPr>
              <a:defRPr sz="190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3C8CE32-9421-4954-A572-A426CD450E65}"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9A125A8-0AFF-4042-970F-8A0BC0862273}"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3C8CE32-9421-4954-A572-A426CD450E65}"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9A125A8-0AFF-4042-970F-8A0BC0862273}"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3C8CE32-9421-4954-A572-A426CD450E65}"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9A125A8-0AFF-4042-970F-8A0BC0862273}"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25" y="273064"/>
            <a:ext cx="4011231" cy="1162114"/>
          </a:xfrm>
        </p:spPr>
        <p:txBody>
          <a:bodyPr anchor="b"/>
          <a:lstStyle>
            <a:lvl1pPr algn="l">
              <a:defRPr sz="2380" b="1"/>
            </a:lvl1pPr>
          </a:lstStyle>
          <a:p>
            <a:r>
              <a:rPr lang="zh-CN" altLang="en-US"/>
              <a:t>单击此处编辑母版标题样式</a:t>
            </a:r>
          </a:p>
        </p:txBody>
      </p:sp>
      <p:sp>
        <p:nvSpPr>
          <p:cNvPr id="3" name="内容占位符 2"/>
          <p:cNvSpPr>
            <a:spLocks noGrp="1"/>
          </p:cNvSpPr>
          <p:nvPr>
            <p:ph idx="1"/>
          </p:nvPr>
        </p:nvSpPr>
        <p:spPr>
          <a:xfrm>
            <a:off x="4766908" y="273067"/>
            <a:ext cx="6815918" cy="5853437"/>
          </a:xfrm>
        </p:spPr>
        <p:txBody>
          <a:bodyPr/>
          <a:lstStyle>
            <a:lvl1pPr>
              <a:defRPr sz="3810"/>
            </a:lvl1pPr>
            <a:lvl2pPr>
              <a:defRPr sz="3335"/>
            </a:lvl2pPr>
            <a:lvl3pPr>
              <a:defRPr sz="2855"/>
            </a:lvl3pPr>
            <a:lvl4pPr>
              <a:defRPr sz="2380"/>
            </a:lvl4pPr>
            <a:lvl5pPr>
              <a:defRPr sz="2380"/>
            </a:lvl5pPr>
            <a:lvl6pPr>
              <a:defRPr sz="2380"/>
            </a:lvl6pPr>
            <a:lvl7pPr>
              <a:defRPr sz="2380"/>
            </a:lvl7pPr>
            <a:lvl8pPr>
              <a:defRPr sz="2380"/>
            </a:lvl8pPr>
            <a:lvl9pPr>
              <a:defRPr sz="238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25" y="1435181"/>
            <a:ext cx="4011231" cy="4691321"/>
          </a:xfrm>
        </p:spPr>
        <p:txBody>
          <a:bodyPr/>
          <a:lstStyle>
            <a:lvl1pPr marL="0" indent="0">
              <a:buNone/>
              <a:defRPr sz="1665"/>
            </a:lvl1pPr>
            <a:lvl2pPr marL="544195" indent="0">
              <a:buNone/>
              <a:defRPr sz="1430"/>
            </a:lvl2pPr>
            <a:lvl3pPr marL="1088390" indent="0">
              <a:buNone/>
              <a:defRPr sz="1190"/>
            </a:lvl3pPr>
            <a:lvl4pPr marL="1632585" indent="0">
              <a:buNone/>
              <a:defRPr sz="1070"/>
            </a:lvl4pPr>
            <a:lvl5pPr marL="2177415" indent="0">
              <a:buNone/>
              <a:defRPr sz="1070"/>
            </a:lvl5pPr>
            <a:lvl6pPr marL="2721610" indent="0">
              <a:buNone/>
              <a:defRPr sz="1070"/>
            </a:lvl6pPr>
            <a:lvl7pPr marL="3265805" indent="0">
              <a:buNone/>
              <a:defRPr sz="1070"/>
            </a:lvl7pPr>
            <a:lvl8pPr marL="3810000" indent="0">
              <a:buNone/>
              <a:defRPr sz="1070"/>
            </a:lvl8pPr>
            <a:lvl9pPr marL="4354195" indent="0">
              <a:buNone/>
              <a:defRPr sz="107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3C8CE32-9421-4954-A572-A426CD450E6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A125A8-0AFF-4042-970F-8A0BC0862273}"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805" y="4800864"/>
            <a:ext cx="7315470" cy="566770"/>
          </a:xfrm>
        </p:spPr>
        <p:txBody>
          <a:bodyPr anchor="b"/>
          <a:lstStyle>
            <a:lvl1pPr algn="l">
              <a:defRPr sz="2380" b="1"/>
            </a:lvl1pPr>
          </a:lstStyle>
          <a:p>
            <a:r>
              <a:rPr lang="zh-CN" altLang="en-US"/>
              <a:t>单击此处编辑母版标题样式</a:t>
            </a:r>
          </a:p>
        </p:txBody>
      </p:sp>
      <p:sp>
        <p:nvSpPr>
          <p:cNvPr id="3" name="图片占位符 2"/>
          <p:cNvSpPr>
            <a:spLocks noGrp="1"/>
          </p:cNvSpPr>
          <p:nvPr>
            <p:ph type="pic" idx="1"/>
          </p:nvPr>
        </p:nvSpPr>
        <p:spPr>
          <a:xfrm>
            <a:off x="2389805" y="612808"/>
            <a:ext cx="7315470" cy="4115027"/>
          </a:xfrm>
        </p:spPr>
        <p:txBody>
          <a:bodyPr/>
          <a:lstStyle>
            <a:lvl1pPr marL="0" indent="0">
              <a:buNone/>
              <a:defRPr sz="3810"/>
            </a:lvl1pPr>
            <a:lvl2pPr marL="544195" indent="0">
              <a:buNone/>
              <a:defRPr sz="3335"/>
            </a:lvl2pPr>
            <a:lvl3pPr marL="1088390" indent="0">
              <a:buNone/>
              <a:defRPr sz="2855"/>
            </a:lvl3pPr>
            <a:lvl4pPr marL="1632585" indent="0">
              <a:buNone/>
              <a:defRPr sz="2380"/>
            </a:lvl4pPr>
            <a:lvl5pPr marL="2177415" indent="0">
              <a:buNone/>
              <a:defRPr sz="2380"/>
            </a:lvl5pPr>
            <a:lvl6pPr marL="2721610" indent="0">
              <a:buNone/>
              <a:defRPr sz="2380"/>
            </a:lvl6pPr>
            <a:lvl7pPr marL="3265805" indent="0">
              <a:buNone/>
              <a:defRPr sz="2380"/>
            </a:lvl7pPr>
            <a:lvl8pPr marL="3810000" indent="0">
              <a:buNone/>
              <a:defRPr sz="2380"/>
            </a:lvl8pPr>
            <a:lvl9pPr marL="4354195" indent="0">
              <a:buNone/>
              <a:defRPr sz="2380"/>
            </a:lvl9pPr>
          </a:lstStyle>
          <a:p>
            <a:endParaRPr lang="zh-CN" altLang="en-US"/>
          </a:p>
        </p:txBody>
      </p:sp>
      <p:sp>
        <p:nvSpPr>
          <p:cNvPr id="4" name="文本占位符 3"/>
          <p:cNvSpPr>
            <a:spLocks noGrp="1"/>
          </p:cNvSpPr>
          <p:nvPr>
            <p:ph type="body" sz="half" idx="2"/>
          </p:nvPr>
        </p:nvSpPr>
        <p:spPr>
          <a:xfrm>
            <a:off x="2389805" y="5367635"/>
            <a:ext cx="7315470" cy="804907"/>
          </a:xfrm>
        </p:spPr>
        <p:txBody>
          <a:bodyPr/>
          <a:lstStyle>
            <a:lvl1pPr marL="0" indent="0">
              <a:buNone/>
              <a:defRPr sz="1665"/>
            </a:lvl1pPr>
            <a:lvl2pPr marL="544195" indent="0">
              <a:buNone/>
              <a:defRPr sz="1430"/>
            </a:lvl2pPr>
            <a:lvl3pPr marL="1088390" indent="0">
              <a:buNone/>
              <a:defRPr sz="1190"/>
            </a:lvl3pPr>
            <a:lvl4pPr marL="1632585" indent="0">
              <a:buNone/>
              <a:defRPr sz="1070"/>
            </a:lvl4pPr>
            <a:lvl5pPr marL="2177415" indent="0">
              <a:buNone/>
              <a:defRPr sz="1070"/>
            </a:lvl5pPr>
            <a:lvl6pPr marL="2721610" indent="0">
              <a:buNone/>
              <a:defRPr sz="1070"/>
            </a:lvl6pPr>
            <a:lvl7pPr marL="3265805" indent="0">
              <a:buNone/>
              <a:defRPr sz="1070"/>
            </a:lvl7pPr>
            <a:lvl8pPr marL="3810000" indent="0">
              <a:buNone/>
              <a:defRPr sz="1070"/>
            </a:lvl8pPr>
            <a:lvl9pPr marL="4354195" indent="0">
              <a:buNone/>
              <a:defRPr sz="107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3C8CE32-9421-4954-A572-A426CD450E65}"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9A125A8-0AFF-4042-970F-8A0BC0862273}"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22" y="274654"/>
            <a:ext cx="10973204" cy="11430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22" y="1600289"/>
            <a:ext cx="10973204" cy="452621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22" y="6356701"/>
            <a:ext cx="2844905" cy="365145"/>
          </a:xfrm>
          <a:prstGeom prst="rect">
            <a:avLst/>
          </a:prstGeom>
        </p:spPr>
        <p:txBody>
          <a:bodyPr vert="horz" lIns="91440" tIns="45720" rIns="91440" bIns="45720" rtlCol="0" anchor="ctr"/>
          <a:lstStyle>
            <a:lvl1pPr algn="l">
              <a:defRPr sz="1430">
                <a:solidFill>
                  <a:schemeClr val="tx1">
                    <a:tint val="75000"/>
                  </a:schemeClr>
                </a:solidFill>
              </a:defRPr>
            </a:lvl1pPr>
          </a:lstStyle>
          <a:p>
            <a:fld id="{43C8CE32-9421-4954-A572-A426CD450E65}" type="datetimeFigureOut">
              <a:rPr lang="zh-CN" altLang="en-US" smtClean="0"/>
              <a:t>2019/3/28</a:t>
            </a:fld>
            <a:endParaRPr lang="zh-CN" altLang="en-US"/>
          </a:p>
        </p:txBody>
      </p:sp>
      <p:sp>
        <p:nvSpPr>
          <p:cNvPr id="5" name="页脚占位符 4"/>
          <p:cNvSpPr>
            <a:spLocks noGrp="1"/>
          </p:cNvSpPr>
          <p:nvPr>
            <p:ph type="ftr" sz="quarter" idx="3"/>
          </p:nvPr>
        </p:nvSpPr>
        <p:spPr>
          <a:xfrm>
            <a:off x="4165754" y="6356701"/>
            <a:ext cx="3860943" cy="365145"/>
          </a:xfrm>
          <a:prstGeom prst="rect">
            <a:avLst/>
          </a:prstGeom>
        </p:spPr>
        <p:txBody>
          <a:bodyPr vert="horz" lIns="91440" tIns="45720" rIns="91440" bIns="45720" rtlCol="0" anchor="ctr"/>
          <a:lstStyle>
            <a:lvl1pPr algn="ctr">
              <a:defRPr sz="143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922" y="6356701"/>
            <a:ext cx="2844905" cy="365145"/>
          </a:xfrm>
          <a:prstGeom prst="rect">
            <a:avLst/>
          </a:prstGeom>
        </p:spPr>
        <p:txBody>
          <a:bodyPr vert="horz" lIns="91440" tIns="45720" rIns="91440" bIns="45720" rtlCol="0" anchor="ctr"/>
          <a:lstStyle>
            <a:lvl1pPr algn="r">
              <a:defRPr sz="1430">
                <a:solidFill>
                  <a:schemeClr val="tx1">
                    <a:tint val="75000"/>
                  </a:schemeClr>
                </a:solidFill>
              </a:defRPr>
            </a:lvl1pPr>
          </a:lstStyle>
          <a:p>
            <a:fld id="{39A125A8-0AFF-4042-970F-8A0BC086227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1088390" rtl="0" eaLnBrk="1" latinLnBrk="0" hangingPunct="1">
        <a:spcBef>
          <a:spcPct val="0"/>
        </a:spcBef>
        <a:buNone/>
        <a:defRPr sz="5240" kern="1200">
          <a:solidFill>
            <a:schemeClr val="tx1"/>
          </a:solidFill>
          <a:latin typeface="+mj-lt"/>
          <a:ea typeface="+mj-ea"/>
          <a:cs typeface="+mj-cs"/>
        </a:defRPr>
      </a:lvl1pPr>
    </p:titleStyle>
    <p:bodyStyle>
      <a:lvl1pPr marL="408305" indent="-408305" algn="l" defTabSz="1088390" rtl="0" eaLnBrk="1" latinLnBrk="0" hangingPunct="1">
        <a:spcBef>
          <a:spcPts val="115"/>
        </a:spcBef>
        <a:buFont typeface="Arial" panose="020B0604020202020204" pitchFamily="34" charset="0"/>
        <a:buChar char="•"/>
        <a:defRPr sz="3810" kern="1200">
          <a:solidFill>
            <a:schemeClr val="tx1"/>
          </a:solidFill>
          <a:latin typeface="+mn-lt"/>
          <a:ea typeface="+mn-ea"/>
          <a:cs typeface="+mn-cs"/>
        </a:defRPr>
      </a:lvl1pPr>
      <a:lvl2pPr marL="884555" indent="-340360" algn="l" defTabSz="1088390" rtl="0" eaLnBrk="1" latinLnBrk="0" hangingPunct="1">
        <a:spcBef>
          <a:spcPts val="115"/>
        </a:spcBef>
        <a:buFont typeface="Arial" panose="020B0604020202020204" pitchFamily="34" charset="0"/>
        <a:buChar char="–"/>
        <a:defRPr sz="3335" kern="1200">
          <a:solidFill>
            <a:schemeClr val="tx1"/>
          </a:solidFill>
          <a:latin typeface="+mn-lt"/>
          <a:ea typeface="+mn-ea"/>
          <a:cs typeface="+mn-cs"/>
        </a:defRPr>
      </a:lvl2pPr>
      <a:lvl3pPr marL="1360805" indent="-272415" algn="l" defTabSz="1088390" rtl="0" eaLnBrk="1" latinLnBrk="0" hangingPunct="1">
        <a:spcBef>
          <a:spcPts val="115"/>
        </a:spcBef>
        <a:buFont typeface="Arial" panose="020B0604020202020204" pitchFamily="34" charset="0"/>
        <a:buChar char="•"/>
        <a:defRPr sz="2855" kern="1200">
          <a:solidFill>
            <a:schemeClr val="tx1"/>
          </a:solidFill>
          <a:latin typeface="+mn-lt"/>
          <a:ea typeface="+mn-ea"/>
          <a:cs typeface="+mn-cs"/>
        </a:defRPr>
      </a:lvl3pPr>
      <a:lvl4pPr marL="1905000" indent="-272415" algn="l" defTabSz="1088390" rtl="0" eaLnBrk="1" latinLnBrk="0" hangingPunct="1">
        <a:spcBef>
          <a:spcPts val="115"/>
        </a:spcBef>
        <a:buFont typeface="Arial" panose="020B0604020202020204" pitchFamily="34" charset="0"/>
        <a:buChar char="–"/>
        <a:defRPr sz="2380" kern="1200">
          <a:solidFill>
            <a:schemeClr val="tx1"/>
          </a:solidFill>
          <a:latin typeface="+mn-lt"/>
          <a:ea typeface="+mn-ea"/>
          <a:cs typeface="+mn-cs"/>
        </a:defRPr>
      </a:lvl4pPr>
      <a:lvl5pPr marL="2449195" indent="-272415" algn="l" defTabSz="1088390" rtl="0" eaLnBrk="1" latinLnBrk="0" hangingPunct="1">
        <a:spcBef>
          <a:spcPts val="115"/>
        </a:spcBef>
        <a:buFont typeface="Arial" panose="020B0604020202020204" pitchFamily="34" charset="0"/>
        <a:buChar char="»"/>
        <a:defRPr sz="2380" kern="1200">
          <a:solidFill>
            <a:schemeClr val="tx1"/>
          </a:solidFill>
          <a:latin typeface="+mn-lt"/>
          <a:ea typeface="+mn-ea"/>
          <a:cs typeface="+mn-cs"/>
        </a:defRPr>
      </a:lvl5pPr>
      <a:lvl6pPr marL="2993390" indent="-272415" algn="l" defTabSz="1088390" rtl="0" eaLnBrk="1" latinLnBrk="0" hangingPunct="1">
        <a:spcBef>
          <a:spcPts val="115"/>
        </a:spcBef>
        <a:buFont typeface="Arial" panose="020B0604020202020204" pitchFamily="34" charset="0"/>
        <a:buChar char="•"/>
        <a:defRPr sz="2380" kern="1200">
          <a:solidFill>
            <a:schemeClr val="tx1"/>
          </a:solidFill>
          <a:latin typeface="+mn-lt"/>
          <a:ea typeface="+mn-ea"/>
          <a:cs typeface="+mn-cs"/>
        </a:defRPr>
      </a:lvl6pPr>
      <a:lvl7pPr marL="3537585" indent="-272415" algn="l" defTabSz="1088390" rtl="0" eaLnBrk="1" latinLnBrk="0" hangingPunct="1">
        <a:spcBef>
          <a:spcPts val="115"/>
        </a:spcBef>
        <a:buFont typeface="Arial" panose="020B0604020202020204" pitchFamily="34" charset="0"/>
        <a:buChar char="•"/>
        <a:defRPr sz="2380" kern="1200">
          <a:solidFill>
            <a:schemeClr val="tx1"/>
          </a:solidFill>
          <a:latin typeface="+mn-lt"/>
          <a:ea typeface="+mn-ea"/>
          <a:cs typeface="+mn-cs"/>
        </a:defRPr>
      </a:lvl7pPr>
      <a:lvl8pPr marL="4082415" indent="-272415" algn="l" defTabSz="1088390" rtl="0" eaLnBrk="1" latinLnBrk="0" hangingPunct="1">
        <a:spcBef>
          <a:spcPts val="115"/>
        </a:spcBef>
        <a:buFont typeface="Arial" panose="020B0604020202020204" pitchFamily="34" charset="0"/>
        <a:buChar char="•"/>
        <a:defRPr sz="2380" kern="1200">
          <a:solidFill>
            <a:schemeClr val="tx1"/>
          </a:solidFill>
          <a:latin typeface="+mn-lt"/>
          <a:ea typeface="+mn-ea"/>
          <a:cs typeface="+mn-cs"/>
        </a:defRPr>
      </a:lvl8pPr>
      <a:lvl9pPr marL="4626610" indent="-272415" algn="l" defTabSz="1088390" rtl="0" eaLnBrk="1" latinLnBrk="0" hangingPunct="1">
        <a:spcBef>
          <a:spcPts val="115"/>
        </a:spcBef>
        <a:buFont typeface="Arial" panose="020B0604020202020204" pitchFamily="34" charset="0"/>
        <a:buChar char="•"/>
        <a:defRPr sz="2380" kern="1200">
          <a:solidFill>
            <a:schemeClr val="tx1"/>
          </a:solidFill>
          <a:latin typeface="+mn-lt"/>
          <a:ea typeface="+mn-ea"/>
          <a:cs typeface="+mn-cs"/>
        </a:defRPr>
      </a:lvl9pPr>
    </p:bodyStyle>
    <p:otherStyle>
      <a:defPPr>
        <a:defRPr lang="zh-CN"/>
      </a:defPPr>
      <a:lvl1pPr marL="0" algn="l" defTabSz="1088390" rtl="0" eaLnBrk="1" latinLnBrk="0" hangingPunct="1">
        <a:defRPr sz="2145" kern="1200">
          <a:solidFill>
            <a:schemeClr val="tx1"/>
          </a:solidFill>
          <a:latin typeface="+mn-lt"/>
          <a:ea typeface="+mn-ea"/>
          <a:cs typeface="+mn-cs"/>
        </a:defRPr>
      </a:lvl1pPr>
      <a:lvl2pPr marL="544195" algn="l" defTabSz="1088390" rtl="0" eaLnBrk="1" latinLnBrk="0" hangingPunct="1">
        <a:defRPr sz="2145" kern="1200">
          <a:solidFill>
            <a:schemeClr val="tx1"/>
          </a:solidFill>
          <a:latin typeface="+mn-lt"/>
          <a:ea typeface="+mn-ea"/>
          <a:cs typeface="+mn-cs"/>
        </a:defRPr>
      </a:lvl2pPr>
      <a:lvl3pPr marL="1088390" algn="l" defTabSz="1088390" rtl="0" eaLnBrk="1" latinLnBrk="0" hangingPunct="1">
        <a:defRPr sz="2145" kern="1200">
          <a:solidFill>
            <a:schemeClr val="tx1"/>
          </a:solidFill>
          <a:latin typeface="+mn-lt"/>
          <a:ea typeface="+mn-ea"/>
          <a:cs typeface="+mn-cs"/>
        </a:defRPr>
      </a:lvl3pPr>
      <a:lvl4pPr marL="1632585" algn="l" defTabSz="1088390" rtl="0" eaLnBrk="1" latinLnBrk="0" hangingPunct="1">
        <a:defRPr sz="2145" kern="1200">
          <a:solidFill>
            <a:schemeClr val="tx1"/>
          </a:solidFill>
          <a:latin typeface="+mn-lt"/>
          <a:ea typeface="+mn-ea"/>
          <a:cs typeface="+mn-cs"/>
        </a:defRPr>
      </a:lvl4pPr>
      <a:lvl5pPr marL="2177415" algn="l" defTabSz="1088390" rtl="0" eaLnBrk="1" latinLnBrk="0" hangingPunct="1">
        <a:defRPr sz="2145" kern="1200">
          <a:solidFill>
            <a:schemeClr val="tx1"/>
          </a:solidFill>
          <a:latin typeface="+mn-lt"/>
          <a:ea typeface="+mn-ea"/>
          <a:cs typeface="+mn-cs"/>
        </a:defRPr>
      </a:lvl5pPr>
      <a:lvl6pPr marL="2721610" algn="l" defTabSz="1088390" rtl="0" eaLnBrk="1" latinLnBrk="0" hangingPunct="1">
        <a:defRPr sz="2145" kern="1200">
          <a:solidFill>
            <a:schemeClr val="tx1"/>
          </a:solidFill>
          <a:latin typeface="+mn-lt"/>
          <a:ea typeface="+mn-ea"/>
          <a:cs typeface="+mn-cs"/>
        </a:defRPr>
      </a:lvl6pPr>
      <a:lvl7pPr marL="3265805" algn="l" defTabSz="1088390" rtl="0" eaLnBrk="1" latinLnBrk="0" hangingPunct="1">
        <a:defRPr sz="2145" kern="1200">
          <a:solidFill>
            <a:schemeClr val="tx1"/>
          </a:solidFill>
          <a:latin typeface="+mn-lt"/>
          <a:ea typeface="+mn-ea"/>
          <a:cs typeface="+mn-cs"/>
        </a:defRPr>
      </a:lvl7pPr>
      <a:lvl8pPr marL="3810000" algn="l" defTabSz="1088390" rtl="0" eaLnBrk="1" latinLnBrk="0" hangingPunct="1">
        <a:defRPr sz="2145" kern="1200">
          <a:solidFill>
            <a:schemeClr val="tx1"/>
          </a:solidFill>
          <a:latin typeface="+mn-lt"/>
          <a:ea typeface="+mn-ea"/>
          <a:cs typeface="+mn-cs"/>
        </a:defRPr>
      </a:lvl8pPr>
      <a:lvl9pPr marL="4354195" algn="l" defTabSz="1088390" rtl="0" eaLnBrk="1" latinLnBrk="0" hangingPunct="1">
        <a:defRPr sz="214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GIF"/><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2504" y="1190484"/>
            <a:ext cx="6096000" cy="5016758"/>
          </a:xfrm>
          <a:prstGeom prst="rect">
            <a:avLst/>
          </a:prstGeom>
        </p:spPr>
        <p:txBody>
          <a:bodyPr>
            <a:spAutoFit/>
          </a:bodyPr>
          <a:lstStyle/>
          <a:p>
            <a:r>
              <a:rPr lang="zh-CN" altLang="en-US" sz="4000" b="1" dirty="0">
                <a:solidFill>
                  <a:srgbClr val="FF0000"/>
                </a:solidFill>
                <a:latin typeface="HelveticaNeue" charset="0"/>
              </a:rPr>
              <a:t>感恩遇见，相互成就，本课件资料仅供您个人参考、教学使用，严禁自行在网络传播，违者依知识产权法追究法律责任。</a:t>
            </a:r>
            <a:endParaRPr lang="en-US" altLang="zh-CN" sz="4000" b="1" dirty="0">
              <a:solidFill>
                <a:srgbClr val="FF0000"/>
              </a:solidFill>
              <a:latin typeface="HelveticaNeue" charset="0"/>
            </a:endParaRPr>
          </a:p>
          <a:p>
            <a:endParaRPr lang="en-US" altLang="zh-CN" sz="4000" b="1" dirty="0">
              <a:solidFill>
                <a:srgbClr val="FF0000"/>
              </a:solidFill>
              <a:latin typeface="HelveticaNeue" charset="0"/>
            </a:endParaRPr>
          </a:p>
          <a:p>
            <a:r>
              <a:rPr lang="zh-CN" altLang="en-US" sz="4000" b="1" dirty="0">
                <a:solidFill>
                  <a:srgbClr val="FF0000"/>
                </a:solidFill>
                <a:latin typeface="HelveticaNeue" charset="0"/>
              </a:rPr>
              <a:t>更多教学资源请关注</a:t>
            </a:r>
            <a:endParaRPr lang="en-US" altLang="zh-CN" sz="4000" b="1" dirty="0">
              <a:solidFill>
                <a:srgbClr val="FF0000"/>
              </a:solidFill>
              <a:latin typeface="HelveticaNeue" charset="0"/>
            </a:endParaRPr>
          </a:p>
          <a:p>
            <a:r>
              <a:rPr lang="zh-CN" altLang="en-US" sz="4000" b="1" dirty="0">
                <a:solidFill>
                  <a:srgbClr val="FF0000"/>
                </a:solidFill>
                <a:latin typeface="HelveticaNeue" charset="0"/>
              </a:rPr>
              <a:t>公众号：溯恩高中英语</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87595" y="2503014"/>
            <a:ext cx="3276600" cy="3276600"/>
          </a:xfrm>
          <a:prstGeom prst="rect">
            <a:avLst/>
          </a:prstGeom>
        </p:spPr>
      </p:pic>
      <p:sp>
        <p:nvSpPr>
          <p:cNvPr id="4" name="矩形 3"/>
          <p:cNvSpPr/>
          <p:nvPr/>
        </p:nvSpPr>
        <p:spPr>
          <a:xfrm>
            <a:off x="6990735" y="1190484"/>
            <a:ext cx="5201265" cy="1015663"/>
          </a:xfrm>
          <a:prstGeom prst="rect">
            <a:avLst/>
          </a:prstGeom>
        </p:spPr>
        <p:txBody>
          <a:bodyPr wrap="square">
            <a:spAutoFit/>
          </a:bodyPr>
          <a:lstStyle/>
          <a:p>
            <a:r>
              <a:rPr lang="zh-CN" altLang="en-US" sz="6000" b="1">
                <a:latin typeface="华文新魏" panose="02010800040101010101" pitchFamily="2" charset="-122"/>
                <a:ea typeface="华文新魏" panose="02010800040101010101" pitchFamily="2" charset="-122"/>
              </a:rPr>
              <a:t>知识产权声明</a:t>
            </a:r>
            <a:endParaRPr lang="zh-CN" altLang="en-US" sz="6000" b="1" dirty="0">
              <a:latin typeface="华文新魏" panose="02010800040101010101" pitchFamily="2" charset="-122"/>
              <a:ea typeface="华文新魏" panose="02010800040101010101" pitchFamily="2" charset="-122"/>
            </a:endParaRPr>
          </a:p>
        </p:txBody>
      </p:sp>
      <p:pic>
        <p:nvPicPr>
          <p:cNvPr id="6" name="图片 5"/>
          <p:cNvPicPr>
            <a:picLocks noChangeAspect="1"/>
          </p:cNvPicPr>
          <p:nvPr/>
        </p:nvPicPr>
        <p:blipFill>
          <a:blip r:embed="rId3" cstate="print">
            <a:alphaModFix amt="60000"/>
            <a:extLst>
              <a:ext uri="{28A0092B-C50C-407E-A947-70E740481C1C}">
                <a14:useLocalDpi xmlns:a14="http://schemas.microsoft.com/office/drawing/2010/main" val="0"/>
              </a:ext>
            </a:extLst>
          </a:blip>
          <a:stretch>
            <a:fillRect/>
          </a:stretch>
        </p:blipFill>
        <p:spPr>
          <a:xfrm>
            <a:off x="7687595" y="112631"/>
            <a:ext cx="3333358" cy="1077853"/>
          </a:xfrm>
          <a:prstGeom prst="rect">
            <a:avLst/>
          </a:prstGeom>
        </p:spPr>
      </p:pic>
    </p:spTree>
    <p:extLst>
      <p:ext uri="{BB962C8B-B14F-4D97-AF65-F5344CB8AC3E}">
        <p14:creationId xmlns:p14="http://schemas.microsoft.com/office/powerpoint/2010/main" val="4284376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advClick="0" advTm="3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矩形 45064"/>
          <p:cNvSpPr/>
          <p:nvPr/>
        </p:nvSpPr>
        <p:spPr>
          <a:xfrm>
            <a:off x="-6350" y="21590"/>
            <a:ext cx="4976495" cy="565150"/>
          </a:xfrm>
          <a:prstGeom prst="rect">
            <a:avLst/>
          </a:prstGeom>
          <a:solidFill>
            <a:schemeClr val="accent3"/>
          </a:solidFill>
          <a:ln w="9525">
            <a:noFill/>
          </a:ln>
        </p:spPr>
        <p:txBody>
          <a:bodyPr anchor="ctr"/>
          <a:lstStyle/>
          <a:p>
            <a:r>
              <a:rPr lang="en-US" sz="3200" kern="0" dirty="0">
                <a:solidFill>
                  <a:schemeClr val="bg1"/>
                </a:solidFill>
                <a:effectLst>
                  <a:outerShdw blurRad="38100" dist="38100" dir="2700000" algn="tl">
                    <a:srgbClr val="000000">
                      <a:alpha val="43137"/>
                    </a:srgbClr>
                  </a:outerShdw>
                </a:effectLst>
                <a:latin typeface="Impact" panose="020B0806030902050204" pitchFamily="34" charset="0"/>
                <a:sym typeface="+mn-ea"/>
              </a:rPr>
              <a:t>Festivals of the Dead--Para. 2</a:t>
            </a:r>
            <a:r>
              <a:rPr lang="en-US" altLang="zh-CN" sz="3200" dirty="0">
                <a:solidFill>
                  <a:schemeClr val="bg1"/>
                </a:solidFill>
                <a:latin typeface="Impact" panose="020B0806030902050204" pitchFamily="34" charset="0"/>
                <a:ea typeface="宋体" panose="02010600030101010101" pitchFamily="2" charset="-122"/>
                <a:sym typeface="+mn-ea"/>
              </a:rPr>
              <a:t> </a:t>
            </a:r>
          </a:p>
        </p:txBody>
      </p:sp>
      <p:sp>
        <p:nvSpPr>
          <p:cNvPr id="5" name="文本框 4"/>
          <p:cNvSpPr txBox="1"/>
          <p:nvPr/>
        </p:nvSpPr>
        <p:spPr>
          <a:xfrm>
            <a:off x="3175" y="1082040"/>
            <a:ext cx="12331065" cy="4785360"/>
          </a:xfrm>
          <a:prstGeom prst="rect">
            <a:avLst/>
          </a:prstGeom>
          <a:noFill/>
        </p:spPr>
        <p:txBody>
          <a:bodyPr wrap="square" rtlCol="0">
            <a:spAutoFit/>
          </a:bodyPr>
          <a:lstStyle/>
          <a:p>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Some festivals are held to </a:t>
            </a:r>
            <a:r>
              <a:rPr lang="en-US" altLang="zh-CN" sz="2800" b="1" i="1" dirty="0" err="1">
                <a:solidFill>
                  <a:schemeClr val="bg1">
                    <a:lumMod val="85000"/>
                  </a:schemeClr>
                </a:solidFill>
                <a:latin typeface="Times New Roman" panose="02020603050405020304" pitchFamily="18" charset="0"/>
                <a:cs typeface="Times New Roman" panose="02020603050405020304" pitchFamily="18" charset="0"/>
              </a:rPr>
              <a:t>honour</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 the dead or to satisfy the ancestors, who might return either to help or to do harm. For the Japanese festival. </a:t>
            </a:r>
            <a:r>
              <a:rPr lang="en-US" altLang="zh-CN" sz="2800" b="1" i="1" dirty="0" err="1">
                <a:solidFill>
                  <a:schemeClr val="bg1">
                    <a:lumMod val="85000"/>
                  </a:schemeClr>
                </a:solidFill>
                <a:latin typeface="Times New Roman" panose="02020603050405020304" pitchFamily="18" charset="0"/>
                <a:cs typeface="Times New Roman" panose="02020603050405020304" pitchFamily="18" charset="0"/>
              </a:rPr>
              <a:t>Obon</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 people should go to clean graves and light incense in memory of their ancestors. They also light lamps and play music because they think that this will lead the ancestors back to earth. In Mexico, people celebrate the Day of the Dead in early November. On this important feast day, people eat food in the shape of skulls and cakes with “bones” on them. They offer food, flowers and gifts to the dead. The Western holiday Halloween also had its origin in old beliefs about the return of the spirits of dead people.</a:t>
            </a:r>
            <a:r>
              <a:rPr lang="zh-CN" altLang="zh-CN" sz="2800" b="1" i="1" dirty="0">
                <a:solidFill>
                  <a:schemeClr val="bg1">
                    <a:lumMod val="85000"/>
                  </a:schemeClr>
                </a:solidFill>
                <a:latin typeface="Times New Roman" panose="02020603050405020304" pitchFamily="18" charset="0"/>
                <a:cs typeface="Times New Roman" panose="02020603050405020304" pitchFamily="18" charset="0"/>
              </a:rPr>
              <a:t> </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It is now a children’s festival, when they can dress up and to their </a:t>
            </a:r>
            <a:r>
              <a:rPr lang="en-US" altLang="zh-CN" sz="2800" b="1" i="1" dirty="0" err="1">
                <a:solidFill>
                  <a:schemeClr val="bg1">
                    <a:lumMod val="85000"/>
                  </a:schemeClr>
                </a:solidFill>
                <a:latin typeface="Times New Roman" panose="02020603050405020304" pitchFamily="18" charset="0"/>
                <a:cs typeface="Times New Roman" panose="02020603050405020304" pitchFamily="18" charset="0"/>
              </a:rPr>
              <a:t>neighbours’</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 homes to ask for sweets. If the </a:t>
            </a:r>
            <a:r>
              <a:rPr lang="en-US" altLang="zh-CN" sz="2800" b="1" i="1" dirty="0" err="1">
                <a:solidFill>
                  <a:schemeClr val="bg1">
                    <a:lumMod val="85000"/>
                  </a:schemeClr>
                </a:solidFill>
                <a:latin typeface="Times New Roman" panose="02020603050405020304" pitchFamily="18" charset="0"/>
                <a:cs typeface="Times New Roman" panose="02020603050405020304" pitchFamily="18" charset="0"/>
              </a:rPr>
              <a:t>neighbours</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 do not give any sweets, the children might play a trick on them.</a:t>
            </a:r>
            <a:endParaRPr lang="en-US" altLang="zh-CN" sz="2800" b="1" i="1" dirty="0">
              <a:solidFill>
                <a:schemeClr val="bg1">
                  <a:lumMod val="85000"/>
                </a:schemeClr>
              </a:solidFill>
              <a:latin typeface="Times New Roman" panose="02020603050405020304" pitchFamily="18" charset="0"/>
              <a:cs typeface="Times New Roman" panose="02020603050405020304" pitchFamily="18" charset="0"/>
              <a:sym typeface="+mn-ea"/>
            </a:endParaRPr>
          </a:p>
        </p:txBody>
      </p:sp>
      <p:sp>
        <p:nvSpPr>
          <p:cNvPr id="7" name="文本框 6"/>
          <p:cNvSpPr txBox="1"/>
          <p:nvPr/>
        </p:nvSpPr>
        <p:spPr>
          <a:xfrm>
            <a:off x="173990" y="5980430"/>
            <a:ext cx="3843655" cy="701040"/>
          </a:xfrm>
          <a:prstGeom prst="rect">
            <a:avLst/>
          </a:prstGeom>
          <a:noFill/>
        </p:spPr>
        <p:txBody>
          <a:bodyPr wrap="square" rtlCol="0">
            <a:spAutoFit/>
          </a:bodyPr>
          <a:lstStyle/>
          <a:p>
            <a:r>
              <a:rPr lang="en-US" altLang="zh-CN" sz="4000" b="1" dirty="0">
                <a:solidFill>
                  <a:schemeClr val="tx1"/>
                </a:solidFill>
                <a:latin typeface="Times New Roman" panose="02020603050405020304" pitchFamily="18" charset="0"/>
              </a:rPr>
              <a:t>Topic sentence</a:t>
            </a:r>
            <a:r>
              <a:rPr lang="en-US" altLang="zh-CN" sz="4000" b="1" dirty="0">
                <a:solidFill>
                  <a:schemeClr val="tx1"/>
                </a:solidFill>
                <a:latin typeface="Times New Roman" panose="02020603050405020304" pitchFamily="18" charset="0"/>
                <a:sym typeface="+mn-ea"/>
              </a:rPr>
              <a:t>?</a:t>
            </a:r>
          </a:p>
        </p:txBody>
      </p:sp>
      <p:sp>
        <p:nvSpPr>
          <p:cNvPr id="8" name="文本框 7"/>
          <p:cNvSpPr txBox="1"/>
          <p:nvPr/>
        </p:nvSpPr>
        <p:spPr>
          <a:xfrm>
            <a:off x="22225" y="1082040"/>
            <a:ext cx="12259310" cy="944880"/>
          </a:xfrm>
          <a:prstGeom prst="rect">
            <a:avLst/>
          </a:prstGeom>
          <a:noFill/>
        </p:spPr>
        <p:txBody>
          <a:bodyPr wrap="square" rtlCol="0">
            <a:spAutoFit/>
          </a:bodyPr>
          <a:lstStyle/>
          <a:p>
            <a:r>
              <a:rPr lang="en-US" altLang="zh-CN" sz="2800" b="1" i="1" dirty="0">
                <a:solidFill>
                  <a:schemeClr val="tx1"/>
                </a:solidFill>
                <a:latin typeface="Times New Roman" panose="02020603050405020304" pitchFamily="18" charset="0"/>
                <a:cs typeface="Times New Roman" panose="02020603050405020304" pitchFamily="18" charset="0"/>
                <a:sym typeface="+mn-ea"/>
              </a:rPr>
              <a:t>Some festivals are held to </a:t>
            </a:r>
            <a:r>
              <a:rPr lang="en-US" altLang="zh-CN" sz="2800" b="1" i="1" dirty="0" err="1">
                <a:solidFill>
                  <a:schemeClr val="tx1"/>
                </a:solidFill>
                <a:latin typeface="Times New Roman" panose="02020603050405020304" pitchFamily="18" charset="0"/>
                <a:cs typeface="Times New Roman" panose="02020603050405020304" pitchFamily="18" charset="0"/>
                <a:sym typeface="+mn-ea"/>
              </a:rPr>
              <a:t>honour</a:t>
            </a:r>
            <a:r>
              <a:rPr lang="en-US" altLang="zh-CN" sz="2800" b="1" i="1" dirty="0">
                <a:solidFill>
                  <a:schemeClr val="tx1"/>
                </a:solidFill>
                <a:latin typeface="Times New Roman" panose="02020603050405020304" pitchFamily="18" charset="0"/>
                <a:cs typeface="Times New Roman" panose="02020603050405020304" pitchFamily="18" charset="0"/>
                <a:sym typeface="+mn-ea"/>
              </a:rPr>
              <a:t> the dead or to satisfy the ancestors, who might return either to help or to do harm.</a:t>
            </a:r>
            <a:r>
              <a:rPr lang="en-US" altLang="zh-CN" sz="2800" b="1" i="1" dirty="0">
                <a:solidFill>
                  <a:srgbClr val="C00000"/>
                </a:solidFill>
                <a:latin typeface="Times New Roman" panose="02020603050405020304" pitchFamily="18" charset="0"/>
                <a:cs typeface="Times New Roman" panose="02020603050405020304" pitchFamily="18" charset="0"/>
                <a:sym typeface="+mn-ea"/>
              </a:rPr>
              <a:t> </a:t>
            </a:r>
          </a:p>
        </p:txBody>
      </p:sp>
      <p:sp>
        <p:nvSpPr>
          <p:cNvPr id="28" name="TextBox 7"/>
          <p:cNvSpPr txBox="1"/>
          <p:nvPr/>
        </p:nvSpPr>
        <p:spPr>
          <a:xfrm>
            <a:off x="10879455" y="3903345"/>
            <a:ext cx="1266825" cy="48768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Origin</a:t>
            </a:r>
          </a:p>
        </p:txBody>
      </p:sp>
      <p:sp>
        <p:nvSpPr>
          <p:cNvPr id="11" name="文本框 10"/>
          <p:cNvSpPr txBox="1"/>
          <p:nvPr/>
        </p:nvSpPr>
        <p:spPr>
          <a:xfrm>
            <a:off x="6422571" y="1508760"/>
            <a:ext cx="4043724" cy="523220"/>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sym typeface="+mn-ea"/>
              </a:rPr>
              <a:t>Japanese festival, </a:t>
            </a:r>
            <a:r>
              <a:rPr lang="en-US" altLang="zh-CN" sz="2800" b="1" i="1" dirty="0" err="1">
                <a:solidFill>
                  <a:srgbClr val="C00000"/>
                </a:solidFill>
                <a:latin typeface="Times New Roman" panose="02020603050405020304" pitchFamily="18" charset="0"/>
                <a:cs typeface="Times New Roman" panose="02020603050405020304" pitchFamily="18" charset="0"/>
                <a:sym typeface="+mn-ea"/>
              </a:rPr>
              <a:t>Obon</a:t>
            </a:r>
            <a:endParaRPr lang="en-US" altLang="zh-CN" sz="2800" b="1" i="1" dirty="0">
              <a:solidFill>
                <a:srgbClr val="C00000"/>
              </a:solidFill>
              <a:latin typeface="Times New Roman" panose="02020603050405020304" pitchFamily="18" charset="0"/>
              <a:cs typeface="Times New Roman" panose="02020603050405020304" pitchFamily="18" charset="0"/>
              <a:sym typeface="+mn-ea"/>
            </a:endParaRPr>
          </a:p>
        </p:txBody>
      </p:sp>
      <p:sp>
        <p:nvSpPr>
          <p:cNvPr id="12" name="文本框 11"/>
          <p:cNvSpPr txBox="1"/>
          <p:nvPr/>
        </p:nvSpPr>
        <p:spPr>
          <a:xfrm>
            <a:off x="989052" y="2777490"/>
            <a:ext cx="7729677" cy="518160"/>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sym typeface="+mn-ea"/>
              </a:rPr>
              <a:t>    Mexico                              the Day of the Dead</a:t>
            </a:r>
          </a:p>
        </p:txBody>
      </p:sp>
      <p:sp>
        <p:nvSpPr>
          <p:cNvPr id="13" name="文本框 12"/>
          <p:cNvSpPr txBox="1"/>
          <p:nvPr/>
        </p:nvSpPr>
        <p:spPr>
          <a:xfrm>
            <a:off x="-7711" y="3645614"/>
            <a:ext cx="12254687" cy="954107"/>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sym typeface="+mn-ea"/>
              </a:rPr>
              <a:t>                                                                                                   Western</a:t>
            </a:r>
          </a:p>
          <a:p>
            <a:r>
              <a:rPr lang="en-US" altLang="zh-CN" sz="2800" b="1" i="1" dirty="0">
                <a:solidFill>
                  <a:srgbClr val="C00000"/>
                </a:solidFill>
                <a:latin typeface="Times New Roman" panose="02020603050405020304" pitchFamily="18" charset="0"/>
                <a:cs typeface="Times New Roman" panose="02020603050405020304" pitchFamily="18" charset="0"/>
                <a:sym typeface="+mn-ea"/>
              </a:rPr>
              <a:t>Halloween</a:t>
            </a:r>
          </a:p>
        </p:txBody>
      </p:sp>
      <p:sp>
        <p:nvSpPr>
          <p:cNvPr id="9" name="圆角矩形 8"/>
          <p:cNvSpPr>
            <a:spLocks noChangeArrowheads="1"/>
          </p:cNvSpPr>
          <p:nvPr/>
        </p:nvSpPr>
        <p:spPr bwMode="auto">
          <a:xfrm>
            <a:off x="5382895" y="21590"/>
            <a:ext cx="4812665" cy="1075690"/>
          </a:xfrm>
          <a:prstGeom prst="roundRect">
            <a:avLst>
              <a:gd name="adj" fmla="val 16667"/>
            </a:avLst>
          </a:prstGeom>
          <a:solidFill>
            <a:schemeClr val="accent6"/>
          </a:solidFill>
          <a:ln w="28575" algn="ctr">
            <a:solidFill>
              <a:schemeClr val="tx1"/>
            </a:solidFill>
            <a:prstDash val="sysDot"/>
            <a:round/>
          </a:ln>
        </p:spPr>
        <p:txBody>
          <a:bodyPr/>
          <a:lstStyle/>
          <a:p>
            <a:pPr algn="ctr"/>
            <a:r>
              <a:rPr lang="en-US" altLang="zh-CN" sz="3200" b="1" dirty="0">
                <a:solidFill>
                  <a:schemeClr val="bg1"/>
                </a:solidFill>
                <a:latin typeface="Cambria Math" panose="02040503050406030204" pitchFamily="18" charset="0"/>
                <a:ea typeface="等线"/>
              </a:rPr>
              <a:t>Why are the festivals celebrated?</a:t>
            </a:r>
          </a:p>
        </p:txBody>
      </p:sp>
    </p:spTree>
    <p:extLst>
      <p:ext uri="{BB962C8B-B14F-4D97-AF65-F5344CB8AC3E}">
        <p14:creationId xmlns:p14="http://schemas.microsoft.com/office/powerpoint/2010/main" val="235200437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P spid="12" grpId="0"/>
      <p:bldP spid="13" grpId="0"/>
      <p:bldP spid="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4998911" y="1692078"/>
            <a:ext cx="2424047" cy="158451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0" name="矩形 9"/>
          <p:cNvSpPr/>
          <p:nvPr/>
        </p:nvSpPr>
        <p:spPr>
          <a:xfrm>
            <a:off x="683288" y="682362"/>
            <a:ext cx="11021031" cy="861774"/>
          </a:xfrm>
          <a:prstGeom prst="rect">
            <a:avLst/>
          </a:prstGeom>
        </p:spPr>
        <p:txBody>
          <a:bodyPr wrap="square">
            <a:spAutoFit/>
          </a:bodyPr>
          <a:lstStyle/>
          <a:p>
            <a:pPr marL="0" marR="0" lvl="0" indent="0" algn="l" defTabSz="914400" rtl="0" eaLnBrk="1" fontAlgn="auto" latinLnBrk="0" hangingPunct="1">
              <a:lnSpc>
                <a:spcPts val="3000"/>
              </a:lnSpc>
              <a:spcBef>
                <a:spcPct val="0"/>
              </a:spcBef>
              <a:spcAft>
                <a:spcPts val="0"/>
              </a:spcAft>
              <a:buClrTx/>
              <a:buSzTx/>
              <a:buFontTx/>
              <a:buNone/>
              <a:defRPr/>
            </a:pPr>
            <a:r>
              <a:rPr lang="en-US" altLang="zh-CN" sz="2800" b="1" dirty="0">
                <a:solidFill>
                  <a:prstClr val="black"/>
                </a:solidFill>
                <a:latin typeface="Cambria" panose="02040503050406030204"/>
                <a:ea typeface="微软雅黑" panose="020B0503020204020204" charset="-122"/>
              </a:rPr>
              <a:t>What are the common things and differences among the festivals of the dead in Mexico, </a:t>
            </a:r>
            <a:r>
              <a:rPr lang="en-US" altLang="zh-CN" sz="2800" b="1">
                <a:solidFill>
                  <a:prstClr val="black"/>
                </a:solidFill>
                <a:latin typeface="Cambria" panose="02040503050406030204"/>
                <a:ea typeface="微软雅黑" panose="020B0503020204020204" charset="-122"/>
              </a:rPr>
              <a:t>western countries and Japan?</a:t>
            </a:r>
            <a:endParaRPr kumimoji="0" lang="en-US" altLang="zh-CN" sz="2800" b="1" i="0" u="none" strike="noStrike" kern="1200" cap="none" spc="0" normalizeH="0" baseline="0" noProof="0" dirty="0">
              <a:ln>
                <a:noFill/>
              </a:ln>
              <a:solidFill>
                <a:prstClr val="black"/>
              </a:solidFill>
              <a:effectLst/>
              <a:uLnTx/>
              <a:uFillTx/>
              <a:latin typeface="Cambria" panose="02040503050406030204"/>
              <a:ea typeface="微软雅黑" panose="020B0503020204020204" charset="-122"/>
              <a:cs typeface="+mn-cs"/>
            </a:endParaRPr>
          </a:p>
        </p:txBody>
      </p:sp>
      <p:sp>
        <p:nvSpPr>
          <p:cNvPr id="36867" name="矩形 45064"/>
          <p:cNvSpPr/>
          <p:nvPr/>
        </p:nvSpPr>
        <p:spPr>
          <a:xfrm>
            <a:off x="22225" y="21590"/>
            <a:ext cx="4976495" cy="565150"/>
          </a:xfrm>
          <a:prstGeom prst="rect">
            <a:avLst/>
          </a:prstGeom>
          <a:solidFill>
            <a:schemeClr val="accent3"/>
          </a:solidFill>
          <a:ln w="9525">
            <a:noFill/>
          </a:ln>
        </p:spPr>
        <p:txBody>
          <a:bodyPr anchor="ctr"/>
          <a:lstStyle/>
          <a:p>
            <a:r>
              <a:rPr lang="en-US" sz="3200" kern="0" dirty="0">
                <a:solidFill>
                  <a:schemeClr val="bg1"/>
                </a:solidFill>
                <a:effectLst>
                  <a:outerShdw blurRad="38100" dist="38100" dir="2700000" algn="tl">
                    <a:srgbClr val="000000">
                      <a:alpha val="43137"/>
                    </a:srgbClr>
                  </a:outerShdw>
                </a:effectLst>
                <a:latin typeface="Impact" panose="020B0806030902050204" pitchFamily="34" charset="0"/>
                <a:sym typeface="+mn-ea"/>
              </a:rPr>
              <a:t>Festivals of the Dead--Para. 2</a:t>
            </a:r>
            <a:r>
              <a:rPr lang="en-US" altLang="zh-CN" sz="3200" dirty="0">
                <a:solidFill>
                  <a:schemeClr val="bg1"/>
                </a:solidFill>
                <a:latin typeface="Impact" panose="020B0806030902050204" pitchFamily="34" charset="0"/>
                <a:ea typeface="宋体" panose="02010600030101010101" pitchFamily="2" charset="-122"/>
                <a:sym typeface="+mn-ea"/>
              </a:rPr>
              <a:t> </a:t>
            </a:r>
          </a:p>
        </p:txBody>
      </p:sp>
      <p:graphicFrame>
        <p:nvGraphicFramePr>
          <p:cNvPr id="20" name="Group 26"/>
          <p:cNvGraphicFramePr>
            <a:graphicFrameLocks noGrp="1"/>
          </p:cNvGraphicFramePr>
          <p:nvPr>
            <p:extLst/>
          </p:nvPr>
        </p:nvGraphicFramePr>
        <p:xfrm>
          <a:off x="199072" y="4174470"/>
          <a:ext cx="12009756" cy="2518410"/>
        </p:xfrm>
        <a:graphic>
          <a:graphicData uri="http://schemas.openxmlformats.org/drawingml/2006/table">
            <a:tbl>
              <a:tblPr/>
              <a:tblGrid>
                <a:gridCol w="1864506">
                  <a:extLst>
                    <a:ext uri="{9D8B030D-6E8A-4147-A177-3AD203B41FA5}">
                      <a16:colId xmlns:a16="http://schemas.microsoft.com/office/drawing/2014/main" val="20000"/>
                    </a:ext>
                  </a:extLst>
                </a:gridCol>
                <a:gridCol w="1809930">
                  <a:extLst>
                    <a:ext uri="{9D8B030D-6E8A-4147-A177-3AD203B41FA5}">
                      <a16:colId xmlns:a16="http://schemas.microsoft.com/office/drawing/2014/main" val="2356137655"/>
                    </a:ext>
                  </a:extLst>
                </a:gridCol>
                <a:gridCol w="2502578">
                  <a:extLst>
                    <a:ext uri="{9D8B030D-6E8A-4147-A177-3AD203B41FA5}">
                      <a16:colId xmlns:a16="http://schemas.microsoft.com/office/drawing/2014/main" val="20001"/>
                    </a:ext>
                  </a:extLst>
                </a:gridCol>
                <a:gridCol w="5832742">
                  <a:extLst>
                    <a:ext uri="{9D8B030D-6E8A-4147-A177-3AD203B41FA5}">
                      <a16:colId xmlns:a16="http://schemas.microsoft.com/office/drawing/2014/main" val="20002"/>
                    </a:ext>
                  </a:extLst>
                </a:gridCol>
              </a:tblGrid>
              <a:tr h="518160">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solidFill>
                  </a:tcPr>
                </a:tc>
                <a:extLst>
                  <a:ext uri="{0D108BD9-81ED-4DB2-BD59-A6C34878D82A}">
                    <a16:rowId xmlns:a16="http://schemas.microsoft.com/office/drawing/2014/main" val="10000"/>
                  </a:ext>
                </a:extLst>
              </a:tr>
              <a:tr h="540385">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rowSpan="3">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r h="817880">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vMerge="1">
                  <a:txBody>
                    <a:bodyPr/>
                    <a:lstStyle/>
                    <a:p>
                      <a:endParaRPr lang="zh-CN"/>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r h="641985">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vMerge="1">
                  <a:txBody>
                    <a:bodyPr/>
                    <a:lstStyle/>
                    <a:p>
                      <a:endParaRPr lang="zh-CN"/>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3"/>
                  </a:ext>
                </a:extLst>
              </a:tr>
            </a:tbl>
          </a:graphicData>
        </a:graphic>
      </p:graphicFrame>
      <p:sp>
        <p:nvSpPr>
          <p:cNvPr id="25" name="TextBox 7"/>
          <p:cNvSpPr txBox="1"/>
          <p:nvPr/>
        </p:nvSpPr>
        <p:spPr>
          <a:xfrm>
            <a:off x="3665220" y="3629025"/>
            <a:ext cx="2523490" cy="521970"/>
          </a:xfrm>
          <a:prstGeom prst="rect">
            <a:avLst/>
          </a:prstGeom>
          <a:noFill/>
        </p:spPr>
        <p:txBody>
          <a:bodyPr wrap="square" rtlCol="0">
            <a:spAutoFit/>
          </a:bodyPr>
          <a:lstStyle/>
          <a:p>
            <a:r>
              <a:rPr lang="en-US" sz="2800" b="1" dirty="0">
                <a:solidFill>
                  <a:schemeClr val="bg1"/>
                </a:solidFill>
                <a:latin typeface="Arial Narrow" panose="020B0606020202030204" pitchFamily="34" charset="0"/>
              </a:rPr>
              <a:t>Common things</a:t>
            </a:r>
          </a:p>
        </p:txBody>
      </p:sp>
      <p:sp>
        <p:nvSpPr>
          <p:cNvPr id="8" name="TextBox 7"/>
          <p:cNvSpPr txBox="1"/>
          <p:nvPr/>
        </p:nvSpPr>
        <p:spPr>
          <a:xfrm>
            <a:off x="7866380" y="3622040"/>
            <a:ext cx="2529477" cy="523220"/>
          </a:xfrm>
          <a:prstGeom prst="rect">
            <a:avLst/>
          </a:prstGeom>
          <a:noFill/>
        </p:spPr>
        <p:txBody>
          <a:bodyPr wrap="square" rtlCol="0">
            <a:spAutoFit/>
          </a:bodyPr>
          <a:lstStyle/>
          <a:p>
            <a:r>
              <a:rPr lang="en-US" sz="2800" b="1" dirty="0">
                <a:solidFill>
                  <a:schemeClr val="bg1"/>
                </a:solidFill>
                <a:latin typeface="Arial Narrow" panose="020B0606020202030204" pitchFamily="34" charset="0"/>
              </a:rPr>
              <a:t>How to celebrate</a:t>
            </a:r>
          </a:p>
        </p:txBody>
      </p:sp>
      <p:sp>
        <p:nvSpPr>
          <p:cNvPr id="9" name="TextBox 7"/>
          <p:cNvSpPr txBox="1"/>
          <p:nvPr/>
        </p:nvSpPr>
        <p:spPr>
          <a:xfrm>
            <a:off x="988060" y="3629025"/>
            <a:ext cx="1979930" cy="521970"/>
          </a:xfrm>
          <a:prstGeom prst="rect">
            <a:avLst/>
          </a:prstGeom>
          <a:noFill/>
        </p:spPr>
        <p:txBody>
          <a:bodyPr wrap="square" rtlCol="0">
            <a:spAutoFit/>
          </a:bodyPr>
          <a:lstStyle/>
          <a:p>
            <a:r>
              <a:rPr lang="en-US" sz="2800" b="1" dirty="0">
                <a:solidFill>
                  <a:schemeClr val="bg1"/>
                </a:solidFill>
                <a:latin typeface="Arial Narrow" panose="020B0606020202030204" pitchFamily="34" charset="0"/>
              </a:rPr>
              <a:t>Festivals</a:t>
            </a:r>
          </a:p>
        </p:txBody>
      </p:sp>
      <p:sp>
        <p:nvSpPr>
          <p:cNvPr id="12" name="TextBox 12"/>
          <p:cNvSpPr txBox="1"/>
          <p:nvPr/>
        </p:nvSpPr>
        <p:spPr>
          <a:xfrm>
            <a:off x="451030" y="5293848"/>
            <a:ext cx="1526995" cy="830997"/>
          </a:xfrm>
          <a:prstGeom prst="rect">
            <a:avLst/>
          </a:prstGeom>
          <a:noFill/>
        </p:spPr>
        <p:txBody>
          <a:bodyPr wrap="square" rtlCol="0">
            <a:spAutoFit/>
          </a:bodyPr>
          <a:lstStyle/>
          <a:p>
            <a:pPr algn="l"/>
            <a:r>
              <a:rPr lang="en-US" altLang="zh-CN" sz="2400" dirty="0">
                <a:latin typeface="Arial Narrow" panose="020B0606020202030204" pitchFamily="34" charset="0"/>
                <a:cs typeface="Arial Narrow" panose="020B0606020202030204" pitchFamily="34" charset="0"/>
                <a:sym typeface="+mn-ea"/>
              </a:rPr>
              <a:t>The Day </a:t>
            </a:r>
          </a:p>
          <a:p>
            <a:pPr algn="l"/>
            <a:r>
              <a:rPr lang="en-US" altLang="zh-CN" sz="2400" dirty="0">
                <a:latin typeface="Arial Narrow" panose="020B0606020202030204" pitchFamily="34" charset="0"/>
                <a:cs typeface="Arial Narrow" panose="020B0606020202030204" pitchFamily="34" charset="0"/>
                <a:sym typeface="+mn-ea"/>
              </a:rPr>
              <a:t>of the Dead</a:t>
            </a:r>
            <a:endParaRPr lang="en-US" sz="2400" dirty="0">
              <a:latin typeface="Arial Narrow" panose="020B0606020202030204" pitchFamily="34" charset="0"/>
              <a:cs typeface="Arial Narrow" panose="020B0606020202030204" pitchFamily="34" charset="0"/>
            </a:endParaRPr>
          </a:p>
        </p:txBody>
      </p:sp>
      <p:sp>
        <p:nvSpPr>
          <p:cNvPr id="16" name="文本框 15"/>
          <p:cNvSpPr txBox="1"/>
          <p:nvPr/>
        </p:nvSpPr>
        <p:spPr>
          <a:xfrm>
            <a:off x="3891956" y="5117939"/>
            <a:ext cx="2547620" cy="1198880"/>
          </a:xfrm>
          <a:prstGeom prst="rect">
            <a:avLst/>
          </a:prstGeom>
          <a:noFill/>
        </p:spPr>
        <p:txBody>
          <a:bodyPr wrap="square" rtlCol="0">
            <a:spAutoFit/>
          </a:bodyPr>
          <a:lstStyle/>
          <a:p>
            <a:r>
              <a:rPr lang="en-US" altLang="zh-CN" sz="2400" dirty="0">
                <a:solidFill>
                  <a:schemeClr val="accent4"/>
                </a:solidFill>
                <a:latin typeface="Arial Narrow" panose="020B0606020202030204" pitchFamily="34" charset="0"/>
                <a:cs typeface="Arial Narrow" panose="020B0606020202030204" pitchFamily="34" charset="0"/>
              </a:rPr>
              <a:t>follow customs to honor the dead or satisfy the ancestors</a:t>
            </a:r>
          </a:p>
        </p:txBody>
      </p:sp>
      <p:sp>
        <p:nvSpPr>
          <p:cNvPr id="17" name="文本框 16"/>
          <p:cNvSpPr txBox="1"/>
          <p:nvPr/>
        </p:nvSpPr>
        <p:spPr>
          <a:xfrm>
            <a:off x="6405562" y="4716532"/>
            <a:ext cx="6390005" cy="460375"/>
          </a:xfrm>
          <a:prstGeom prst="rect">
            <a:avLst/>
          </a:prstGeom>
          <a:noFill/>
        </p:spPr>
        <p:txBody>
          <a:bodyPr wrap="square" rtlCol="0">
            <a:spAutoFit/>
          </a:bodyPr>
          <a:lstStyle/>
          <a:p>
            <a:r>
              <a:rPr lang="en-US" altLang="zh-CN" sz="2400" dirty="0">
                <a:solidFill>
                  <a:schemeClr val="tx1"/>
                </a:solidFill>
                <a:latin typeface="Arial Narrow" panose="020B0606020202030204" pitchFamily="34" charset="0"/>
                <a:cs typeface="Arial Narrow" panose="020B0606020202030204" pitchFamily="34" charset="0"/>
              </a:rPr>
              <a:t>clean graves ; light incense and lamps; play music</a:t>
            </a:r>
          </a:p>
        </p:txBody>
      </p:sp>
      <p:sp>
        <p:nvSpPr>
          <p:cNvPr id="18" name="文本框 17"/>
          <p:cNvSpPr txBox="1"/>
          <p:nvPr/>
        </p:nvSpPr>
        <p:spPr>
          <a:xfrm>
            <a:off x="6016806" y="5286147"/>
            <a:ext cx="6443980" cy="829945"/>
          </a:xfrm>
          <a:prstGeom prst="rect">
            <a:avLst/>
          </a:prstGeom>
          <a:noFill/>
        </p:spPr>
        <p:txBody>
          <a:bodyPr wrap="square" rtlCol="0">
            <a:spAutoFit/>
          </a:bodyPr>
          <a:lstStyle/>
          <a:p>
            <a:r>
              <a:rPr lang="en-US" altLang="zh-CN" sz="2400" dirty="0">
                <a:solidFill>
                  <a:schemeClr val="tx1"/>
                </a:solidFill>
                <a:latin typeface="Arial Narrow" panose="020B0606020202030204" pitchFamily="34" charset="0"/>
                <a:cs typeface="Arial Narrow" panose="020B0606020202030204" pitchFamily="34" charset="0"/>
              </a:rPr>
              <a:t>eat food in the shape of skulls and cakes with “bones”;</a:t>
            </a:r>
          </a:p>
          <a:p>
            <a:r>
              <a:rPr lang="en-US" altLang="zh-CN" sz="2400" dirty="0">
                <a:solidFill>
                  <a:schemeClr val="tx1"/>
                </a:solidFill>
                <a:latin typeface="Arial Narrow" panose="020B0606020202030204" pitchFamily="34" charset="0"/>
                <a:cs typeface="Arial Narrow" panose="020B0606020202030204" pitchFamily="34" charset="0"/>
              </a:rPr>
              <a:t>               offer food, flowers and gifts to the dead</a:t>
            </a:r>
          </a:p>
        </p:txBody>
      </p:sp>
      <p:sp>
        <p:nvSpPr>
          <p:cNvPr id="19" name="文本框 18"/>
          <p:cNvSpPr txBox="1"/>
          <p:nvPr/>
        </p:nvSpPr>
        <p:spPr>
          <a:xfrm>
            <a:off x="7059930" y="6123305"/>
            <a:ext cx="5081270" cy="460375"/>
          </a:xfrm>
          <a:prstGeom prst="rect">
            <a:avLst/>
          </a:prstGeom>
          <a:noFill/>
        </p:spPr>
        <p:txBody>
          <a:bodyPr wrap="square" rtlCol="0">
            <a:spAutoFit/>
          </a:bodyPr>
          <a:lstStyle/>
          <a:p>
            <a:r>
              <a:rPr lang="en-US" altLang="zh-CN" sz="2400" dirty="0">
                <a:solidFill>
                  <a:schemeClr val="tx1"/>
                </a:solidFill>
                <a:latin typeface="Arial Narrow" panose="020B0606020202030204" pitchFamily="34" charset="0"/>
                <a:cs typeface="Arial Narrow" panose="020B0606020202030204" pitchFamily="34" charset="0"/>
              </a:rPr>
              <a:t>dress up and ask for sweets</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0226" y="1620982"/>
            <a:ext cx="2489198" cy="1721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7"/>
          <p:cNvSpPr txBox="1"/>
          <p:nvPr/>
        </p:nvSpPr>
        <p:spPr>
          <a:xfrm>
            <a:off x="988695" y="3599815"/>
            <a:ext cx="1979930" cy="521970"/>
          </a:xfrm>
          <a:prstGeom prst="rect">
            <a:avLst/>
          </a:prstGeom>
          <a:noFill/>
        </p:spPr>
        <p:txBody>
          <a:bodyPr wrap="square" rtlCol="0">
            <a:spAutoFit/>
          </a:bodyPr>
          <a:lstStyle/>
          <a:p>
            <a:r>
              <a:rPr lang="en-US" sz="2800" b="1" dirty="0">
                <a:solidFill>
                  <a:schemeClr val="bg1"/>
                </a:solidFill>
                <a:latin typeface="Arial Narrow" panose="020B0606020202030204" pitchFamily="34" charset="0"/>
              </a:rPr>
              <a:t>Festivals</a:t>
            </a:r>
          </a:p>
        </p:txBody>
      </p:sp>
      <p:sp>
        <p:nvSpPr>
          <p:cNvPr id="6" name="TextBox 7"/>
          <p:cNvSpPr txBox="1"/>
          <p:nvPr/>
        </p:nvSpPr>
        <p:spPr>
          <a:xfrm>
            <a:off x="3904021" y="4197556"/>
            <a:ext cx="2523490" cy="521970"/>
          </a:xfrm>
          <a:prstGeom prst="rect">
            <a:avLst/>
          </a:prstGeom>
          <a:noFill/>
        </p:spPr>
        <p:txBody>
          <a:bodyPr wrap="square" rtlCol="0">
            <a:spAutoFit/>
          </a:bodyPr>
          <a:lstStyle/>
          <a:p>
            <a:r>
              <a:rPr lang="en-US" sz="2800" b="1" dirty="0">
                <a:solidFill>
                  <a:schemeClr val="bg1"/>
                </a:solidFill>
                <a:latin typeface="Arial Narrow" panose="020B0606020202030204" pitchFamily="34" charset="0"/>
              </a:rPr>
              <a:t>Common things</a:t>
            </a:r>
          </a:p>
        </p:txBody>
      </p:sp>
      <p:sp>
        <p:nvSpPr>
          <p:cNvPr id="7" name="TextBox 7"/>
          <p:cNvSpPr txBox="1"/>
          <p:nvPr/>
        </p:nvSpPr>
        <p:spPr>
          <a:xfrm>
            <a:off x="7866380" y="4222115"/>
            <a:ext cx="2529477" cy="523220"/>
          </a:xfrm>
          <a:prstGeom prst="rect">
            <a:avLst/>
          </a:prstGeom>
          <a:noFill/>
        </p:spPr>
        <p:txBody>
          <a:bodyPr wrap="square" rtlCol="0">
            <a:spAutoFit/>
          </a:bodyPr>
          <a:lstStyle/>
          <a:p>
            <a:r>
              <a:rPr lang="en-US" sz="2800" b="1" dirty="0">
                <a:solidFill>
                  <a:schemeClr val="bg1"/>
                </a:solidFill>
                <a:latin typeface="Arial Narrow" panose="020B0606020202030204" pitchFamily="34" charset="0"/>
              </a:rPr>
              <a:t>How to celebrate</a:t>
            </a:r>
          </a:p>
        </p:txBody>
      </p:sp>
      <p:sp>
        <p:nvSpPr>
          <p:cNvPr id="23" name="TextBox 12"/>
          <p:cNvSpPr txBox="1"/>
          <p:nvPr/>
        </p:nvSpPr>
        <p:spPr>
          <a:xfrm>
            <a:off x="354102" y="6169992"/>
            <a:ext cx="1526996" cy="460375"/>
          </a:xfrm>
          <a:prstGeom prst="rect">
            <a:avLst/>
          </a:prstGeom>
          <a:noFill/>
        </p:spPr>
        <p:txBody>
          <a:bodyPr wrap="square" rtlCol="0">
            <a:spAutoFit/>
          </a:bodyPr>
          <a:lstStyle/>
          <a:p>
            <a:pPr algn="l"/>
            <a:r>
              <a:rPr lang="en-US" sz="2400" dirty="0">
                <a:latin typeface="Arial Narrow" panose="020B0606020202030204" pitchFamily="34" charset="0"/>
                <a:cs typeface="Arial Narrow" panose="020B0606020202030204" pitchFamily="34" charset="0"/>
                <a:sym typeface="+mn-ea"/>
              </a:rPr>
              <a:t>Halloween</a:t>
            </a:r>
            <a:endParaRPr lang="en-US" sz="2400" dirty="0">
              <a:latin typeface="Arial Narrow" panose="020B0606020202030204" pitchFamily="34" charset="0"/>
              <a:cs typeface="Arial Narrow" panose="020B0606020202030204" pitchFamily="34" charset="0"/>
            </a:endParaRPr>
          </a:p>
        </p:txBody>
      </p:sp>
      <p:sp>
        <p:nvSpPr>
          <p:cNvPr id="26" name="TextBox 7"/>
          <p:cNvSpPr txBox="1"/>
          <p:nvPr/>
        </p:nvSpPr>
        <p:spPr>
          <a:xfrm>
            <a:off x="451737" y="4184353"/>
            <a:ext cx="1979930" cy="521970"/>
          </a:xfrm>
          <a:prstGeom prst="rect">
            <a:avLst/>
          </a:prstGeom>
          <a:noFill/>
        </p:spPr>
        <p:txBody>
          <a:bodyPr wrap="square" rtlCol="0">
            <a:spAutoFit/>
          </a:bodyPr>
          <a:lstStyle/>
          <a:p>
            <a:r>
              <a:rPr lang="en-US" sz="2800" b="1" dirty="0">
                <a:solidFill>
                  <a:schemeClr val="bg1"/>
                </a:solidFill>
                <a:latin typeface="Arial Narrow" panose="020B0606020202030204" pitchFamily="34" charset="0"/>
              </a:rPr>
              <a:t>Festivals</a:t>
            </a:r>
          </a:p>
        </p:txBody>
      </p:sp>
      <p:sp>
        <p:nvSpPr>
          <p:cNvPr id="27" name="TextBox 12"/>
          <p:cNvSpPr txBox="1"/>
          <p:nvPr/>
        </p:nvSpPr>
        <p:spPr>
          <a:xfrm>
            <a:off x="179070" y="4777760"/>
            <a:ext cx="1948363" cy="460375"/>
          </a:xfrm>
          <a:prstGeom prst="rect">
            <a:avLst/>
          </a:prstGeom>
          <a:noFill/>
        </p:spPr>
        <p:txBody>
          <a:bodyPr wrap="square" rtlCol="0">
            <a:spAutoFit/>
          </a:bodyPr>
          <a:lstStyle/>
          <a:p>
            <a:pPr algn="ctr"/>
            <a:r>
              <a:rPr lang="en-US" altLang="zh-CN" sz="2400" dirty="0" err="1">
                <a:latin typeface="Arial Narrow" panose="020B0606020202030204" pitchFamily="34" charset="0"/>
                <a:cs typeface="Arial Narrow" panose="020B0606020202030204" pitchFamily="34" charset="0"/>
                <a:sym typeface="+mn-ea"/>
              </a:rPr>
              <a:t>Obon</a:t>
            </a:r>
            <a:endParaRPr lang="en-US" sz="2400" dirty="0">
              <a:latin typeface="Arial Narrow" panose="020B0606020202030204" pitchFamily="34" charset="0"/>
              <a:cs typeface="Arial Narrow" panose="020B0606020202030204" pitchFamily="34" charset="0"/>
            </a:endParaRPr>
          </a:p>
        </p:txBody>
      </p:sp>
      <p:pic>
        <p:nvPicPr>
          <p:cNvPr id="5" name="图片 4">
            <a:extLst>
              <a:ext uri="{FF2B5EF4-FFF2-40B4-BE49-F238E27FC236}">
                <a16:creationId xmlns:a16="http://schemas.microsoft.com/office/drawing/2014/main" id="{91A074D9-BA50-7C49-B4E9-69B748382928}"/>
              </a:ext>
            </a:extLst>
          </p:cNvPr>
          <p:cNvPicPr>
            <a:picLocks noChangeAspect="1"/>
          </p:cNvPicPr>
          <p:nvPr/>
        </p:nvPicPr>
        <p:blipFill>
          <a:blip r:embed="rId4"/>
          <a:stretch>
            <a:fillRect/>
          </a:stretch>
        </p:blipFill>
        <p:spPr>
          <a:xfrm>
            <a:off x="1117600" y="1681621"/>
            <a:ext cx="2317578" cy="1660931"/>
          </a:xfrm>
          <a:prstGeom prst="rect">
            <a:avLst/>
          </a:prstGeom>
        </p:spPr>
      </p:pic>
      <p:sp>
        <p:nvSpPr>
          <p:cNvPr id="24" name="TextBox 12">
            <a:extLst>
              <a:ext uri="{FF2B5EF4-FFF2-40B4-BE49-F238E27FC236}">
                <a16:creationId xmlns:a16="http://schemas.microsoft.com/office/drawing/2014/main" id="{0E920650-3284-D845-A396-7422EB4B3031}"/>
              </a:ext>
            </a:extLst>
          </p:cNvPr>
          <p:cNvSpPr txBox="1"/>
          <p:nvPr/>
        </p:nvSpPr>
        <p:spPr>
          <a:xfrm>
            <a:off x="2148430" y="4729798"/>
            <a:ext cx="1948363" cy="460375"/>
          </a:xfrm>
          <a:prstGeom prst="rect">
            <a:avLst/>
          </a:prstGeom>
          <a:noFill/>
        </p:spPr>
        <p:txBody>
          <a:bodyPr wrap="square" rtlCol="0">
            <a:spAutoFit/>
          </a:bodyPr>
          <a:lstStyle/>
          <a:p>
            <a:pPr algn="ctr"/>
            <a:r>
              <a:rPr lang="en-US" altLang="zh-CN" sz="2400" dirty="0">
                <a:latin typeface="Arial Narrow" panose="020B0606020202030204" pitchFamily="34" charset="0"/>
                <a:cs typeface="Arial Narrow" panose="020B0606020202030204" pitchFamily="34" charset="0"/>
                <a:sym typeface="+mn-ea"/>
              </a:rPr>
              <a:t>Japan</a:t>
            </a:r>
            <a:endParaRPr lang="en-US" sz="2400" dirty="0">
              <a:latin typeface="Arial Narrow" panose="020B0606020202030204" pitchFamily="34" charset="0"/>
              <a:cs typeface="Arial Narrow" panose="020B0606020202030204" pitchFamily="34" charset="0"/>
            </a:endParaRPr>
          </a:p>
        </p:txBody>
      </p:sp>
      <p:sp>
        <p:nvSpPr>
          <p:cNvPr id="28" name="TextBox 12">
            <a:extLst>
              <a:ext uri="{FF2B5EF4-FFF2-40B4-BE49-F238E27FC236}">
                <a16:creationId xmlns:a16="http://schemas.microsoft.com/office/drawing/2014/main" id="{EE2AFA3D-86CF-084E-8C8E-C3F9D5E352D3}"/>
              </a:ext>
            </a:extLst>
          </p:cNvPr>
          <p:cNvSpPr txBox="1"/>
          <p:nvPr/>
        </p:nvSpPr>
        <p:spPr>
          <a:xfrm>
            <a:off x="2620569" y="5431639"/>
            <a:ext cx="1365607" cy="830997"/>
          </a:xfrm>
          <a:prstGeom prst="rect">
            <a:avLst/>
          </a:prstGeom>
          <a:noFill/>
        </p:spPr>
        <p:txBody>
          <a:bodyPr wrap="square" rtlCol="0">
            <a:spAutoFit/>
          </a:bodyPr>
          <a:lstStyle/>
          <a:p>
            <a:pPr algn="l"/>
            <a:r>
              <a:rPr lang="en-US" altLang="zh-CN" sz="2400" dirty="0">
                <a:latin typeface="Arial Narrow" panose="020B0606020202030204" pitchFamily="34" charset="0"/>
                <a:cs typeface="Arial Narrow" panose="020B0606020202030204" pitchFamily="34" charset="0"/>
                <a:sym typeface="+mn-ea"/>
              </a:rPr>
              <a:t>Mexico</a:t>
            </a:r>
            <a:endParaRPr lang="zh-CN" altLang="en-US" sz="2400" dirty="0">
              <a:latin typeface="Arial Narrow" panose="020B0606020202030204" pitchFamily="34" charset="0"/>
              <a:cs typeface="Arial Narrow" panose="020B0606020202030204" pitchFamily="34" charset="0"/>
            </a:endParaRPr>
          </a:p>
          <a:p>
            <a:pPr algn="l"/>
            <a:endParaRPr lang="en-US" sz="2400" dirty="0">
              <a:latin typeface="Arial Narrow" panose="020B0606020202030204" pitchFamily="34" charset="0"/>
              <a:cs typeface="Arial Narrow" panose="020B0606020202030204" pitchFamily="34" charset="0"/>
            </a:endParaRPr>
          </a:p>
        </p:txBody>
      </p:sp>
      <p:sp>
        <p:nvSpPr>
          <p:cNvPr id="29" name="TextBox 12">
            <a:extLst>
              <a:ext uri="{FF2B5EF4-FFF2-40B4-BE49-F238E27FC236}">
                <a16:creationId xmlns:a16="http://schemas.microsoft.com/office/drawing/2014/main" id="{5A8DDD78-366F-2841-8E8B-8E748AFFE75E}"/>
              </a:ext>
            </a:extLst>
          </p:cNvPr>
          <p:cNvSpPr txBox="1"/>
          <p:nvPr/>
        </p:nvSpPr>
        <p:spPr>
          <a:xfrm>
            <a:off x="2036128" y="6139316"/>
            <a:ext cx="2217918" cy="460375"/>
          </a:xfrm>
          <a:prstGeom prst="rect">
            <a:avLst/>
          </a:prstGeom>
          <a:noFill/>
        </p:spPr>
        <p:txBody>
          <a:bodyPr wrap="square" rtlCol="0">
            <a:spAutoFit/>
          </a:bodyPr>
          <a:lstStyle/>
          <a:p>
            <a:pPr algn="l"/>
            <a:r>
              <a:rPr lang="en-US" sz="2400" dirty="0">
                <a:latin typeface="Arial Narrow" panose="020B0606020202030204" pitchFamily="34" charset="0"/>
                <a:cs typeface="Arial Narrow" panose="020B0606020202030204" pitchFamily="34" charset="0"/>
                <a:sym typeface="+mn-ea"/>
              </a:rPr>
              <a:t>western countries</a:t>
            </a:r>
            <a:endParaRPr lang="en-US" sz="2400" dirty="0">
              <a:latin typeface="Arial Narrow" panose="020B0606020202030204" pitchFamily="34" charset="0"/>
              <a:cs typeface="Arial Narrow" panose="020B0606020202030204" pitchFamily="34" charset="0"/>
            </a:endParaRPr>
          </a:p>
        </p:txBody>
      </p:sp>
      <p:sp>
        <p:nvSpPr>
          <p:cNvPr id="30" name="TextBox 7">
            <a:extLst>
              <a:ext uri="{FF2B5EF4-FFF2-40B4-BE49-F238E27FC236}">
                <a16:creationId xmlns:a16="http://schemas.microsoft.com/office/drawing/2014/main" id="{6AAC155D-9144-084B-B1BE-1E4227A3BF43}"/>
              </a:ext>
            </a:extLst>
          </p:cNvPr>
          <p:cNvSpPr txBox="1"/>
          <p:nvPr/>
        </p:nvSpPr>
        <p:spPr>
          <a:xfrm>
            <a:off x="2148430" y="4210195"/>
            <a:ext cx="1979930" cy="523220"/>
          </a:xfrm>
          <a:prstGeom prst="rect">
            <a:avLst/>
          </a:prstGeom>
          <a:noFill/>
        </p:spPr>
        <p:txBody>
          <a:bodyPr wrap="square" rtlCol="0">
            <a:spAutoFit/>
          </a:bodyPr>
          <a:lstStyle/>
          <a:p>
            <a:r>
              <a:rPr lang="en-US" sz="2800" b="1" dirty="0">
                <a:solidFill>
                  <a:schemeClr val="bg1"/>
                </a:solidFill>
                <a:latin typeface="Arial Narrow" panose="020B0606020202030204" pitchFamily="34" charset="0"/>
              </a:rPr>
              <a:t>Countries</a:t>
            </a:r>
          </a:p>
        </p:txBody>
      </p:sp>
    </p:spTree>
    <p:extLst>
      <p:ext uri="{BB962C8B-B14F-4D97-AF65-F5344CB8AC3E}">
        <p14:creationId xmlns:p14="http://schemas.microsoft.com/office/powerpoint/2010/main" val="31600747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blinds(horizontal)">
                                      <p:cBhvr>
                                        <p:cTn id="19" dur="500"/>
                                        <p:tgtEl>
                                          <p:spTgt spid="23"/>
                                        </p:tgtEl>
                                      </p:cBhvr>
                                    </p:animEffect>
                                  </p:childTnLst>
                                </p:cTn>
                              </p:par>
                              <p:par>
                                <p:cTn id="20" presetID="1"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linds(horizontal)">
                                      <p:cBhvr>
                                        <p:cTn id="26" dur="5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linds(horizontal)">
                                      <p:cBhvr>
                                        <p:cTn id="31" dur="500"/>
                                        <p:tgtEl>
                                          <p:spTgt spid="18"/>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linds(horizontal)">
                                      <p:cBhvr>
                                        <p:cTn id="36" dur="500"/>
                                        <p:tgtEl>
                                          <p:spTgt spid="19"/>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blinds(horizontal)">
                                      <p:cBhvr>
                                        <p:cTn id="41" dur="500"/>
                                        <p:tgtEl>
                                          <p:spTgt spid="16"/>
                                        </p:tgtEl>
                                      </p:cBhvr>
                                    </p:animEffect>
                                  </p:childTnLst>
                                </p:cTn>
                              </p:par>
                              <p:par>
                                <p:cTn id="42" presetID="1"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childTnLst>
                                </p:cTn>
                              </p:par>
                              <p:par>
                                <p:cTn id="44" presetID="3" presetClass="entr" presetSubtype="1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blinds(horizontal)">
                                      <p:cBhvr>
                                        <p:cTn id="46" dur="500"/>
                                        <p:tgtEl>
                                          <p:spTgt spid="28"/>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blinds(horizontal)">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6" grpId="0"/>
      <p:bldP spid="17" grpId="0"/>
      <p:bldP spid="18" grpId="0"/>
      <p:bldP spid="19" grpId="0"/>
      <p:bldP spid="6" grpId="0"/>
      <p:bldP spid="7" grpId="0"/>
      <p:bldP spid="23" grpId="0"/>
      <p:bldP spid="27" grpId="0"/>
      <p:bldP spid="24"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矩形 45064"/>
          <p:cNvSpPr/>
          <p:nvPr/>
        </p:nvSpPr>
        <p:spPr>
          <a:xfrm>
            <a:off x="22225" y="21590"/>
            <a:ext cx="4976495" cy="565150"/>
          </a:xfrm>
          <a:prstGeom prst="rect">
            <a:avLst/>
          </a:prstGeom>
          <a:solidFill>
            <a:schemeClr val="accent3"/>
          </a:solidFill>
          <a:ln w="9525">
            <a:noFill/>
          </a:ln>
        </p:spPr>
        <p:txBody>
          <a:bodyPr anchor="ctr"/>
          <a:lstStyle/>
          <a:p>
            <a:r>
              <a:rPr lang="en-US" sz="3200" kern="0" dirty="0">
                <a:solidFill>
                  <a:schemeClr val="bg1"/>
                </a:solidFill>
                <a:effectLst>
                  <a:outerShdw blurRad="38100" dist="38100" dir="2700000" algn="tl">
                    <a:srgbClr val="000000">
                      <a:alpha val="43137"/>
                    </a:srgbClr>
                  </a:outerShdw>
                </a:effectLst>
                <a:latin typeface="Impact" panose="020B0806030902050204" pitchFamily="34" charset="0"/>
                <a:sym typeface="+mn-ea"/>
              </a:rPr>
              <a:t>Festivals of the Dead--Para. 2</a:t>
            </a:r>
            <a:r>
              <a:rPr lang="en-US" altLang="zh-CN" sz="3200" dirty="0">
                <a:solidFill>
                  <a:schemeClr val="bg1"/>
                </a:solidFill>
                <a:latin typeface="Impact" panose="020B0806030902050204" pitchFamily="34" charset="0"/>
                <a:ea typeface="宋体" panose="02010600030101010101" pitchFamily="2" charset="-122"/>
                <a:sym typeface="+mn-ea"/>
              </a:rPr>
              <a:t> </a:t>
            </a:r>
          </a:p>
        </p:txBody>
      </p:sp>
      <p:sp>
        <p:nvSpPr>
          <p:cNvPr id="5" name="文本框 4"/>
          <p:cNvSpPr txBox="1"/>
          <p:nvPr/>
        </p:nvSpPr>
        <p:spPr>
          <a:xfrm>
            <a:off x="-69850" y="1830705"/>
            <a:ext cx="12331065" cy="4785360"/>
          </a:xfrm>
          <a:prstGeom prst="rect">
            <a:avLst/>
          </a:prstGeom>
          <a:noFill/>
        </p:spPr>
        <p:txBody>
          <a:bodyPr wrap="square" rtlCol="0">
            <a:spAutoFit/>
          </a:bodyPr>
          <a:lstStyle/>
          <a:p>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Some festivals are held to </a:t>
            </a:r>
            <a:r>
              <a:rPr lang="en-US" altLang="zh-CN" sz="2800" b="1" i="1" dirty="0" err="1">
                <a:solidFill>
                  <a:schemeClr val="bg1">
                    <a:lumMod val="85000"/>
                  </a:schemeClr>
                </a:solidFill>
                <a:latin typeface="Times New Roman" panose="02020603050405020304" pitchFamily="18" charset="0"/>
                <a:cs typeface="Times New Roman" panose="02020603050405020304" pitchFamily="18" charset="0"/>
              </a:rPr>
              <a:t>honour</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 the dead or to satisfy the ancestors, who might return either to help or to do harm. For the Japanese festival. </a:t>
            </a:r>
            <a:r>
              <a:rPr lang="en-US" altLang="zh-CN" sz="2800" b="1" i="1" dirty="0" err="1">
                <a:solidFill>
                  <a:schemeClr val="bg1">
                    <a:lumMod val="85000"/>
                  </a:schemeClr>
                </a:solidFill>
                <a:latin typeface="Times New Roman" panose="02020603050405020304" pitchFamily="18" charset="0"/>
                <a:cs typeface="Times New Roman" panose="02020603050405020304" pitchFamily="18" charset="0"/>
              </a:rPr>
              <a:t>Obon</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 people should go to clean graves and light incense in memory of their ancestors. They also light lamps and play music because they think that this will lead the ancestors back to earth. In Mexico, people celebrate the Day of the Dead in early November. On this important feast day, people eat food in the shape of skulls and cakes with “bones” on them. They offer food, flowers and gifts to the dead. The Western holiday Halloween also had its origin in old beliefs about the return of the spirits of dead people.</a:t>
            </a:r>
            <a:r>
              <a:rPr lang="zh-CN" altLang="zh-CN" sz="2800" b="1" i="1" dirty="0">
                <a:solidFill>
                  <a:schemeClr val="bg1">
                    <a:lumMod val="85000"/>
                  </a:schemeClr>
                </a:solidFill>
                <a:latin typeface="Times New Roman" panose="02020603050405020304" pitchFamily="18" charset="0"/>
                <a:cs typeface="Times New Roman" panose="02020603050405020304" pitchFamily="18" charset="0"/>
              </a:rPr>
              <a:t> </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It is now a children’s festival, when they can dress up and to their </a:t>
            </a:r>
            <a:r>
              <a:rPr lang="en-US" altLang="zh-CN" sz="2800" b="1" i="1" dirty="0" err="1">
                <a:solidFill>
                  <a:schemeClr val="bg1">
                    <a:lumMod val="85000"/>
                  </a:schemeClr>
                </a:solidFill>
                <a:latin typeface="Times New Roman" panose="02020603050405020304" pitchFamily="18" charset="0"/>
                <a:cs typeface="Times New Roman" panose="02020603050405020304" pitchFamily="18" charset="0"/>
              </a:rPr>
              <a:t>neighbours’</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 homes to ask for sweets. If the </a:t>
            </a:r>
            <a:r>
              <a:rPr lang="en-US" altLang="zh-CN" sz="2800" b="1" i="1" dirty="0" err="1">
                <a:solidFill>
                  <a:schemeClr val="bg1">
                    <a:lumMod val="85000"/>
                  </a:schemeClr>
                </a:solidFill>
                <a:latin typeface="Times New Roman" panose="02020603050405020304" pitchFamily="18" charset="0"/>
                <a:cs typeface="Times New Roman" panose="02020603050405020304" pitchFamily="18" charset="0"/>
              </a:rPr>
              <a:t>neighbours</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 do not give any sweets, the children might play a trick on them.</a:t>
            </a:r>
            <a:endParaRPr lang="en-US" altLang="zh-CN" sz="2800" b="1" i="1" dirty="0">
              <a:solidFill>
                <a:schemeClr val="bg1">
                  <a:lumMod val="85000"/>
                </a:schemeClr>
              </a:solidFill>
              <a:latin typeface="Times New Roman" panose="02020603050405020304" pitchFamily="18" charset="0"/>
              <a:cs typeface="Times New Roman" panose="02020603050405020304" pitchFamily="18" charset="0"/>
              <a:sym typeface="+mn-ea"/>
            </a:endParaRPr>
          </a:p>
        </p:txBody>
      </p:sp>
      <p:sp>
        <p:nvSpPr>
          <p:cNvPr id="8" name="文本框 7"/>
          <p:cNvSpPr txBox="1"/>
          <p:nvPr/>
        </p:nvSpPr>
        <p:spPr>
          <a:xfrm>
            <a:off x="-69850" y="1830705"/>
            <a:ext cx="12259310" cy="944880"/>
          </a:xfrm>
          <a:prstGeom prst="rect">
            <a:avLst/>
          </a:prstGeom>
          <a:noFill/>
        </p:spPr>
        <p:txBody>
          <a:bodyPr wrap="square" rtlCol="0">
            <a:spAutoFit/>
          </a:bodyPr>
          <a:lstStyle/>
          <a:p>
            <a:r>
              <a:rPr lang="en-US" altLang="zh-CN" sz="2800" b="1" i="1" dirty="0">
                <a:solidFill>
                  <a:schemeClr val="tx1"/>
                </a:solidFill>
                <a:latin typeface="Times New Roman" panose="02020603050405020304" pitchFamily="18" charset="0"/>
                <a:cs typeface="Times New Roman" panose="02020603050405020304" pitchFamily="18" charset="0"/>
                <a:sym typeface="+mn-ea"/>
              </a:rPr>
              <a:t>Some festivals are held to </a:t>
            </a:r>
            <a:r>
              <a:rPr lang="en-US" altLang="zh-CN" sz="2800" b="1" i="1" dirty="0" err="1">
                <a:solidFill>
                  <a:schemeClr val="tx1"/>
                </a:solidFill>
                <a:latin typeface="Times New Roman" panose="02020603050405020304" pitchFamily="18" charset="0"/>
                <a:cs typeface="Times New Roman" panose="02020603050405020304" pitchFamily="18" charset="0"/>
                <a:sym typeface="+mn-ea"/>
              </a:rPr>
              <a:t>honour</a:t>
            </a:r>
            <a:r>
              <a:rPr lang="en-US" altLang="zh-CN" sz="2800" b="1" i="1" dirty="0">
                <a:solidFill>
                  <a:schemeClr val="tx1"/>
                </a:solidFill>
                <a:latin typeface="Times New Roman" panose="02020603050405020304" pitchFamily="18" charset="0"/>
                <a:cs typeface="Times New Roman" panose="02020603050405020304" pitchFamily="18" charset="0"/>
                <a:sym typeface="+mn-ea"/>
              </a:rPr>
              <a:t> the dead or to satisfy the ancestors, who might return either to help or to do harm.</a:t>
            </a:r>
            <a:r>
              <a:rPr lang="en-US" altLang="zh-CN" sz="2800" b="1" i="1" dirty="0">
                <a:solidFill>
                  <a:srgbClr val="C00000"/>
                </a:solidFill>
                <a:latin typeface="Times New Roman" panose="02020603050405020304" pitchFamily="18" charset="0"/>
                <a:cs typeface="Times New Roman" panose="02020603050405020304" pitchFamily="18" charset="0"/>
                <a:sym typeface="+mn-ea"/>
              </a:rPr>
              <a:t> </a:t>
            </a:r>
          </a:p>
        </p:txBody>
      </p:sp>
      <p:sp>
        <p:nvSpPr>
          <p:cNvPr id="2" name="TextBox 6"/>
          <p:cNvSpPr txBox="1"/>
          <p:nvPr/>
        </p:nvSpPr>
        <p:spPr>
          <a:xfrm>
            <a:off x="173990" y="3314700"/>
            <a:ext cx="1576070" cy="49149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Festival</a:t>
            </a:r>
          </a:p>
        </p:txBody>
      </p:sp>
      <p:sp>
        <p:nvSpPr>
          <p:cNvPr id="11" name="文本框 10"/>
          <p:cNvSpPr txBox="1"/>
          <p:nvPr/>
        </p:nvSpPr>
        <p:spPr>
          <a:xfrm>
            <a:off x="9027704" y="2246539"/>
            <a:ext cx="1088390" cy="518160"/>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sym typeface="+mn-ea"/>
              </a:rPr>
              <a:t>Obon</a:t>
            </a:r>
          </a:p>
        </p:txBody>
      </p:sp>
      <p:sp>
        <p:nvSpPr>
          <p:cNvPr id="13" name="文本框 12"/>
          <p:cNvSpPr txBox="1"/>
          <p:nvPr/>
        </p:nvSpPr>
        <p:spPr>
          <a:xfrm>
            <a:off x="-15875" y="4829810"/>
            <a:ext cx="1870075" cy="518160"/>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sym typeface="+mn-ea"/>
              </a:rPr>
              <a:t>Halloween</a:t>
            </a:r>
          </a:p>
        </p:txBody>
      </p:sp>
      <p:sp>
        <p:nvSpPr>
          <p:cNvPr id="38" name="文本框 15"/>
          <p:cNvSpPr txBox="1"/>
          <p:nvPr/>
        </p:nvSpPr>
        <p:spPr>
          <a:xfrm>
            <a:off x="2522220" y="816610"/>
            <a:ext cx="8357235" cy="914400"/>
          </a:xfrm>
          <a:prstGeom prst="rect">
            <a:avLst/>
          </a:prstGeom>
          <a:solidFill>
            <a:schemeClr val="accent4">
              <a:lumMod val="40000"/>
              <a:lumOff val="60000"/>
            </a:schemeClr>
          </a:solidFill>
        </p:spPr>
        <p:txBody>
          <a:bodyPr wrap="square" rtlCol="0">
            <a:spAutoFit/>
          </a:bodyPr>
          <a:lstStyle/>
          <a:p>
            <a:r>
              <a:rPr lang="en-US" altLang="zh-CN" sz="5400" b="1" dirty="0">
                <a:latin typeface="Times New Roman" panose="02020603050405020304" pitchFamily="18" charset="0"/>
                <a:cs typeface="Times New Roman" panose="02020603050405020304" pitchFamily="18" charset="0"/>
              </a:rPr>
              <a:t>How to introduce a festival? </a:t>
            </a:r>
            <a:endParaRPr lang="zh-CN" altLang="en-US" sz="5400" b="1" dirty="0">
              <a:latin typeface="Times New Roman" panose="02020603050405020304" pitchFamily="18" charset="0"/>
              <a:cs typeface="Times New Roman" panose="02020603050405020304" pitchFamily="18" charset="0"/>
            </a:endParaRPr>
          </a:p>
        </p:txBody>
      </p:sp>
      <p:sp>
        <p:nvSpPr>
          <p:cNvPr id="53" name="圆角矩形 52"/>
          <p:cNvSpPr/>
          <p:nvPr/>
        </p:nvSpPr>
        <p:spPr>
          <a:xfrm>
            <a:off x="1151889" y="1911032"/>
            <a:ext cx="5150939" cy="784225"/>
          </a:xfrm>
          <a:prstGeom prst="roundRect">
            <a:avLst/>
          </a:prstGeom>
          <a:solidFill>
            <a:schemeClr val="accent6">
              <a:lumMod val="60000"/>
              <a:lumOff val="4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US" altLang="zh-CN" sz="4800" b="1" dirty="0">
                <a:solidFill>
                  <a:schemeClr val="tx1"/>
                </a:solidFill>
                <a:latin typeface="Times New Roman" panose="02020603050405020304" pitchFamily="18" charset="0"/>
                <a:cs typeface="Times New Roman" panose="02020603050405020304" pitchFamily="18" charset="0"/>
              </a:rPr>
              <a:t> Topic sentence</a:t>
            </a:r>
            <a:endParaRPr lang="zh-CN" altLang="en-US" sz="4800" b="1" dirty="0">
              <a:solidFill>
                <a:schemeClr val="tx1"/>
              </a:solidFill>
              <a:latin typeface="Times New Roman" panose="02020603050405020304" pitchFamily="18" charset="0"/>
              <a:cs typeface="Times New Roman" panose="02020603050405020304" pitchFamily="18" charset="0"/>
            </a:endParaRPr>
          </a:p>
        </p:txBody>
      </p:sp>
      <p:sp>
        <p:nvSpPr>
          <p:cNvPr id="54" name="十字形 53"/>
          <p:cNvSpPr/>
          <p:nvPr/>
        </p:nvSpPr>
        <p:spPr>
          <a:xfrm>
            <a:off x="3902710" y="3043555"/>
            <a:ext cx="701040" cy="588645"/>
          </a:xfrm>
          <a:prstGeom prst="plus">
            <a:avLst/>
          </a:prstGeom>
          <a:solidFill>
            <a:schemeClr val="accent6">
              <a:lumMod val="60000"/>
              <a:lumOff val="4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56" name="文本框 55"/>
          <p:cNvSpPr txBox="1"/>
          <p:nvPr/>
        </p:nvSpPr>
        <p:spPr>
          <a:xfrm>
            <a:off x="5019040" y="3520440"/>
            <a:ext cx="3363595" cy="521970"/>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sym typeface="+mn-ea"/>
              </a:rPr>
              <a:t>the Day of the Dead</a:t>
            </a:r>
          </a:p>
        </p:txBody>
      </p:sp>
      <p:sp>
        <p:nvSpPr>
          <p:cNvPr id="44" name="圆角矩形 43"/>
          <p:cNvSpPr/>
          <p:nvPr/>
        </p:nvSpPr>
        <p:spPr>
          <a:xfrm>
            <a:off x="5084445" y="3469640"/>
            <a:ext cx="2945765" cy="753745"/>
          </a:xfrm>
          <a:prstGeom prst="roundRect">
            <a:avLst/>
          </a:prstGeom>
          <a:solidFill>
            <a:schemeClr val="accent6">
              <a:lumMod val="60000"/>
              <a:lumOff val="4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4800" b="1" dirty="0">
                <a:solidFill>
                  <a:schemeClr val="tx1"/>
                </a:solidFill>
                <a:latin typeface="Times New Roman" panose="02020603050405020304" pitchFamily="18" charset="0"/>
                <a:cs typeface="Times New Roman" panose="02020603050405020304" pitchFamily="18" charset="0"/>
              </a:rPr>
              <a:t>Examples</a:t>
            </a:r>
          </a:p>
        </p:txBody>
      </p:sp>
      <p:sp>
        <p:nvSpPr>
          <p:cNvPr id="15" name="十字形 14"/>
          <p:cNvSpPr/>
          <p:nvPr/>
        </p:nvSpPr>
        <p:spPr>
          <a:xfrm>
            <a:off x="8688070" y="4552315"/>
            <a:ext cx="701040" cy="588645"/>
          </a:xfrm>
          <a:prstGeom prst="plus">
            <a:avLst/>
          </a:prstGeom>
          <a:solidFill>
            <a:schemeClr val="accent6">
              <a:lumMod val="60000"/>
              <a:lumOff val="4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a:p>
        </p:txBody>
      </p:sp>
      <p:sp>
        <p:nvSpPr>
          <p:cNvPr id="16" name="文本框 12"/>
          <p:cNvSpPr txBox="1"/>
          <p:nvPr/>
        </p:nvSpPr>
        <p:spPr>
          <a:xfrm>
            <a:off x="725218" y="2673485"/>
            <a:ext cx="5174842" cy="523220"/>
          </a:xfrm>
          <a:prstGeom prst="rect">
            <a:avLst/>
          </a:prstGeom>
          <a:noFill/>
        </p:spPr>
        <p:txBody>
          <a:bodyPr wrap="square" rtlCol="0">
            <a:spAutoFit/>
          </a:bodyPr>
          <a:lstStyle/>
          <a:p>
            <a:r>
              <a:rPr lang="en-US" altLang="zh-CN" sz="2800" b="1" i="1" dirty="0">
                <a:solidFill>
                  <a:srgbClr val="7030A0"/>
                </a:solidFill>
                <a:latin typeface="Times New Roman" panose="02020603050405020304" pitchFamily="18" charset="0"/>
                <a:cs typeface="Times New Roman" panose="02020603050405020304" pitchFamily="18" charset="0"/>
              </a:rPr>
              <a:t>clean graves and light incense</a:t>
            </a:r>
            <a:endParaRPr lang="en-US" altLang="zh-CN" sz="2800" b="1" i="1" dirty="0">
              <a:solidFill>
                <a:srgbClr val="C00000"/>
              </a:solidFill>
              <a:latin typeface="Times New Roman" panose="02020603050405020304" pitchFamily="18" charset="0"/>
              <a:cs typeface="Times New Roman" panose="02020603050405020304" pitchFamily="18" charset="0"/>
              <a:sym typeface="+mn-ea"/>
            </a:endParaRPr>
          </a:p>
        </p:txBody>
      </p:sp>
      <p:sp>
        <p:nvSpPr>
          <p:cNvPr id="17" name="文本框 12"/>
          <p:cNvSpPr txBox="1"/>
          <p:nvPr/>
        </p:nvSpPr>
        <p:spPr>
          <a:xfrm>
            <a:off x="-48056" y="2659469"/>
            <a:ext cx="12240056" cy="954107"/>
          </a:xfrm>
          <a:prstGeom prst="rect">
            <a:avLst/>
          </a:prstGeom>
          <a:noFill/>
        </p:spPr>
        <p:txBody>
          <a:bodyPr wrap="square" rtlCol="0">
            <a:spAutoFit/>
          </a:bodyPr>
          <a:lstStyle/>
          <a:p>
            <a:r>
              <a:rPr lang="en-US" altLang="zh-CN" sz="2800" b="1" i="1" dirty="0">
                <a:solidFill>
                  <a:srgbClr val="7030A0"/>
                </a:solidFill>
                <a:latin typeface="Times New Roman" panose="02020603050405020304" pitchFamily="18" charset="0"/>
                <a:cs typeface="Times New Roman" panose="02020603050405020304" pitchFamily="18" charset="0"/>
              </a:rPr>
              <a:t>                                                                                                                              light lamps </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and </a:t>
            </a:r>
            <a:r>
              <a:rPr lang="en-US" altLang="zh-CN" sz="2800" b="1" i="1" dirty="0">
                <a:solidFill>
                  <a:srgbClr val="7030A0"/>
                </a:solidFill>
                <a:latin typeface="Times New Roman" panose="02020603050405020304" pitchFamily="18" charset="0"/>
                <a:cs typeface="Times New Roman" panose="02020603050405020304" pitchFamily="18" charset="0"/>
              </a:rPr>
              <a:t>play music</a:t>
            </a:r>
            <a:endParaRPr lang="en-US" altLang="zh-CN" sz="2800" b="1" i="1" dirty="0">
              <a:solidFill>
                <a:srgbClr val="C00000"/>
              </a:solidFill>
              <a:latin typeface="Times New Roman" panose="02020603050405020304" pitchFamily="18" charset="0"/>
              <a:cs typeface="Times New Roman" panose="02020603050405020304" pitchFamily="18" charset="0"/>
              <a:sym typeface="+mn-ea"/>
            </a:endParaRPr>
          </a:p>
        </p:txBody>
      </p:sp>
      <p:sp>
        <p:nvSpPr>
          <p:cNvPr id="18" name="文本框 12"/>
          <p:cNvSpPr txBox="1"/>
          <p:nvPr/>
        </p:nvSpPr>
        <p:spPr>
          <a:xfrm>
            <a:off x="3948420" y="3962250"/>
            <a:ext cx="12240056" cy="523220"/>
          </a:xfrm>
          <a:prstGeom prst="rect">
            <a:avLst/>
          </a:prstGeom>
          <a:noFill/>
        </p:spPr>
        <p:txBody>
          <a:bodyPr wrap="square" rtlCol="0">
            <a:spAutoFit/>
          </a:bodyPr>
          <a:lstStyle/>
          <a:p>
            <a:r>
              <a:rPr lang="en-US" altLang="zh-CN" sz="2800" b="1" i="1" dirty="0">
                <a:solidFill>
                  <a:srgbClr val="7030A0"/>
                </a:solidFill>
                <a:latin typeface="Times New Roman" panose="02020603050405020304" pitchFamily="18" charset="0"/>
                <a:cs typeface="Times New Roman" panose="02020603050405020304" pitchFamily="18" charset="0"/>
              </a:rPr>
              <a:t>eat food in the shape of skulls and cakes with “bones”</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 </a:t>
            </a:r>
            <a:endParaRPr lang="en-US" altLang="zh-CN" sz="2800" b="1" i="1" dirty="0">
              <a:solidFill>
                <a:srgbClr val="C00000"/>
              </a:solidFill>
              <a:latin typeface="Times New Roman" panose="02020603050405020304" pitchFamily="18" charset="0"/>
              <a:cs typeface="Times New Roman" panose="02020603050405020304" pitchFamily="18" charset="0"/>
              <a:sym typeface="+mn-ea"/>
            </a:endParaRPr>
          </a:p>
        </p:txBody>
      </p:sp>
      <p:sp>
        <p:nvSpPr>
          <p:cNvPr id="19" name="文本框 12"/>
          <p:cNvSpPr txBox="1"/>
          <p:nvPr/>
        </p:nvSpPr>
        <p:spPr>
          <a:xfrm>
            <a:off x="2102814" y="4383868"/>
            <a:ext cx="12240056" cy="523220"/>
          </a:xfrm>
          <a:prstGeom prst="rect">
            <a:avLst/>
          </a:prstGeom>
          <a:noFill/>
        </p:spPr>
        <p:txBody>
          <a:bodyPr wrap="square" rtlCol="0">
            <a:spAutoFit/>
          </a:bodyPr>
          <a:lstStyle/>
          <a:p>
            <a:r>
              <a:rPr lang="en-US" altLang="zh-CN" sz="2800" b="1" i="1" dirty="0">
                <a:solidFill>
                  <a:srgbClr val="7030A0"/>
                </a:solidFill>
                <a:latin typeface="Times New Roman" panose="02020603050405020304" pitchFamily="18" charset="0"/>
                <a:cs typeface="Times New Roman" panose="02020603050405020304" pitchFamily="18" charset="0"/>
              </a:rPr>
              <a:t>offer food, flowers and gifts</a:t>
            </a:r>
            <a:endParaRPr lang="en-US" altLang="zh-CN" sz="2800" b="1" i="1" dirty="0">
              <a:solidFill>
                <a:srgbClr val="C00000"/>
              </a:solidFill>
              <a:latin typeface="Times New Roman" panose="02020603050405020304" pitchFamily="18" charset="0"/>
              <a:cs typeface="Times New Roman" panose="02020603050405020304" pitchFamily="18" charset="0"/>
              <a:sym typeface="+mn-ea"/>
            </a:endParaRPr>
          </a:p>
        </p:txBody>
      </p:sp>
      <p:sp>
        <p:nvSpPr>
          <p:cNvPr id="20" name="文本框 12"/>
          <p:cNvSpPr txBox="1"/>
          <p:nvPr/>
        </p:nvSpPr>
        <p:spPr>
          <a:xfrm>
            <a:off x="3168940" y="5643183"/>
            <a:ext cx="12240056" cy="523220"/>
          </a:xfrm>
          <a:prstGeom prst="rect">
            <a:avLst/>
          </a:prstGeom>
          <a:noFill/>
        </p:spPr>
        <p:txBody>
          <a:bodyPr wrap="square" rtlCol="0">
            <a:spAutoFit/>
          </a:bodyPr>
          <a:lstStyle/>
          <a:p>
            <a:r>
              <a:rPr lang="en-US" altLang="zh-CN" sz="2800" b="1" i="1" dirty="0">
                <a:solidFill>
                  <a:srgbClr val="7030A0"/>
                </a:solidFill>
                <a:latin typeface="Times New Roman" panose="02020603050405020304" pitchFamily="18" charset="0"/>
                <a:cs typeface="Times New Roman" panose="02020603050405020304" pitchFamily="18" charset="0"/>
              </a:rPr>
              <a:t>ask for sweets</a:t>
            </a:r>
            <a:endParaRPr lang="en-US" altLang="zh-CN" sz="2800" b="1" i="1" dirty="0">
              <a:solidFill>
                <a:srgbClr val="C00000"/>
              </a:solidFill>
              <a:latin typeface="Times New Roman" panose="02020603050405020304" pitchFamily="18" charset="0"/>
              <a:cs typeface="Times New Roman" panose="02020603050405020304" pitchFamily="18" charset="0"/>
              <a:sym typeface="+mn-ea"/>
            </a:endParaRPr>
          </a:p>
        </p:txBody>
      </p:sp>
      <p:sp>
        <p:nvSpPr>
          <p:cNvPr id="21" name="文本框 12"/>
          <p:cNvSpPr txBox="1"/>
          <p:nvPr/>
        </p:nvSpPr>
        <p:spPr>
          <a:xfrm>
            <a:off x="2157244" y="6092845"/>
            <a:ext cx="12240056" cy="523220"/>
          </a:xfrm>
          <a:prstGeom prst="rect">
            <a:avLst/>
          </a:prstGeom>
          <a:noFill/>
        </p:spPr>
        <p:txBody>
          <a:bodyPr wrap="square" rtlCol="0">
            <a:spAutoFit/>
          </a:bodyPr>
          <a:lstStyle/>
          <a:p>
            <a:r>
              <a:rPr lang="en-US" altLang="zh-CN" sz="2800" b="1" i="1" dirty="0">
                <a:solidFill>
                  <a:srgbClr val="7030A0"/>
                </a:solidFill>
                <a:latin typeface="Times New Roman" panose="02020603050405020304" pitchFamily="18" charset="0"/>
                <a:cs typeface="Times New Roman" panose="02020603050405020304" pitchFamily="18" charset="0"/>
              </a:rPr>
              <a:t>play a trick</a:t>
            </a:r>
            <a:endParaRPr lang="en-US" altLang="zh-CN" sz="2800" b="1" i="1" dirty="0">
              <a:solidFill>
                <a:srgbClr val="C00000"/>
              </a:solidFill>
              <a:latin typeface="Times New Roman" panose="02020603050405020304" pitchFamily="18" charset="0"/>
              <a:cs typeface="Times New Roman" panose="02020603050405020304" pitchFamily="18" charset="0"/>
              <a:sym typeface="+mn-ea"/>
            </a:endParaRPr>
          </a:p>
        </p:txBody>
      </p:sp>
      <p:sp>
        <p:nvSpPr>
          <p:cNvPr id="22" name="圆角矩形 21"/>
          <p:cNvSpPr/>
          <p:nvPr/>
        </p:nvSpPr>
        <p:spPr>
          <a:xfrm>
            <a:off x="7631289" y="5219567"/>
            <a:ext cx="4129365" cy="645929"/>
          </a:xfrm>
          <a:prstGeom prst="roundRect">
            <a:avLst/>
          </a:prstGeom>
          <a:solidFill>
            <a:schemeClr val="accent6">
              <a:lumMod val="60000"/>
              <a:lumOff val="4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US" altLang="zh-CN" sz="4800" b="1" dirty="0">
                <a:solidFill>
                  <a:schemeClr val="tx1"/>
                </a:solidFill>
                <a:latin typeface="Times New Roman" panose="02020603050405020304" pitchFamily="18" charset="0"/>
                <a:cs typeface="Times New Roman" panose="02020603050405020304" pitchFamily="18" charset="0"/>
              </a:rPr>
              <a:t>Details</a:t>
            </a:r>
          </a:p>
        </p:txBody>
      </p:sp>
    </p:spTree>
    <p:extLst>
      <p:ext uri="{BB962C8B-B14F-4D97-AF65-F5344CB8AC3E}">
        <p14:creationId xmlns:p14="http://schemas.microsoft.com/office/powerpoint/2010/main" val="13800530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blinds(horizontal)">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blinds(horizontal)">
                                      <p:cBhvr>
                                        <p:cTn id="24" dur="500"/>
                                        <p:tgtEl>
                                          <p:spTgt spid="56"/>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blinds(horizontal)">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blinds(horizontal)">
                                      <p:cBhvr>
                                        <p:cTn id="32" dur="500"/>
                                        <p:tgtEl>
                                          <p:spTgt spid="4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linds(horizontal)">
                                      <p:cBhvr>
                                        <p:cTn id="37" dur="500"/>
                                        <p:tgtEl>
                                          <p:spTgt spid="15"/>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linds(horizontal)">
                                      <p:cBhvr>
                                        <p:cTn id="40" dur="500"/>
                                        <p:tgtEl>
                                          <p:spTgt spid="16"/>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linds(horizontal)">
                                      <p:cBhvr>
                                        <p:cTn id="43" dur="500"/>
                                        <p:tgtEl>
                                          <p:spTgt spid="17"/>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blinds(horizontal)">
                                      <p:cBhvr>
                                        <p:cTn id="46" dur="500"/>
                                        <p:tgtEl>
                                          <p:spTgt spid="18"/>
                                        </p:tgtEl>
                                      </p:cBhvr>
                                    </p:animEffect>
                                  </p:childTnLst>
                                </p:cTn>
                              </p:par>
                              <p:par>
                                <p:cTn id="47" presetID="3" presetClass="entr" presetSubtype="1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blinds(horizontal)">
                                      <p:cBhvr>
                                        <p:cTn id="49" dur="500"/>
                                        <p:tgtEl>
                                          <p:spTgt spid="19"/>
                                        </p:tgtEl>
                                      </p:cBhvr>
                                    </p:animEffect>
                                  </p:childTnLst>
                                </p:cTn>
                              </p:par>
                              <p:par>
                                <p:cTn id="50" presetID="3" presetClass="entr" presetSubtype="10" fill="hold" grpId="0" nodeType="with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linds(horizontal)">
                                      <p:cBhvr>
                                        <p:cTn id="52" dur="500"/>
                                        <p:tgtEl>
                                          <p:spTgt spid="20"/>
                                        </p:tgtEl>
                                      </p:cBhvr>
                                    </p:animEffect>
                                  </p:childTnLst>
                                </p:cTn>
                              </p:par>
                              <p:par>
                                <p:cTn id="53" presetID="3" presetClass="entr" presetSubtype="1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blinds(horizontal)">
                                      <p:cBhvr>
                                        <p:cTn id="55" dur="500"/>
                                        <p:tgtEl>
                                          <p:spTgt spid="21"/>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blinds(horizontal)">
                                      <p:cBhvr>
                                        <p:cTn id="6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p:bldP spid="53" grpId="0" animBg="1"/>
      <p:bldP spid="54" grpId="0" animBg="1"/>
      <p:bldP spid="56" grpId="0"/>
      <p:bldP spid="44" grpId="0" bldLvl="0" animBg="1"/>
      <p:bldP spid="15" grpId="0" animBg="1"/>
      <p:bldP spid="16" grpId="0"/>
      <p:bldP spid="17" grpId="0"/>
      <p:bldP spid="18" grpId="0"/>
      <p:bldP spid="19" grpId="0"/>
      <p:bldP spid="20" grpId="0"/>
      <p:bldP spid="21" grpId="0"/>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0462" y="695325"/>
            <a:ext cx="12393613" cy="2651760"/>
          </a:xfrm>
          <a:prstGeom prst="rect">
            <a:avLst/>
          </a:prstGeom>
          <a:noFill/>
        </p:spPr>
        <p:txBody>
          <a:bodyPr wrap="square" rtlCol="0">
            <a:spAutoFit/>
          </a:bodyPr>
          <a:lstStyle/>
          <a:p>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Festivals can also be held to </a:t>
            </a:r>
            <a:r>
              <a:rPr lang="en-US" altLang="zh-CN" sz="2800" b="1" i="1" dirty="0" err="1">
                <a:solidFill>
                  <a:schemeClr val="bg1">
                    <a:lumMod val="85000"/>
                  </a:schemeClr>
                </a:solidFill>
                <a:latin typeface="Times New Roman" panose="02020603050405020304" pitchFamily="18" charset="0"/>
                <a:cs typeface="Times New Roman" panose="02020603050405020304" pitchFamily="18" charset="0"/>
              </a:rPr>
              <a:t>honour</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 famous people . The Dragon Boat Festival in China </a:t>
            </a:r>
            <a:r>
              <a:rPr lang="en-US" altLang="zh-CN" sz="2800" b="1" i="1" dirty="0" err="1">
                <a:solidFill>
                  <a:schemeClr val="bg1">
                    <a:lumMod val="85000"/>
                  </a:schemeClr>
                </a:solidFill>
                <a:latin typeface="Times New Roman" panose="02020603050405020304" pitchFamily="18" charset="0"/>
                <a:cs typeface="Times New Roman" panose="02020603050405020304" pitchFamily="18" charset="0"/>
              </a:rPr>
              <a:t>honours</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 the famous ancient poet, </a:t>
            </a:r>
            <a:r>
              <a:rPr lang="en-US" altLang="zh-CN" sz="2800" b="1" i="1" dirty="0" err="1">
                <a:solidFill>
                  <a:schemeClr val="bg1">
                    <a:lumMod val="85000"/>
                  </a:schemeClr>
                </a:solidFill>
                <a:latin typeface="Times New Roman" panose="02020603050405020304" pitchFamily="18" charset="0"/>
                <a:cs typeface="Times New Roman" panose="02020603050405020304" pitchFamily="18" charset="0"/>
              </a:rPr>
              <a:t>Qu</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 Yuan. In the USA Columbus Day is in memory of the arrival of Christopher Columbus in New World. India has a national festival on October 2 to </a:t>
            </a:r>
            <a:r>
              <a:rPr lang="en-US" altLang="zh-CN" sz="2800" b="1" i="1" dirty="0" err="1">
                <a:solidFill>
                  <a:schemeClr val="bg1">
                    <a:lumMod val="85000"/>
                  </a:schemeClr>
                </a:solidFill>
                <a:latin typeface="Times New Roman" panose="02020603050405020304" pitchFamily="18" charset="0"/>
                <a:cs typeface="Times New Roman" panose="02020603050405020304" pitchFamily="18" charset="0"/>
              </a:rPr>
              <a:t>honour</a:t>
            </a:r>
            <a:r>
              <a:rPr lang="en-US" altLang="zh-CN" sz="2800" b="1" i="1" dirty="0">
                <a:solidFill>
                  <a:schemeClr val="bg1">
                    <a:lumMod val="85000"/>
                  </a:schemeClr>
                </a:solidFill>
                <a:latin typeface="Times New Roman" panose="02020603050405020304" pitchFamily="18" charset="0"/>
                <a:cs typeface="Times New Roman" panose="02020603050405020304" pitchFamily="18" charset="0"/>
              </a:rPr>
              <a:t> Mohandas Gandhi, the leader who helped gain India’s independence from Britain. </a:t>
            </a:r>
            <a:br>
              <a:rPr lang="en-US" altLang="zh-CN" sz="2800" b="1" i="1" dirty="0">
                <a:solidFill>
                  <a:schemeClr val="bg1">
                    <a:lumMod val="85000"/>
                  </a:schemeClr>
                </a:solidFill>
              </a:rPr>
            </a:br>
            <a:endParaRPr lang="en-US" altLang="zh-CN" sz="2800" b="1" i="1" dirty="0">
              <a:solidFill>
                <a:schemeClr val="bg1">
                  <a:lumMod val="85000"/>
                </a:schemeClr>
              </a:solidFill>
              <a:latin typeface="Times New Roman" panose="02020603050405020304" pitchFamily="18" charset="0"/>
              <a:sym typeface="+mn-ea"/>
            </a:endParaRPr>
          </a:p>
        </p:txBody>
      </p:sp>
      <p:sp>
        <p:nvSpPr>
          <p:cNvPr id="36867" name="矩形 45064"/>
          <p:cNvSpPr/>
          <p:nvPr/>
        </p:nvSpPr>
        <p:spPr>
          <a:xfrm>
            <a:off x="22225" y="21590"/>
            <a:ext cx="6036945" cy="565150"/>
          </a:xfrm>
          <a:prstGeom prst="rect">
            <a:avLst/>
          </a:prstGeom>
          <a:solidFill>
            <a:schemeClr val="accent3"/>
          </a:solidFill>
          <a:ln w="9525">
            <a:noFill/>
          </a:ln>
        </p:spPr>
        <p:txBody>
          <a:bodyPr anchor="ctr"/>
          <a:lstStyle/>
          <a:p>
            <a:r>
              <a:rPr lang="en-US" sz="3200" kern="0" dirty="0">
                <a:solidFill>
                  <a:schemeClr val="bg1"/>
                </a:solidFill>
                <a:effectLst>
                  <a:outerShdw blurRad="38100" dist="38100" dir="2700000" algn="tl">
                    <a:srgbClr val="000000">
                      <a:alpha val="43137"/>
                    </a:srgbClr>
                  </a:outerShdw>
                </a:effectLst>
                <a:latin typeface="Impact" panose="020B0806030902050204" pitchFamily="34" charset="0"/>
                <a:sym typeface="+mn-ea"/>
              </a:rPr>
              <a:t>Festivals to Honour People--Para. 3</a:t>
            </a:r>
            <a:r>
              <a:rPr lang="en-US" altLang="zh-CN" sz="3200" dirty="0">
                <a:solidFill>
                  <a:schemeClr val="bg1"/>
                </a:solidFill>
                <a:latin typeface="Impact" panose="020B0806030902050204" pitchFamily="34" charset="0"/>
                <a:ea typeface="宋体" panose="02010600030101010101" pitchFamily="2" charset="-122"/>
                <a:sym typeface="+mn-ea"/>
              </a:rPr>
              <a:t> </a:t>
            </a:r>
          </a:p>
        </p:txBody>
      </p:sp>
      <p:pic>
        <p:nvPicPr>
          <p:cNvPr id="25602" name="Picture 1026" descr="C:\Documents and Settings\hsyfg\桌面\W02006090442964719269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4905" y="2927348"/>
            <a:ext cx="1910584" cy="1833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1027" descr="C:\Documents and Settings\hsyfg\桌面\0019b91ecaeb0b0da6f302.gif"/>
          <p:cNvPicPr>
            <a:picLocks noChangeAspect="1" noChangeArrowheads="1"/>
          </p:cNvPicPr>
          <p:nvPr/>
        </p:nvPicPr>
        <p:blipFill>
          <a:blip r:embed="rId4">
            <a:extLst>
              <a:ext uri="{28A0092B-C50C-407E-A947-70E740481C1C}">
                <a14:useLocalDpi xmlns:a14="http://schemas.microsoft.com/office/drawing/2010/main" val="0"/>
              </a:ext>
            </a:extLst>
          </a:blip>
          <a:srcRect t="7143"/>
          <a:stretch>
            <a:fillRect/>
          </a:stretch>
        </p:blipFill>
        <p:spPr bwMode="auto">
          <a:xfrm>
            <a:off x="9002476" y="2754394"/>
            <a:ext cx="1914569" cy="2020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1028" descr="C:\Documents and Settings\hsyfg\桌面\2007040416263279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809" y="2927348"/>
            <a:ext cx="2263333" cy="1728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文本框 1"/>
          <p:cNvSpPr txBox="1"/>
          <p:nvPr/>
        </p:nvSpPr>
        <p:spPr>
          <a:xfrm>
            <a:off x="-73027" y="679395"/>
            <a:ext cx="8256905" cy="518160"/>
          </a:xfrm>
          <a:prstGeom prst="rect">
            <a:avLst/>
          </a:prstGeom>
          <a:noFill/>
        </p:spPr>
        <p:txBody>
          <a:bodyPr wrap="square" rtlCol="0">
            <a:spAutoFit/>
          </a:bodyPr>
          <a:lstStyle/>
          <a:p>
            <a:r>
              <a:rPr lang="en-US" altLang="zh-CN" sz="2800" b="1" i="1" dirty="0">
                <a:solidFill>
                  <a:schemeClr val="tx1"/>
                </a:solidFill>
                <a:latin typeface="Times New Roman" panose="02020603050405020304" pitchFamily="18" charset="0"/>
                <a:cs typeface="Times New Roman" panose="02020603050405020304" pitchFamily="18" charset="0"/>
                <a:sym typeface="+mn-ea"/>
              </a:rPr>
              <a:t>Festivals can also be held to </a:t>
            </a:r>
            <a:r>
              <a:rPr lang="en-US" altLang="zh-CN" sz="2800" b="1" i="1" dirty="0" err="1">
                <a:solidFill>
                  <a:schemeClr val="tx1"/>
                </a:solidFill>
                <a:latin typeface="Times New Roman" panose="02020603050405020304" pitchFamily="18" charset="0"/>
                <a:cs typeface="Times New Roman" panose="02020603050405020304" pitchFamily="18" charset="0"/>
                <a:sym typeface="+mn-ea"/>
              </a:rPr>
              <a:t>honour</a:t>
            </a:r>
            <a:r>
              <a:rPr lang="en-US" altLang="zh-CN" sz="2800" b="1" i="1" dirty="0">
                <a:solidFill>
                  <a:schemeClr val="tx1"/>
                </a:solidFill>
                <a:latin typeface="Times New Roman" panose="02020603050405020304" pitchFamily="18" charset="0"/>
                <a:cs typeface="Times New Roman" panose="02020603050405020304" pitchFamily="18" charset="0"/>
                <a:sym typeface="+mn-ea"/>
              </a:rPr>
              <a:t> famous people .  </a:t>
            </a:r>
          </a:p>
        </p:txBody>
      </p:sp>
      <p:sp>
        <p:nvSpPr>
          <p:cNvPr id="17" name="文本框 2"/>
          <p:cNvSpPr txBox="1"/>
          <p:nvPr/>
        </p:nvSpPr>
        <p:spPr>
          <a:xfrm>
            <a:off x="8355331" y="695325"/>
            <a:ext cx="3731483" cy="523220"/>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rPr>
              <a:t>Dragon Boat Festival in  </a:t>
            </a:r>
            <a:endParaRPr lang="en-US" altLang="zh-CN" sz="2800" b="1" i="1" dirty="0">
              <a:solidFill>
                <a:srgbClr val="C00000"/>
              </a:solidFill>
              <a:latin typeface="Times New Roman" panose="02020603050405020304" pitchFamily="18" charset="0"/>
              <a:cs typeface="Times New Roman" panose="02020603050405020304" pitchFamily="18" charset="0"/>
              <a:sym typeface="+mn-ea"/>
            </a:endParaRPr>
          </a:p>
        </p:txBody>
      </p:sp>
      <p:sp>
        <p:nvSpPr>
          <p:cNvPr id="11" name="TextBox 10"/>
          <p:cNvSpPr txBox="1"/>
          <p:nvPr/>
        </p:nvSpPr>
        <p:spPr>
          <a:xfrm>
            <a:off x="-235816" y="4753396"/>
            <a:ext cx="3540387" cy="830997"/>
          </a:xfrm>
          <a:prstGeom prst="rect">
            <a:avLst/>
          </a:prstGeom>
          <a:noFill/>
        </p:spPr>
        <p:txBody>
          <a:bodyPr wrap="square" rtlCol="0">
            <a:spAutoFit/>
          </a:bodyPr>
          <a:lstStyle/>
          <a:p>
            <a:pPr algn="ctr"/>
            <a:r>
              <a:rPr lang="en-US" altLang="zh-CN" sz="2400" b="1" dirty="0" err="1">
                <a:latin typeface="Arial Narrow" panose="020B0606020202030204" pitchFamily="34" charset="0"/>
              </a:rPr>
              <a:t>Qu</a:t>
            </a:r>
            <a:r>
              <a:rPr lang="en-US" altLang="zh-CN" sz="2400" b="1" dirty="0">
                <a:latin typeface="Arial Narrow" panose="020B0606020202030204" pitchFamily="34" charset="0"/>
              </a:rPr>
              <a:t> Yuan</a:t>
            </a:r>
          </a:p>
          <a:p>
            <a:pPr algn="ctr"/>
            <a:r>
              <a:rPr lang="en-US" altLang="zh-CN" sz="2400" b="1" dirty="0">
                <a:latin typeface="Arial Narrow" panose="020B0606020202030204" pitchFamily="34" charset="0"/>
              </a:rPr>
              <a:t>a famous poet</a:t>
            </a:r>
            <a:endParaRPr lang="zh-CN" altLang="en-US" sz="2400" b="1" dirty="0">
              <a:latin typeface="Arial Narrow" panose="020B0606020202030204" pitchFamily="34" charset="0"/>
            </a:endParaRPr>
          </a:p>
        </p:txBody>
      </p:sp>
      <p:sp>
        <p:nvSpPr>
          <p:cNvPr id="20" name="TextBox 19"/>
          <p:cNvSpPr txBox="1"/>
          <p:nvPr/>
        </p:nvSpPr>
        <p:spPr>
          <a:xfrm>
            <a:off x="2320827" y="4775015"/>
            <a:ext cx="6034345" cy="830997"/>
          </a:xfrm>
          <a:prstGeom prst="rect">
            <a:avLst/>
          </a:prstGeom>
          <a:noFill/>
        </p:spPr>
        <p:txBody>
          <a:bodyPr wrap="square" rtlCol="0">
            <a:spAutoFit/>
          </a:bodyPr>
          <a:lstStyle/>
          <a:p>
            <a:pPr algn="ctr"/>
            <a:r>
              <a:rPr lang="en-US" altLang="zh-CN" sz="2400" b="1" dirty="0">
                <a:latin typeface="Arial Narrow" panose="020B0606020202030204" pitchFamily="34" charset="0"/>
                <a:cs typeface="Times New Roman" panose="02020603050405020304" pitchFamily="18" charset="0"/>
              </a:rPr>
              <a:t>Christopher Columbus</a:t>
            </a:r>
          </a:p>
          <a:p>
            <a:pPr algn="ctr"/>
            <a:r>
              <a:rPr lang="en-US" altLang="zh-CN" sz="2400" b="1" dirty="0">
                <a:latin typeface="Arial Narrow" panose="020B0606020202030204" pitchFamily="34" charset="0"/>
                <a:cs typeface="Times New Roman" panose="02020603050405020304" pitchFamily="18" charset="0"/>
              </a:rPr>
              <a:t>the first arrival in the New World</a:t>
            </a:r>
            <a:endParaRPr lang="zh-CN" altLang="en-US" sz="2400" dirty="0">
              <a:latin typeface="Arial Narrow" panose="020B0606020202030204" pitchFamily="34" charset="0"/>
            </a:endParaRPr>
          </a:p>
        </p:txBody>
      </p:sp>
      <p:sp>
        <p:nvSpPr>
          <p:cNvPr id="21" name="TextBox 20"/>
          <p:cNvSpPr txBox="1"/>
          <p:nvPr/>
        </p:nvSpPr>
        <p:spPr>
          <a:xfrm>
            <a:off x="7713058" y="4739359"/>
            <a:ext cx="4463143" cy="1200329"/>
          </a:xfrm>
          <a:prstGeom prst="rect">
            <a:avLst/>
          </a:prstGeom>
          <a:noFill/>
        </p:spPr>
        <p:txBody>
          <a:bodyPr wrap="square" rtlCol="0">
            <a:spAutoFit/>
          </a:bodyPr>
          <a:lstStyle/>
          <a:p>
            <a:pPr algn="ctr"/>
            <a:r>
              <a:rPr lang="en-US" altLang="zh-CN" sz="2400" b="1" dirty="0">
                <a:latin typeface="Arial Narrow" panose="020B0606020202030204" pitchFamily="34" charset="0"/>
                <a:cs typeface="Times New Roman" panose="02020603050405020304" pitchFamily="18" charset="0"/>
              </a:rPr>
              <a:t>Mohandas Gandhi</a:t>
            </a:r>
          </a:p>
          <a:p>
            <a:pPr algn="ctr"/>
            <a:r>
              <a:rPr lang="en-US" altLang="zh-CN" sz="2400" b="1" dirty="0">
                <a:latin typeface="Arial Narrow" panose="020B0606020202030204" pitchFamily="34" charset="0"/>
                <a:cs typeface="Times New Roman" panose="02020603050405020304" pitchFamily="18" charset="0"/>
              </a:rPr>
              <a:t>Leader of Indian’s Independence Movement</a:t>
            </a:r>
            <a:endParaRPr lang="zh-CN" altLang="en-US" sz="2400" dirty="0">
              <a:latin typeface="Arial Narrow" panose="020B0606020202030204" pitchFamily="34" charset="0"/>
            </a:endParaRPr>
          </a:p>
        </p:txBody>
      </p:sp>
      <p:sp>
        <p:nvSpPr>
          <p:cNvPr id="22" name="文本框 2"/>
          <p:cNvSpPr txBox="1"/>
          <p:nvPr/>
        </p:nvSpPr>
        <p:spPr>
          <a:xfrm>
            <a:off x="-32204" y="1120221"/>
            <a:ext cx="1186090" cy="523220"/>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sym typeface="+mn-ea"/>
              </a:rPr>
              <a:t>China</a:t>
            </a:r>
          </a:p>
        </p:txBody>
      </p:sp>
      <p:sp>
        <p:nvSpPr>
          <p:cNvPr id="23" name="文本框 2"/>
          <p:cNvSpPr txBox="1"/>
          <p:nvPr/>
        </p:nvSpPr>
        <p:spPr>
          <a:xfrm>
            <a:off x="7399072" y="1132239"/>
            <a:ext cx="4720400" cy="523220"/>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rPr>
              <a:t>In the USA Columbus Day</a:t>
            </a:r>
            <a:endParaRPr lang="en-US" altLang="zh-CN" sz="2800" b="1" i="1" dirty="0">
              <a:solidFill>
                <a:srgbClr val="C00000"/>
              </a:solidFill>
              <a:latin typeface="Times New Roman" panose="02020603050405020304" pitchFamily="18" charset="0"/>
              <a:cs typeface="Times New Roman" panose="02020603050405020304" pitchFamily="18" charset="0"/>
              <a:sym typeface="+mn-ea"/>
            </a:endParaRPr>
          </a:p>
        </p:txBody>
      </p:sp>
      <p:sp>
        <p:nvSpPr>
          <p:cNvPr id="24" name="文本框 2"/>
          <p:cNvSpPr txBox="1"/>
          <p:nvPr/>
        </p:nvSpPr>
        <p:spPr>
          <a:xfrm>
            <a:off x="-53977" y="1966775"/>
            <a:ext cx="4720400" cy="523220"/>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rPr>
              <a:t>national festival on October 2</a:t>
            </a:r>
            <a:endParaRPr lang="en-US" altLang="zh-CN" sz="2800" b="1" i="1" dirty="0">
              <a:solidFill>
                <a:srgbClr val="C00000"/>
              </a:solidFill>
              <a:latin typeface="Times New Roman" panose="02020603050405020304" pitchFamily="18" charset="0"/>
              <a:cs typeface="Times New Roman" panose="02020603050405020304" pitchFamily="18" charset="0"/>
              <a:sym typeface="+mn-ea"/>
            </a:endParaRPr>
          </a:p>
        </p:txBody>
      </p:sp>
      <p:sp>
        <p:nvSpPr>
          <p:cNvPr id="25" name="文本框 2"/>
          <p:cNvSpPr txBox="1"/>
          <p:nvPr/>
        </p:nvSpPr>
        <p:spPr>
          <a:xfrm>
            <a:off x="9209158" y="1531520"/>
            <a:ext cx="1186090" cy="523220"/>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sym typeface="+mn-ea"/>
              </a:rPr>
              <a:t>India</a:t>
            </a:r>
          </a:p>
        </p:txBody>
      </p:sp>
      <p:sp>
        <p:nvSpPr>
          <p:cNvPr id="27" name="文本框 4"/>
          <p:cNvSpPr txBox="1"/>
          <p:nvPr/>
        </p:nvSpPr>
        <p:spPr>
          <a:xfrm>
            <a:off x="5304728" y="675857"/>
            <a:ext cx="2631440" cy="518160"/>
          </a:xfrm>
          <a:prstGeom prst="rect">
            <a:avLst/>
          </a:prstGeom>
          <a:noFill/>
        </p:spPr>
        <p:txBody>
          <a:bodyPr wrap="square" rtlCol="0">
            <a:spAutoFit/>
          </a:bodyPr>
          <a:lstStyle/>
          <a:p>
            <a:r>
              <a:rPr lang="en-US" altLang="zh-CN" sz="2800" b="1" i="1" dirty="0">
                <a:solidFill>
                  <a:srgbClr val="7030A0"/>
                </a:solidFill>
                <a:latin typeface="Times New Roman" panose="02020603050405020304" pitchFamily="18" charset="0"/>
                <a:cs typeface="Times New Roman" panose="02020603050405020304" pitchFamily="18" charset="0"/>
                <a:sym typeface="+mn-ea"/>
              </a:rPr>
              <a:t>famous people </a:t>
            </a:r>
          </a:p>
        </p:txBody>
      </p:sp>
      <p:sp>
        <p:nvSpPr>
          <p:cNvPr id="28" name="矩形 26"/>
          <p:cNvSpPr/>
          <p:nvPr/>
        </p:nvSpPr>
        <p:spPr>
          <a:xfrm rot="1560000">
            <a:off x="7560562" y="-78322"/>
            <a:ext cx="606425" cy="1200150"/>
          </a:xfrm>
          <a:prstGeom prst="rect">
            <a:avLst/>
          </a:prstGeom>
          <a:noFill/>
          <a:ln w="9525">
            <a:noFill/>
          </a:ln>
        </p:spPr>
        <p:txBody>
          <a:bodyPr anchor="t">
            <a:spAutoFit/>
          </a:bodyPr>
          <a:lstStyle/>
          <a:p>
            <a:pPr lvl="0" indent="0"/>
            <a:r>
              <a:rPr lang="en-US" altLang="zh-CN" sz="7200" dirty="0">
                <a:solidFill>
                  <a:srgbClr val="7030A0"/>
                </a:solidFill>
                <a:latin typeface="Cambria" panose="02040503050406030204" pitchFamily="18" charset="0"/>
                <a:ea typeface="宋体" panose="02010600030101010101" pitchFamily="2" charset="-122"/>
                <a:sym typeface="Wingdings" panose="05000000000000000000" pitchFamily="2" charset="2"/>
              </a:rPr>
              <a:t>?</a:t>
            </a:r>
            <a:endParaRPr lang="zh-CN" altLang="en-US" sz="4800" dirty="0">
              <a:solidFill>
                <a:srgbClr val="7030A0"/>
              </a:solidFill>
              <a:latin typeface="Calibri" panose="020F0502020204030204" charset="0"/>
              <a:ea typeface="宋体" panose="02010600030101010101" pitchFamily="2" charset="-122"/>
            </a:endParaRPr>
          </a:p>
        </p:txBody>
      </p:sp>
      <p:sp>
        <p:nvSpPr>
          <p:cNvPr id="31" name="文本框 15"/>
          <p:cNvSpPr txBox="1"/>
          <p:nvPr/>
        </p:nvSpPr>
        <p:spPr>
          <a:xfrm>
            <a:off x="599436" y="5554980"/>
            <a:ext cx="10819688" cy="1077218"/>
          </a:xfrm>
          <a:prstGeom prst="rect">
            <a:avLst/>
          </a:prstGeom>
          <a:solidFill>
            <a:schemeClr val="accent4">
              <a:lumMod val="40000"/>
              <a:lumOff val="60000"/>
            </a:schemeClr>
          </a:solidFill>
        </p:spPr>
        <p:txBody>
          <a:bodyPr wrap="square" rtlCol="0">
            <a:spAutoFit/>
          </a:bodyPr>
          <a:lstStyle/>
          <a:p>
            <a:r>
              <a:rPr lang="en-US" sz="3200" b="1" dirty="0">
                <a:latin typeface="Arial Narrow" panose="020B0606020202030204" pitchFamily="34" charset="0"/>
                <a:cs typeface="Times New Roman" panose="02020603050405020304" pitchFamily="18" charset="0"/>
              </a:rPr>
              <a:t>Is Qu Yuan </a:t>
            </a:r>
            <a:r>
              <a:rPr lang="en-US" sz="3200" b="1" u="sng" dirty="0">
                <a:latin typeface="Arial Narrow" panose="020B0606020202030204" pitchFamily="34" charset="0"/>
                <a:cs typeface="Times New Roman" panose="02020603050405020304" pitchFamily="18" charset="0"/>
              </a:rPr>
              <a:t>honored </a:t>
            </a:r>
            <a:r>
              <a:rPr lang="en-US" sz="3200" b="1" dirty="0">
                <a:latin typeface="Arial Narrow" panose="020B0606020202030204" pitchFamily="34" charset="0"/>
                <a:cs typeface="Times New Roman" panose="02020603050405020304" pitchFamily="18" charset="0"/>
              </a:rPr>
              <a:t>only becuase he was a famous </a:t>
            </a:r>
            <a:r>
              <a:rPr lang="en-US" sz="3200" b="1" u="sng" dirty="0">
                <a:latin typeface="Arial Narrow" panose="020B0606020202030204" pitchFamily="34" charset="0"/>
                <a:cs typeface="Times New Roman" panose="02020603050405020304" pitchFamily="18" charset="0"/>
              </a:rPr>
              <a:t>poet</a:t>
            </a:r>
            <a:r>
              <a:rPr lang="en-US" sz="3200" b="1" dirty="0">
                <a:latin typeface="Arial Narrow" panose="020B0606020202030204" pitchFamily="34" charset="0"/>
                <a:cs typeface="Times New Roman" panose="02020603050405020304" pitchFamily="18" charset="0"/>
              </a:rPr>
              <a:t>?</a:t>
            </a:r>
          </a:p>
          <a:p>
            <a:r>
              <a:rPr lang="en-US" altLang="zh-CN" sz="3200" b="1" dirty="0">
                <a:latin typeface="Arial Narrow" panose="020B0606020202030204" pitchFamily="34" charset="0"/>
                <a:cs typeface="Times New Roman" panose="02020603050405020304" pitchFamily="18" charset="0"/>
              </a:rPr>
              <a:t>What kind of people to honor? Shall they be famous? How famous?</a:t>
            </a:r>
          </a:p>
        </p:txBody>
      </p:sp>
      <p:sp>
        <p:nvSpPr>
          <p:cNvPr id="32" name="文本框 15"/>
          <p:cNvSpPr txBox="1"/>
          <p:nvPr/>
        </p:nvSpPr>
        <p:spPr>
          <a:xfrm>
            <a:off x="466088" y="5474335"/>
            <a:ext cx="11086383" cy="1383665"/>
          </a:xfrm>
          <a:prstGeom prst="rect">
            <a:avLst/>
          </a:prstGeom>
          <a:solidFill>
            <a:schemeClr val="accent6">
              <a:lumMod val="60000"/>
              <a:lumOff val="40000"/>
            </a:schemeClr>
          </a:solidFill>
        </p:spPr>
        <p:txBody>
          <a:bodyPr wrap="square" rtlCol="0">
            <a:spAutoFit/>
          </a:bodyPr>
          <a:lstStyle/>
          <a:p>
            <a:r>
              <a:rPr lang="en-US" altLang="zh-CN" sz="2800" b="1" dirty="0" err="1">
                <a:latin typeface="Arial Narrow" panose="020B0606020202030204" pitchFamily="34" charset="0"/>
                <a:sym typeface="+mn-ea"/>
              </a:rPr>
              <a:t>Qu</a:t>
            </a:r>
            <a:r>
              <a:rPr lang="en-US" altLang="zh-CN" sz="2800" b="1" dirty="0">
                <a:latin typeface="Arial Narrow" panose="020B0606020202030204" pitchFamily="34" charset="0"/>
                <a:sym typeface="+mn-ea"/>
              </a:rPr>
              <a:t> Yuan is a </a:t>
            </a:r>
            <a:r>
              <a:rPr lang="zh-CN" altLang="en-US" sz="2800" b="1" dirty="0">
                <a:latin typeface="Arial Narrow" panose="020B0606020202030204" pitchFamily="34" charset="0"/>
                <a:sym typeface="+mn-ea"/>
              </a:rPr>
              <a:t>patriotic </a:t>
            </a:r>
            <a:r>
              <a:rPr lang="en-US" altLang="zh-CN" sz="2800" b="1" dirty="0">
                <a:latin typeface="Arial Narrow" panose="020B0606020202030204" pitchFamily="34" charset="0"/>
                <a:sym typeface="+mn-ea"/>
              </a:rPr>
              <a:t>poet who was admired and loved by the people. </a:t>
            </a:r>
          </a:p>
          <a:p>
            <a:r>
              <a:rPr lang="en-US" altLang="zh-CN" sz="2800" b="1" dirty="0">
                <a:latin typeface="Arial Narrow" panose="020B0606020202030204" pitchFamily="34" charset="0"/>
                <a:sym typeface="+mn-ea"/>
              </a:rPr>
              <a:t>National leaders, heroes, famous historical figures. </a:t>
            </a:r>
          </a:p>
          <a:p>
            <a:r>
              <a:rPr lang="en-US" altLang="zh-CN" sz="2800" b="1" dirty="0">
                <a:latin typeface="Arial Narrow" panose="020B0606020202030204" pitchFamily="34" charset="0"/>
                <a:sym typeface="+mn-ea"/>
              </a:rPr>
              <a:t>These festivals are used to strengthen national pride. </a:t>
            </a:r>
          </a:p>
        </p:txBody>
      </p:sp>
    </p:spTree>
    <p:extLst>
      <p:ext uri="{BB962C8B-B14F-4D97-AF65-F5344CB8AC3E}">
        <p14:creationId xmlns:p14="http://schemas.microsoft.com/office/powerpoint/2010/main" val="19956465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blinds(horizontal)">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25604"/>
                                        </p:tgtEl>
                                        <p:attrNameLst>
                                          <p:attrName>style.visibility</p:attrName>
                                        </p:attrNameLst>
                                      </p:cBhvr>
                                      <p:to>
                                        <p:strVal val="visible"/>
                                      </p:to>
                                    </p:set>
                                  </p:childTnLst>
                                </p:cTn>
                              </p:par>
                              <p:par>
                                <p:cTn id="36" presetID="3" presetClass="entr" presetSubtype="10" fill="hold" nodeType="withEffect">
                                  <p:stCondLst>
                                    <p:cond delay="0"/>
                                  </p:stCondLst>
                                  <p:childTnLst>
                                    <p:set>
                                      <p:cBhvr>
                                        <p:cTn id="37" dur="1" fill="hold">
                                          <p:stCondLst>
                                            <p:cond delay="0"/>
                                          </p:stCondLst>
                                        </p:cTn>
                                        <p:tgtEl>
                                          <p:spTgt spid="11">
                                            <p:txEl>
                                              <p:pRg st="0" end="0"/>
                                            </p:txEl>
                                          </p:spTgt>
                                        </p:tgtEl>
                                        <p:attrNameLst>
                                          <p:attrName>style.visibility</p:attrName>
                                        </p:attrNameLst>
                                      </p:cBhvr>
                                      <p:to>
                                        <p:strVal val="visible"/>
                                      </p:to>
                                    </p:set>
                                    <p:animEffect transition="in" filter="blinds(horizontal)">
                                      <p:cBhvr>
                                        <p:cTn id="38" dur="500"/>
                                        <p:tgtEl>
                                          <p:spTgt spid="11">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11">
                                            <p:txEl>
                                              <p:pRg st="1" end="1"/>
                                            </p:txEl>
                                          </p:spTgt>
                                        </p:tgtEl>
                                        <p:attrNameLst>
                                          <p:attrName>style.visibility</p:attrName>
                                        </p:attrNameLst>
                                      </p:cBhvr>
                                      <p:to>
                                        <p:strVal val="visible"/>
                                      </p:to>
                                    </p:set>
                                    <p:animEffect transition="in" filter="blinds(horizontal)">
                                      <p:cBhvr>
                                        <p:cTn id="43" dur="500"/>
                                        <p:tgtEl>
                                          <p:spTgt spid="11">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nodeType="clickEffect">
                                  <p:stCondLst>
                                    <p:cond delay="0"/>
                                  </p:stCondLst>
                                  <p:childTnLst>
                                    <p:set>
                                      <p:cBhvr>
                                        <p:cTn id="47" dur="1" fill="hold">
                                          <p:stCondLst>
                                            <p:cond delay="0"/>
                                          </p:stCondLst>
                                        </p:cTn>
                                        <p:tgtEl>
                                          <p:spTgt spid="25602"/>
                                        </p:tgtEl>
                                        <p:attrNameLst>
                                          <p:attrName>style.visibility</p:attrName>
                                        </p:attrNameLst>
                                      </p:cBhvr>
                                      <p:to>
                                        <p:strVal val="visible"/>
                                      </p:to>
                                    </p:set>
                                    <p:animEffect transition="in" filter="blinds(horizontal)">
                                      <p:cBhvr>
                                        <p:cTn id="48" dur="500"/>
                                        <p:tgtEl>
                                          <p:spTgt spid="25602"/>
                                        </p:tgtEl>
                                      </p:cBhvr>
                                    </p:animEffect>
                                  </p:childTnLst>
                                </p:cTn>
                              </p:par>
                              <p:par>
                                <p:cTn id="49" presetID="3" presetClass="entr" presetSubtype="10" fill="hold" nodeType="with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blinds(horizontal)">
                                      <p:cBhvr>
                                        <p:cTn id="51" dur="500"/>
                                        <p:tgtEl>
                                          <p:spTgt spid="20">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nodeType="clickEffect">
                                  <p:stCondLst>
                                    <p:cond delay="0"/>
                                  </p:stCondLst>
                                  <p:childTnLst>
                                    <p:set>
                                      <p:cBhvr>
                                        <p:cTn id="55" dur="1" fill="hold">
                                          <p:stCondLst>
                                            <p:cond delay="0"/>
                                          </p:stCondLst>
                                        </p:cTn>
                                        <p:tgtEl>
                                          <p:spTgt spid="20">
                                            <p:txEl>
                                              <p:pRg st="1" end="1"/>
                                            </p:txEl>
                                          </p:spTgt>
                                        </p:tgtEl>
                                        <p:attrNameLst>
                                          <p:attrName>style.visibility</p:attrName>
                                        </p:attrNameLst>
                                      </p:cBhvr>
                                      <p:to>
                                        <p:strVal val="visible"/>
                                      </p:to>
                                    </p:set>
                                    <p:animEffect transition="in" filter="blinds(horizontal)">
                                      <p:cBhvr>
                                        <p:cTn id="56" dur="500"/>
                                        <p:tgtEl>
                                          <p:spTgt spid="20">
                                            <p:txEl>
                                              <p:pRg st="1" end="1"/>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25603"/>
                                        </p:tgtEl>
                                        <p:attrNameLst>
                                          <p:attrName>style.visibility</p:attrName>
                                        </p:attrNameLst>
                                      </p:cBhvr>
                                      <p:to>
                                        <p:strVal val="visible"/>
                                      </p:to>
                                    </p:set>
                                    <p:animEffect transition="in" filter="blinds(horizontal)">
                                      <p:cBhvr>
                                        <p:cTn id="61" dur="500"/>
                                        <p:tgtEl>
                                          <p:spTgt spid="25603"/>
                                        </p:tgtEl>
                                      </p:cBhvr>
                                    </p:animEffect>
                                  </p:childTnLst>
                                </p:cTn>
                              </p:par>
                              <p:par>
                                <p:cTn id="62" presetID="3" presetClass="entr" presetSubtype="10" fill="hold" nodeType="withEffect">
                                  <p:stCondLst>
                                    <p:cond delay="0"/>
                                  </p:stCondLst>
                                  <p:childTnLst>
                                    <p:set>
                                      <p:cBhvr>
                                        <p:cTn id="63" dur="1" fill="hold">
                                          <p:stCondLst>
                                            <p:cond delay="0"/>
                                          </p:stCondLst>
                                        </p:cTn>
                                        <p:tgtEl>
                                          <p:spTgt spid="21">
                                            <p:txEl>
                                              <p:pRg st="0" end="0"/>
                                            </p:txEl>
                                          </p:spTgt>
                                        </p:tgtEl>
                                        <p:attrNameLst>
                                          <p:attrName>style.visibility</p:attrName>
                                        </p:attrNameLst>
                                      </p:cBhvr>
                                      <p:to>
                                        <p:strVal val="visible"/>
                                      </p:to>
                                    </p:set>
                                    <p:animEffect transition="in" filter="blinds(horizontal)">
                                      <p:cBhvr>
                                        <p:cTn id="64" dur="500"/>
                                        <p:tgtEl>
                                          <p:spTgt spid="21">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nodeType="clickEffect">
                                  <p:stCondLst>
                                    <p:cond delay="0"/>
                                  </p:stCondLst>
                                  <p:childTnLst>
                                    <p:set>
                                      <p:cBhvr>
                                        <p:cTn id="68" dur="1" fill="hold">
                                          <p:stCondLst>
                                            <p:cond delay="0"/>
                                          </p:stCondLst>
                                        </p:cTn>
                                        <p:tgtEl>
                                          <p:spTgt spid="21">
                                            <p:txEl>
                                              <p:pRg st="1" end="1"/>
                                            </p:txEl>
                                          </p:spTgt>
                                        </p:tgtEl>
                                        <p:attrNameLst>
                                          <p:attrName>style.visibility</p:attrName>
                                        </p:attrNameLst>
                                      </p:cBhvr>
                                      <p:to>
                                        <p:strVal val="visible"/>
                                      </p:to>
                                    </p:set>
                                    <p:animEffect transition="in" filter="blinds(horizontal)">
                                      <p:cBhvr>
                                        <p:cTn id="69" dur="500"/>
                                        <p:tgtEl>
                                          <p:spTgt spid="21">
                                            <p:txEl>
                                              <p:pRg st="1" end="1"/>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31"/>
                                        </p:tgtEl>
                                        <p:attrNameLst>
                                          <p:attrName>style.visibility</p:attrName>
                                        </p:attrNameLst>
                                      </p:cBhvr>
                                      <p:to>
                                        <p:strVal val="visible"/>
                                      </p:to>
                                    </p:set>
                                    <p:animEffect transition="in" filter="blinds(horizontal)">
                                      <p:cBhvr>
                                        <p:cTn id="74" dur="500"/>
                                        <p:tgtEl>
                                          <p:spTgt spid="31"/>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grpId="0" nodeType="click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blinds(horizontal)">
                                      <p:cBhvr>
                                        <p:cTn id="7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2" grpId="0"/>
      <p:bldP spid="23" grpId="0"/>
      <p:bldP spid="24" grpId="0"/>
      <p:bldP spid="25" grpId="0"/>
      <p:bldP spid="27" grpId="0"/>
      <p:bldP spid="28" grpId="0"/>
      <p:bldP spid="31" grpId="0" animBg="1"/>
      <p:bldP spid="32"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607695"/>
            <a:ext cx="12331065" cy="3078480"/>
          </a:xfrm>
          <a:prstGeom prst="rect">
            <a:avLst/>
          </a:prstGeom>
          <a:noFill/>
        </p:spPr>
        <p:txBody>
          <a:bodyPr wrap="square" rtlCol="0">
            <a:spAutoFit/>
          </a:bodyPr>
          <a:lstStyle/>
          <a:p>
            <a:r>
              <a:rPr lang="en-US" altLang="zh-CN" sz="2800" b="1" i="1" dirty="0">
                <a:solidFill>
                  <a:schemeClr val="bg1">
                    <a:lumMod val="75000"/>
                  </a:schemeClr>
                </a:solidFill>
                <a:latin typeface="Times New Roman" panose="02020603050405020304" pitchFamily="18" charset="0"/>
                <a:cs typeface="Times New Roman" panose="02020603050405020304" pitchFamily="18" charset="0"/>
              </a:rPr>
              <a:t>Harvest and Thanksgiving festivals can be very happy events. People are grateful because their food is gathered for the winter and the agricultural work is over. In European countries, people will usually decorate churches and town halls with flowers and fruit, and will get together to have meals. Some people might win awards for their farm produce, like the biggest watermelon or the most handsome rooster. China and Japan have mid-autumn festivals, when people admire the moon and in China, enjoy </a:t>
            </a:r>
            <a:r>
              <a:rPr lang="en-US" altLang="zh-CN" sz="2800" b="1" i="1" dirty="0" err="1">
                <a:solidFill>
                  <a:schemeClr val="bg1">
                    <a:lumMod val="75000"/>
                  </a:schemeClr>
                </a:solidFill>
                <a:latin typeface="Times New Roman" panose="02020603050405020304" pitchFamily="18" charset="0"/>
                <a:cs typeface="Times New Roman" panose="02020603050405020304" pitchFamily="18" charset="0"/>
              </a:rPr>
              <a:t>mooncakes</a:t>
            </a:r>
            <a:r>
              <a:rPr lang="en-US" altLang="zh-CN" sz="2800" b="1" i="1" dirty="0">
                <a:solidFill>
                  <a:schemeClr val="bg1">
                    <a:lumMod val="75000"/>
                  </a:schemeClr>
                </a:solidFill>
                <a:latin typeface="Times New Roman" panose="02020603050405020304" pitchFamily="18" charset="0"/>
                <a:cs typeface="Times New Roman" panose="02020603050405020304" pitchFamily="18" charset="0"/>
              </a:rPr>
              <a:t>. </a:t>
            </a:r>
            <a:endParaRPr lang="en-US" altLang="zh-CN" sz="2800" b="1" i="1" dirty="0">
              <a:solidFill>
                <a:schemeClr val="bg1">
                  <a:lumMod val="75000"/>
                </a:schemeClr>
              </a:solidFill>
              <a:latin typeface="Times New Roman" panose="02020603050405020304" pitchFamily="18" charset="0"/>
              <a:cs typeface="Times New Roman" panose="02020603050405020304" pitchFamily="18" charset="0"/>
              <a:sym typeface="+mn-ea"/>
            </a:endParaRPr>
          </a:p>
        </p:txBody>
      </p:sp>
      <p:sp>
        <p:nvSpPr>
          <p:cNvPr id="7" name="TextBox 6"/>
          <p:cNvSpPr txBox="1"/>
          <p:nvPr/>
        </p:nvSpPr>
        <p:spPr>
          <a:xfrm>
            <a:off x="206829" y="4354840"/>
            <a:ext cx="930848" cy="492443"/>
          </a:xfrm>
          <a:prstGeom prst="rect">
            <a:avLst/>
          </a:prstGeom>
          <a:noFill/>
        </p:spPr>
        <p:txBody>
          <a:bodyPr wrap="square" rtlCol="0">
            <a:spAutoFit/>
          </a:bodyPr>
          <a:lstStyle/>
          <a:p>
            <a:r>
              <a:rPr lang="en-US" altLang="zh-CN" sz="2600" b="1" dirty="0">
                <a:solidFill>
                  <a:schemeClr val="bg1"/>
                </a:solidFill>
                <a:latin typeface="Arial Narrow" panose="020B0606020202030204" pitchFamily="34" charset="0"/>
              </a:rPr>
              <a:t>Place</a:t>
            </a:r>
            <a:endParaRPr lang="zh-CN" altLang="en-US" sz="2600" b="1" dirty="0">
              <a:solidFill>
                <a:schemeClr val="bg1"/>
              </a:solidFill>
              <a:latin typeface="Arial Narrow" panose="020B0606020202030204" pitchFamily="34" charset="0"/>
            </a:endParaRPr>
          </a:p>
        </p:txBody>
      </p:sp>
      <p:sp>
        <p:nvSpPr>
          <p:cNvPr id="12" name="TextBox 11"/>
          <p:cNvSpPr txBox="1"/>
          <p:nvPr/>
        </p:nvSpPr>
        <p:spPr>
          <a:xfrm>
            <a:off x="9258347" y="4344509"/>
            <a:ext cx="1655797" cy="523220"/>
          </a:xfrm>
          <a:prstGeom prst="rect">
            <a:avLst/>
          </a:prstGeom>
          <a:noFill/>
        </p:spPr>
        <p:txBody>
          <a:bodyPr wrap="square" rtlCol="0">
            <a:spAutoFit/>
          </a:bodyPr>
          <a:lstStyle/>
          <a:p>
            <a:r>
              <a:rPr lang="en-US" altLang="zh-CN" sz="2800" b="1" dirty="0">
                <a:solidFill>
                  <a:schemeClr val="bg1"/>
                </a:solidFill>
                <a:latin typeface="Arial Narrow" panose="020B0606020202030204" pitchFamily="34" charset="0"/>
              </a:rPr>
              <a:t>Evidence</a:t>
            </a:r>
            <a:endParaRPr lang="zh-CN" altLang="en-US" sz="2800" b="1" dirty="0">
              <a:solidFill>
                <a:schemeClr val="bg1"/>
              </a:solidFill>
              <a:latin typeface="Arial Narrow" panose="020B0606020202030204" pitchFamily="34" charset="0"/>
            </a:endParaRPr>
          </a:p>
        </p:txBody>
      </p:sp>
      <p:sp>
        <p:nvSpPr>
          <p:cNvPr id="36867" name="矩形 45064"/>
          <p:cNvSpPr/>
          <p:nvPr/>
        </p:nvSpPr>
        <p:spPr>
          <a:xfrm>
            <a:off x="0" y="42545"/>
            <a:ext cx="4401820" cy="565150"/>
          </a:xfrm>
          <a:prstGeom prst="rect">
            <a:avLst/>
          </a:prstGeom>
          <a:solidFill>
            <a:schemeClr val="accent3"/>
          </a:solidFill>
          <a:ln w="9525">
            <a:noFill/>
          </a:ln>
        </p:spPr>
        <p:txBody>
          <a:bodyPr anchor="ctr"/>
          <a:lstStyle/>
          <a:p>
            <a:r>
              <a:rPr lang="en-US" sz="3200" kern="0" dirty="0">
                <a:solidFill>
                  <a:schemeClr val="bg1"/>
                </a:solidFill>
                <a:effectLst>
                  <a:outerShdw blurRad="38100" dist="38100" dir="2700000" algn="tl">
                    <a:srgbClr val="000000">
                      <a:alpha val="43137"/>
                    </a:srgbClr>
                  </a:outerShdw>
                </a:effectLst>
                <a:latin typeface="Impact" panose="020B0806030902050204" pitchFamily="34" charset="0"/>
                <a:sym typeface="+mn-ea"/>
              </a:rPr>
              <a:t>Harvest Festivals--Para. 4</a:t>
            </a:r>
            <a:r>
              <a:rPr lang="en-US" altLang="zh-CN" sz="3200" dirty="0">
                <a:solidFill>
                  <a:schemeClr val="bg1"/>
                </a:solidFill>
                <a:latin typeface="Impact" panose="020B0806030902050204" pitchFamily="34" charset="0"/>
                <a:ea typeface="宋体" panose="02010600030101010101" pitchFamily="2" charset="-122"/>
                <a:sym typeface="+mn-ea"/>
              </a:rPr>
              <a:t> </a:t>
            </a:r>
          </a:p>
        </p:txBody>
      </p:sp>
      <p:sp>
        <p:nvSpPr>
          <p:cNvPr id="21" name="TextBox 6"/>
          <p:cNvSpPr txBox="1"/>
          <p:nvPr/>
        </p:nvSpPr>
        <p:spPr>
          <a:xfrm>
            <a:off x="564515" y="3726180"/>
            <a:ext cx="1576070" cy="49149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Festival</a:t>
            </a:r>
          </a:p>
        </p:txBody>
      </p:sp>
      <p:sp>
        <p:nvSpPr>
          <p:cNvPr id="28" name="TextBox 7"/>
          <p:cNvSpPr txBox="1"/>
          <p:nvPr/>
        </p:nvSpPr>
        <p:spPr>
          <a:xfrm>
            <a:off x="10786110" y="3729990"/>
            <a:ext cx="1266825" cy="48768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Origin</a:t>
            </a:r>
          </a:p>
        </p:txBody>
      </p:sp>
      <p:sp>
        <p:nvSpPr>
          <p:cNvPr id="38" name="圆角矩形 37"/>
          <p:cNvSpPr/>
          <p:nvPr/>
        </p:nvSpPr>
        <p:spPr>
          <a:xfrm>
            <a:off x="6407251" y="0"/>
            <a:ext cx="2269288" cy="607695"/>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sz="4800" b="1" dirty="0">
                <a:latin typeface="Times New Roman" panose="02020603050405020304" pitchFamily="18" charset="0"/>
                <a:cs typeface="Times New Roman" panose="02020603050405020304" pitchFamily="18" charset="0"/>
              </a:rPr>
              <a:t> Why?</a:t>
            </a:r>
          </a:p>
        </p:txBody>
      </p:sp>
      <p:sp>
        <p:nvSpPr>
          <p:cNvPr id="39" name="文本框 2"/>
          <p:cNvSpPr txBox="1"/>
          <p:nvPr/>
        </p:nvSpPr>
        <p:spPr>
          <a:xfrm>
            <a:off x="0" y="607694"/>
            <a:ext cx="12074707" cy="954107"/>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rPr>
              <a:t>                                                                                                      </a:t>
            </a:r>
            <a:r>
              <a:rPr lang="en-US" altLang="zh-CN" sz="2800" b="1" i="1" dirty="0">
                <a:latin typeface="Times New Roman" panose="02020603050405020304" pitchFamily="18" charset="0"/>
                <a:cs typeface="Times New Roman" panose="02020603050405020304" pitchFamily="18" charset="0"/>
              </a:rPr>
              <a:t>People are grateful because their food is gathered for the winter and the agricultural work is over.</a:t>
            </a:r>
            <a:endParaRPr lang="en-US" altLang="zh-CN" sz="2800" b="1" i="1" dirty="0">
              <a:latin typeface="Times New Roman" panose="02020603050405020304" pitchFamily="18" charset="0"/>
              <a:cs typeface="Times New Roman" panose="02020603050405020304" pitchFamily="18" charset="0"/>
              <a:sym typeface="+mn-ea"/>
            </a:endParaRPr>
          </a:p>
        </p:txBody>
      </p:sp>
      <p:sp>
        <p:nvSpPr>
          <p:cNvPr id="44" name="TextBox 6"/>
          <p:cNvSpPr txBox="1"/>
          <p:nvPr/>
        </p:nvSpPr>
        <p:spPr>
          <a:xfrm>
            <a:off x="714912" y="3686175"/>
            <a:ext cx="1576070" cy="49149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Where</a:t>
            </a:r>
          </a:p>
        </p:txBody>
      </p:sp>
      <p:sp>
        <p:nvSpPr>
          <p:cNvPr id="45" name="TextBox 7"/>
          <p:cNvSpPr txBox="1"/>
          <p:nvPr/>
        </p:nvSpPr>
        <p:spPr>
          <a:xfrm>
            <a:off x="3246987" y="3665218"/>
            <a:ext cx="1219200" cy="492443"/>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Festival</a:t>
            </a:r>
          </a:p>
        </p:txBody>
      </p:sp>
      <p:sp>
        <p:nvSpPr>
          <p:cNvPr id="47" name="TextBox 7"/>
          <p:cNvSpPr txBox="1"/>
          <p:nvPr/>
        </p:nvSpPr>
        <p:spPr>
          <a:xfrm>
            <a:off x="7599005" y="3712165"/>
            <a:ext cx="1144905" cy="48768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How</a:t>
            </a:r>
          </a:p>
        </p:txBody>
      </p:sp>
      <p:graphicFrame>
        <p:nvGraphicFramePr>
          <p:cNvPr id="10" name="Group 26"/>
          <p:cNvGraphicFramePr>
            <a:graphicFrameLocks noGrp="1"/>
          </p:cNvGraphicFramePr>
          <p:nvPr>
            <p:extLst/>
          </p:nvPr>
        </p:nvGraphicFramePr>
        <p:xfrm>
          <a:off x="95885" y="3640314"/>
          <a:ext cx="11522483" cy="3093834"/>
        </p:xfrm>
        <a:graphic>
          <a:graphicData uri="http://schemas.openxmlformats.org/drawingml/2006/table">
            <a:tbl>
              <a:tblPr/>
              <a:tblGrid>
                <a:gridCol w="2153045">
                  <a:extLst>
                    <a:ext uri="{9D8B030D-6E8A-4147-A177-3AD203B41FA5}">
                      <a16:colId xmlns:a16="http://schemas.microsoft.com/office/drawing/2014/main" val="20000"/>
                    </a:ext>
                  </a:extLst>
                </a:gridCol>
                <a:gridCol w="2286000">
                  <a:extLst>
                    <a:ext uri="{9D8B030D-6E8A-4147-A177-3AD203B41FA5}">
                      <a16:colId xmlns:a16="http://schemas.microsoft.com/office/drawing/2014/main" val="1798948432"/>
                    </a:ext>
                  </a:extLst>
                </a:gridCol>
                <a:gridCol w="7083438">
                  <a:extLst>
                    <a:ext uri="{9D8B030D-6E8A-4147-A177-3AD203B41FA5}">
                      <a16:colId xmlns:a16="http://schemas.microsoft.com/office/drawing/2014/main" val="20001"/>
                    </a:ext>
                  </a:extLst>
                </a:gridCol>
              </a:tblGrid>
              <a:tr h="505460">
                <a:tc>
                  <a:txBody>
                    <a:bodyPr/>
                    <a:lstStyle/>
                    <a:p>
                      <a:endParaRPr lang="zh-CN" altLang="en-US" dirty="0"/>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altLang="zh-CN" sz="2600" b="1" i="0" u="none" strike="noStrike" cap="none" normalizeH="0" baseline="0" dirty="0">
                        <a:ln>
                          <a:noFill/>
                        </a:ln>
                        <a:solidFill>
                          <a:schemeClr val="bg1"/>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altLang="zh-CN" sz="2600" b="1" i="0" u="none" strike="noStrike" cap="none" normalizeH="0" baseline="0" dirty="0">
                        <a:ln>
                          <a:noFill/>
                        </a:ln>
                        <a:solidFill>
                          <a:schemeClr val="bg1"/>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extLst>
                  <a:ext uri="{0D108BD9-81ED-4DB2-BD59-A6C34878D82A}">
                    <a16:rowId xmlns:a16="http://schemas.microsoft.com/office/drawing/2014/main" val="10000"/>
                  </a:ext>
                </a:extLst>
              </a:tr>
              <a:tr h="1124562">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r h="696678">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r h="767134">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3"/>
                  </a:ext>
                </a:extLst>
              </a:tr>
            </a:tbl>
          </a:graphicData>
        </a:graphic>
      </p:graphicFrame>
      <p:sp>
        <p:nvSpPr>
          <p:cNvPr id="13" name="TextBox 7"/>
          <p:cNvSpPr txBox="1"/>
          <p:nvPr/>
        </p:nvSpPr>
        <p:spPr>
          <a:xfrm>
            <a:off x="525800" y="3640314"/>
            <a:ext cx="1219200" cy="492443"/>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Festival</a:t>
            </a:r>
          </a:p>
        </p:txBody>
      </p:sp>
      <p:sp>
        <p:nvSpPr>
          <p:cNvPr id="14" name="TextBox 7"/>
          <p:cNvSpPr txBox="1"/>
          <p:nvPr/>
        </p:nvSpPr>
        <p:spPr>
          <a:xfrm>
            <a:off x="6050915" y="3611245"/>
            <a:ext cx="3121025" cy="49149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How to celebrate</a:t>
            </a:r>
          </a:p>
        </p:txBody>
      </p:sp>
      <p:sp>
        <p:nvSpPr>
          <p:cNvPr id="16" name="TextBox 12"/>
          <p:cNvSpPr txBox="1"/>
          <p:nvPr/>
        </p:nvSpPr>
        <p:spPr>
          <a:xfrm>
            <a:off x="-252021" y="4424670"/>
            <a:ext cx="2779395" cy="46166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Thanksgiving</a:t>
            </a:r>
          </a:p>
        </p:txBody>
      </p:sp>
      <p:sp>
        <p:nvSpPr>
          <p:cNvPr id="18" name="TextBox 12"/>
          <p:cNvSpPr txBox="1"/>
          <p:nvPr/>
        </p:nvSpPr>
        <p:spPr>
          <a:xfrm>
            <a:off x="-227676" y="5409923"/>
            <a:ext cx="2564765" cy="46037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Mid-autumn</a:t>
            </a:r>
          </a:p>
        </p:txBody>
      </p:sp>
      <p:sp>
        <p:nvSpPr>
          <p:cNvPr id="20" name="TextBox 12"/>
          <p:cNvSpPr txBox="1"/>
          <p:nvPr/>
        </p:nvSpPr>
        <p:spPr>
          <a:xfrm>
            <a:off x="-410557" y="6103386"/>
            <a:ext cx="2930525" cy="46037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Mid-autumn</a:t>
            </a:r>
          </a:p>
        </p:txBody>
      </p:sp>
      <p:sp>
        <p:nvSpPr>
          <p:cNvPr id="22" name="TextBox 12"/>
          <p:cNvSpPr txBox="1"/>
          <p:nvPr/>
        </p:nvSpPr>
        <p:spPr>
          <a:xfrm>
            <a:off x="3766911" y="4158022"/>
            <a:ext cx="6875780" cy="1569660"/>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decorate churches and town halls;</a:t>
            </a:r>
          </a:p>
          <a:p>
            <a:pPr algn="ctr"/>
            <a:r>
              <a:rPr lang="en-US" sz="2400" dirty="0">
                <a:latin typeface="Arial Narrow" panose="020B0606020202030204" pitchFamily="34" charset="0"/>
                <a:cs typeface="Times New Roman" panose="02020603050405020304" pitchFamily="18" charset="0"/>
              </a:rPr>
              <a:t> get together to have meals;</a:t>
            </a:r>
          </a:p>
          <a:p>
            <a:pPr algn="ctr"/>
            <a:r>
              <a:rPr lang="en-US" sz="2400" dirty="0">
                <a:latin typeface="Arial Narrow" panose="020B0606020202030204" pitchFamily="34" charset="0"/>
                <a:cs typeface="Times New Roman" panose="02020603050405020304" pitchFamily="18" charset="0"/>
              </a:rPr>
              <a:t>win awards</a:t>
            </a:r>
          </a:p>
          <a:p>
            <a:pPr algn="ctr"/>
            <a:r>
              <a:rPr lang="en-US" sz="2400" dirty="0">
                <a:latin typeface="Arial Narrow" panose="020B0606020202030204" pitchFamily="34" charset="0"/>
                <a:cs typeface="Times New Roman" panose="02020603050405020304" pitchFamily="18" charset="0"/>
              </a:rPr>
              <a:t> </a:t>
            </a:r>
          </a:p>
        </p:txBody>
      </p:sp>
      <p:sp>
        <p:nvSpPr>
          <p:cNvPr id="23" name="TextBox 12"/>
          <p:cNvSpPr txBox="1"/>
          <p:nvPr/>
        </p:nvSpPr>
        <p:spPr>
          <a:xfrm>
            <a:off x="3708399" y="6119124"/>
            <a:ext cx="6856095" cy="46037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 admire the moon </a:t>
            </a:r>
          </a:p>
        </p:txBody>
      </p:sp>
      <p:sp>
        <p:nvSpPr>
          <p:cNvPr id="24" name="TextBox 12"/>
          <p:cNvSpPr txBox="1"/>
          <p:nvPr/>
        </p:nvSpPr>
        <p:spPr>
          <a:xfrm>
            <a:off x="3718429" y="5391086"/>
            <a:ext cx="6856095" cy="46037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 admire the moon; enjoy moon cakes </a:t>
            </a:r>
          </a:p>
        </p:txBody>
      </p:sp>
      <p:sp>
        <p:nvSpPr>
          <p:cNvPr id="25" name="文本框 8"/>
          <p:cNvSpPr txBox="1"/>
          <p:nvPr/>
        </p:nvSpPr>
        <p:spPr>
          <a:xfrm>
            <a:off x="3252739" y="2310813"/>
            <a:ext cx="1388471" cy="523220"/>
          </a:xfrm>
          <a:prstGeom prst="rect">
            <a:avLst/>
          </a:prstGeom>
          <a:solidFill>
            <a:schemeClr val="accent3">
              <a:lumMod val="60000"/>
              <a:lumOff val="40000"/>
            </a:schemeClr>
          </a:solidFill>
        </p:spPr>
        <p:txBody>
          <a:bodyPr wrap="square" rtlCol="0">
            <a:spAutoFit/>
          </a:bodyPr>
          <a:lstStyle/>
          <a:p>
            <a:r>
              <a:rPr lang="en-US" altLang="zh-CN" sz="2800" b="1" i="1" dirty="0">
                <a:solidFill>
                  <a:schemeClr val="tx1"/>
                </a:solidFill>
                <a:latin typeface="Times New Roman" panose="02020603050405020304" pitchFamily="18" charset="0"/>
                <a:cs typeface="Times New Roman" panose="02020603050405020304" pitchFamily="18" charset="0"/>
                <a:sym typeface="+mn-ea"/>
              </a:rPr>
              <a:t>produce</a:t>
            </a:r>
          </a:p>
        </p:txBody>
      </p:sp>
      <p:sp>
        <p:nvSpPr>
          <p:cNvPr id="26" name="AutoShape 4"/>
          <p:cNvSpPr/>
          <p:nvPr/>
        </p:nvSpPr>
        <p:spPr>
          <a:xfrm>
            <a:off x="1988185" y="889000"/>
            <a:ext cx="7339330" cy="971550"/>
          </a:xfrm>
          <a:prstGeom prst="accentBorderCallout3">
            <a:avLst>
              <a:gd name="adj1" fmla="val 19833"/>
              <a:gd name="adj2" fmla="val 101028"/>
              <a:gd name="adj3" fmla="val 19833"/>
              <a:gd name="adj4" fmla="val 101028"/>
              <a:gd name="adj5" fmla="val 121380"/>
              <a:gd name="adj6" fmla="val 100750"/>
              <a:gd name="adj7" fmla="val 178104"/>
              <a:gd name="adj8" fmla="val 34521"/>
            </a:avLst>
          </a:prstGeom>
          <a:solidFill>
            <a:schemeClr val="accent3">
              <a:lumMod val="40000"/>
              <a:lumOff val="60000"/>
            </a:schemeClr>
          </a:solidFill>
          <a:ln w="38100" cap="flat" cmpd="sng">
            <a:solidFill>
              <a:srgbClr val="FF0000"/>
            </a:solidFill>
            <a:prstDash val="solid"/>
            <a:miter/>
            <a:headEnd type="none" w="med" len="med"/>
            <a:tailEnd type="none" w="med" len="med"/>
          </a:ln>
        </p:spPr>
        <p:txBody>
          <a:bodyPr/>
          <a:lstStyle/>
          <a:p>
            <a:pPr lvl="0" algn="ctr">
              <a:defRPr/>
            </a:pPr>
            <a:r>
              <a:rPr lang="en-US" altLang="zh-CN" sz="2400" b="1" dirty="0">
                <a:latin typeface="Arial Narrow" panose="020B0606020202030204" pitchFamily="34" charset="0"/>
                <a:cs typeface="Arial Narrow" panose="020B0606020202030204" pitchFamily="34" charset="0"/>
                <a:sym typeface="+mn-ea"/>
              </a:rPr>
              <a:t>(noun)  things that have been made or grown, especially things connected with farming</a:t>
            </a:r>
            <a:endParaRPr lang="en-US" altLang="zh-CN" sz="2400" b="1" dirty="0">
              <a:solidFill>
                <a:srgbClr val="000000"/>
              </a:solidFill>
              <a:latin typeface="Arial Narrow" panose="020B0606020202030204" pitchFamily="34" charset="0"/>
              <a:cs typeface="Arial Narrow" panose="020B0606020202030204" pitchFamily="34" charset="0"/>
              <a:sym typeface="+mn-ea"/>
            </a:endParaRPr>
          </a:p>
        </p:txBody>
      </p:sp>
      <p:sp>
        <p:nvSpPr>
          <p:cNvPr id="27" name="AutoShape 4"/>
          <p:cNvSpPr/>
          <p:nvPr/>
        </p:nvSpPr>
        <p:spPr>
          <a:xfrm>
            <a:off x="1988185" y="889000"/>
            <a:ext cx="7339330" cy="971550"/>
          </a:xfrm>
          <a:prstGeom prst="accentBorderCallout3">
            <a:avLst>
              <a:gd name="adj1" fmla="val 19833"/>
              <a:gd name="adj2" fmla="val 101028"/>
              <a:gd name="adj3" fmla="val 19833"/>
              <a:gd name="adj4" fmla="val 101028"/>
              <a:gd name="adj5" fmla="val 121380"/>
              <a:gd name="adj6" fmla="val 100750"/>
              <a:gd name="adj7" fmla="val 178104"/>
              <a:gd name="adj8" fmla="val 34521"/>
            </a:avLst>
          </a:prstGeom>
          <a:solidFill>
            <a:schemeClr val="accent6">
              <a:lumMod val="40000"/>
              <a:lumOff val="60000"/>
            </a:schemeClr>
          </a:solidFill>
          <a:ln w="38100" cap="flat" cmpd="sng">
            <a:solidFill>
              <a:srgbClr val="FF0000"/>
            </a:solidFill>
            <a:prstDash val="solid"/>
            <a:miter/>
            <a:headEnd type="none" w="med" len="med"/>
            <a:tailEnd type="none" w="med" len="med"/>
          </a:ln>
        </p:spPr>
        <p:txBody>
          <a:bodyPr/>
          <a:lstStyle/>
          <a:p>
            <a:pPr lvl="0" algn="ctr">
              <a:defRPr/>
            </a:pPr>
            <a:r>
              <a:rPr lang="en-US" altLang="zh-CN" sz="2400" b="1" dirty="0">
                <a:latin typeface="Arial Narrow" panose="020B0606020202030204" pitchFamily="34" charset="0"/>
                <a:cs typeface="Arial Narrow" panose="020B0606020202030204" pitchFamily="34" charset="0"/>
                <a:sym typeface="+mn-ea"/>
              </a:rPr>
              <a:t>Sometimes we can guess the meaning of a new word by giving examples</a:t>
            </a:r>
            <a:endParaRPr lang="en-US" altLang="zh-CN" sz="2400" b="1" dirty="0">
              <a:solidFill>
                <a:srgbClr val="000000"/>
              </a:solidFill>
              <a:latin typeface="Arial Narrow" panose="020B0606020202030204" pitchFamily="34" charset="0"/>
              <a:cs typeface="Arial Narrow" panose="020B0606020202030204" pitchFamily="34" charset="0"/>
              <a:sym typeface="+mn-ea"/>
            </a:endParaRPr>
          </a:p>
        </p:txBody>
      </p:sp>
      <p:sp>
        <p:nvSpPr>
          <p:cNvPr id="29" name="文本框 2"/>
          <p:cNvSpPr txBox="1"/>
          <p:nvPr/>
        </p:nvSpPr>
        <p:spPr>
          <a:xfrm>
            <a:off x="2325" y="2738268"/>
            <a:ext cx="1316785" cy="523220"/>
          </a:xfrm>
          <a:prstGeom prst="rect">
            <a:avLst/>
          </a:prstGeom>
          <a:noFill/>
        </p:spPr>
        <p:txBody>
          <a:bodyPr wrap="square" rtlCol="0">
            <a:spAutoFit/>
          </a:bodyPr>
          <a:lstStyle/>
          <a:p>
            <a:r>
              <a:rPr lang="en-US" altLang="zh-CN" sz="2800" b="1" i="1" dirty="0">
                <a:latin typeface="Times New Roman" panose="02020603050405020304" pitchFamily="18" charset="0"/>
                <a:cs typeface="Times New Roman" panose="02020603050405020304" pitchFamily="18" charset="0"/>
              </a:rPr>
              <a:t>rooster</a:t>
            </a:r>
            <a:endParaRPr lang="en-US" altLang="zh-CN" sz="2800" b="1" i="1" dirty="0">
              <a:latin typeface="Times New Roman" panose="02020603050405020304" pitchFamily="18" charset="0"/>
              <a:cs typeface="Times New Roman" panose="02020603050405020304" pitchFamily="18" charset="0"/>
              <a:sym typeface="+mn-ea"/>
            </a:endParaRPr>
          </a:p>
        </p:txBody>
      </p:sp>
      <p:sp>
        <p:nvSpPr>
          <p:cNvPr id="31" name="文本框 2"/>
          <p:cNvSpPr txBox="1"/>
          <p:nvPr/>
        </p:nvSpPr>
        <p:spPr>
          <a:xfrm>
            <a:off x="6869741" y="2299812"/>
            <a:ext cx="3355117" cy="523220"/>
          </a:xfrm>
          <a:prstGeom prst="rect">
            <a:avLst/>
          </a:prstGeom>
          <a:noFill/>
        </p:spPr>
        <p:txBody>
          <a:bodyPr wrap="square" rtlCol="0">
            <a:spAutoFit/>
          </a:bodyPr>
          <a:lstStyle/>
          <a:p>
            <a:r>
              <a:rPr lang="en-US" altLang="zh-CN" sz="2800" b="1" i="1" dirty="0">
                <a:latin typeface="Times New Roman" panose="02020603050405020304" pitchFamily="18" charset="0"/>
                <a:cs typeface="Times New Roman" panose="02020603050405020304" pitchFamily="18" charset="0"/>
              </a:rPr>
              <a:t>watermelon</a:t>
            </a:r>
            <a:endParaRPr lang="en-US" altLang="zh-CN" sz="2800" b="1" i="1" dirty="0">
              <a:latin typeface="Times New Roman" panose="02020603050405020304" pitchFamily="18" charset="0"/>
              <a:cs typeface="Times New Roman" panose="02020603050405020304" pitchFamily="18" charset="0"/>
              <a:sym typeface="+mn-ea"/>
            </a:endParaRPr>
          </a:p>
        </p:txBody>
      </p:sp>
      <p:sp>
        <p:nvSpPr>
          <p:cNvPr id="30" name="TextBox 12">
            <a:extLst>
              <a:ext uri="{FF2B5EF4-FFF2-40B4-BE49-F238E27FC236}">
                <a16:creationId xmlns:a16="http://schemas.microsoft.com/office/drawing/2014/main" id="{BAE74DCB-9511-2046-92CD-749968CCCD6C}"/>
              </a:ext>
            </a:extLst>
          </p:cNvPr>
          <p:cNvSpPr txBox="1"/>
          <p:nvPr/>
        </p:nvSpPr>
        <p:spPr>
          <a:xfrm>
            <a:off x="2006690" y="4447479"/>
            <a:ext cx="2779395" cy="46166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European countries</a:t>
            </a:r>
          </a:p>
        </p:txBody>
      </p:sp>
      <p:sp>
        <p:nvSpPr>
          <p:cNvPr id="32" name="TextBox 12">
            <a:extLst>
              <a:ext uri="{FF2B5EF4-FFF2-40B4-BE49-F238E27FC236}">
                <a16:creationId xmlns:a16="http://schemas.microsoft.com/office/drawing/2014/main" id="{74B65B8D-DFD1-8546-BC7E-7488B6108421}"/>
              </a:ext>
            </a:extLst>
          </p:cNvPr>
          <p:cNvSpPr txBox="1"/>
          <p:nvPr/>
        </p:nvSpPr>
        <p:spPr>
          <a:xfrm>
            <a:off x="2049961" y="5404955"/>
            <a:ext cx="2564765" cy="46037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China</a:t>
            </a:r>
          </a:p>
        </p:txBody>
      </p:sp>
      <p:sp>
        <p:nvSpPr>
          <p:cNvPr id="33" name="TextBox 12">
            <a:extLst>
              <a:ext uri="{FF2B5EF4-FFF2-40B4-BE49-F238E27FC236}">
                <a16:creationId xmlns:a16="http://schemas.microsoft.com/office/drawing/2014/main" id="{0AE13FB0-E45E-D141-944D-CD31D8FFB23D}"/>
              </a:ext>
            </a:extLst>
          </p:cNvPr>
          <p:cNvSpPr txBox="1"/>
          <p:nvPr/>
        </p:nvSpPr>
        <p:spPr>
          <a:xfrm>
            <a:off x="1867080" y="6153954"/>
            <a:ext cx="2930525" cy="46037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Japan</a:t>
            </a:r>
          </a:p>
        </p:txBody>
      </p:sp>
      <p:sp>
        <p:nvSpPr>
          <p:cNvPr id="34" name="TextBox 7">
            <a:extLst>
              <a:ext uri="{FF2B5EF4-FFF2-40B4-BE49-F238E27FC236}">
                <a16:creationId xmlns:a16="http://schemas.microsoft.com/office/drawing/2014/main" id="{150B6E5C-45FD-164C-A6E6-709A6A9E21C1}"/>
              </a:ext>
            </a:extLst>
          </p:cNvPr>
          <p:cNvSpPr txBox="1"/>
          <p:nvPr/>
        </p:nvSpPr>
        <p:spPr>
          <a:xfrm>
            <a:off x="2727773" y="3656330"/>
            <a:ext cx="1474013" cy="492443"/>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Countries</a:t>
            </a:r>
          </a:p>
        </p:txBody>
      </p:sp>
    </p:spTree>
    <p:extLst>
      <p:ext uri="{BB962C8B-B14F-4D97-AF65-F5344CB8AC3E}">
        <p14:creationId xmlns:p14="http://schemas.microsoft.com/office/powerpoint/2010/main" val="301179664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linds(horizontal)">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blinds(horizontal)">
                                      <p:cBhvr>
                                        <p:cTn id="45" dur="500"/>
                                        <p:tgtEl>
                                          <p:spTgt spid="25"/>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31"/>
                                        </p:tgtEl>
                                        <p:attrNameLst>
                                          <p:attrName>style.visibility</p:attrName>
                                        </p:attrNameLst>
                                      </p:cBhvr>
                                      <p:to>
                                        <p:strVal val="visible"/>
                                      </p:to>
                                    </p:set>
                                  </p:childTnLst>
                                </p:cTn>
                              </p:par>
                            </p:childTnLst>
                          </p:cTn>
                        </p:par>
                      </p:childTnLst>
                    </p:cTn>
                  </p:par>
                  <p:par>
                    <p:cTn id="50" fill="hold">
                      <p:stCondLst>
                        <p:cond delay="indefinite"/>
                      </p:stCondLst>
                      <p:childTnLst>
                        <p:par>
                          <p:cTn id="51" fill="hold">
                            <p:stCondLst>
                              <p:cond delay="0"/>
                            </p:stCondLst>
                            <p:childTnLst>
                              <p:par>
                                <p:cTn id="52" presetID="1" presetClass="entr" presetSubtype="0" fill="hold" grpId="0" nodeType="clickEffect">
                                  <p:stCondLst>
                                    <p:cond delay="0"/>
                                  </p:stCondLst>
                                  <p:childTnLst>
                                    <p:set>
                                      <p:cBhvr>
                                        <p:cTn id="53" dur="1" fill="hold">
                                          <p:stCondLst>
                                            <p:cond delay="0"/>
                                          </p:stCondLst>
                                        </p:cTn>
                                        <p:tgtEl>
                                          <p:spTgt spid="29"/>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26"/>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30"/>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32"/>
                                        </p:tgtEl>
                                        <p:attrNameLst>
                                          <p:attrName>style.visibility</p:attrName>
                                        </p:attrNameLst>
                                      </p:cBhvr>
                                      <p:to>
                                        <p:strVal val="visible"/>
                                      </p:to>
                                    </p:set>
                                  </p:childTnLst>
                                </p:cTn>
                              </p:par>
                            </p:childTnLst>
                          </p:cTn>
                        </p:par>
                      </p:childTnLst>
                    </p:cTn>
                  </p:par>
                  <p:par>
                    <p:cTn id="70" fill="hold">
                      <p:stCondLst>
                        <p:cond delay="indefinite"/>
                      </p:stCondLst>
                      <p:childTnLst>
                        <p:par>
                          <p:cTn id="71" fill="hold">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9" grpId="0"/>
      <p:bldP spid="16" grpId="0"/>
      <p:bldP spid="18" grpId="0"/>
      <p:bldP spid="20" grpId="0"/>
      <p:bldP spid="22" grpId="0"/>
      <p:bldP spid="23" grpId="0"/>
      <p:bldP spid="24" grpId="0"/>
      <p:bldP spid="25" grpId="0" bldLvl="0" animBg="1"/>
      <p:bldP spid="26" grpId="0" bldLvl="0" animBg="1"/>
      <p:bldP spid="27" grpId="0" bldLvl="0" animBg="1"/>
      <p:bldP spid="29" grpId="0"/>
      <p:bldP spid="31" grpId="0"/>
      <p:bldP spid="30"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020" y="383540"/>
            <a:ext cx="12331065" cy="3784600"/>
          </a:xfrm>
          <a:prstGeom prst="rect">
            <a:avLst/>
          </a:prstGeom>
          <a:noFill/>
        </p:spPr>
        <p:txBody>
          <a:bodyPr wrap="square" rtlCol="0">
            <a:spAutoFit/>
          </a:bodyPr>
          <a:lstStyle/>
          <a:p>
            <a:r>
              <a:rPr lang="en-US" altLang="zh-CN" sz="2400" b="1" i="1" dirty="0">
                <a:solidFill>
                  <a:schemeClr val="bg1">
                    <a:lumMod val="85000"/>
                  </a:schemeClr>
                </a:solidFill>
                <a:latin typeface="Times New Roman" panose="02020603050405020304" pitchFamily="18" charset="0"/>
                <a:cs typeface="Times New Roman" panose="02020603050405020304" pitchFamily="18" charset="0"/>
                <a:sym typeface="+mn-ea"/>
              </a:rPr>
              <a:t>The most energetic and important festivals are the ones that look forward to the end of winter and to the coming of </a:t>
            </a:r>
            <a:r>
              <a:rPr lang="en-US" altLang="zh-CN" sz="2400" b="1" i="1" dirty="0" err="1">
                <a:solidFill>
                  <a:schemeClr val="bg1">
                    <a:lumMod val="85000"/>
                  </a:schemeClr>
                </a:solidFill>
                <a:latin typeface="Times New Roman" panose="02020603050405020304" pitchFamily="18" charset="0"/>
                <a:cs typeface="Times New Roman" panose="02020603050405020304" pitchFamily="18" charset="0"/>
                <a:sym typeface="+mn-ea"/>
              </a:rPr>
              <a:t>spring.</a:t>
            </a:r>
            <a:r>
              <a:rPr lang="en-US" altLang="zh-CN" sz="2400" b="1" i="1" dirty="0" err="1">
                <a:solidFill>
                  <a:schemeClr val="bg1">
                    <a:lumMod val="75000"/>
                  </a:schemeClr>
                </a:solidFill>
                <a:latin typeface="Times New Roman" panose="02020603050405020304" pitchFamily="18" charset="0"/>
                <a:cs typeface="Times New Roman" panose="02020603050405020304" pitchFamily="18" charset="0"/>
                <a:sym typeface="+mn-ea"/>
              </a:rPr>
              <a:t>A</a:t>
            </a:r>
            <a:r>
              <a:rPr lang="en-US" altLang="zh-CN" sz="2400" b="1" i="1" dirty="0" err="1">
                <a:solidFill>
                  <a:schemeClr val="bg1">
                    <a:lumMod val="85000"/>
                  </a:schemeClr>
                </a:solidFill>
                <a:latin typeface="Times New Roman" panose="02020603050405020304" pitchFamily="18" charset="0"/>
                <a:cs typeface="Times New Roman" panose="02020603050405020304" pitchFamily="18" charset="0"/>
                <a:sym typeface="+mn-ea"/>
              </a:rPr>
              <a:t>t</a:t>
            </a:r>
            <a:r>
              <a:rPr lang="en-US" altLang="zh-CN" sz="2400" b="1" i="1" dirty="0">
                <a:solidFill>
                  <a:schemeClr val="bg1">
                    <a:lumMod val="85000"/>
                  </a:schemeClr>
                </a:solidFill>
                <a:latin typeface="Times New Roman" panose="02020603050405020304" pitchFamily="18" charset="0"/>
                <a:cs typeface="Times New Roman" panose="02020603050405020304" pitchFamily="18" charset="0"/>
                <a:sym typeface="+mn-ea"/>
              </a:rPr>
              <a:t> the Spring Festival in China, people eat dumplings, fish and meat and may give children lucky money in red paper. There are dragon dances and carnivals, and families celebrate the Lunar New Year together. Some Western countries have very exciting carnivals, which take place forty days before Easter, usually in February. These carnivals might include parades, dancing in the streets day and night, loud music and </a:t>
            </a:r>
            <a:r>
              <a:rPr lang="en-US" altLang="zh-CN" sz="2400" b="1" i="1" dirty="0" err="1">
                <a:solidFill>
                  <a:schemeClr val="bg1">
                    <a:lumMod val="85000"/>
                  </a:schemeClr>
                </a:solidFill>
                <a:latin typeface="Times New Roman" panose="02020603050405020304" pitchFamily="18" charset="0"/>
                <a:cs typeface="Times New Roman" panose="02020603050405020304" pitchFamily="18" charset="0"/>
                <a:sym typeface="+mn-ea"/>
              </a:rPr>
              <a:t>colourful</a:t>
            </a:r>
            <a:r>
              <a:rPr lang="en-US" altLang="zh-CN" sz="2400" b="1" i="1" dirty="0">
                <a:solidFill>
                  <a:schemeClr val="bg1">
                    <a:lumMod val="85000"/>
                  </a:schemeClr>
                </a:solidFill>
                <a:latin typeface="Times New Roman" panose="02020603050405020304" pitchFamily="18" charset="0"/>
                <a:cs typeface="Times New Roman" panose="02020603050405020304" pitchFamily="18" charset="0"/>
                <a:sym typeface="+mn-ea"/>
              </a:rPr>
              <a:t> clothing of all kinds. Easter is an important religious and social festival for Christians around the world. It celebrates the return of Jesus from the dead and the coming of spring and new life. Japan’s Cherry Blossom Festival happens a little later. The country, covered with cherry tree flowers, looks as thought it is covered with pink snow.</a:t>
            </a:r>
          </a:p>
        </p:txBody>
      </p:sp>
      <p:sp>
        <p:nvSpPr>
          <p:cNvPr id="36867" name="矩形 45064"/>
          <p:cNvSpPr/>
          <p:nvPr/>
        </p:nvSpPr>
        <p:spPr>
          <a:xfrm>
            <a:off x="-33020" y="-66040"/>
            <a:ext cx="4401820" cy="565150"/>
          </a:xfrm>
          <a:prstGeom prst="rect">
            <a:avLst/>
          </a:prstGeom>
          <a:solidFill>
            <a:schemeClr val="accent3"/>
          </a:solidFill>
          <a:ln w="9525">
            <a:noFill/>
          </a:ln>
        </p:spPr>
        <p:txBody>
          <a:bodyPr anchor="ctr"/>
          <a:lstStyle/>
          <a:p>
            <a:r>
              <a:rPr lang="en-US" sz="3200" kern="0" dirty="0">
                <a:solidFill>
                  <a:schemeClr val="bg1"/>
                </a:solidFill>
                <a:effectLst>
                  <a:outerShdw blurRad="38100" dist="38100" dir="2700000" algn="tl">
                    <a:srgbClr val="000000">
                      <a:alpha val="43137"/>
                    </a:srgbClr>
                  </a:outerShdw>
                </a:effectLst>
                <a:latin typeface="Impact" panose="020B0806030902050204" pitchFamily="34" charset="0"/>
                <a:sym typeface="+mn-ea"/>
              </a:rPr>
              <a:t>Spring Festivals--Para. 5</a:t>
            </a:r>
            <a:r>
              <a:rPr lang="en-US" altLang="zh-CN" sz="3200" dirty="0">
                <a:solidFill>
                  <a:schemeClr val="bg1"/>
                </a:solidFill>
                <a:latin typeface="Impact" panose="020B0806030902050204" pitchFamily="34" charset="0"/>
                <a:ea typeface="宋体" panose="02010600030101010101" pitchFamily="2" charset="-122"/>
                <a:sym typeface="+mn-ea"/>
              </a:rPr>
              <a:t> </a:t>
            </a:r>
          </a:p>
        </p:txBody>
      </p:sp>
      <p:sp>
        <p:nvSpPr>
          <p:cNvPr id="28" name="TextBox 7"/>
          <p:cNvSpPr txBox="1"/>
          <p:nvPr/>
        </p:nvSpPr>
        <p:spPr>
          <a:xfrm>
            <a:off x="10786110" y="3729990"/>
            <a:ext cx="1266825" cy="48768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Origin</a:t>
            </a:r>
          </a:p>
        </p:txBody>
      </p:sp>
      <p:sp>
        <p:nvSpPr>
          <p:cNvPr id="45" name="TextBox 7"/>
          <p:cNvSpPr txBox="1"/>
          <p:nvPr/>
        </p:nvSpPr>
        <p:spPr>
          <a:xfrm>
            <a:off x="3864207" y="4030978"/>
            <a:ext cx="1219200" cy="492443"/>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Festival</a:t>
            </a:r>
          </a:p>
        </p:txBody>
      </p:sp>
      <p:sp>
        <p:nvSpPr>
          <p:cNvPr id="47" name="TextBox 7"/>
          <p:cNvSpPr txBox="1"/>
          <p:nvPr/>
        </p:nvSpPr>
        <p:spPr>
          <a:xfrm>
            <a:off x="8585795" y="3675970"/>
            <a:ext cx="1144905" cy="48768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How</a:t>
            </a:r>
          </a:p>
        </p:txBody>
      </p:sp>
      <p:sp>
        <p:nvSpPr>
          <p:cNvPr id="35" name="文本框 34"/>
          <p:cNvSpPr txBox="1"/>
          <p:nvPr/>
        </p:nvSpPr>
        <p:spPr>
          <a:xfrm>
            <a:off x="-31115" y="383540"/>
            <a:ext cx="12259310" cy="460375"/>
          </a:xfrm>
          <a:prstGeom prst="rect">
            <a:avLst/>
          </a:prstGeom>
          <a:noFill/>
        </p:spPr>
        <p:txBody>
          <a:bodyPr wrap="square" rtlCol="0">
            <a:spAutoFit/>
          </a:bodyPr>
          <a:lstStyle/>
          <a:p>
            <a:r>
              <a:rPr lang="en-US" altLang="zh-CN" sz="2400" b="1" i="1" dirty="0">
                <a:solidFill>
                  <a:srgbClr val="C00000"/>
                </a:solidFill>
                <a:latin typeface="Times New Roman" panose="02020603050405020304" pitchFamily="18" charset="0"/>
                <a:cs typeface="Times New Roman" panose="02020603050405020304" pitchFamily="18" charset="0"/>
                <a:sym typeface="+mn-ea"/>
              </a:rPr>
              <a:t>The most energetic and important festivals</a:t>
            </a:r>
          </a:p>
        </p:txBody>
      </p:sp>
      <p:sp>
        <p:nvSpPr>
          <p:cNvPr id="36" name="矩形 26"/>
          <p:cNvSpPr/>
          <p:nvPr/>
        </p:nvSpPr>
        <p:spPr>
          <a:xfrm rot="1560000">
            <a:off x="4810377" y="106463"/>
            <a:ext cx="606425" cy="1200150"/>
          </a:xfrm>
          <a:prstGeom prst="rect">
            <a:avLst/>
          </a:prstGeom>
          <a:noFill/>
          <a:ln w="9525">
            <a:noFill/>
          </a:ln>
        </p:spPr>
        <p:txBody>
          <a:bodyPr anchor="t">
            <a:spAutoFit/>
          </a:bodyPr>
          <a:lstStyle/>
          <a:p>
            <a:pPr lvl="0" indent="0"/>
            <a:r>
              <a:rPr lang="en-US" altLang="zh-CN" sz="7200" dirty="0">
                <a:solidFill>
                  <a:srgbClr val="7030A0"/>
                </a:solidFill>
                <a:latin typeface="Cambria" panose="02040503050406030204" pitchFamily="18" charset="0"/>
                <a:ea typeface="宋体" panose="02010600030101010101" pitchFamily="2" charset="-122"/>
                <a:sym typeface="Wingdings" panose="05000000000000000000" pitchFamily="2" charset="2"/>
              </a:rPr>
              <a:t>?</a:t>
            </a:r>
            <a:endParaRPr lang="zh-CN" altLang="en-US" sz="4800" dirty="0">
              <a:solidFill>
                <a:srgbClr val="7030A0"/>
              </a:solidFill>
              <a:latin typeface="Calibri" panose="020F0502020204030204" charset="0"/>
              <a:ea typeface="宋体" panose="02010600030101010101" pitchFamily="2" charset="-122"/>
            </a:endParaRPr>
          </a:p>
        </p:txBody>
      </p:sp>
      <p:sp>
        <p:nvSpPr>
          <p:cNvPr id="52" name="TextBox 7"/>
          <p:cNvSpPr txBox="1"/>
          <p:nvPr/>
        </p:nvSpPr>
        <p:spPr>
          <a:xfrm>
            <a:off x="8300952" y="4086223"/>
            <a:ext cx="1219200" cy="49149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How</a:t>
            </a:r>
          </a:p>
        </p:txBody>
      </p:sp>
      <p:graphicFrame>
        <p:nvGraphicFramePr>
          <p:cNvPr id="6" name="Group 26"/>
          <p:cNvGraphicFramePr>
            <a:graphicFrameLocks noGrp="1"/>
          </p:cNvGraphicFramePr>
          <p:nvPr>
            <p:extLst/>
          </p:nvPr>
        </p:nvGraphicFramePr>
        <p:xfrm>
          <a:off x="184150" y="4065129"/>
          <a:ext cx="11522483" cy="2754713"/>
        </p:xfrm>
        <a:graphic>
          <a:graphicData uri="http://schemas.openxmlformats.org/drawingml/2006/table">
            <a:tbl>
              <a:tblPr/>
              <a:tblGrid>
                <a:gridCol w="2497266">
                  <a:extLst>
                    <a:ext uri="{9D8B030D-6E8A-4147-A177-3AD203B41FA5}">
                      <a16:colId xmlns:a16="http://schemas.microsoft.com/office/drawing/2014/main" val="20000"/>
                    </a:ext>
                  </a:extLst>
                </a:gridCol>
                <a:gridCol w="2496065">
                  <a:extLst>
                    <a:ext uri="{9D8B030D-6E8A-4147-A177-3AD203B41FA5}">
                      <a16:colId xmlns:a16="http://schemas.microsoft.com/office/drawing/2014/main" val="1156761376"/>
                    </a:ext>
                  </a:extLst>
                </a:gridCol>
                <a:gridCol w="6529152">
                  <a:extLst>
                    <a:ext uri="{9D8B030D-6E8A-4147-A177-3AD203B41FA5}">
                      <a16:colId xmlns:a16="http://schemas.microsoft.com/office/drawing/2014/main" val="20001"/>
                    </a:ext>
                  </a:extLst>
                </a:gridCol>
              </a:tblGrid>
              <a:tr h="505460">
                <a:tc>
                  <a:txBody>
                    <a:bodyPr/>
                    <a:lstStyle/>
                    <a:p>
                      <a:endParaRPr lang="zh-CN" altLang="en-US" dirty="0"/>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tc>
                  <a:txBody>
                    <a:bodyPr/>
                    <a:lstStyle/>
                    <a:p>
                      <a:endParaRPr lang="zh-CN" altLang="en-US" dirty="0"/>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altLang="zh-CN" sz="2600" b="1" i="0" u="none" strike="noStrike" cap="none" normalizeH="0" baseline="0" dirty="0">
                        <a:ln>
                          <a:noFill/>
                        </a:ln>
                        <a:solidFill>
                          <a:schemeClr val="bg1"/>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extLst>
                  <a:ext uri="{0D108BD9-81ED-4DB2-BD59-A6C34878D82A}">
                    <a16:rowId xmlns:a16="http://schemas.microsoft.com/office/drawing/2014/main" val="10000"/>
                  </a:ext>
                </a:extLst>
              </a:tr>
              <a:tr h="891540">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r h="696678">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2"/>
                  </a:ext>
                </a:extLst>
              </a:tr>
              <a:tr h="661035">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3"/>
                  </a:ext>
                </a:extLst>
              </a:tr>
            </a:tbl>
          </a:graphicData>
        </a:graphic>
      </p:graphicFrame>
      <p:sp>
        <p:nvSpPr>
          <p:cNvPr id="13" name="TextBox 7"/>
          <p:cNvSpPr txBox="1"/>
          <p:nvPr/>
        </p:nvSpPr>
        <p:spPr>
          <a:xfrm>
            <a:off x="694922" y="4072841"/>
            <a:ext cx="1219200" cy="492443"/>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Festival</a:t>
            </a:r>
          </a:p>
        </p:txBody>
      </p:sp>
      <p:sp>
        <p:nvSpPr>
          <p:cNvPr id="14" name="TextBox 7"/>
          <p:cNvSpPr txBox="1"/>
          <p:nvPr/>
        </p:nvSpPr>
        <p:spPr>
          <a:xfrm>
            <a:off x="6332220" y="4032250"/>
            <a:ext cx="3121025" cy="49149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How to celebrate</a:t>
            </a:r>
          </a:p>
        </p:txBody>
      </p:sp>
      <p:sp>
        <p:nvSpPr>
          <p:cNvPr id="8" name="TextBox 12"/>
          <p:cNvSpPr txBox="1"/>
          <p:nvPr/>
        </p:nvSpPr>
        <p:spPr>
          <a:xfrm>
            <a:off x="-69392" y="4799568"/>
            <a:ext cx="3088005" cy="46037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Spring Festival</a:t>
            </a:r>
          </a:p>
        </p:txBody>
      </p:sp>
      <p:sp>
        <p:nvSpPr>
          <p:cNvPr id="9" name="TextBox 12"/>
          <p:cNvSpPr txBox="1"/>
          <p:nvPr/>
        </p:nvSpPr>
        <p:spPr>
          <a:xfrm>
            <a:off x="951573" y="5544802"/>
            <a:ext cx="1046077" cy="460375"/>
          </a:xfrm>
          <a:prstGeom prst="rect">
            <a:avLst/>
          </a:prstGeom>
          <a:noFill/>
        </p:spPr>
        <p:txBody>
          <a:bodyPr wrap="square" rtlCol="0">
            <a:spAutoFit/>
          </a:bodyPr>
          <a:lstStyle/>
          <a:p>
            <a:pPr algn="l"/>
            <a:r>
              <a:rPr lang="en-US" sz="2400" dirty="0">
                <a:latin typeface="Arial Narrow" panose="020B0606020202030204" pitchFamily="34" charset="0"/>
                <a:cs typeface="Times New Roman" panose="02020603050405020304" pitchFamily="18" charset="0"/>
              </a:rPr>
              <a:t>Easter</a:t>
            </a:r>
          </a:p>
        </p:txBody>
      </p:sp>
      <p:sp>
        <p:nvSpPr>
          <p:cNvPr id="11" name="TextBox 12"/>
          <p:cNvSpPr txBox="1"/>
          <p:nvPr/>
        </p:nvSpPr>
        <p:spPr>
          <a:xfrm>
            <a:off x="-551498" y="6081813"/>
            <a:ext cx="4083685" cy="830997"/>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Cherry Blossom </a:t>
            </a:r>
          </a:p>
          <a:p>
            <a:pPr algn="ctr"/>
            <a:r>
              <a:rPr lang="en-US" sz="2400" dirty="0">
                <a:latin typeface="Arial Narrow" panose="020B0606020202030204" pitchFamily="34" charset="0"/>
                <a:cs typeface="Times New Roman" panose="02020603050405020304" pitchFamily="18" charset="0"/>
              </a:rPr>
              <a:t>Festival</a:t>
            </a:r>
          </a:p>
        </p:txBody>
      </p:sp>
      <p:sp>
        <p:nvSpPr>
          <p:cNvPr id="12" name="TextBox 12"/>
          <p:cNvSpPr txBox="1"/>
          <p:nvPr/>
        </p:nvSpPr>
        <p:spPr>
          <a:xfrm>
            <a:off x="5227320" y="4578985"/>
            <a:ext cx="5939155" cy="829945"/>
          </a:xfrm>
          <a:prstGeom prst="rect">
            <a:avLst/>
          </a:prstGeom>
          <a:noFill/>
        </p:spPr>
        <p:txBody>
          <a:bodyPr wrap="square" rtlCol="0">
            <a:spAutoFit/>
          </a:bodyPr>
          <a:lstStyle/>
          <a:p>
            <a:pPr algn="l"/>
            <a:r>
              <a:rPr lang="en-US" sz="2400" dirty="0">
                <a:latin typeface="Arial Narrow" panose="020B0606020202030204" pitchFamily="34" charset="0"/>
                <a:cs typeface="Times New Roman" panose="02020603050405020304" pitchFamily="18" charset="0"/>
              </a:rPr>
              <a:t> eat dumplings, fish and meat; give lucky money</a:t>
            </a:r>
          </a:p>
          <a:p>
            <a:pPr algn="l"/>
            <a:r>
              <a:rPr lang="en-US" sz="2400" dirty="0">
                <a:latin typeface="Arial Narrow" panose="020B0606020202030204" pitchFamily="34" charset="0"/>
                <a:cs typeface="Times New Roman" panose="02020603050405020304" pitchFamily="18" charset="0"/>
              </a:rPr>
              <a:t>dragon dances and carnivals</a:t>
            </a:r>
          </a:p>
        </p:txBody>
      </p:sp>
      <p:sp>
        <p:nvSpPr>
          <p:cNvPr id="15" name="TextBox 12"/>
          <p:cNvSpPr txBox="1"/>
          <p:nvPr/>
        </p:nvSpPr>
        <p:spPr>
          <a:xfrm>
            <a:off x="5227320" y="5597525"/>
            <a:ext cx="6025515" cy="46037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parades; dancing; loud music and clolorful clothings</a:t>
            </a:r>
          </a:p>
        </p:txBody>
      </p:sp>
      <p:sp>
        <p:nvSpPr>
          <p:cNvPr id="17" name="TextBox 12"/>
          <p:cNvSpPr txBox="1"/>
          <p:nvPr/>
        </p:nvSpPr>
        <p:spPr>
          <a:xfrm>
            <a:off x="5083175" y="6255385"/>
            <a:ext cx="5618480" cy="46037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appreciate the beauty of cherry tree flowers</a:t>
            </a:r>
          </a:p>
        </p:txBody>
      </p:sp>
      <p:sp>
        <p:nvSpPr>
          <p:cNvPr id="19" name="文本框 18"/>
          <p:cNvSpPr txBox="1"/>
          <p:nvPr/>
        </p:nvSpPr>
        <p:spPr>
          <a:xfrm>
            <a:off x="-16510" y="3292475"/>
            <a:ext cx="12115800" cy="829945"/>
          </a:xfrm>
          <a:prstGeom prst="rect">
            <a:avLst/>
          </a:prstGeom>
          <a:noFill/>
        </p:spPr>
        <p:txBody>
          <a:bodyPr wrap="square" rtlCol="0">
            <a:spAutoFit/>
          </a:bodyPr>
          <a:lstStyle/>
          <a:p>
            <a:r>
              <a:rPr lang="en-US" altLang="zh-CN" sz="2400" b="1" i="1" dirty="0">
                <a:solidFill>
                  <a:srgbClr val="7030A0"/>
                </a:solidFill>
                <a:latin typeface="Times New Roman" panose="02020603050405020304" pitchFamily="18" charset="0"/>
                <a:cs typeface="Times New Roman" panose="02020603050405020304" pitchFamily="18" charset="0"/>
                <a:sym typeface="+mn-ea"/>
              </a:rPr>
              <a:t>                                                                             The country, covered with cherry tree flowers, looks as though  it is covered with pink snow.</a:t>
            </a:r>
          </a:p>
        </p:txBody>
      </p:sp>
      <p:sp>
        <p:nvSpPr>
          <p:cNvPr id="23" name="TextBox 12">
            <a:extLst>
              <a:ext uri="{FF2B5EF4-FFF2-40B4-BE49-F238E27FC236}">
                <a16:creationId xmlns:a16="http://schemas.microsoft.com/office/drawing/2014/main" id="{755B789B-ACA3-B94D-B5D7-3FD993A5232F}"/>
              </a:ext>
            </a:extLst>
          </p:cNvPr>
          <p:cNvSpPr txBox="1"/>
          <p:nvPr/>
        </p:nvSpPr>
        <p:spPr>
          <a:xfrm>
            <a:off x="1775676" y="6281541"/>
            <a:ext cx="4083685" cy="46166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Japan</a:t>
            </a:r>
          </a:p>
        </p:txBody>
      </p:sp>
      <p:sp>
        <p:nvSpPr>
          <p:cNvPr id="24" name="TextBox 12">
            <a:extLst>
              <a:ext uri="{FF2B5EF4-FFF2-40B4-BE49-F238E27FC236}">
                <a16:creationId xmlns:a16="http://schemas.microsoft.com/office/drawing/2014/main" id="{A7B4D265-BF4D-D24D-91AD-643D76235F26}"/>
              </a:ext>
            </a:extLst>
          </p:cNvPr>
          <p:cNvSpPr txBox="1"/>
          <p:nvPr/>
        </p:nvSpPr>
        <p:spPr>
          <a:xfrm>
            <a:off x="2847657" y="5388577"/>
            <a:ext cx="4471035" cy="830997"/>
          </a:xfrm>
          <a:prstGeom prst="rect">
            <a:avLst/>
          </a:prstGeom>
          <a:noFill/>
        </p:spPr>
        <p:txBody>
          <a:bodyPr wrap="square" rtlCol="0">
            <a:spAutoFit/>
          </a:bodyPr>
          <a:lstStyle/>
          <a:p>
            <a:pPr algn="l"/>
            <a:r>
              <a:rPr lang="en-US" sz="2400" dirty="0">
                <a:latin typeface="Arial Narrow" panose="020B0606020202030204" pitchFamily="34" charset="0"/>
                <a:cs typeface="Times New Roman" panose="02020603050405020304" pitchFamily="18" charset="0"/>
              </a:rPr>
              <a:t>some </a:t>
            </a:r>
          </a:p>
          <a:p>
            <a:pPr algn="l"/>
            <a:r>
              <a:rPr lang="en-US" sz="2400" dirty="0">
                <a:latin typeface="Arial Narrow" panose="020B0606020202030204" pitchFamily="34" charset="0"/>
                <a:cs typeface="Times New Roman" panose="02020603050405020304" pitchFamily="18" charset="0"/>
              </a:rPr>
              <a:t>western countries</a:t>
            </a:r>
          </a:p>
        </p:txBody>
      </p:sp>
      <p:sp>
        <p:nvSpPr>
          <p:cNvPr id="26" name="TextBox 12">
            <a:extLst>
              <a:ext uri="{FF2B5EF4-FFF2-40B4-BE49-F238E27FC236}">
                <a16:creationId xmlns:a16="http://schemas.microsoft.com/office/drawing/2014/main" id="{D31D8BF8-8F85-3D40-94DB-667B1A32209D}"/>
              </a:ext>
            </a:extLst>
          </p:cNvPr>
          <p:cNvSpPr txBox="1"/>
          <p:nvPr/>
        </p:nvSpPr>
        <p:spPr>
          <a:xfrm>
            <a:off x="2139315" y="4799568"/>
            <a:ext cx="3088005" cy="46037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China</a:t>
            </a:r>
          </a:p>
        </p:txBody>
      </p:sp>
      <p:sp>
        <p:nvSpPr>
          <p:cNvPr id="27" name="TextBox 7">
            <a:extLst>
              <a:ext uri="{FF2B5EF4-FFF2-40B4-BE49-F238E27FC236}">
                <a16:creationId xmlns:a16="http://schemas.microsoft.com/office/drawing/2014/main" id="{E8A1080B-0A7A-CC42-96AB-254457E37049}"/>
              </a:ext>
            </a:extLst>
          </p:cNvPr>
          <p:cNvSpPr txBox="1"/>
          <p:nvPr/>
        </p:nvSpPr>
        <p:spPr>
          <a:xfrm>
            <a:off x="3060293" y="4040911"/>
            <a:ext cx="1474013" cy="492443"/>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Countries</a:t>
            </a:r>
          </a:p>
        </p:txBody>
      </p:sp>
      <p:sp>
        <p:nvSpPr>
          <p:cNvPr id="25" name="圆角矩形 24"/>
          <p:cNvSpPr/>
          <p:nvPr/>
        </p:nvSpPr>
        <p:spPr>
          <a:xfrm>
            <a:off x="1548130" y="5572450"/>
            <a:ext cx="9095740" cy="784225"/>
          </a:xfrm>
          <a:prstGeom prst="roundRect">
            <a:avLst/>
          </a:prstGeom>
          <a:solidFill>
            <a:schemeClr val="accent4">
              <a:lumMod val="60000"/>
              <a:lumOff val="4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r>
              <a:rPr lang="en-US" altLang="zh-CN" sz="4800" b="1" dirty="0">
                <a:solidFill>
                  <a:schemeClr val="tx1"/>
                </a:solidFill>
                <a:latin typeface="Times New Roman" panose="02020603050405020304" pitchFamily="18" charset="0"/>
                <a:cs typeface="Times New Roman" panose="02020603050405020304" pitchFamily="18" charset="0"/>
              </a:rPr>
              <a:t> March 15th- April 15th</a:t>
            </a:r>
            <a:endParaRPr lang="zh-CN" altLang="en-US" sz="4800" b="1" dirty="0">
              <a:solidFill>
                <a:schemeClr val="tx1"/>
              </a:solidFill>
              <a:latin typeface="Times New Roman" panose="02020603050405020304" pitchFamily="18" charset="0"/>
              <a:cs typeface="Times New Roman" panose="02020603050405020304" pitchFamily="18" charset="0"/>
            </a:endParaRPr>
          </a:p>
        </p:txBody>
      </p:sp>
      <p:pic>
        <p:nvPicPr>
          <p:cNvPr id="21" name="图片 20"/>
          <p:cNvPicPr>
            <a:picLocks noChangeAspect="1"/>
          </p:cNvPicPr>
          <p:nvPr/>
        </p:nvPicPr>
        <p:blipFill>
          <a:blip r:embed="rId2"/>
          <a:stretch>
            <a:fillRect/>
          </a:stretch>
        </p:blipFill>
        <p:spPr>
          <a:xfrm>
            <a:off x="1558748" y="509060"/>
            <a:ext cx="9095740" cy="5043170"/>
          </a:xfrm>
          <a:prstGeom prst="rect">
            <a:avLst/>
          </a:prstGeom>
        </p:spPr>
      </p:pic>
    </p:spTree>
    <p:extLst>
      <p:ext uri="{BB962C8B-B14F-4D97-AF65-F5344CB8AC3E}">
        <p14:creationId xmlns:p14="http://schemas.microsoft.com/office/powerpoint/2010/main" val="14101134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linds(horizontal)">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linds(horizontal)">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linds(horizontal)">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linds(horizontal)">
                                      <p:cBhvr>
                                        <p:cTn id="36" dur="500"/>
                                        <p:tgtEl>
                                          <p:spTgt spid="15"/>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blinds(horizontal)">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linds(horizontal)">
                                      <p:cBhvr>
                                        <p:cTn id="46" dur="500"/>
                                        <p:tgtEl>
                                          <p:spTgt spid="19"/>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blinds(horizontal)">
                                      <p:cBhvr>
                                        <p:cTn id="51" dur="500"/>
                                        <p:tgtEl>
                                          <p:spTgt spid="21"/>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blinds(horizontal)">
                                      <p:cBhvr>
                                        <p:cTn id="54" dur="500"/>
                                        <p:tgtEl>
                                          <p:spTgt spid="25"/>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blinds(horizontal)">
                                      <p:cBhvr>
                                        <p:cTn id="59" dur="500"/>
                                        <p:tgtEl>
                                          <p:spTgt spid="17"/>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blinds(horizontal)">
                                      <p:cBhvr>
                                        <p:cTn id="64" dur="500"/>
                                        <p:tgtEl>
                                          <p:spTgt spid="23"/>
                                        </p:tgtEl>
                                      </p:cBhvr>
                                    </p:animEffect>
                                  </p:childTnLst>
                                </p:cTn>
                              </p:par>
                            </p:childTnLst>
                          </p:cTn>
                        </p:par>
                      </p:childTnLst>
                    </p:cTn>
                  </p:par>
                  <p:par>
                    <p:cTn id="65" fill="hold">
                      <p:stCondLst>
                        <p:cond delay="indefinite"/>
                      </p:stCondLst>
                      <p:childTnLst>
                        <p:par>
                          <p:cTn id="66" fill="hold">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blinds(horizontal)">
                                      <p:cBhvr>
                                        <p:cTn id="69" dur="500"/>
                                        <p:tgtEl>
                                          <p:spTgt spid="24"/>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grpId="0" nodeType="click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blinds(horizontal)">
                                      <p:cBhvr>
                                        <p:cTn id="7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8" grpId="0"/>
      <p:bldP spid="9" grpId="0"/>
      <p:bldP spid="11" grpId="0"/>
      <p:bldP spid="12" grpId="0"/>
      <p:bldP spid="15" grpId="0"/>
      <p:bldP spid="17" grpId="0"/>
      <p:bldP spid="19" grpId="0"/>
      <p:bldP spid="23" grpId="0"/>
      <p:bldP spid="24" grpId="0"/>
      <p:bldP spid="26" grpId="0"/>
      <p:bldP spid="25"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Text Box 4"/>
          <p:cNvSpPr txBox="1">
            <a:spLocks noChangeArrowheads="1"/>
          </p:cNvSpPr>
          <p:nvPr/>
        </p:nvSpPr>
        <p:spPr bwMode="auto">
          <a:xfrm>
            <a:off x="410184" y="1955291"/>
            <a:ext cx="6730087"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3600" dirty="0">
                <a:latin typeface="Arial" panose="020B0604020202020204" pitchFamily="34" charset="0"/>
              </a:rPr>
              <a:t>People love to get together to eat, drink and have fun with each other. Festivals let us enjoy life, be proud of our customs and forget our work for a little while. </a:t>
            </a:r>
          </a:p>
        </p:txBody>
      </p:sp>
      <p:sp>
        <p:nvSpPr>
          <p:cNvPr id="3" name="矩形 45064"/>
          <p:cNvSpPr/>
          <p:nvPr/>
        </p:nvSpPr>
        <p:spPr>
          <a:xfrm>
            <a:off x="94201" y="25704"/>
            <a:ext cx="1798210" cy="565150"/>
          </a:xfrm>
          <a:prstGeom prst="rect">
            <a:avLst/>
          </a:prstGeom>
          <a:solidFill>
            <a:schemeClr val="accent3"/>
          </a:solidFill>
          <a:ln w="9525">
            <a:noFill/>
          </a:ln>
        </p:spPr>
        <p:txBody>
          <a:bodyPr anchor="ctr"/>
          <a:lstStyle/>
          <a:p>
            <a:r>
              <a:rPr lang="en-US" sz="3200" kern="0" dirty="0">
                <a:solidFill>
                  <a:schemeClr val="bg1"/>
                </a:solidFill>
                <a:effectLst>
                  <a:outerShdw blurRad="38100" dist="38100" dir="2700000" algn="tl">
                    <a:srgbClr val="000000">
                      <a:alpha val="43137"/>
                    </a:srgbClr>
                  </a:outerShdw>
                </a:effectLst>
                <a:latin typeface="Impact" panose="020B0806030902050204" pitchFamily="34" charset="0"/>
                <a:sym typeface="+mn-ea"/>
              </a:rPr>
              <a:t>Para. 6</a:t>
            </a:r>
            <a:r>
              <a:rPr lang="en-US" altLang="zh-CN" sz="3200" dirty="0">
                <a:solidFill>
                  <a:schemeClr val="bg1"/>
                </a:solidFill>
                <a:latin typeface="Impact" panose="020B0806030902050204" pitchFamily="34" charset="0"/>
                <a:ea typeface="宋体" panose="02010600030101010101" pitchFamily="2" charset="-122"/>
                <a:sym typeface="+mn-ea"/>
              </a:rPr>
              <a:t> </a:t>
            </a:r>
          </a:p>
        </p:txBody>
      </p:sp>
      <p:sp>
        <p:nvSpPr>
          <p:cNvPr id="4" name="矩形 45064"/>
          <p:cNvSpPr/>
          <p:nvPr/>
        </p:nvSpPr>
        <p:spPr>
          <a:xfrm>
            <a:off x="2751261" y="25704"/>
            <a:ext cx="4611645" cy="860610"/>
          </a:xfrm>
          <a:prstGeom prst="rect">
            <a:avLst/>
          </a:prstGeom>
          <a:solidFill>
            <a:schemeClr val="accent3"/>
          </a:solidFill>
          <a:ln w="9525">
            <a:noFill/>
          </a:ln>
        </p:spPr>
        <p:txBody>
          <a:bodyPr anchor="ctr"/>
          <a:lstStyle/>
          <a:p>
            <a:r>
              <a:rPr lang="en-US" altLang="zh-CN" sz="3200" dirty="0">
                <a:solidFill>
                  <a:schemeClr val="bg1"/>
                </a:solidFill>
                <a:latin typeface="Impact" panose="020B0806030902050204" pitchFamily="34" charset="0"/>
                <a:ea typeface="宋体" panose="02010600030101010101" pitchFamily="2" charset="-122"/>
                <a:sym typeface="+mn-ea"/>
              </a:rPr>
              <a:t>The values of the festival</a:t>
            </a:r>
          </a:p>
        </p:txBody>
      </p:sp>
      <p:pic>
        <p:nvPicPr>
          <p:cNvPr id="5" name="Picture 4" descr="0S4102M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9249" y="2243874"/>
            <a:ext cx="3984927" cy="4614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05278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Oval 2"/>
          <p:cNvSpPr>
            <a:spLocks noChangeArrowheads="1"/>
          </p:cNvSpPr>
          <p:nvPr/>
        </p:nvSpPr>
        <p:spPr bwMode="auto">
          <a:xfrm>
            <a:off x="1676400" y="2819400"/>
            <a:ext cx="1828800" cy="1066800"/>
          </a:xfrm>
          <a:prstGeom prst="ellipse">
            <a:avLst/>
          </a:prstGeom>
          <a:solidFill>
            <a:srgbClr val="FFFF66"/>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000" b="1">
                <a:latin typeface="Arial" panose="020B0604020202020204" pitchFamily="34" charset="0"/>
                <a:ea typeface="华文行楷" panose="02010800040101010101" pitchFamily="2" charset="-122"/>
              </a:rPr>
              <a:t>Festivals and </a:t>
            </a:r>
          </a:p>
          <a:p>
            <a:pPr algn="ctr"/>
            <a:r>
              <a:rPr lang="en-US" altLang="zh-CN" sz="2000" b="1">
                <a:latin typeface="Arial" panose="020B0604020202020204" pitchFamily="34" charset="0"/>
                <a:ea typeface="华文行楷" panose="02010800040101010101" pitchFamily="2" charset="-122"/>
              </a:rPr>
              <a:t>celebrations</a:t>
            </a:r>
          </a:p>
        </p:txBody>
      </p:sp>
      <p:sp>
        <p:nvSpPr>
          <p:cNvPr id="34819" name="Line 3"/>
          <p:cNvSpPr>
            <a:spLocks noChangeShapeType="1"/>
          </p:cNvSpPr>
          <p:nvPr/>
        </p:nvSpPr>
        <p:spPr bwMode="auto">
          <a:xfrm flipV="1">
            <a:off x="2590800" y="609600"/>
            <a:ext cx="1600200" cy="2209800"/>
          </a:xfrm>
          <a:prstGeom prst="line">
            <a:avLst/>
          </a:prstGeom>
          <a:noFill/>
          <a:ln w="5715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20" name="Line 4"/>
          <p:cNvSpPr>
            <a:spLocks noChangeShapeType="1"/>
          </p:cNvSpPr>
          <p:nvPr/>
        </p:nvSpPr>
        <p:spPr bwMode="auto">
          <a:xfrm flipH="1" flipV="1">
            <a:off x="2438400" y="3886200"/>
            <a:ext cx="1447800" cy="2438400"/>
          </a:xfrm>
          <a:prstGeom prst="line">
            <a:avLst/>
          </a:prstGeom>
          <a:noFill/>
          <a:ln w="5715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21" name="Line 5"/>
          <p:cNvSpPr>
            <a:spLocks noChangeShapeType="1"/>
          </p:cNvSpPr>
          <p:nvPr/>
        </p:nvSpPr>
        <p:spPr bwMode="auto">
          <a:xfrm>
            <a:off x="3505200" y="3429000"/>
            <a:ext cx="1600200" cy="0"/>
          </a:xfrm>
          <a:prstGeom prst="line">
            <a:avLst/>
          </a:prstGeom>
          <a:noFill/>
          <a:ln w="57150">
            <a:solidFill>
              <a:srgbClr val="0000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22" name="Text Box 6"/>
          <p:cNvSpPr txBox="1">
            <a:spLocks noChangeArrowheads="1"/>
          </p:cNvSpPr>
          <p:nvPr/>
        </p:nvSpPr>
        <p:spPr bwMode="auto">
          <a:xfrm>
            <a:off x="4114801" y="180975"/>
            <a:ext cx="2925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400" b="1" u="sng">
                <a:solidFill>
                  <a:srgbClr val="FF0000"/>
                </a:solidFill>
                <a:latin typeface="Arial" panose="020B0604020202020204" pitchFamily="34" charset="0"/>
                <a:ea typeface="华文行楷" panose="02010800040101010101" pitchFamily="2" charset="-122"/>
              </a:rPr>
              <a:t>Origins of festivals</a:t>
            </a:r>
          </a:p>
        </p:txBody>
      </p:sp>
      <p:sp>
        <p:nvSpPr>
          <p:cNvPr id="34823" name="AutoShape 7"/>
          <p:cNvSpPr>
            <a:spLocks/>
          </p:cNvSpPr>
          <p:nvPr/>
        </p:nvSpPr>
        <p:spPr bwMode="auto">
          <a:xfrm>
            <a:off x="5105400" y="1143000"/>
            <a:ext cx="304800" cy="4419600"/>
          </a:xfrm>
          <a:prstGeom prst="leftBracket">
            <a:avLst>
              <a:gd name="adj" fmla="val 120833"/>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24" name="Text Box 8"/>
          <p:cNvSpPr txBox="1">
            <a:spLocks noChangeArrowheads="1"/>
          </p:cNvSpPr>
          <p:nvPr/>
        </p:nvSpPr>
        <p:spPr bwMode="auto">
          <a:xfrm>
            <a:off x="5334000" y="838201"/>
            <a:ext cx="15382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b="1">
                <a:solidFill>
                  <a:srgbClr val="006600"/>
                </a:solidFill>
                <a:latin typeface="Arial" panose="020B0604020202020204" pitchFamily="34" charset="0"/>
                <a:ea typeface="华文行楷" panose="02010800040101010101" pitchFamily="2" charset="-122"/>
              </a:rPr>
              <a:t>Festivals </a:t>
            </a:r>
          </a:p>
          <a:p>
            <a:r>
              <a:rPr lang="en-US" altLang="zh-CN" sz="2000" b="1">
                <a:solidFill>
                  <a:srgbClr val="006600"/>
                </a:solidFill>
                <a:latin typeface="Arial" panose="020B0604020202020204" pitchFamily="34" charset="0"/>
                <a:ea typeface="华文行楷" panose="02010800040101010101" pitchFamily="2" charset="-122"/>
              </a:rPr>
              <a:t>of the dead</a:t>
            </a:r>
          </a:p>
        </p:txBody>
      </p:sp>
      <p:sp>
        <p:nvSpPr>
          <p:cNvPr id="34825" name="AutoShape 9"/>
          <p:cNvSpPr>
            <a:spLocks/>
          </p:cNvSpPr>
          <p:nvPr/>
        </p:nvSpPr>
        <p:spPr bwMode="auto">
          <a:xfrm>
            <a:off x="7239000" y="381000"/>
            <a:ext cx="228600" cy="1371600"/>
          </a:xfrm>
          <a:prstGeom prst="leftBracket">
            <a:avLst>
              <a:gd name="adj" fmla="val 50000"/>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26" name="Line 10"/>
          <p:cNvSpPr>
            <a:spLocks noChangeShapeType="1"/>
          </p:cNvSpPr>
          <p:nvPr/>
        </p:nvSpPr>
        <p:spPr bwMode="auto">
          <a:xfrm>
            <a:off x="5334000" y="1143000"/>
            <a:ext cx="3276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27" name="Text Box 11"/>
          <p:cNvSpPr txBox="1">
            <a:spLocks noChangeArrowheads="1"/>
          </p:cNvSpPr>
          <p:nvPr/>
        </p:nvSpPr>
        <p:spPr bwMode="auto">
          <a:xfrm>
            <a:off x="7391400" y="0"/>
            <a:ext cx="16906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400" b="1" u="sng">
                <a:solidFill>
                  <a:srgbClr val="FF0066"/>
                </a:solidFill>
                <a:latin typeface="Arial" panose="020B0604020202020204" pitchFamily="34" charset="0"/>
                <a:ea typeface="华文行楷" panose="02010800040101010101" pitchFamily="2" charset="-122"/>
              </a:rPr>
              <a:t>Halloween</a:t>
            </a:r>
          </a:p>
        </p:txBody>
      </p:sp>
      <p:sp>
        <p:nvSpPr>
          <p:cNvPr id="34828" name="Text Box 12"/>
          <p:cNvSpPr txBox="1">
            <a:spLocks noChangeArrowheads="1"/>
          </p:cNvSpPr>
          <p:nvPr/>
        </p:nvSpPr>
        <p:spPr bwMode="auto">
          <a:xfrm>
            <a:off x="7315200" y="762000"/>
            <a:ext cx="9779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400" b="1">
                <a:solidFill>
                  <a:srgbClr val="FF0066"/>
                </a:solidFill>
                <a:latin typeface="Arial" panose="020B0604020202020204" pitchFamily="34" charset="0"/>
                <a:ea typeface="华文行楷" panose="02010800040101010101" pitchFamily="2" charset="-122"/>
              </a:rPr>
              <a:t>Obon</a:t>
            </a:r>
          </a:p>
        </p:txBody>
      </p:sp>
      <p:sp>
        <p:nvSpPr>
          <p:cNvPr id="34829" name="Text Box 13"/>
          <p:cNvSpPr txBox="1">
            <a:spLocks noChangeArrowheads="1"/>
          </p:cNvSpPr>
          <p:nvPr/>
        </p:nvSpPr>
        <p:spPr bwMode="auto">
          <a:xfrm>
            <a:off x="7315200" y="1447801"/>
            <a:ext cx="3200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u="sng">
                <a:solidFill>
                  <a:srgbClr val="FF0066"/>
                </a:solidFill>
                <a:latin typeface="Arial" panose="020B0604020202020204" pitchFamily="34" charset="0"/>
                <a:ea typeface="华文行楷" panose="02010800040101010101" pitchFamily="2" charset="-122"/>
              </a:rPr>
              <a:t>The day of the dead</a:t>
            </a:r>
            <a:endParaRPr lang="en-US" altLang="zh-CN" sz="1400" b="1" u="sng">
              <a:solidFill>
                <a:srgbClr val="FF0066"/>
              </a:solidFill>
              <a:latin typeface="Arial" panose="020B0604020202020204" pitchFamily="34" charset="0"/>
              <a:ea typeface="华文行楷" panose="02010800040101010101" pitchFamily="2" charset="-122"/>
            </a:endParaRPr>
          </a:p>
        </p:txBody>
      </p:sp>
      <p:sp>
        <p:nvSpPr>
          <p:cNvPr id="34830" name="AutoShape 14"/>
          <p:cNvSpPr>
            <a:spLocks/>
          </p:cNvSpPr>
          <p:nvPr/>
        </p:nvSpPr>
        <p:spPr bwMode="auto">
          <a:xfrm>
            <a:off x="5105400" y="2819400"/>
            <a:ext cx="152400" cy="1371600"/>
          </a:xfrm>
          <a:prstGeom prst="leftBracket">
            <a:avLst>
              <a:gd name="adj" fmla="val 750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31" name="Text Box 15"/>
          <p:cNvSpPr txBox="1">
            <a:spLocks noChangeArrowheads="1"/>
          </p:cNvSpPr>
          <p:nvPr/>
        </p:nvSpPr>
        <p:spPr bwMode="auto">
          <a:xfrm>
            <a:off x="5105400" y="2514601"/>
            <a:ext cx="2514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b="1">
                <a:solidFill>
                  <a:srgbClr val="006600"/>
                </a:solidFill>
                <a:latin typeface="Arial" panose="020B0604020202020204" pitchFamily="34" charset="0"/>
                <a:ea typeface="华文行楷" panose="02010800040101010101" pitchFamily="2" charset="-122"/>
              </a:rPr>
              <a:t>Festivals </a:t>
            </a:r>
          </a:p>
          <a:p>
            <a:r>
              <a:rPr lang="en-US" altLang="zh-CN" sz="2000" b="1">
                <a:solidFill>
                  <a:srgbClr val="006600"/>
                </a:solidFill>
                <a:latin typeface="Arial" panose="020B0604020202020204" pitchFamily="34" charset="0"/>
                <a:ea typeface="华文行楷" panose="02010800040101010101" pitchFamily="2" charset="-122"/>
              </a:rPr>
              <a:t>to honour people</a:t>
            </a:r>
          </a:p>
        </p:txBody>
      </p:sp>
      <p:sp>
        <p:nvSpPr>
          <p:cNvPr id="34832" name="Line 16"/>
          <p:cNvSpPr>
            <a:spLocks noChangeShapeType="1"/>
          </p:cNvSpPr>
          <p:nvPr/>
        </p:nvSpPr>
        <p:spPr bwMode="auto">
          <a:xfrm>
            <a:off x="5257800" y="2819400"/>
            <a:ext cx="40386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33" name="Text Box 17"/>
          <p:cNvSpPr txBox="1">
            <a:spLocks noChangeArrowheads="1"/>
          </p:cNvSpPr>
          <p:nvPr/>
        </p:nvSpPr>
        <p:spPr bwMode="auto">
          <a:xfrm>
            <a:off x="5257800" y="3810001"/>
            <a:ext cx="1270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b="1">
                <a:solidFill>
                  <a:srgbClr val="006600"/>
                </a:solidFill>
                <a:latin typeface="Arial" panose="020B0604020202020204" pitchFamily="34" charset="0"/>
                <a:ea typeface="华文行楷" panose="02010800040101010101" pitchFamily="2" charset="-122"/>
              </a:rPr>
              <a:t>Harvest </a:t>
            </a:r>
          </a:p>
          <a:p>
            <a:r>
              <a:rPr lang="en-US" altLang="zh-CN" sz="2000" b="1">
                <a:solidFill>
                  <a:srgbClr val="006600"/>
                </a:solidFill>
                <a:latin typeface="Arial" panose="020B0604020202020204" pitchFamily="34" charset="0"/>
                <a:ea typeface="华文行楷" panose="02010800040101010101" pitchFamily="2" charset="-122"/>
              </a:rPr>
              <a:t>Festivals</a:t>
            </a:r>
          </a:p>
        </p:txBody>
      </p:sp>
      <p:sp>
        <p:nvSpPr>
          <p:cNvPr id="34834" name="Line 18"/>
          <p:cNvSpPr>
            <a:spLocks noChangeShapeType="1"/>
          </p:cNvSpPr>
          <p:nvPr/>
        </p:nvSpPr>
        <p:spPr bwMode="auto">
          <a:xfrm>
            <a:off x="5257800" y="4191000"/>
            <a:ext cx="49530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35" name="Text Box 19"/>
          <p:cNvSpPr txBox="1">
            <a:spLocks noChangeArrowheads="1"/>
          </p:cNvSpPr>
          <p:nvPr/>
        </p:nvSpPr>
        <p:spPr bwMode="auto">
          <a:xfrm>
            <a:off x="5410200" y="5181601"/>
            <a:ext cx="1270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b="1">
                <a:solidFill>
                  <a:srgbClr val="006600"/>
                </a:solidFill>
                <a:latin typeface="Arial" panose="020B0604020202020204" pitchFamily="34" charset="0"/>
                <a:ea typeface="华文行楷" panose="02010800040101010101" pitchFamily="2" charset="-122"/>
              </a:rPr>
              <a:t>Spring </a:t>
            </a:r>
          </a:p>
          <a:p>
            <a:r>
              <a:rPr lang="en-US" altLang="zh-CN" sz="2000" b="1">
                <a:solidFill>
                  <a:srgbClr val="006600"/>
                </a:solidFill>
                <a:latin typeface="Arial" panose="020B0604020202020204" pitchFamily="34" charset="0"/>
                <a:ea typeface="华文行楷" panose="02010800040101010101" pitchFamily="2" charset="-122"/>
              </a:rPr>
              <a:t>Festivals</a:t>
            </a:r>
          </a:p>
        </p:txBody>
      </p:sp>
      <p:sp>
        <p:nvSpPr>
          <p:cNvPr id="34836" name="Line 20"/>
          <p:cNvSpPr>
            <a:spLocks noChangeShapeType="1"/>
          </p:cNvSpPr>
          <p:nvPr/>
        </p:nvSpPr>
        <p:spPr bwMode="auto">
          <a:xfrm>
            <a:off x="5334000" y="5562600"/>
            <a:ext cx="4724400"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4837" name="AutoShape 21"/>
          <p:cNvSpPr>
            <a:spLocks/>
          </p:cNvSpPr>
          <p:nvPr/>
        </p:nvSpPr>
        <p:spPr bwMode="auto">
          <a:xfrm>
            <a:off x="7315200" y="2286000"/>
            <a:ext cx="228600" cy="1066800"/>
          </a:xfrm>
          <a:prstGeom prst="leftBracket">
            <a:avLst>
              <a:gd name="adj" fmla="val 38889"/>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38" name="Text Box 22"/>
          <p:cNvSpPr txBox="1">
            <a:spLocks noChangeArrowheads="1"/>
          </p:cNvSpPr>
          <p:nvPr/>
        </p:nvSpPr>
        <p:spPr bwMode="auto">
          <a:xfrm>
            <a:off x="7391400" y="1981201"/>
            <a:ext cx="3276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600" b="1" u="sng">
                <a:solidFill>
                  <a:srgbClr val="FF0066"/>
                </a:solidFill>
                <a:latin typeface="Arial" panose="020B0604020202020204" pitchFamily="34" charset="0"/>
                <a:ea typeface="华文行楷" panose="02010800040101010101" pitchFamily="2" charset="-122"/>
              </a:rPr>
              <a:t>The Dragon Boat Festival</a:t>
            </a:r>
          </a:p>
          <a:p>
            <a:endParaRPr lang="en-US" altLang="zh-CN" sz="1600" b="1" u="sng">
              <a:solidFill>
                <a:srgbClr val="FF0066"/>
              </a:solidFill>
              <a:latin typeface="Arial" panose="020B0604020202020204" pitchFamily="34" charset="0"/>
              <a:ea typeface="华文行楷" panose="02010800040101010101" pitchFamily="2" charset="-122"/>
            </a:endParaRPr>
          </a:p>
        </p:txBody>
      </p:sp>
      <p:sp>
        <p:nvSpPr>
          <p:cNvPr id="34839" name="Text Box 23"/>
          <p:cNvSpPr txBox="1">
            <a:spLocks noChangeArrowheads="1"/>
          </p:cNvSpPr>
          <p:nvPr/>
        </p:nvSpPr>
        <p:spPr bwMode="auto">
          <a:xfrm>
            <a:off x="7467600" y="2540001"/>
            <a:ext cx="17843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solidFill>
                  <a:srgbClr val="FF0066"/>
                </a:solidFill>
                <a:latin typeface="Arial" panose="020B0604020202020204" pitchFamily="34" charset="0"/>
                <a:ea typeface="华文行楷" panose="02010800040101010101" pitchFamily="2" charset="-122"/>
              </a:rPr>
              <a:t>Columbus Day</a:t>
            </a:r>
          </a:p>
        </p:txBody>
      </p:sp>
      <p:sp>
        <p:nvSpPr>
          <p:cNvPr id="34840" name="Text Box 24"/>
          <p:cNvSpPr txBox="1">
            <a:spLocks noChangeArrowheads="1"/>
          </p:cNvSpPr>
          <p:nvPr/>
        </p:nvSpPr>
        <p:spPr bwMode="auto">
          <a:xfrm>
            <a:off x="7620000" y="3048001"/>
            <a:ext cx="2895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b="1" u="sng">
                <a:solidFill>
                  <a:srgbClr val="FF0066"/>
                </a:solidFill>
                <a:latin typeface="Arial" panose="020B0604020202020204" pitchFamily="34" charset="0"/>
                <a:ea typeface="华文行楷" panose="02010800040101010101" pitchFamily="2" charset="-122"/>
              </a:rPr>
              <a:t>Mohandas Gandi</a:t>
            </a:r>
          </a:p>
        </p:txBody>
      </p:sp>
      <p:sp>
        <p:nvSpPr>
          <p:cNvPr id="34841" name="AutoShape 25"/>
          <p:cNvSpPr>
            <a:spLocks/>
          </p:cNvSpPr>
          <p:nvPr/>
        </p:nvSpPr>
        <p:spPr bwMode="auto">
          <a:xfrm>
            <a:off x="6629400" y="3657600"/>
            <a:ext cx="152400" cy="1143000"/>
          </a:xfrm>
          <a:prstGeom prst="leftBracket">
            <a:avLst>
              <a:gd name="adj" fmla="val 625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42" name="Text Box 26"/>
          <p:cNvSpPr txBox="1">
            <a:spLocks noChangeArrowheads="1"/>
          </p:cNvSpPr>
          <p:nvPr/>
        </p:nvSpPr>
        <p:spPr bwMode="auto">
          <a:xfrm>
            <a:off x="6705600" y="3454401"/>
            <a:ext cx="2571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u="sng">
                <a:solidFill>
                  <a:srgbClr val="FF0066"/>
                </a:solidFill>
                <a:latin typeface="Arial" panose="020B0604020202020204" pitchFamily="34" charset="0"/>
                <a:ea typeface="华文行楷" panose="02010800040101010101" pitchFamily="2" charset="-122"/>
              </a:rPr>
              <a:t>Thanksgiving Festival</a:t>
            </a:r>
          </a:p>
        </p:txBody>
      </p:sp>
      <p:sp>
        <p:nvSpPr>
          <p:cNvPr id="34843" name="Text Box 27"/>
          <p:cNvSpPr txBox="1">
            <a:spLocks noChangeArrowheads="1"/>
          </p:cNvSpPr>
          <p:nvPr/>
        </p:nvSpPr>
        <p:spPr bwMode="auto">
          <a:xfrm>
            <a:off x="6705600" y="3886201"/>
            <a:ext cx="1936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solidFill>
                  <a:srgbClr val="FF0066"/>
                </a:solidFill>
                <a:latin typeface="Arial" panose="020B0604020202020204" pitchFamily="34" charset="0"/>
                <a:ea typeface="华文行楷" panose="02010800040101010101" pitchFamily="2" charset="-122"/>
              </a:rPr>
              <a:t>Harvest Festival</a:t>
            </a:r>
          </a:p>
        </p:txBody>
      </p:sp>
      <p:sp>
        <p:nvSpPr>
          <p:cNvPr id="34844" name="Text Box 28"/>
          <p:cNvSpPr txBox="1">
            <a:spLocks noChangeArrowheads="1"/>
          </p:cNvSpPr>
          <p:nvPr/>
        </p:nvSpPr>
        <p:spPr bwMode="auto">
          <a:xfrm>
            <a:off x="6781800" y="4495800"/>
            <a:ext cx="3733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1600" b="1" u="sng">
                <a:solidFill>
                  <a:srgbClr val="FF0066"/>
                </a:solidFill>
                <a:latin typeface="Arial" panose="020B0604020202020204" pitchFamily="34" charset="0"/>
                <a:ea typeface="华文行楷" panose="02010800040101010101" pitchFamily="2" charset="-122"/>
              </a:rPr>
              <a:t>Mid-autumn Festival (China&amp;Japan)</a:t>
            </a:r>
          </a:p>
        </p:txBody>
      </p:sp>
      <p:sp>
        <p:nvSpPr>
          <p:cNvPr id="34845" name="Text Box 29"/>
          <p:cNvSpPr txBox="1">
            <a:spLocks noChangeArrowheads="1"/>
          </p:cNvSpPr>
          <p:nvPr/>
        </p:nvSpPr>
        <p:spPr bwMode="auto">
          <a:xfrm>
            <a:off x="6781800" y="4852988"/>
            <a:ext cx="2673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u="sng">
                <a:solidFill>
                  <a:srgbClr val="FF0066"/>
                </a:solidFill>
                <a:latin typeface="Arial" panose="020B0604020202020204" pitchFamily="34" charset="0"/>
                <a:ea typeface="华文行楷" panose="02010800040101010101" pitchFamily="2" charset="-122"/>
              </a:rPr>
              <a:t>Spring Festival (China)</a:t>
            </a:r>
          </a:p>
        </p:txBody>
      </p:sp>
      <p:sp>
        <p:nvSpPr>
          <p:cNvPr id="34846" name="AutoShape 30"/>
          <p:cNvSpPr>
            <a:spLocks/>
          </p:cNvSpPr>
          <p:nvPr/>
        </p:nvSpPr>
        <p:spPr bwMode="auto">
          <a:xfrm>
            <a:off x="6705600" y="5029200"/>
            <a:ext cx="152400" cy="1143000"/>
          </a:xfrm>
          <a:prstGeom prst="leftBracket">
            <a:avLst>
              <a:gd name="adj" fmla="val 62500"/>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34847" name="Text Box 31"/>
          <p:cNvSpPr txBox="1">
            <a:spLocks noChangeArrowheads="1"/>
          </p:cNvSpPr>
          <p:nvPr/>
        </p:nvSpPr>
        <p:spPr bwMode="auto">
          <a:xfrm>
            <a:off x="6781800" y="5257801"/>
            <a:ext cx="32448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a:solidFill>
                  <a:srgbClr val="FF0066"/>
                </a:solidFill>
                <a:latin typeface="Arial" panose="020B0604020202020204" pitchFamily="34" charset="0"/>
                <a:ea typeface="华文行楷" panose="02010800040101010101" pitchFamily="2" charset="-122"/>
              </a:rPr>
              <a:t>Easter (European countries)</a:t>
            </a:r>
          </a:p>
        </p:txBody>
      </p:sp>
      <p:sp>
        <p:nvSpPr>
          <p:cNvPr id="34848" name="Text Box 32"/>
          <p:cNvSpPr txBox="1">
            <a:spLocks noChangeArrowheads="1"/>
          </p:cNvSpPr>
          <p:nvPr/>
        </p:nvSpPr>
        <p:spPr bwMode="auto">
          <a:xfrm>
            <a:off x="6781800" y="5943601"/>
            <a:ext cx="3740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b="1" u="sng">
                <a:solidFill>
                  <a:srgbClr val="FF0066"/>
                </a:solidFill>
                <a:latin typeface="Arial" panose="020B0604020202020204" pitchFamily="34" charset="0"/>
                <a:ea typeface="华文行楷" panose="02010800040101010101" pitchFamily="2" charset="-122"/>
              </a:rPr>
              <a:t>Cherry Blossom Festival (Japan)</a:t>
            </a:r>
          </a:p>
        </p:txBody>
      </p:sp>
      <p:sp>
        <p:nvSpPr>
          <p:cNvPr id="34849" name="Text Box 33"/>
          <p:cNvSpPr txBox="1">
            <a:spLocks noChangeArrowheads="1"/>
          </p:cNvSpPr>
          <p:nvPr/>
        </p:nvSpPr>
        <p:spPr bwMode="auto">
          <a:xfrm>
            <a:off x="3429000" y="2590800"/>
            <a:ext cx="1754188"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a:solidFill>
                  <a:srgbClr val="FF0000"/>
                </a:solidFill>
                <a:latin typeface="Arial Narrow" panose="020B0606020202030204" pitchFamily="34" charset="0"/>
                <a:ea typeface="华文行楷" panose="02010800040101010101" pitchFamily="2" charset="-122"/>
              </a:rPr>
              <a:t>Varieties of</a:t>
            </a:r>
          </a:p>
          <a:p>
            <a:r>
              <a:rPr lang="en-US" altLang="zh-CN" sz="2800" b="1">
                <a:solidFill>
                  <a:srgbClr val="FF0000"/>
                </a:solidFill>
                <a:latin typeface="Arial Narrow" panose="020B0606020202030204" pitchFamily="34" charset="0"/>
                <a:ea typeface="华文行楷" panose="02010800040101010101" pitchFamily="2" charset="-122"/>
              </a:rPr>
              <a:t> Festivals</a:t>
            </a:r>
          </a:p>
        </p:txBody>
      </p:sp>
      <p:sp>
        <p:nvSpPr>
          <p:cNvPr id="34850" name="Text Box 34"/>
          <p:cNvSpPr txBox="1">
            <a:spLocks noChangeArrowheads="1"/>
          </p:cNvSpPr>
          <p:nvPr/>
        </p:nvSpPr>
        <p:spPr bwMode="auto">
          <a:xfrm>
            <a:off x="3886200" y="6248400"/>
            <a:ext cx="6553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400" b="1" u="sng">
                <a:solidFill>
                  <a:srgbClr val="FF0000"/>
                </a:solidFill>
                <a:latin typeface="Arial" panose="020B0604020202020204" pitchFamily="34" charset="0"/>
                <a:ea typeface="华文行楷" panose="02010800040101010101" pitchFamily="2" charset="-122"/>
              </a:rPr>
              <a:t>Value of festivals</a:t>
            </a:r>
          </a:p>
        </p:txBody>
      </p:sp>
      <p:sp>
        <p:nvSpPr>
          <p:cNvPr id="35" name="矩形 45064"/>
          <p:cNvSpPr/>
          <p:nvPr/>
        </p:nvSpPr>
        <p:spPr>
          <a:xfrm>
            <a:off x="94201" y="25704"/>
            <a:ext cx="2406112" cy="431496"/>
          </a:xfrm>
          <a:prstGeom prst="rect">
            <a:avLst/>
          </a:prstGeom>
          <a:solidFill>
            <a:schemeClr val="accent3"/>
          </a:solidFill>
          <a:ln w="9525">
            <a:noFill/>
          </a:ln>
        </p:spPr>
        <p:txBody>
          <a:bodyPr anchor="ctr"/>
          <a:lstStyle/>
          <a:p>
            <a:r>
              <a:rPr lang="en-US" altLang="zh-CN" sz="3200" kern="0" dirty="0">
                <a:solidFill>
                  <a:schemeClr val="bg1"/>
                </a:solidFill>
                <a:effectLst>
                  <a:outerShdw blurRad="38100" dist="38100" dir="2700000" algn="tl">
                    <a:srgbClr val="000000">
                      <a:alpha val="43137"/>
                    </a:srgbClr>
                  </a:outerShdw>
                </a:effectLst>
                <a:latin typeface="Impact" panose="020B0806030902050204" pitchFamily="34" charset="0"/>
                <a:sym typeface="+mn-ea"/>
              </a:rPr>
              <a:t>The outline </a:t>
            </a:r>
            <a:r>
              <a:rPr lang="en-US" altLang="zh-CN" sz="3200" dirty="0">
                <a:solidFill>
                  <a:schemeClr val="bg1"/>
                </a:solidFill>
                <a:latin typeface="Impact" panose="020B0806030902050204" pitchFamily="34" charset="0"/>
                <a:ea typeface="宋体" panose="02010600030101010101" pitchFamily="2" charset="-122"/>
                <a:sym typeface="+mn-ea"/>
              </a:rPr>
              <a:t> </a:t>
            </a:r>
          </a:p>
        </p:txBody>
      </p:sp>
    </p:spTree>
    <p:extLst>
      <p:ext uri="{BB962C8B-B14F-4D97-AF65-F5344CB8AC3E}">
        <p14:creationId xmlns:p14="http://schemas.microsoft.com/office/powerpoint/2010/main" val="192967107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26"/>
          <p:cNvGraphicFramePr>
            <a:graphicFrameLocks noGrp="1"/>
          </p:cNvGraphicFramePr>
          <p:nvPr>
            <p:extLst/>
          </p:nvPr>
        </p:nvGraphicFramePr>
        <p:xfrm>
          <a:off x="42000" y="2198462"/>
          <a:ext cx="11937093" cy="2253795"/>
        </p:xfrm>
        <a:graphic>
          <a:graphicData uri="http://schemas.openxmlformats.org/drawingml/2006/table">
            <a:tbl>
              <a:tblPr/>
              <a:tblGrid>
                <a:gridCol w="1859280">
                  <a:extLst>
                    <a:ext uri="{9D8B030D-6E8A-4147-A177-3AD203B41FA5}">
                      <a16:colId xmlns:a16="http://schemas.microsoft.com/office/drawing/2014/main" val="20000"/>
                    </a:ext>
                  </a:extLst>
                </a:gridCol>
                <a:gridCol w="3162935">
                  <a:extLst>
                    <a:ext uri="{9D8B030D-6E8A-4147-A177-3AD203B41FA5}">
                      <a16:colId xmlns:a16="http://schemas.microsoft.com/office/drawing/2014/main" val="20001"/>
                    </a:ext>
                  </a:extLst>
                </a:gridCol>
                <a:gridCol w="3485606">
                  <a:extLst>
                    <a:ext uri="{9D8B030D-6E8A-4147-A177-3AD203B41FA5}">
                      <a16:colId xmlns:a16="http://schemas.microsoft.com/office/drawing/2014/main" val="20002"/>
                    </a:ext>
                  </a:extLst>
                </a:gridCol>
                <a:gridCol w="3429272">
                  <a:extLst>
                    <a:ext uri="{9D8B030D-6E8A-4147-A177-3AD203B41FA5}">
                      <a16:colId xmlns:a16="http://schemas.microsoft.com/office/drawing/2014/main" val="20003"/>
                    </a:ext>
                  </a:extLst>
                </a:gridCol>
              </a:tblGrid>
              <a:tr h="683260">
                <a:tc>
                  <a:txBody>
                    <a:bodyPr/>
                    <a:lstStyle/>
                    <a:p>
                      <a:endParaRPr lang="zh-CN" altLang="en-US" dirty="0"/>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tc>
                  <a:txBody>
                    <a:bodyPr/>
                    <a:lstStyle/>
                    <a:p>
                      <a:endParaRPr lang="zh-CN" altLang="en-US" dirty="0"/>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altLang="zh-CN" sz="2600" b="1" i="0" u="none" strike="noStrike" cap="none" normalizeH="0" baseline="0" dirty="0">
                        <a:ln>
                          <a:noFill/>
                        </a:ln>
                        <a:solidFill>
                          <a:schemeClr val="bg1"/>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altLang="zh-CN" sz="2600" b="1" i="0" u="none" strike="noStrike" cap="none" normalizeH="0" baseline="0" dirty="0">
                        <a:ln>
                          <a:noFill/>
                        </a:ln>
                        <a:solidFill>
                          <a:schemeClr val="bg1"/>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extLst>
                  <a:ext uri="{0D108BD9-81ED-4DB2-BD59-A6C34878D82A}">
                    <a16:rowId xmlns:a16="http://schemas.microsoft.com/office/drawing/2014/main" val="10000"/>
                  </a:ext>
                </a:extLst>
              </a:tr>
              <a:tr h="1570535">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bl>
          </a:graphicData>
        </a:graphic>
      </p:graphicFrame>
      <p:sp>
        <p:nvSpPr>
          <p:cNvPr id="4" name="TextBox 6"/>
          <p:cNvSpPr txBox="1"/>
          <p:nvPr/>
        </p:nvSpPr>
        <p:spPr>
          <a:xfrm>
            <a:off x="549003" y="1733292"/>
            <a:ext cx="1576070" cy="49149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Festival</a:t>
            </a:r>
          </a:p>
        </p:txBody>
      </p:sp>
      <p:sp>
        <p:nvSpPr>
          <p:cNvPr id="5" name="TextBox 6"/>
          <p:cNvSpPr txBox="1"/>
          <p:nvPr/>
        </p:nvSpPr>
        <p:spPr>
          <a:xfrm>
            <a:off x="2354434" y="1707581"/>
            <a:ext cx="2688775" cy="492443"/>
          </a:xfrm>
          <a:prstGeom prst="rect">
            <a:avLst/>
          </a:prstGeom>
          <a:noFill/>
        </p:spPr>
        <p:txBody>
          <a:bodyPr wrap="square" rtlCol="0">
            <a:spAutoFit/>
          </a:bodyPr>
          <a:lstStyle/>
          <a:p>
            <a:pPr algn="ctr"/>
            <a:r>
              <a:rPr lang="en-US" sz="2600" b="1" dirty="0">
                <a:solidFill>
                  <a:schemeClr val="bg1"/>
                </a:solidFill>
                <a:latin typeface="Arial Narrow" panose="020B0606020202030204" pitchFamily="34" charset="0"/>
              </a:rPr>
              <a:t>When to celebrate</a:t>
            </a:r>
          </a:p>
        </p:txBody>
      </p:sp>
      <p:sp>
        <p:nvSpPr>
          <p:cNvPr id="6" name="TextBox 6"/>
          <p:cNvSpPr txBox="1"/>
          <p:nvPr/>
        </p:nvSpPr>
        <p:spPr>
          <a:xfrm>
            <a:off x="5344919" y="1742312"/>
            <a:ext cx="2764947" cy="892552"/>
          </a:xfrm>
          <a:prstGeom prst="rect">
            <a:avLst/>
          </a:prstGeom>
          <a:noFill/>
        </p:spPr>
        <p:txBody>
          <a:bodyPr wrap="square" rtlCol="0">
            <a:spAutoFit/>
          </a:bodyPr>
          <a:lstStyle/>
          <a:p>
            <a:pPr algn="ctr"/>
            <a:r>
              <a:rPr lang="en-US" sz="2600" b="1" dirty="0">
                <a:solidFill>
                  <a:schemeClr val="bg1"/>
                </a:solidFill>
                <a:latin typeface="Arial Narrow" panose="020B0606020202030204" pitchFamily="34" charset="0"/>
              </a:rPr>
              <a:t>What to celebrate</a:t>
            </a:r>
          </a:p>
          <a:p>
            <a:pPr algn="ctr"/>
            <a:endParaRPr lang="en-US" sz="2600" b="1" dirty="0">
              <a:solidFill>
                <a:schemeClr val="bg1"/>
              </a:solidFill>
              <a:latin typeface="Arial Narrow" panose="020B0606020202030204" pitchFamily="34" charset="0"/>
            </a:endParaRPr>
          </a:p>
        </p:txBody>
      </p:sp>
      <p:sp>
        <p:nvSpPr>
          <p:cNvPr id="7" name="TextBox 6"/>
          <p:cNvSpPr txBox="1"/>
          <p:nvPr/>
        </p:nvSpPr>
        <p:spPr>
          <a:xfrm>
            <a:off x="8991629" y="1707612"/>
            <a:ext cx="2764947" cy="892552"/>
          </a:xfrm>
          <a:prstGeom prst="rect">
            <a:avLst/>
          </a:prstGeom>
          <a:noFill/>
        </p:spPr>
        <p:txBody>
          <a:bodyPr wrap="square" rtlCol="0">
            <a:spAutoFit/>
          </a:bodyPr>
          <a:lstStyle/>
          <a:p>
            <a:pPr algn="ctr"/>
            <a:r>
              <a:rPr lang="en-US" sz="2600" b="1" dirty="0">
                <a:solidFill>
                  <a:schemeClr val="bg1"/>
                </a:solidFill>
                <a:latin typeface="Arial Narrow" panose="020B0606020202030204" pitchFamily="34" charset="0"/>
              </a:rPr>
              <a:t>How to celebrate</a:t>
            </a:r>
          </a:p>
          <a:p>
            <a:pPr algn="ctr"/>
            <a:endParaRPr lang="en-US" sz="2600" b="1" dirty="0">
              <a:solidFill>
                <a:schemeClr val="bg1"/>
              </a:solidFill>
              <a:latin typeface="Arial Narrow" panose="020B0606020202030204" pitchFamily="34" charset="0"/>
            </a:endParaRPr>
          </a:p>
        </p:txBody>
      </p:sp>
      <p:sp>
        <p:nvSpPr>
          <p:cNvPr id="21" name="标题 1"/>
          <p:cNvSpPr>
            <a:spLocks noGrp="1"/>
          </p:cNvSpPr>
          <p:nvPr/>
        </p:nvSpPr>
        <p:spPr>
          <a:xfrm>
            <a:off x="-2720" y="-3810"/>
            <a:ext cx="2577556" cy="921385"/>
          </a:xfrm>
          <a:prstGeom prst="rect">
            <a:avLst/>
          </a:prstGeom>
          <a:solidFill>
            <a:srgbClr val="92D050"/>
          </a:solid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a:solidFill>
                  <a:schemeClr val="bg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bg1"/>
                </a:solidFill>
                <a:latin typeface="Times New Roman" panose="02020603050405020304" pitchFamily="18" charset="0"/>
                <a:ea typeface="宋体" panose="02010600030101010101" pitchFamily="2" charset="-122"/>
                <a:cs typeface="Times New Roman" panose="02020603050405020304" pitchFamily="18" charset="0"/>
              </a:defRPr>
            </a:lvl2pPr>
            <a:lvl3pPr algn="ctr" rtl="0" eaLnBrk="0" fontAlgn="base" hangingPunct="0">
              <a:spcBef>
                <a:spcPct val="0"/>
              </a:spcBef>
              <a:spcAft>
                <a:spcPct val="0"/>
              </a:spcAft>
              <a:defRPr sz="4400">
                <a:solidFill>
                  <a:schemeClr val="bg1"/>
                </a:solidFill>
                <a:latin typeface="Times New Roman" panose="02020603050405020304" pitchFamily="18" charset="0"/>
                <a:ea typeface="宋体" panose="02010600030101010101" pitchFamily="2" charset="-122"/>
                <a:cs typeface="Times New Roman" panose="02020603050405020304" pitchFamily="18" charset="0"/>
              </a:defRPr>
            </a:lvl3pPr>
            <a:lvl4pPr algn="ctr" rtl="0" eaLnBrk="0" fontAlgn="base" hangingPunct="0">
              <a:spcBef>
                <a:spcPct val="0"/>
              </a:spcBef>
              <a:spcAft>
                <a:spcPct val="0"/>
              </a:spcAft>
              <a:defRPr sz="4400">
                <a:solidFill>
                  <a:schemeClr val="bg1"/>
                </a:solidFill>
                <a:latin typeface="Times New Roman" panose="02020603050405020304" pitchFamily="18" charset="0"/>
                <a:ea typeface="宋体" panose="02010600030101010101" pitchFamily="2" charset="-122"/>
                <a:cs typeface="Times New Roman" panose="02020603050405020304" pitchFamily="18" charset="0"/>
              </a:defRPr>
            </a:lvl4pPr>
            <a:lvl5pPr algn="ctr" rtl="0" eaLnBrk="0" fontAlgn="base" hangingPunct="0">
              <a:spcBef>
                <a:spcPct val="0"/>
              </a:spcBef>
              <a:spcAft>
                <a:spcPct val="0"/>
              </a:spcAft>
              <a:defRPr sz="4400">
                <a:solidFill>
                  <a:schemeClr val="bg1"/>
                </a:solidFill>
                <a:latin typeface="Times New Roman" panose="02020603050405020304" pitchFamily="18" charset="0"/>
                <a:ea typeface="宋体" panose="02010600030101010101" pitchFamily="2" charset="-122"/>
                <a:cs typeface="Times New Roman" panose="02020603050405020304" pitchFamily="18" charset="0"/>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mj-ea"/>
                <a:cs typeface="Times New Roman" panose="02020603050405020304" pitchFamily="18" charset="0"/>
              </a:rPr>
              <a:t> Assignment</a:t>
            </a:r>
            <a:endParaRPr kumimoji="0" lang="en-US" sz="36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ea typeface="+mj-ea"/>
              <a:cs typeface="Times New Roman" panose="02020603050405020304" pitchFamily="18" charset="0"/>
            </a:endParaRPr>
          </a:p>
        </p:txBody>
      </p:sp>
      <p:sp>
        <p:nvSpPr>
          <p:cNvPr id="8" name="文本框 7"/>
          <p:cNvSpPr txBox="1"/>
          <p:nvPr/>
        </p:nvSpPr>
        <p:spPr>
          <a:xfrm>
            <a:off x="-4993" y="917755"/>
            <a:ext cx="12201706" cy="1014730"/>
          </a:xfrm>
          <a:prstGeom prst="rect">
            <a:avLst/>
          </a:prstGeom>
          <a:noFill/>
        </p:spPr>
        <p:txBody>
          <a:bodyPr wrap="square" rtlCol="0">
            <a:spAutoFit/>
          </a:bodyPr>
          <a:lstStyle/>
          <a:p>
            <a:r>
              <a:rPr lang="en-US" altLang="zh-CN" sz="3200" b="1" i="1" dirty="0">
                <a:latin typeface="Times New Roman" panose="02020603050405020304" pitchFamily="18" charset="0"/>
                <a:ea typeface="GungsuhChe" panose="02030609000101010101" pitchFamily="49" charset="-127"/>
                <a:cs typeface="Times New Roman" panose="02020603050405020304" pitchFamily="18" charset="0"/>
              </a:rPr>
              <a:t>         Suppose one day,  you are asked to give an introduction about</a:t>
            </a:r>
            <a:r>
              <a:rPr lang="en-US" altLang="zh-CN" sz="2800" b="1" i="1" dirty="0">
                <a:latin typeface="Times New Roman" panose="02020603050405020304" pitchFamily="18" charset="0"/>
                <a:cs typeface="Times New Roman" panose="02020603050405020304" pitchFamily="18" charset="0"/>
              </a:rPr>
              <a:t> the Tomb-sweeping Festival in China by your professor. (100 words)</a:t>
            </a:r>
            <a:endParaRPr lang="en-US" altLang="zh-CN" sz="2800" i="1" dirty="0">
              <a:latin typeface="Times New Roman" panose="02020603050405020304" pitchFamily="18" charset="0"/>
              <a:cs typeface="Times New Roman" panose="02020603050405020304" pitchFamily="18" charset="0"/>
            </a:endParaRPr>
          </a:p>
        </p:txBody>
      </p:sp>
      <p:sp>
        <p:nvSpPr>
          <p:cNvPr id="9" name="TextBox 6"/>
          <p:cNvSpPr txBox="1"/>
          <p:nvPr/>
        </p:nvSpPr>
        <p:spPr>
          <a:xfrm>
            <a:off x="284843" y="2304792"/>
            <a:ext cx="1576070" cy="49149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Festival</a:t>
            </a:r>
          </a:p>
        </p:txBody>
      </p:sp>
      <p:sp>
        <p:nvSpPr>
          <p:cNvPr id="10" name="TextBox 6"/>
          <p:cNvSpPr txBox="1"/>
          <p:nvPr/>
        </p:nvSpPr>
        <p:spPr>
          <a:xfrm>
            <a:off x="2125199" y="2305116"/>
            <a:ext cx="2688775" cy="492443"/>
          </a:xfrm>
          <a:prstGeom prst="rect">
            <a:avLst/>
          </a:prstGeom>
          <a:noFill/>
        </p:spPr>
        <p:txBody>
          <a:bodyPr wrap="square" rtlCol="0">
            <a:spAutoFit/>
          </a:bodyPr>
          <a:lstStyle/>
          <a:p>
            <a:pPr algn="ctr"/>
            <a:r>
              <a:rPr lang="en-US" sz="2600" b="1" dirty="0">
                <a:solidFill>
                  <a:schemeClr val="bg1"/>
                </a:solidFill>
                <a:latin typeface="Arial Narrow" panose="020B0606020202030204" pitchFamily="34" charset="0"/>
              </a:rPr>
              <a:t>When to celebrate</a:t>
            </a:r>
          </a:p>
        </p:txBody>
      </p:sp>
      <p:sp>
        <p:nvSpPr>
          <p:cNvPr id="11" name="TextBox 6"/>
          <p:cNvSpPr txBox="1"/>
          <p:nvPr/>
        </p:nvSpPr>
        <p:spPr>
          <a:xfrm>
            <a:off x="5344919" y="2304922"/>
            <a:ext cx="2764947" cy="892552"/>
          </a:xfrm>
          <a:prstGeom prst="rect">
            <a:avLst/>
          </a:prstGeom>
          <a:noFill/>
        </p:spPr>
        <p:txBody>
          <a:bodyPr wrap="square" rtlCol="0">
            <a:spAutoFit/>
          </a:bodyPr>
          <a:lstStyle/>
          <a:p>
            <a:pPr algn="ctr"/>
            <a:r>
              <a:rPr lang="en-US" sz="2600" b="1" dirty="0">
                <a:solidFill>
                  <a:schemeClr val="bg1"/>
                </a:solidFill>
                <a:latin typeface="Arial Narrow" panose="020B0606020202030204" pitchFamily="34" charset="0"/>
              </a:rPr>
              <a:t>What to celebrate</a:t>
            </a:r>
          </a:p>
          <a:p>
            <a:pPr algn="ctr"/>
            <a:endParaRPr lang="en-US" sz="2600" b="1" dirty="0">
              <a:solidFill>
                <a:schemeClr val="bg1"/>
              </a:solidFill>
              <a:latin typeface="Arial Narrow" panose="020B0606020202030204" pitchFamily="34" charset="0"/>
            </a:endParaRPr>
          </a:p>
        </p:txBody>
      </p:sp>
      <p:sp>
        <p:nvSpPr>
          <p:cNvPr id="12" name="TextBox 6"/>
          <p:cNvSpPr txBox="1"/>
          <p:nvPr/>
        </p:nvSpPr>
        <p:spPr>
          <a:xfrm>
            <a:off x="8921144" y="2305147"/>
            <a:ext cx="2764947" cy="892552"/>
          </a:xfrm>
          <a:prstGeom prst="rect">
            <a:avLst/>
          </a:prstGeom>
          <a:noFill/>
        </p:spPr>
        <p:txBody>
          <a:bodyPr wrap="square" rtlCol="0">
            <a:spAutoFit/>
          </a:bodyPr>
          <a:lstStyle/>
          <a:p>
            <a:pPr algn="ctr"/>
            <a:r>
              <a:rPr lang="en-US" sz="2600" b="1" dirty="0">
                <a:solidFill>
                  <a:schemeClr val="bg1"/>
                </a:solidFill>
                <a:latin typeface="Arial Narrow" panose="020B0606020202030204" pitchFamily="34" charset="0"/>
              </a:rPr>
              <a:t>How to celebrate</a:t>
            </a:r>
          </a:p>
          <a:p>
            <a:pPr algn="ctr"/>
            <a:endParaRPr lang="en-US" sz="2600" b="1" dirty="0">
              <a:solidFill>
                <a:schemeClr val="bg1"/>
              </a:solidFill>
              <a:latin typeface="Arial Narrow" panose="020B0606020202030204" pitchFamily="34" charset="0"/>
            </a:endParaRPr>
          </a:p>
        </p:txBody>
      </p:sp>
      <p:sp>
        <p:nvSpPr>
          <p:cNvPr id="13" name="TextBox 12"/>
          <p:cNvSpPr txBox="1"/>
          <p:nvPr/>
        </p:nvSpPr>
        <p:spPr>
          <a:xfrm>
            <a:off x="-195218" y="3297807"/>
            <a:ext cx="2255243" cy="82994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Tomb-sweeping</a:t>
            </a:r>
          </a:p>
          <a:p>
            <a:pPr algn="ctr"/>
            <a:r>
              <a:rPr lang="en-US" sz="2400" dirty="0">
                <a:latin typeface="Arial Narrow" panose="020B0606020202030204" pitchFamily="34" charset="0"/>
                <a:cs typeface="Times New Roman" panose="02020603050405020304" pitchFamily="18" charset="0"/>
              </a:rPr>
              <a:t>Festival</a:t>
            </a:r>
          </a:p>
        </p:txBody>
      </p:sp>
      <p:sp>
        <p:nvSpPr>
          <p:cNvPr id="14" name="TextBox 12"/>
          <p:cNvSpPr txBox="1"/>
          <p:nvPr/>
        </p:nvSpPr>
        <p:spPr>
          <a:xfrm>
            <a:off x="1434465" y="3426466"/>
            <a:ext cx="4070350" cy="46037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between April 4 and April 6</a:t>
            </a:r>
          </a:p>
        </p:txBody>
      </p:sp>
      <p:sp>
        <p:nvSpPr>
          <p:cNvPr id="15" name="TextBox 12"/>
          <p:cNvSpPr txBox="1"/>
          <p:nvPr/>
        </p:nvSpPr>
        <p:spPr>
          <a:xfrm>
            <a:off x="4797057" y="3231976"/>
            <a:ext cx="4080276" cy="829945"/>
          </a:xfrm>
          <a:prstGeom prst="rect">
            <a:avLst/>
          </a:prstGeom>
          <a:noFill/>
        </p:spPr>
        <p:txBody>
          <a:bodyPr wrap="square" rtlCol="0">
            <a:spAutoFit/>
          </a:bodyPr>
          <a:lstStyle/>
          <a:p>
            <a:pPr algn="ctr"/>
            <a:r>
              <a:rPr lang="en-US" sz="2400" u="sng" dirty="0">
                <a:latin typeface="Arial Narrow" panose="020B0606020202030204" pitchFamily="34" charset="0"/>
                <a:cs typeface="Times New Roman" panose="02020603050405020304" pitchFamily="18" charset="0"/>
              </a:rPr>
              <a:t>in memory of </a:t>
            </a:r>
            <a:r>
              <a:rPr lang="en-US" sz="2400" dirty="0">
                <a:latin typeface="Arial Narrow" panose="020B0606020202030204" pitchFamily="34" charset="0"/>
                <a:cs typeface="Times New Roman" panose="02020603050405020304" pitchFamily="18" charset="0"/>
              </a:rPr>
              <a:t>our ancestors;</a:t>
            </a:r>
          </a:p>
          <a:p>
            <a:pPr algn="ctr"/>
            <a:r>
              <a:rPr lang="en-US" sz="2400" u="sng" dirty="0">
                <a:latin typeface="Arial Narrow" panose="020B0606020202030204" pitchFamily="34" charset="0"/>
                <a:cs typeface="Times New Roman" panose="02020603050405020304" pitchFamily="18" charset="0"/>
              </a:rPr>
              <a:t>honor</a:t>
            </a:r>
            <a:r>
              <a:rPr lang="en-US" sz="2400" dirty="0">
                <a:latin typeface="Arial Narrow" panose="020B0606020202030204" pitchFamily="34" charset="0"/>
                <a:cs typeface="Times New Roman" panose="02020603050405020304" pitchFamily="18" charset="0"/>
              </a:rPr>
              <a:t> the dead</a:t>
            </a:r>
          </a:p>
        </p:txBody>
      </p:sp>
      <p:sp>
        <p:nvSpPr>
          <p:cNvPr id="20" name="文本框 19"/>
          <p:cNvSpPr txBox="1"/>
          <p:nvPr/>
        </p:nvSpPr>
        <p:spPr>
          <a:xfrm>
            <a:off x="8597265" y="2907030"/>
            <a:ext cx="3412490" cy="1569660"/>
          </a:xfrm>
          <a:prstGeom prst="rect">
            <a:avLst/>
          </a:prstGeom>
          <a:noFill/>
        </p:spPr>
        <p:txBody>
          <a:bodyPr wrap="square" rtlCol="0">
            <a:spAutoFit/>
          </a:bodyPr>
          <a:lstStyle/>
          <a:p>
            <a:pPr algn="ctr"/>
            <a:r>
              <a:rPr lang="en-US" altLang="zh-CN" sz="2400" dirty="0">
                <a:solidFill>
                  <a:schemeClr val="tx1"/>
                </a:solidFill>
                <a:latin typeface="Arial Narrow" panose="020B0606020202030204" pitchFamily="34" charset="0"/>
                <a:cs typeface="Arial Narrow" panose="020B0606020202030204" pitchFamily="34" charset="0"/>
              </a:rPr>
              <a:t>clean graves; light incense; offer food and flowers;</a:t>
            </a:r>
          </a:p>
          <a:p>
            <a:pPr algn="ctr"/>
            <a:r>
              <a:rPr lang="en-US" altLang="zh-CN" sz="2400" dirty="0">
                <a:solidFill>
                  <a:schemeClr val="tx1"/>
                </a:solidFill>
                <a:latin typeface="Arial Narrow" panose="020B0606020202030204" pitchFamily="34" charset="0"/>
                <a:cs typeface="Arial Narrow" panose="020B0606020202030204" pitchFamily="34" charset="0"/>
              </a:rPr>
              <a:t>burn paper money</a:t>
            </a:r>
            <a:r>
              <a:rPr lang="zh-CN" altLang="en-US" sz="2400" dirty="0">
                <a:solidFill>
                  <a:schemeClr val="tx1"/>
                </a:solidFill>
                <a:latin typeface="Arial Narrow" panose="020B0606020202030204" pitchFamily="34" charset="0"/>
                <a:cs typeface="Arial Narrow" panose="020B0606020202030204" pitchFamily="34" charset="0"/>
              </a:rPr>
              <a:t>；</a:t>
            </a:r>
            <a:endParaRPr lang="en-US" altLang="zh-CN" sz="2400" dirty="0">
              <a:solidFill>
                <a:schemeClr val="tx1"/>
              </a:solidFill>
              <a:latin typeface="Arial Narrow" panose="020B0606020202030204" pitchFamily="34" charset="0"/>
              <a:cs typeface="Arial Narrow" panose="020B0606020202030204" pitchFamily="34" charset="0"/>
            </a:endParaRPr>
          </a:p>
          <a:p>
            <a:pPr algn="ctr"/>
            <a:r>
              <a:rPr lang="en-US" altLang="zh-CN" sz="2400" dirty="0">
                <a:latin typeface="Arial Narrow" pitchFamily="34" charset="0"/>
              </a:rPr>
              <a:t>sweep away the dirt</a:t>
            </a:r>
            <a:endParaRPr lang="en-US" altLang="zh-CN" sz="2400" dirty="0">
              <a:solidFill>
                <a:schemeClr val="tx1"/>
              </a:solidFill>
              <a:latin typeface="Arial Narrow" panose="020B0606020202030204" pitchFamily="34" charset="0"/>
              <a:cs typeface="Arial Narrow" panose="020B0606020202030204" pitchFamily="34" charset="0"/>
            </a:endParaRPr>
          </a:p>
        </p:txBody>
      </p:sp>
      <p:sp>
        <p:nvSpPr>
          <p:cNvPr id="23" name="TextBox 2"/>
          <p:cNvSpPr txBox="1"/>
          <p:nvPr/>
        </p:nvSpPr>
        <p:spPr>
          <a:xfrm>
            <a:off x="5943600" y="5248275"/>
            <a:ext cx="5812790" cy="1132205"/>
          </a:xfrm>
          <a:prstGeom prst="rect">
            <a:avLst/>
          </a:prstGeom>
          <a:noFill/>
          <a:ln w="50800" cap="flat" cmpd="sng">
            <a:solidFill>
              <a:schemeClr val="accent4"/>
            </a:solidFill>
            <a:prstDash val="sysDash"/>
            <a:miter/>
            <a:headEnd type="none" w="med" len="med"/>
            <a:tailEnd type="none" w="med" len="med"/>
          </a:ln>
        </p:spPr>
        <p:txBody>
          <a:bodyPr wrap="square">
            <a:spAutoFit/>
          </a:bodyPr>
          <a:lstStyle/>
          <a:p>
            <a:pPr fontAlgn="auto">
              <a:lnSpc>
                <a:spcPts val="4060"/>
              </a:lnSpc>
            </a:pPr>
            <a:r>
              <a:rPr lang="en-US" altLang="zh-CN" sz="2800" dirty="0">
                <a:latin typeface="Times New Roman" panose="02020603050405020304" pitchFamily="18" charset="0"/>
                <a:cs typeface="Times New Roman" panose="02020603050405020304" pitchFamily="18" charset="0"/>
              </a:rPr>
              <a:t> falls on; be held to; have its origin in; gather; in memory of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696" y="4577534"/>
            <a:ext cx="3933825"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72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02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20" grpId="0"/>
      <p:bldP spid="2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文本框 220162"/>
          <p:cNvSpPr txBox="1">
            <a:spLocks noChangeArrowheads="1"/>
          </p:cNvSpPr>
          <p:nvPr/>
        </p:nvSpPr>
        <p:spPr bwMode="auto">
          <a:xfrm>
            <a:off x="0" y="0"/>
            <a:ext cx="6096000" cy="6901889"/>
          </a:xfrm>
          <a:prstGeom prst="rect">
            <a:avLst/>
          </a:prstGeom>
          <a:gradFill>
            <a:gsLst>
              <a:gs pos="100000">
                <a:srgbClr val="FF0000"/>
              </a:gs>
              <a:gs pos="2000">
                <a:schemeClr val="accent6">
                  <a:lumMod val="45000"/>
                  <a:lumOff val="55000"/>
                </a:schemeClr>
              </a:gs>
              <a:gs pos="100000">
                <a:schemeClr val="accent6">
                  <a:lumMod val="45000"/>
                  <a:lumOff val="55000"/>
                </a:schemeClr>
              </a:gs>
              <a:gs pos="100000">
                <a:schemeClr val="accent6">
                  <a:lumMod val="30000"/>
                  <a:lumOff val="70000"/>
                </a:schemeClr>
              </a:gs>
            </a:gsLst>
            <a:lin ang="5400000" scaled="1"/>
          </a:gradFill>
          <a:ln>
            <a:noFill/>
          </a:ln>
          <a:effectLst>
            <a:outerShdw dist="35921" dir="2700000" algn="ctr" rotWithShape="0">
              <a:schemeClr val="tx1"/>
            </a:outerShdw>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lnSpc>
                <a:spcPts val="2500"/>
              </a:lnSpc>
              <a:spcBef>
                <a:spcPct val="50000"/>
              </a:spcBef>
            </a:pPr>
            <a:endParaRPr lang="en-US" altLang="zh-CN" sz="6000" b="1" dirty="0">
              <a:solidFill>
                <a:srgbClr val="FFFF00"/>
              </a:solidFill>
              <a:latin typeface="Impact" pitchFamily="34" charset="0"/>
              <a:ea typeface="楷体_GB2312" pitchFamily="49" charset="-122"/>
            </a:endParaRPr>
          </a:p>
          <a:p>
            <a:pPr eaLnBrk="1" hangingPunct="1">
              <a:lnSpc>
                <a:spcPts val="6700"/>
              </a:lnSpc>
              <a:spcBef>
                <a:spcPct val="50000"/>
              </a:spcBef>
            </a:pPr>
            <a:endParaRPr lang="en-US" altLang="zh-CN" sz="6000" b="1" dirty="0">
              <a:solidFill>
                <a:srgbClr val="FFFF00"/>
              </a:solidFill>
              <a:latin typeface="Impact" pitchFamily="34" charset="0"/>
              <a:ea typeface="楷体_GB2312" pitchFamily="49" charset="-122"/>
            </a:endParaRPr>
          </a:p>
          <a:p>
            <a:pPr eaLnBrk="1" hangingPunct="1">
              <a:lnSpc>
                <a:spcPts val="5800"/>
              </a:lnSpc>
              <a:spcBef>
                <a:spcPct val="50000"/>
              </a:spcBef>
            </a:pPr>
            <a:endParaRPr lang="en-US" altLang="zh-CN" sz="6000" b="1" dirty="0">
              <a:solidFill>
                <a:srgbClr val="FFFF00"/>
              </a:solidFill>
              <a:latin typeface="Impact" pitchFamily="34" charset="0"/>
              <a:ea typeface="楷体_GB2312" pitchFamily="49" charset="-122"/>
            </a:endParaRPr>
          </a:p>
          <a:p>
            <a:pPr eaLnBrk="1" hangingPunct="1">
              <a:lnSpc>
                <a:spcPts val="6700"/>
              </a:lnSpc>
              <a:spcBef>
                <a:spcPct val="50000"/>
              </a:spcBef>
            </a:pPr>
            <a:r>
              <a:rPr lang="en-US" altLang="zh-CN" sz="6000" b="1" dirty="0">
                <a:solidFill>
                  <a:srgbClr val="FFFF00"/>
                </a:solidFill>
                <a:latin typeface="Impact" pitchFamily="34" charset="0"/>
                <a:ea typeface="楷体_GB2312" pitchFamily="49" charset="-122"/>
              </a:rPr>
              <a:t>Festivals  </a:t>
            </a:r>
          </a:p>
          <a:p>
            <a:pPr eaLnBrk="1" hangingPunct="1">
              <a:lnSpc>
                <a:spcPts val="6700"/>
              </a:lnSpc>
              <a:spcBef>
                <a:spcPct val="50000"/>
              </a:spcBef>
            </a:pPr>
            <a:r>
              <a:rPr lang="en-US" altLang="zh-CN" sz="6000" b="1" dirty="0">
                <a:solidFill>
                  <a:srgbClr val="FFFF00"/>
                </a:solidFill>
                <a:latin typeface="Impact" pitchFamily="34" charset="0"/>
                <a:ea typeface="楷体_GB2312" pitchFamily="49" charset="-122"/>
              </a:rPr>
              <a:t>Around the  World</a:t>
            </a:r>
          </a:p>
          <a:p>
            <a:pPr eaLnBrk="1" hangingPunct="1">
              <a:lnSpc>
                <a:spcPts val="6700"/>
              </a:lnSpc>
              <a:spcBef>
                <a:spcPct val="50000"/>
              </a:spcBef>
            </a:pPr>
            <a:endParaRPr lang="en-US" altLang="zh-CN" sz="6000" b="1" dirty="0">
              <a:solidFill>
                <a:srgbClr val="FFFF00"/>
              </a:solidFill>
              <a:latin typeface="Impact" pitchFamily="34" charset="0"/>
              <a:ea typeface="楷体_GB2312" pitchFamily="49" charset="-122"/>
            </a:endParaRPr>
          </a:p>
        </p:txBody>
      </p:sp>
      <p:sp>
        <p:nvSpPr>
          <p:cNvPr id="43012" name="文本框 220163"/>
          <p:cNvSpPr txBox="1">
            <a:spLocks noChangeArrowheads="1"/>
          </p:cNvSpPr>
          <p:nvPr/>
        </p:nvSpPr>
        <p:spPr bwMode="auto">
          <a:xfrm>
            <a:off x="814917" y="741363"/>
            <a:ext cx="3517310" cy="646331"/>
          </a:xfrm>
          <a:prstGeom prst="rect">
            <a:avLst/>
          </a:prstGeom>
          <a:noFill/>
          <a:ln>
            <a:noFill/>
          </a:ln>
          <a:effectLst>
            <a:outerShdw dist="35921" dir="2700000" algn="ctr" rotWithShape="0">
              <a:srgbClr val="FFCCCC"/>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eaLnBrk="1" hangingPunct="1"/>
            <a:r>
              <a:rPr lang="en-US" altLang="zh-CN" sz="3600" b="1" dirty="0">
                <a:solidFill>
                  <a:srgbClr val="002060"/>
                </a:solidFill>
                <a:latin typeface="华文行楷" pitchFamily="2" charset="-122"/>
                <a:ea typeface="华文行楷" pitchFamily="2" charset="-122"/>
              </a:rPr>
              <a:t>Module III Unit One</a:t>
            </a:r>
          </a:p>
        </p:txBody>
      </p:sp>
      <p:sp>
        <p:nvSpPr>
          <p:cNvPr id="220165" name="矩形 220164"/>
          <p:cNvSpPr>
            <a:spLocks noChangeArrowheads="1"/>
          </p:cNvSpPr>
          <p:nvPr/>
        </p:nvSpPr>
        <p:spPr bwMode="auto">
          <a:xfrm>
            <a:off x="1160841" y="1318080"/>
            <a:ext cx="241662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r>
              <a:rPr lang="en-US" altLang="zh-CN" sz="4800" b="1" i="1" dirty="0">
                <a:solidFill>
                  <a:srgbClr val="002060"/>
                </a:solidFill>
              </a:rPr>
              <a:t>Reading </a:t>
            </a:r>
          </a:p>
        </p:txBody>
      </p:sp>
      <p:pic>
        <p:nvPicPr>
          <p:cNvPr id="43010" name="图片 220161" descr="657648_171434036_2"/>
          <p:cNvPicPr>
            <a:picLocks noChangeAspect="1" noChangeArrowheads="1"/>
          </p:cNvPicPr>
          <p:nvPr/>
        </p:nvPicPr>
        <p:blipFill rotWithShape="1">
          <a:blip r:embed="rId2">
            <a:extLst>
              <a:ext uri="{28A0092B-C50C-407E-A947-70E740481C1C}">
                <a14:useLocalDpi xmlns:a14="http://schemas.microsoft.com/office/drawing/2010/main" val="0"/>
              </a:ext>
            </a:extLst>
          </a:blip>
          <a:srcRect l="52950" r="2808"/>
          <a:stretch/>
        </p:blipFill>
        <p:spPr bwMode="auto">
          <a:xfrm>
            <a:off x="6081178" y="-8451"/>
            <a:ext cx="6242119" cy="6901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128120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45064"/>
          <p:cNvSpPr/>
          <p:nvPr/>
        </p:nvSpPr>
        <p:spPr>
          <a:xfrm>
            <a:off x="15875" y="12065"/>
            <a:ext cx="1638753" cy="819150"/>
          </a:xfrm>
          <a:prstGeom prst="rect">
            <a:avLst/>
          </a:prstGeom>
          <a:solidFill>
            <a:schemeClr val="accent3"/>
          </a:solidFill>
          <a:ln w="9525">
            <a:noFill/>
          </a:ln>
        </p:spPr>
        <p:txBody>
          <a:bodyPr anchor="ctr"/>
          <a:lstStyle/>
          <a:p>
            <a:r>
              <a:rPr lang="en-US" altLang="zh-CN" sz="3600" dirty="0">
                <a:solidFill>
                  <a:schemeClr val="bg1"/>
                </a:solidFill>
                <a:latin typeface="Impact" panose="020B0806030902050204" pitchFamily="34" charset="0"/>
                <a:ea typeface="宋体" panose="02010600030101010101" pitchFamily="2" charset="-122"/>
              </a:rPr>
              <a:t>Lead-in</a:t>
            </a:r>
          </a:p>
        </p:txBody>
      </p:sp>
      <p:sp>
        <p:nvSpPr>
          <p:cNvPr id="3" name="文本框 2"/>
          <p:cNvSpPr txBox="1"/>
          <p:nvPr/>
        </p:nvSpPr>
        <p:spPr>
          <a:xfrm>
            <a:off x="911721" y="11808"/>
            <a:ext cx="11072495" cy="1322070"/>
          </a:xfrm>
          <a:prstGeom prst="rect">
            <a:avLst/>
          </a:prstGeom>
          <a:noFill/>
        </p:spPr>
        <p:txBody>
          <a:bodyPr wrap="square" rtlCol="0" anchor="t">
            <a:spAutoFit/>
          </a:bodyPr>
          <a:lstStyle/>
          <a:p>
            <a:pPr algn="ctr">
              <a:lnSpc>
                <a:spcPct val="200000"/>
              </a:lnSpc>
            </a:pPr>
            <a:r>
              <a:rPr lang="en-US" altLang="zh-CN" sz="4000" b="1" dirty="0">
                <a:latin typeface="Arial Black" panose="020B0A04020102020204" charset="0"/>
                <a:ea typeface="Malgun Gothic" panose="020B0503020000020004" charset="-127"/>
                <a:cs typeface="Arial Black" panose="020B0A04020102020204" charset="0"/>
                <a:sym typeface="+mn-ea"/>
              </a:rPr>
              <a:t>   Unit 1 Festivals Around The World</a:t>
            </a:r>
            <a:endParaRPr lang="zh-CN" altLang="en-US" sz="4000" b="1" dirty="0">
              <a:latin typeface="Arial Black" panose="020B0A04020102020204" charset="0"/>
              <a:ea typeface="Malgun Gothic" panose="020B0503020000020004" charset="-127"/>
              <a:cs typeface="Arial Black" panose="020B0A04020102020204" charset="0"/>
              <a:sym typeface="+mn-ea"/>
            </a:endParaRPr>
          </a:p>
        </p:txBody>
      </p:sp>
      <p:pic>
        <p:nvPicPr>
          <p:cNvPr id="9222" name="Picture 13" descr="012"/>
          <p:cNvPicPr>
            <a:picLocks noChangeAspect="1" noChangeArrowheads="1"/>
          </p:cNvPicPr>
          <p:nvPr/>
        </p:nvPicPr>
        <p:blipFill>
          <a:blip r:embed="rId2"/>
          <a:srcRect/>
          <a:stretch>
            <a:fillRect/>
          </a:stretch>
        </p:blipFill>
        <p:spPr bwMode="auto">
          <a:xfrm>
            <a:off x="850265" y="1497330"/>
            <a:ext cx="3796665" cy="3862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Rectangle 10"/>
          <p:cNvSpPr>
            <a:spLocks noChangeArrowheads="1"/>
          </p:cNvSpPr>
          <p:nvPr/>
        </p:nvSpPr>
        <p:spPr bwMode="auto">
          <a:xfrm>
            <a:off x="1447453" y="5420995"/>
            <a:ext cx="24847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dirty="0">
                <a:solidFill>
                  <a:srgbClr val="000066"/>
                </a:solidFill>
                <a:latin typeface="Times New Roman" panose="02020603050405020304" pitchFamily="18" charset="0"/>
                <a:cs typeface="Times New Roman" panose="02020603050405020304" pitchFamily="18" charset="0"/>
              </a:rPr>
              <a:t>Spring Festival</a:t>
            </a:r>
          </a:p>
        </p:txBody>
      </p:sp>
      <p:pic>
        <p:nvPicPr>
          <p:cNvPr id="18436" name="Picture 8" descr="pic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6820" y="1610360"/>
            <a:ext cx="6659880" cy="3637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Rectangle 9"/>
          <p:cNvSpPr>
            <a:spLocks noChangeArrowheads="1"/>
          </p:cNvSpPr>
          <p:nvPr/>
        </p:nvSpPr>
        <p:spPr bwMode="auto">
          <a:xfrm>
            <a:off x="7155119" y="5248184"/>
            <a:ext cx="342646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800" b="1" dirty="0">
                <a:solidFill>
                  <a:srgbClr val="000066"/>
                </a:solidFill>
                <a:latin typeface="Times New Roman" panose="02020603050405020304" pitchFamily="18" charset="0"/>
                <a:cs typeface="Times New Roman" panose="02020603050405020304" pitchFamily="18" charset="0"/>
              </a:rPr>
              <a:t>Mid-Autumn</a:t>
            </a:r>
            <a:r>
              <a:rPr lang="en-US" sz="1400" b="1" dirty="0">
                <a:solidFill>
                  <a:srgbClr val="000066"/>
                </a:solidFill>
                <a:latin typeface="Times New Roman" panose="02020603050405020304" pitchFamily="18" charset="0"/>
                <a:cs typeface="Times New Roman" panose="02020603050405020304" pitchFamily="18" charset="0"/>
              </a:rPr>
              <a:t> </a:t>
            </a:r>
            <a:r>
              <a:rPr lang="en-US" sz="2800" b="1" dirty="0">
                <a:solidFill>
                  <a:srgbClr val="000066"/>
                </a:solidFill>
                <a:latin typeface="Times New Roman" panose="02020603050405020304" pitchFamily="18" charset="0"/>
                <a:cs typeface="Times New Roman" panose="02020603050405020304" pitchFamily="18" charset="0"/>
              </a:rPr>
              <a:t>Festival</a:t>
            </a:r>
          </a:p>
        </p:txBody>
      </p:sp>
      <p:pic>
        <p:nvPicPr>
          <p:cNvPr id="6" name="图片 5"/>
          <p:cNvPicPr>
            <a:picLocks noChangeAspect="1"/>
          </p:cNvPicPr>
          <p:nvPr/>
        </p:nvPicPr>
        <p:blipFill>
          <a:blip r:embed="rId4"/>
          <a:stretch>
            <a:fillRect/>
          </a:stretch>
        </p:blipFill>
        <p:spPr>
          <a:xfrm>
            <a:off x="295910" y="1678305"/>
            <a:ext cx="4904740" cy="3057525"/>
          </a:xfrm>
          <a:prstGeom prst="rect">
            <a:avLst/>
          </a:prstGeom>
        </p:spPr>
      </p:pic>
      <p:sp>
        <p:nvSpPr>
          <p:cNvPr id="7" name="Rectangle 4"/>
          <p:cNvSpPr>
            <a:spLocks noChangeArrowheads="1"/>
          </p:cNvSpPr>
          <p:nvPr/>
        </p:nvSpPr>
        <p:spPr bwMode="auto">
          <a:xfrm>
            <a:off x="668655" y="5828665"/>
            <a:ext cx="386969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en-US" sz="3200" b="1" dirty="0">
                <a:solidFill>
                  <a:srgbClr val="000066"/>
                </a:solidFill>
                <a:latin typeface="Times New Roman" panose="02020603050405020304" pitchFamily="18" charset="0"/>
                <a:cs typeface="Times New Roman" panose="02020603050405020304" pitchFamily="18" charset="0"/>
              </a:rPr>
              <a:t> </a:t>
            </a:r>
            <a:r>
              <a:rPr lang="en-US" altLang="zh-CN" sz="3200" b="1" dirty="0">
                <a:solidFill>
                  <a:srgbClr val="000066"/>
                </a:solidFill>
                <a:latin typeface="Times New Roman" panose="02020603050405020304" pitchFamily="18" charset="0"/>
                <a:cs typeface="Times New Roman" panose="02020603050405020304" pitchFamily="18" charset="0"/>
              </a:rPr>
              <a:t>Christmas</a:t>
            </a:r>
          </a:p>
        </p:txBody>
      </p:sp>
      <p:pic>
        <p:nvPicPr>
          <p:cNvPr id="8" name="图片 7"/>
          <p:cNvPicPr>
            <a:picLocks noChangeAspect="1"/>
          </p:cNvPicPr>
          <p:nvPr/>
        </p:nvPicPr>
        <p:blipFill>
          <a:blip r:embed="rId5"/>
          <a:stretch>
            <a:fillRect/>
          </a:stretch>
        </p:blipFill>
        <p:spPr>
          <a:xfrm>
            <a:off x="5502910" y="1497330"/>
            <a:ext cx="5505450" cy="3600450"/>
          </a:xfrm>
          <a:prstGeom prst="rect">
            <a:avLst/>
          </a:prstGeom>
        </p:spPr>
      </p:pic>
      <p:sp>
        <p:nvSpPr>
          <p:cNvPr id="9" name="Rectangle 4"/>
          <p:cNvSpPr>
            <a:spLocks noChangeArrowheads="1"/>
          </p:cNvSpPr>
          <p:nvPr/>
        </p:nvSpPr>
        <p:spPr bwMode="auto">
          <a:xfrm>
            <a:off x="6320790" y="5770245"/>
            <a:ext cx="386969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en-US" sz="3200" b="1" dirty="0">
                <a:solidFill>
                  <a:srgbClr val="000066"/>
                </a:solidFill>
                <a:latin typeface="Times New Roman" panose="02020603050405020304" pitchFamily="18" charset="0"/>
                <a:cs typeface="Times New Roman" panose="02020603050405020304" pitchFamily="18" charset="0"/>
              </a:rPr>
              <a:t> </a:t>
            </a:r>
            <a:r>
              <a:rPr lang="en-US" altLang="zh-CN" sz="3200" b="1" dirty="0">
                <a:solidFill>
                  <a:srgbClr val="000066"/>
                </a:solidFill>
                <a:latin typeface="Times New Roman" panose="02020603050405020304" pitchFamily="18" charset="0"/>
                <a:cs typeface="Times New Roman" panose="02020603050405020304" pitchFamily="18" charset="0"/>
              </a:rPr>
              <a:t>Halloween</a:t>
            </a:r>
          </a:p>
        </p:txBody>
      </p:sp>
      <p:pic>
        <p:nvPicPr>
          <p:cNvPr id="10" name="图片 9"/>
          <p:cNvPicPr>
            <a:picLocks noChangeAspect="1"/>
          </p:cNvPicPr>
          <p:nvPr/>
        </p:nvPicPr>
        <p:blipFill>
          <a:blip r:embed="rId6"/>
          <a:stretch>
            <a:fillRect/>
          </a:stretch>
        </p:blipFill>
        <p:spPr>
          <a:xfrm>
            <a:off x="751205" y="1678305"/>
            <a:ext cx="4603115" cy="3420110"/>
          </a:xfrm>
          <a:prstGeom prst="rect">
            <a:avLst/>
          </a:prstGeom>
        </p:spPr>
      </p:pic>
      <p:sp>
        <p:nvSpPr>
          <p:cNvPr id="11" name="Rectangle 4"/>
          <p:cNvSpPr>
            <a:spLocks noChangeArrowheads="1"/>
          </p:cNvSpPr>
          <p:nvPr/>
        </p:nvSpPr>
        <p:spPr bwMode="auto">
          <a:xfrm>
            <a:off x="962025" y="5518785"/>
            <a:ext cx="386969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en-US" sz="3200" b="1" dirty="0">
                <a:solidFill>
                  <a:srgbClr val="000066"/>
                </a:solidFill>
                <a:latin typeface="Times New Roman" panose="02020603050405020304" pitchFamily="18" charset="0"/>
                <a:cs typeface="Times New Roman" panose="02020603050405020304" pitchFamily="18" charset="0"/>
              </a:rPr>
              <a:t>Thanksgiving Day</a:t>
            </a:r>
            <a:endParaRPr lang="en-US" altLang="zh-CN" sz="3200" b="1" dirty="0">
              <a:solidFill>
                <a:srgbClr val="000066"/>
              </a:solidFill>
              <a:latin typeface="Times New Roman" panose="02020603050405020304" pitchFamily="18" charset="0"/>
              <a:cs typeface="Times New Roman" panose="02020603050405020304" pitchFamily="18" charset="0"/>
            </a:endParaRPr>
          </a:p>
        </p:txBody>
      </p:sp>
      <p:sp>
        <p:nvSpPr>
          <p:cNvPr id="13" name="Rectangle 4"/>
          <p:cNvSpPr>
            <a:spLocks noChangeArrowheads="1"/>
          </p:cNvSpPr>
          <p:nvPr/>
        </p:nvSpPr>
        <p:spPr bwMode="auto">
          <a:xfrm>
            <a:off x="7361555" y="3837305"/>
            <a:ext cx="386969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50000"/>
              </a:spcBef>
            </a:pPr>
            <a:r>
              <a:rPr lang="en-US" sz="3200" b="1" dirty="0">
                <a:solidFill>
                  <a:srgbClr val="000066"/>
                </a:solidFill>
                <a:latin typeface="Times New Roman" panose="02020603050405020304" pitchFamily="18" charset="0"/>
                <a:cs typeface="Times New Roman" panose="02020603050405020304" pitchFamily="18" charset="0"/>
              </a:rPr>
              <a:t>Valentine's Day</a:t>
            </a:r>
            <a:endParaRPr lang="en-US" altLang="zh-CN" sz="3200" b="1" dirty="0">
              <a:solidFill>
                <a:srgbClr val="000066"/>
              </a:solidFill>
              <a:latin typeface="Times New Roman" panose="02020603050405020304" pitchFamily="18" charset="0"/>
              <a:cs typeface="Times New Roman" panose="02020603050405020304" pitchFamily="18" charset="0"/>
            </a:endParaRPr>
          </a:p>
        </p:txBody>
      </p:sp>
      <p:pic>
        <p:nvPicPr>
          <p:cNvPr id="14" name="图片 13"/>
          <p:cNvPicPr>
            <a:picLocks noChangeAspect="1"/>
          </p:cNvPicPr>
          <p:nvPr/>
        </p:nvPicPr>
        <p:blipFill>
          <a:blip r:embed="rId7"/>
          <a:stretch>
            <a:fillRect/>
          </a:stretch>
        </p:blipFill>
        <p:spPr>
          <a:xfrm>
            <a:off x="295910" y="1474470"/>
            <a:ext cx="7331075" cy="4879340"/>
          </a:xfrm>
          <a:prstGeom prst="rect">
            <a:avLst/>
          </a:prstGeom>
        </p:spPr>
      </p:pic>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5909" y="1413056"/>
            <a:ext cx="7532377" cy="4940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979229" y="2841171"/>
            <a:ext cx="2775857" cy="584775"/>
          </a:xfrm>
          <a:prstGeom prst="rect">
            <a:avLst/>
          </a:prstGeom>
          <a:noFill/>
        </p:spPr>
        <p:txBody>
          <a:bodyPr wrap="square" rtlCol="0">
            <a:spAutoFit/>
          </a:bodyPr>
          <a:lstStyle/>
          <a:p>
            <a:r>
              <a:rPr lang="en-US" altLang="zh-CN" sz="3200" b="1" dirty="0">
                <a:solidFill>
                  <a:schemeClr val="tx2"/>
                </a:solidFill>
                <a:latin typeface="Times New Roman" pitchFamily="18" charset="0"/>
                <a:cs typeface="Times New Roman" pitchFamily="18" charset="0"/>
              </a:rPr>
              <a:t>National Day</a:t>
            </a:r>
            <a:endParaRPr lang="zh-CN" altLang="en-US" sz="3200" b="1" dirty="0">
              <a:solidFill>
                <a:schemeClr val="tx2"/>
              </a:solidFill>
              <a:latin typeface="Times New Roman" pitchFamily="18" charset="0"/>
              <a:cs typeface="Times New Roman" pitchFamily="18" charset="0"/>
            </a:endParaRPr>
          </a:p>
        </p:txBody>
      </p:sp>
    </p:spTree>
    <p:extLst>
      <p:ext uri="{BB962C8B-B14F-4D97-AF65-F5344CB8AC3E}">
        <p14:creationId xmlns:p14="http://schemas.microsoft.com/office/powerpoint/2010/main" val="28934226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22"/>
                                        </p:tgtEl>
                                        <p:attrNameLst>
                                          <p:attrName>style.visibility</p:attrName>
                                        </p:attrNameLst>
                                      </p:cBhvr>
                                      <p:to>
                                        <p:strVal val="visible"/>
                                      </p:to>
                                    </p:set>
                                    <p:animEffect transition="in" filter="blinds(horizontal)">
                                      <p:cBhvr>
                                        <p:cTn id="7" dur="500"/>
                                        <p:tgtEl>
                                          <p:spTgt spid="922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9220"/>
                                        </p:tgtEl>
                                        <p:attrNameLst>
                                          <p:attrName>style.visibility</p:attrName>
                                        </p:attrNameLst>
                                      </p:cBhvr>
                                      <p:to>
                                        <p:strVal val="visible"/>
                                      </p:to>
                                    </p:set>
                                    <p:anim calcmode="discrete" valueType="clr">
                                      <p:cBhvr override="childStyle">
                                        <p:cTn id="12" dur="80"/>
                                        <p:tgtEl>
                                          <p:spTgt spid="9220"/>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9220"/>
                                        </p:tgtEl>
                                        <p:attrNameLst>
                                          <p:attrName>fillcolor</p:attrName>
                                        </p:attrNameLst>
                                      </p:cBhvr>
                                      <p:tavLst>
                                        <p:tav tm="0">
                                          <p:val>
                                            <p:clrVal>
                                              <a:schemeClr val="accent2"/>
                                            </p:clrVal>
                                          </p:val>
                                        </p:tav>
                                        <p:tav tm="50000">
                                          <p:val>
                                            <p:clrVal>
                                              <a:schemeClr val="hlink"/>
                                            </p:clrVal>
                                          </p:val>
                                        </p:tav>
                                      </p:tavLst>
                                    </p:anim>
                                    <p:set>
                                      <p:cBhvr>
                                        <p:cTn id="14" dur="80"/>
                                        <p:tgtEl>
                                          <p:spTgt spid="9220"/>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8436"/>
                                        </p:tgtEl>
                                        <p:attrNameLst>
                                          <p:attrName>style.visibility</p:attrName>
                                        </p:attrNameLst>
                                      </p:cBhvr>
                                      <p:to>
                                        <p:strVal val="visible"/>
                                      </p:to>
                                    </p:set>
                                    <p:animEffect transition="in" filter="blinds(horizontal)">
                                      <p:cBhvr>
                                        <p:cTn id="19" dur="500"/>
                                        <p:tgtEl>
                                          <p:spTgt spid="18436"/>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843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 presetClass="exit" presetSubtype="10" fill="hold" nodeType="clickEffect">
                                  <p:stCondLst>
                                    <p:cond delay="0"/>
                                  </p:stCondLst>
                                  <p:childTnLst>
                                    <p:animEffect transition="out" filter="blinds(horizontal)">
                                      <p:cBhvr>
                                        <p:cTn id="27" dur="500"/>
                                        <p:tgtEl>
                                          <p:spTgt spid="9222"/>
                                        </p:tgtEl>
                                      </p:cBhvr>
                                    </p:animEffect>
                                    <p:set>
                                      <p:cBhvr>
                                        <p:cTn id="28" dur="1" fill="hold">
                                          <p:stCondLst>
                                            <p:cond delay="499"/>
                                          </p:stCondLst>
                                        </p:cTn>
                                        <p:tgtEl>
                                          <p:spTgt spid="9222"/>
                                        </p:tgtEl>
                                        <p:attrNameLst>
                                          <p:attrName>style.visibility</p:attrName>
                                        </p:attrNameLst>
                                      </p:cBhvr>
                                      <p:to>
                                        <p:strVal val="hidden"/>
                                      </p:to>
                                    </p:set>
                                  </p:childTnLst>
                                </p:cTn>
                              </p:par>
                              <p:par>
                                <p:cTn id="29" presetID="3" presetClass="exit" presetSubtype="10" fill="hold" grpId="1" nodeType="withEffect">
                                  <p:stCondLst>
                                    <p:cond delay="0"/>
                                  </p:stCondLst>
                                  <p:iterate type="lt">
                                    <p:tmPct val="0"/>
                                  </p:iterate>
                                  <p:childTnLst>
                                    <p:animEffect transition="out" filter="blinds(horizontal)">
                                      <p:cBhvr>
                                        <p:cTn id="30" dur="500"/>
                                        <p:tgtEl>
                                          <p:spTgt spid="9220"/>
                                        </p:tgtEl>
                                      </p:cBhvr>
                                    </p:animEffect>
                                    <p:set>
                                      <p:cBhvr>
                                        <p:cTn id="31" dur="1" fill="hold">
                                          <p:stCondLst>
                                            <p:cond delay="499"/>
                                          </p:stCondLst>
                                        </p:cTn>
                                        <p:tgtEl>
                                          <p:spTgt spid="9220"/>
                                        </p:tgtEl>
                                        <p:attrNameLst>
                                          <p:attrName>style.visibility</p:attrName>
                                        </p:attrNameLst>
                                      </p:cBhvr>
                                      <p:to>
                                        <p:strVal val="hidden"/>
                                      </p:to>
                                    </p:set>
                                  </p:childTnLst>
                                </p:cTn>
                              </p:par>
                              <p:par>
                                <p:cTn id="32" presetID="3" presetClass="exit" presetSubtype="10" fill="hold" nodeType="withEffect">
                                  <p:stCondLst>
                                    <p:cond delay="0"/>
                                  </p:stCondLst>
                                  <p:childTnLst>
                                    <p:animEffect transition="out" filter="blinds(horizontal)">
                                      <p:cBhvr>
                                        <p:cTn id="33" dur="500"/>
                                        <p:tgtEl>
                                          <p:spTgt spid="18436"/>
                                        </p:tgtEl>
                                      </p:cBhvr>
                                    </p:animEffect>
                                    <p:set>
                                      <p:cBhvr>
                                        <p:cTn id="34" dur="1" fill="hold">
                                          <p:stCondLst>
                                            <p:cond delay="499"/>
                                          </p:stCondLst>
                                        </p:cTn>
                                        <p:tgtEl>
                                          <p:spTgt spid="18436"/>
                                        </p:tgtEl>
                                        <p:attrNameLst>
                                          <p:attrName>style.visibility</p:attrName>
                                        </p:attrNameLst>
                                      </p:cBhvr>
                                      <p:to>
                                        <p:strVal val="hidden"/>
                                      </p:to>
                                    </p:set>
                                  </p:childTnLst>
                                </p:cTn>
                              </p:par>
                              <p:par>
                                <p:cTn id="35" presetID="3" presetClass="exit" presetSubtype="10" fill="hold" grpId="1" nodeType="withEffect">
                                  <p:stCondLst>
                                    <p:cond delay="0"/>
                                  </p:stCondLst>
                                  <p:childTnLst>
                                    <p:animEffect transition="out" filter="blinds(horizontal)">
                                      <p:cBhvr>
                                        <p:cTn id="36" dur="500"/>
                                        <p:tgtEl>
                                          <p:spTgt spid="18437"/>
                                        </p:tgtEl>
                                      </p:cBhvr>
                                    </p:animEffect>
                                    <p:set>
                                      <p:cBhvr>
                                        <p:cTn id="37" dur="1" fill="hold">
                                          <p:stCondLst>
                                            <p:cond delay="499"/>
                                          </p:stCondLst>
                                        </p:cTn>
                                        <p:tgtEl>
                                          <p:spTgt spid="18437"/>
                                        </p:tgtEl>
                                        <p:attrNameLst>
                                          <p:attrName>style.visibility</p:attrName>
                                        </p:attrNameLst>
                                      </p:cBhvr>
                                      <p:to>
                                        <p:strVal val="hidden"/>
                                      </p:to>
                                    </p:set>
                                  </p:childTnLst>
                                </p:cTn>
                              </p:par>
                              <p:par>
                                <p:cTn id="38" presetID="3" presetClass="entr" presetSubtype="10" fill="hold" nodeType="with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blinds(horizontal)">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4" presetClass="entr" presetSubtype="16"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ox(in)">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linds(horizontal)">
                                      <p:cBhvr>
                                        <p:cTn id="50" dur="500"/>
                                        <p:tgtEl>
                                          <p:spTgt spid="8"/>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16"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box(in)">
                                      <p:cBhvr>
                                        <p:cTn id="55" dur="500"/>
                                        <p:tgtEl>
                                          <p:spTgt spid="9"/>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xit" presetSubtype="10" fill="hold" nodeType="clickEffect">
                                  <p:stCondLst>
                                    <p:cond delay="0"/>
                                  </p:stCondLst>
                                  <p:childTnLst>
                                    <p:animEffect transition="out" filter="blinds(horizontal)">
                                      <p:cBhvr>
                                        <p:cTn id="59" dur="500"/>
                                        <p:tgtEl>
                                          <p:spTgt spid="6"/>
                                        </p:tgtEl>
                                      </p:cBhvr>
                                    </p:animEffect>
                                    <p:set>
                                      <p:cBhvr>
                                        <p:cTn id="60" dur="1" fill="hold">
                                          <p:stCondLst>
                                            <p:cond delay="499"/>
                                          </p:stCondLst>
                                        </p:cTn>
                                        <p:tgtEl>
                                          <p:spTgt spid="6"/>
                                        </p:tgtEl>
                                        <p:attrNameLst>
                                          <p:attrName>style.visibility</p:attrName>
                                        </p:attrNameLst>
                                      </p:cBhvr>
                                      <p:to>
                                        <p:strVal val="hidden"/>
                                      </p:to>
                                    </p:set>
                                  </p:childTnLst>
                                </p:cTn>
                              </p:par>
                              <p:par>
                                <p:cTn id="61" presetID="3" presetClass="exit" presetSubtype="10" fill="hold" grpId="1" nodeType="withEffect">
                                  <p:stCondLst>
                                    <p:cond delay="0"/>
                                  </p:stCondLst>
                                  <p:childTnLst>
                                    <p:animEffect transition="out" filter="blinds(horizontal)">
                                      <p:cBhvr>
                                        <p:cTn id="62" dur="500"/>
                                        <p:tgtEl>
                                          <p:spTgt spid="7"/>
                                        </p:tgtEl>
                                      </p:cBhvr>
                                    </p:animEffect>
                                    <p:set>
                                      <p:cBhvr>
                                        <p:cTn id="63" dur="1" fill="hold">
                                          <p:stCondLst>
                                            <p:cond delay="499"/>
                                          </p:stCondLst>
                                        </p:cTn>
                                        <p:tgtEl>
                                          <p:spTgt spid="7"/>
                                        </p:tgtEl>
                                        <p:attrNameLst>
                                          <p:attrName>style.visibility</p:attrName>
                                        </p:attrNameLst>
                                      </p:cBhvr>
                                      <p:to>
                                        <p:strVal val="hidden"/>
                                      </p:to>
                                    </p:set>
                                  </p:childTnLst>
                                </p:cTn>
                              </p:par>
                              <p:par>
                                <p:cTn id="64" presetID="3" presetClass="exit" presetSubtype="10" fill="hold" nodeType="withEffect">
                                  <p:stCondLst>
                                    <p:cond delay="0"/>
                                  </p:stCondLst>
                                  <p:childTnLst>
                                    <p:animEffect transition="out" filter="blinds(horizontal)">
                                      <p:cBhvr>
                                        <p:cTn id="65" dur="500"/>
                                        <p:tgtEl>
                                          <p:spTgt spid="8"/>
                                        </p:tgtEl>
                                      </p:cBhvr>
                                    </p:animEffect>
                                    <p:set>
                                      <p:cBhvr>
                                        <p:cTn id="66" dur="1" fill="hold">
                                          <p:stCondLst>
                                            <p:cond delay="499"/>
                                          </p:stCondLst>
                                        </p:cTn>
                                        <p:tgtEl>
                                          <p:spTgt spid="8"/>
                                        </p:tgtEl>
                                        <p:attrNameLst>
                                          <p:attrName>style.visibility</p:attrName>
                                        </p:attrNameLst>
                                      </p:cBhvr>
                                      <p:to>
                                        <p:strVal val="hidden"/>
                                      </p:to>
                                    </p:set>
                                  </p:childTnLst>
                                </p:cTn>
                              </p:par>
                              <p:par>
                                <p:cTn id="67" presetID="3" presetClass="exit" presetSubtype="10" fill="hold" grpId="1" nodeType="withEffect">
                                  <p:stCondLst>
                                    <p:cond delay="0"/>
                                  </p:stCondLst>
                                  <p:childTnLst>
                                    <p:animEffect transition="out" filter="blinds(horizontal)">
                                      <p:cBhvr>
                                        <p:cTn id="68" dur="500"/>
                                        <p:tgtEl>
                                          <p:spTgt spid="9"/>
                                        </p:tgtEl>
                                      </p:cBhvr>
                                    </p:animEffect>
                                    <p:set>
                                      <p:cBhvr>
                                        <p:cTn id="69" dur="1" fill="hold">
                                          <p:stCondLst>
                                            <p:cond delay="499"/>
                                          </p:stCondLst>
                                        </p:cTn>
                                        <p:tgtEl>
                                          <p:spTgt spid="9"/>
                                        </p:tgtEl>
                                        <p:attrNameLst>
                                          <p:attrName>style.visibility</p:attrName>
                                        </p:attrNameLst>
                                      </p:cBhvr>
                                      <p:to>
                                        <p:strVal val="hidden"/>
                                      </p:to>
                                    </p:se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nodeType="click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blinds(horizontal)">
                                      <p:cBhvr>
                                        <p:cTn id="74" dur="500"/>
                                        <p:tgtEl>
                                          <p:spTgt spid="10"/>
                                        </p:tgtEl>
                                      </p:cBhvr>
                                    </p:animEffect>
                                  </p:childTnLst>
                                </p:cTn>
                              </p:par>
                            </p:childTnLst>
                          </p:cTn>
                        </p:par>
                      </p:childTnLst>
                    </p:cTn>
                  </p:par>
                  <p:par>
                    <p:cTn id="75" fill="hold">
                      <p:stCondLst>
                        <p:cond delay="indefinite"/>
                      </p:stCondLst>
                      <p:childTnLst>
                        <p:par>
                          <p:cTn id="76" fill="hold">
                            <p:stCondLst>
                              <p:cond delay="0"/>
                            </p:stCondLst>
                            <p:childTnLst>
                              <p:par>
                                <p:cTn id="77" presetID="4" presetClass="entr" presetSubtype="16" fill="hold" grpId="0" nodeType="click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box(in)">
                                      <p:cBhvr>
                                        <p:cTn id="79" dur="500"/>
                                        <p:tgtEl>
                                          <p:spTgt spid="11"/>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nodeType="click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blinds(horizontal)">
                                      <p:cBhvr>
                                        <p:cTn id="84" dur="500"/>
                                        <p:tgtEl>
                                          <p:spTgt spid="14"/>
                                        </p:tgtEl>
                                      </p:cBhvr>
                                    </p:animEffect>
                                  </p:childTnLst>
                                </p:cTn>
                              </p:par>
                            </p:childTnLst>
                          </p:cTn>
                        </p:par>
                      </p:childTnLst>
                    </p:cTn>
                  </p:par>
                  <p:par>
                    <p:cTn id="85" fill="hold">
                      <p:stCondLst>
                        <p:cond delay="indefinite"/>
                      </p:stCondLst>
                      <p:childTnLst>
                        <p:par>
                          <p:cTn id="86" fill="hold">
                            <p:stCondLst>
                              <p:cond delay="0"/>
                            </p:stCondLst>
                            <p:childTnLst>
                              <p:par>
                                <p:cTn id="87" presetID="4" presetClass="entr" presetSubtype="16" fill="hold" grpId="0" nodeType="click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box(in)">
                                      <p:cBhvr>
                                        <p:cTn id="89" dur="500"/>
                                        <p:tgtEl>
                                          <p:spTgt spid="13"/>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grpId="1" nodeType="clickEffect">
                                  <p:stCondLst>
                                    <p:cond delay="0"/>
                                  </p:stCondLst>
                                  <p:childTnLst>
                                    <p:animEffect transition="out" filter="fade">
                                      <p:cBhvr>
                                        <p:cTn id="93" dur="500"/>
                                        <p:tgtEl>
                                          <p:spTgt spid="13"/>
                                        </p:tgtEl>
                                      </p:cBhvr>
                                    </p:animEffect>
                                    <p:set>
                                      <p:cBhvr>
                                        <p:cTn id="94" dur="1" fill="hold">
                                          <p:stCondLst>
                                            <p:cond delay="499"/>
                                          </p:stCondLst>
                                        </p:cTn>
                                        <p:tgtEl>
                                          <p:spTgt spid="13"/>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102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bldLvl="0" autoUpdateAnimBg="0"/>
      <p:bldP spid="9220" grpId="1"/>
      <p:bldP spid="18437" grpId="0"/>
      <p:bldP spid="18437" grpId="1"/>
      <p:bldP spid="7" grpId="0" autoUpdateAnimBg="0"/>
      <p:bldP spid="7" grpId="1"/>
      <p:bldP spid="9" grpId="0" autoUpdateAnimBg="0"/>
      <p:bldP spid="9" grpId="1"/>
      <p:bldP spid="11" grpId="0" autoUpdateAnimBg="0"/>
      <p:bldP spid="13" grpId="0" autoUpdateAnimBg="0"/>
      <p:bldP spid="13" grpId="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26"/>
          <p:cNvGraphicFramePr>
            <a:graphicFrameLocks noGrp="1"/>
          </p:cNvGraphicFramePr>
          <p:nvPr/>
        </p:nvGraphicFramePr>
        <p:xfrm>
          <a:off x="239485" y="1611087"/>
          <a:ext cx="11767457" cy="2211017"/>
        </p:xfrm>
        <a:graphic>
          <a:graphicData uri="http://schemas.openxmlformats.org/drawingml/2006/table">
            <a:tbl>
              <a:tblPr/>
              <a:tblGrid>
                <a:gridCol w="2155734">
                  <a:extLst>
                    <a:ext uri="{9D8B030D-6E8A-4147-A177-3AD203B41FA5}">
                      <a16:colId xmlns:a16="http://schemas.microsoft.com/office/drawing/2014/main" val="20000"/>
                    </a:ext>
                  </a:extLst>
                </a:gridCol>
                <a:gridCol w="2601323">
                  <a:extLst>
                    <a:ext uri="{9D8B030D-6E8A-4147-A177-3AD203B41FA5}">
                      <a16:colId xmlns:a16="http://schemas.microsoft.com/office/drawing/2014/main" val="20001"/>
                    </a:ext>
                  </a:extLst>
                </a:gridCol>
                <a:gridCol w="3581128">
                  <a:extLst>
                    <a:ext uri="{9D8B030D-6E8A-4147-A177-3AD203B41FA5}">
                      <a16:colId xmlns:a16="http://schemas.microsoft.com/office/drawing/2014/main" val="20002"/>
                    </a:ext>
                  </a:extLst>
                </a:gridCol>
                <a:gridCol w="3429272">
                  <a:extLst>
                    <a:ext uri="{9D8B030D-6E8A-4147-A177-3AD203B41FA5}">
                      <a16:colId xmlns:a16="http://schemas.microsoft.com/office/drawing/2014/main" val="20003"/>
                    </a:ext>
                  </a:extLst>
                </a:gridCol>
              </a:tblGrid>
              <a:tr h="821055">
                <a:tc>
                  <a:txBody>
                    <a:bodyPr/>
                    <a:lstStyle/>
                    <a:p>
                      <a:endParaRPr lang="zh-CN" altLang="en-US" dirty="0"/>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tc>
                  <a:txBody>
                    <a:bodyPr/>
                    <a:lstStyle/>
                    <a:p>
                      <a:endParaRPr lang="zh-CN" altLang="en-US" dirty="0"/>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altLang="zh-CN" sz="2600" b="1" i="0" u="none" strike="noStrike" cap="none" normalizeH="0" baseline="0" dirty="0">
                        <a:ln>
                          <a:noFill/>
                        </a:ln>
                        <a:solidFill>
                          <a:schemeClr val="bg1"/>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tc>
                  <a:txBody>
                    <a:body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pPr>
                      <a:endParaRPr kumimoji="0" lang="en-US" altLang="zh-CN" sz="2600" b="1" i="0" u="none" strike="noStrike" cap="none" normalizeH="0" baseline="0" dirty="0">
                        <a:ln>
                          <a:noFill/>
                        </a:ln>
                        <a:solidFill>
                          <a:schemeClr val="bg1"/>
                        </a:solidFill>
                        <a:effectLst/>
                        <a:latin typeface="Arial Narrow" panose="020B060602020203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75000"/>
                      </a:schemeClr>
                    </a:solidFill>
                  </a:tcPr>
                </a:tc>
                <a:extLst>
                  <a:ext uri="{0D108BD9-81ED-4DB2-BD59-A6C34878D82A}">
                    <a16:rowId xmlns:a16="http://schemas.microsoft.com/office/drawing/2014/main" val="10000"/>
                  </a:ext>
                </a:extLst>
              </a:tr>
              <a:tr h="1389962">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tc>
                  <a:txBody>
                    <a:bodyPr/>
                    <a:lstStyle/>
                    <a:p>
                      <a:pPr marL="0" marR="0" lvl="0" indent="0" algn="l" defTabSz="914400" rtl="0" eaLnBrk="0" fontAlgn="base" hangingPunct="0">
                        <a:lnSpc>
                          <a:spcPct val="100000"/>
                        </a:lnSpc>
                        <a:spcBef>
                          <a:spcPts val="0"/>
                        </a:spcBef>
                        <a:spcAft>
                          <a:spcPct val="0"/>
                        </a:spcAft>
                        <a:buClrTx/>
                        <a:buSzTx/>
                        <a:buFont typeface="Arial" panose="020B0604020202020204" pitchFamily="34" charset="0"/>
                        <a:buNone/>
                      </a:pPr>
                      <a:endParaRPr kumimoji="0" lang="zh-CN" altLang="en-US" sz="2800" b="0" i="0" u="none" strike="noStrike" cap="none" normalizeH="0" baseline="0" dirty="0">
                        <a:ln>
                          <a:noFill/>
                        </a:ln>
                        <a:solidFill>
                          <a:schemeClr val="bg1"/>
                        </a:solidFill>
                        <a:effectLst/>
                        <a:latin typeface="Calibri" panose="020F050202020403020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FF"/>
                    </a:solidFill>
                  </a:tcPr>
                </a:tc>
                <a:extLst>
                  <a:ext uri="{0D108BD9-81ED-4DB2-BD59-A6C34878D82A}">
                    <a16:rowId xmlns:a16="http://schemas.microsoft.com/office/drawing/2014/main" val="10001"/>
                  </a:ext>
                </a:extLst>
              </a:tr>
            </a:tbl>
          </a:graphicData>
        </a:graphic>
      </p:graphicFrame>
      <p:sp>
        <p:nvSpPr>
          <p:cNvPr id="3" name="矩形 45064"/>
          <p:cNvSpPr/>
          <p:nvPr/>
        </p:nvSpPr>
        <p:spPr>
          <a:xfrm>
            <a:off x="15875" y="12065"/>
            <a:ext cx="1638753" cy="819150"/>
          </a:xfrm>
          <a:prstGeom prst="rect">
            <a:avLst/>
          </a:prstGeom>
          <a:solidFill>
            <a:schemeClr val="accent3"/>
          </a:solidFill>
          <a:ln w="9525">
            <a:noFill/>
          </a:ln>
        </p:spPr>
        <p:txBody>
          <a:bodyPr anchor="ctr"/>
          <a:lstStyle/>
          <a:p>
            <a:r>
              <a:rPr lang="en-US" altLang="zh-CN" sz="3600" dirty="0">
                <a:solidFill>
                  <a:schemeClr val="bg1"/>
                </a:solidFill>
                <a:latin typeface="Impact" panose="020B0806030902050204" pitchFamily="34" charset="0"/>
                <a:ea typeface="宋体" panose="02010600030101010101" pitchFamily="2" charset="-122"/>
              </a:rPr>
              <a:t>Lead-in</a:t>
            </a:r>
          </a:p>
        </p:txBody>
      </p:sp>
      <p:sp>
        <p:nvSpPr>
          <p:cNvPr id="4" name="TextBox 6"/>
          <p:cNvSpPr txBox="1"/>
          <p:nvPr/>
        </p:nvSpPr>
        <p:spPr>
          <a:xfrm>
            <a:off x="549003" y="1733292"/>
            <a:ext cx="1576070" cy="491490"/>
          </a:xfrm>
          <a:prstGeom prst="rect">
            <a:avLst/>
          </a:prstGeom>
          <a:noFill/>
        </p:spPr>
        <p:txBody>
          <a:bodyPr wrap="square" rtlCol="0">
            <a:spAutoFit/>
          </a:bodyPr>
          <a:lstStyle/>
          <a:p>
            <a:r>
              <a:rPr lang="en-US" sz="2600" b="1" dirty="0">
                <a:solidFill>
                  <a:schemeClr val="bg1"/>
                </a:solidFill>
                <a:latin typeface="Arial Narrow" panose="020B0606020202030204" pitchFamily="34" charset="0"/>
              </a:rPr>
              <a:t>Festival</a:t>
            </a:r>
          </a:p>
        </p:txBody>
      </p:sp>
      <p:sp>
        <p:nvSpPr>
          <p:cNvPr id="5" name="TextBox 6"/>
          <p:cNvSpPr txBox="1"/>
          <p:nvPr/>
        </p:nvSpPr>
        <p:spPr>
          <a:xfrm>
            <a:off x="2354434" y="1707581"/>
            <a:ext cx="2688775" cy="492443"/>
          </a:xfrm>
          <a:prstGeom prst="rect">
            <a:avLst/>
          </a:prstGeom>
          <a:noFill/>
        </p:spPr>
        <p:txBody>
          <a:bodyPr wrap="square" rtlCol="0">
            <a:spAutoFit/>
          </a:bodyPr>
          <a:lstStyle/>
          <a:p>
            <a:pPr algn="ctr"/>
            <a:r>
              <a:rPr lang="en-US" sz="2600" b="1" dirty="0">
                <a:solidFill>
                  <a:schemeClr val="bg1"/>
                </a:solidFill>
                <a:latin typeface="Arial Narrow" panose="020B0606020202030204" pitchFamily="34" charset="0"/>
              </a:rPr>
              <a:t>When to celebrate</a:t>
            </a:r>
          </a:p>
        </p:txBody>
      </p:sp>
      <p:sp>
        <p:nvSpPr>
          <p:cNvPr id="6" name="TextBox 6"/>
          <p:cNvSpPr txBox="1"/>
          <p:nvPr/>
        </p:nvSpPr>
        <p:spPr>
          <a:xfrm>
            <a:off x="5344919" y="1742312"/>
            <a:ext cx="2764947" cy="892552"/>
          </a:xfrm>
          <a:prstGeom prst="rect">
            <a:avLst/>
          </a:prstGeom>
          <a:noFill/>
        </p:spPr>
        <p:txBody>
          <a:bodyPr wrap="square" rtlCol="0">
            <a:spAutoFit/>
          </a:bodyPr>
          <a:lstStyle/>
          <a:p>
            <a:pPr algn="ctr"/>
            <a:r>
              <a:rPr lang="en-US" sz="2600" b="1" dirty="0">
                <a:solidFill>
                  <a:schemeClr val="bg1"/>
                </a:solidFill>
                <a:latin typeface="Arial Narrow" panose="020B0606020202030204" pitchFamily="34" charset="0"/>
              </a:rPr>
              <a:t>What to celebrate</a:t>
            </a:r>
          </a:p>
          <a:p>
            <a:pPr algn="ctr"/>
            <a:endParaRPr lang="en-US" sz="2600" b="1" dirty="0">
              <a:solidFill>
                <a:schemeClr val="bg1"/>
              </a:solidFill>
              <a:latin typeface="Arial Narrow" panose="020B0606020202030204" pitchFamily="34" charset="0"/>
            </a:endParaRPr>
          </a:p>
        </p:txBody>
      </p:sp>
      <p:sp>
        <p:nvSpPr>
          <p:cNvPr id="7" name="TextBox 6"/>
          <p:cNvSpPr txBox="1"/>
          <p:nvPr/>
        </p:nvSpPr>
        <p:spPr>
          <a:xfrm>
            <a:off x="8991629" y="1707612"/>
            <a:ext cx="2764947" cy="892552"/>
          </a:xfrm>
          <a:prstGeom prst="rect">
            <a:avLst/>
          </a:prstGeom>
          <a:noFill/>
        </p:spPr>
        <p:txBody>
          <a:bodyPr wrap="square" rtlCol="0">
            <a:spAutoFit/>
          </a:bodyPr>
          <a:lstStyle/>
          <a:p>
            <a:pPr algn="ctr"/>
            <a:r>
              <a:rPr lang="en-US" sz="2600" b="1" dirty="0">
                <a:solidFill>
                  <a:schemeClr val="bg1"/>
                </a:solidFill>
                <a:latin typeface="Arial Narrow" panose="020B0606020202030204" pitchFamily="34" charset="0"/>
              </a:rPr>
              <a:t>How to celebrate</a:t>
            </a:r>
          </a:p>
          <a:p>
            <a:pPr algn="ctr"/>
            <a:endParaRPr lang="en-US" sz="2600" b="1" dirty="0">
              <a:solidFill>
                <a:schemeClr val="bg1"/>
              </a:solidFill>
              <a:latin typeface="Arial Narrow" panose="020B0606020202030204" pitchFamily="34" charset="0"/>
            </a:endParaRPr>
          </a:p>
        </p:txBody>
      </p:sp>
      <p:sp>
        <p:nvSpPr>
          <p:cNvPr id="16" name="TextBox 12"/>
          <p:cNvSpPr txBox="1"/>
          <p:nvPr/>
        </p:nvSpPr>
        <p:spPr>
          <a:xfrm>
            <a:off x="48533" y="2931588"/>
            <a:ext cx="2255243" cy="46166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National Day</a:t>
            </a:r>
          </a:p>
        </p:txBody>
      </p:sp>
      <p:sp>
        <p:nvSpPr>
          <p:cNvPr id="17" name="TextBox 12"/>
          <p:cNvSpPr txBox="1"/>
          <p:nvPr/>
        </p:nvSpPr>
        <p:spPr>
          <a:xfrm>
            <a:off x="2473225" y="2942475"/>
            <a:ext cx="2255243" cy="461665"/>
          </a:xfrm>
          <a:prstGeom prst="rect">
            <a:avLst/>
          </a:prstGeom>
          <a:noFill/>
        </p:spPr>
        <p:txBody>
          <a:bodyPr wrap="square" rtlCol="0">
            <a:spAutoFit/>
          </a:bodyPr>
          <a:lstStyle/>
          <a:p>
            <a:pPr algn="ctr"/>
            <a:r>
              <a:rPr lang="en-US" sz="2400" dirty="0">
                <a:latin typeface="Arial Narrow" panose="020B0606020202030204" pitchFamily="34" charset="0"/>
                <a:cs typeface="Times New Roman" panose="02020603050405020304" pitchFamily="18" charset="0"/>
              </a:rPr>
              <a:t>October I</a:t>
            </a:r>
          </a:p>
        </p:txBody>
      </p:sp>
      <p:sp>
        <p:nvSpPr>
          <p:cNvPr id="18" name="TextBox 12"/>
          <p:cNvSpPr txBox="1"/>
          <p:nvPr/>
        </p:nvSpPr>
        <p:spPr>
          <a:xfrm>
            <a:off x="5145401" y="2746921"/>
            <a:ext cx="4080276" cy="830997"/>
          </a:xfrm>
          <a:prstGeom prst="rect">
            <a:avLst/>
          </a:prstGeom>
          <a:noFill/>
        </p:spPr>
        <p:txBody>
          <a:bodyPr wrap="square" rtlCol="0">
            <a:spAutoFit/>
          </a:bodyPr>
          <a:lstStyle/>
          <a:p>
            <a:r>
              <a:rPr lang="en-US" sz="2400" dirty="0">
                <a:latin typeface="Arial Narrow" panose="020B0606020202030204" pitchFamily="34" charset="0"/>
                <a:cs typeface="Times New Roman" panose="02020603050405020304" pitchFamily="18" charset="0"/>
              </a:rPr>
              <a:t>the founding of the People’s Republic of China in 1949</a:t>
            </a:r>
          </a:p>
        </p:txBody>
      </p:sp>
      <p:sp>
        <p:nvSpPr>
          <p:cNvPr id="19" name="TextBox 12"/>
          <p:cNvSpPr txBox="1"/>
          <p:nvPr/>
        </p:nvSpPr>
        <p:spPr>
          <a:xfrm>
            <a:off x="8964421" y="2636853"/>
            <a:ext cx="4080276" cy="1200329"/>
          </a:xfrm>
          <a:prstGeom prst="rect">
            <a:avLst/>
          </a:prstGeom>
          <a:noFill/>
        </p:spPr>
        <p:txBody>
          <a:bodyPr wrap="square" rtlCol="0">
            <a:spAutoFit/>
          </a:bodyPr>
          <a:lstStyle/>
          <a:p>
            <a:r>
              <a:rPr lang="en-US" sz="2400" dirty="0">
                <a:latin typeface="Arial Narrow" panose="020B0606020202030204" pitchFamily="34" charset="0"/>
                <a:cs typeface="Times New Roman" panose="02020603050405020304" pitchFamily="18" charset="0"/>
              </a:rPr>
              <a:t>take time off work, </a:t>
            </a:r>
          </a:p>
          <a:p>
            <a:r>
              <a:rPr lang="en-US" sz="2400" dirty="0">
                <a:latin typeface="Arial Narrow" panose="020B0606020202030204" pitchFamily="34" charset="0"/>
                <a:cs typeface="Times New Roman" panose="02020603050405020304" pitchFamily="18" charset="0"/>
              </a:rPr>
              <a:t>travel to visit family </a:t>
            </a:r>
          </a:p>
          <a:p>
            <a:r>
              <a:rPr lang="en-US" sz="2400" dirty="0">
                <a:latin typeface="Arial Narrow" panose="020B0606020202030204" pitchFamily="34" charset="0"/>
                <a:cs typeface="Times New Roman" panose="02020603050405020304" pitchFamily="18" charset="0"/>
              </a:rPr>
              <a:t>see other parts of China  </a:t>
            </a:r>
          </a:p>
        </p:txBody>
      </p:sp>
      <p:sp>
        <p:nvSpPr>
          <p:cNvPr id="22" name="圆角矩形 21"/>
          <p:cNvSpPr>
            <a:spLocks noChangeArrowheads="1"/>
          </p:cNvSpPr>
          <p:nvPr/>
        </p:nvSpPr>
        <p:spPr bwMode="auto">
          <a:xfrm>
            <a:off x="3371850" y="4640034"/>
            <a:ext cx="4425922" cy="1543052"/>
          </a:xfrm>
          <a:prstGeom prst="roundRect">
            <a:avLst>
              <a:gd name="adj" fmla="val 16667"/>
            </a:avLst>
          </a:prstGeom>
          <a:noFill/>
          <a:ln w="28575" algn="ctr">
            <a:solidFill>
              <a:schemeClr val="tx1"/>
            </a:solidFill>
            <a:prstDash val="sysDot"/>
            <a:round/>
          </a:ln>
        </p:spPr>
        <p:txBody>
          <a:bodyPr/>
          <a:lstStyle/>
          <a:p>
            <a:pPr algn="ctr"/>
            <a:r>
              <a:rPr lang="en-US" altLang="zh-CN" sz="2800" b="1" dirty="0">
                <a:solidFill>
                  <a:srgbClr val="7030A0"/>
                </a:solidFill>
                <a:latin typeface="Cambria Math" panose="02040503050406030204" pitchFamily="18" charset="0"/>
                <a:ea typeface="等线"/>
              </a:rPr>
              <a:t>...falls on/ takes place on</a:t>
            </a:r>
          </a:p>
          <a:p>
            <a:pPr algn="ctr"/>
            <a:r>
              <a:rPr lang="en-US" altLang="zh-CN" sz="2800" b="1" dirty="0">
                <a:solidFill>
                  <a:srgbClr val="7030A0"/>
                </a:solidFill>
                <a:latin typeface="Cambria Math" panose="02040503050406030204" pitchFamily="18" charset="0"/>
                <a:ea typeface="等线"/>
              </a:rPr>
              <a:t>...is held to...</a:t>
            </a:r>
          </a:p>
          <a:p>
            <a:pPr algn="ctr"/>
            <a:r>
              <a:rPr lang="en-US" altLang="zh-CN" sz="2800" b="1" dirty="0">
                <a:solidFill>
                  <a:srgbClr val="7030A0"/>
                </a:solidFill>
                <a:latin typeface="Cambria Math" panose="02040503050406030204" pitchFamily="18" charset="0"/>
                <a:ea typeface="等线"/>
              </a:rPr>
              <a:t>...celebrates...</a:t>
            </a:r>
          </a:p>
        </p:txBody>
      </p:sp>
    </p:spTree>
    <p:extLst>
      <p:ext uri="{BB962C8B-B14F-4D97-AF65-F5344CB8AC3E}">
        <p14:creationId xmlns:p14="http://schemas.microsoft.com/office/powerpoint/2010/main" val="1251527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Rot="1" noChangeArrowheads="1"/>
          </p:cNvSpPr>
          <p:nvPr/>
        </p:nvSpPr>
        <p:spPr bwMode="auto">
          <a:xfrm>
            <a:off x="254550" y="830905"/>
            <a:ext cx="11557000" cy="2232025"/>
          </a:xfrm>
          <a:prstGeom prst="rect">
            <a:avLst/>
          </a:prstGeom>
          <a:noFill/>
          <a:ln w="9525">
            <a:noFill/>
            <a:miter lim="800000"/>
          </a:ln>
        </p:spPr>
        <p:txBody>
          <a:bodyPr anchor="ctr"/>
          <a:lstStyle/>
          <a:p>
            <a:pPr algn="ctr">
              <a:buFontTx/>
              <a:buNone/>
            </a:pPr>
            <a:r>
              <a:rPr lang="en-US" altLang="zh-CN" sz="5400" b="1" dirty="0">
                <a:solidFill>
                  <a:srgbClr val="7030A0"/>
                </a:solidFill>
                <a:latin typeface="Arial Black" panose="020B0A04020102020204" charset="0"/>
                <a:cs typeface="Arial Black" panose="020B0A04020102020204" charset="0"/>
              </a:rPr>
              <a:t>Festivals </a:t>
            </a:r>
            <a:r>
              <a:rPr lang="en-US" altLang="zh-CN" sz="5400" b="1" dirty="0">
                <a:latin typeface="Arial Black" panose="020B0A04020102020204" charset="0"/>
                <a:cs typeface="Arial Black" panose="020B0A04020102020204" charset="0"/>
              </a:rPr>
              <a:t>and </a:t>
            </a:r>
            <a:r>
              <a:rPr lang="en-US" altLang="zh-CN" sz="5400" b="1" dirty="0">
                <a:solidFill>
                  <a:schemeClr val="accent6">
                    <a:lumMod val="75000"/>
                  </a:schemeClr>
                </a:solidFill>
                <a:latin typeface="Arial Black" panose="020B0A04020102020204" charset="0"/>
                <a:cs typeface="Arial Black" panose="020B0A04020102020204" charset="0"/>
              </a:rPr>
              <a:t>Celebrations</a:t>
            </a:r>
          </a:p>
        </p:txBody>
      </p:sp>
      <p:cxnSp>
        <p:nvCxnSpPr>
          <p:cNvPr id="14" name="直接连接符 13"/>
          <p:cNvCxnSpPr/>
          <p:nvPr/>
        </p:nvCxnSpPr>
        <p:spPr>
          <a:xfrm flipH="1">
            <a:off x="2858226" y="2395582"/>
            <a:ext cx="14514" cy="667658"/>
          </a:xfrm>
          <a:prstGeom prst="line">
            <a:avLst/>
          </a:prstGeom>
          <a:ln w="762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7" name="矩形 45064"/>
          <p:cNvSpPr/>
          <p:nvPr/>
        </p:nvSpPr>
        <p:spPr>
          <a:xfrm>
            <a:off x="15874" y="12065"/>
            <a:ext cx="2531383" cy="819150"/>
          </a:xfrm>
          <a:prstGeom prst="rect">
            <a:avLst/>
          </a:prstGeom>
          <a:solidFill>
            <a:schemeClr val="accent3"/>
          </a:solidFill>
          <a:ln w="9525">
            <a:noFill/>
          </a:ln>
        </p:spPr>
        <p:txBody>
          <a:bodyPr anchor="ctr"/>
          <a:lstStyle/>
          <a:p>
            <a:r>
              <a:rPr lang="en-US" altLang="zh-CN" sz="3600" dirty="0">
                <a:solidFill>
                  <a:schemeClr val="bg1"/>
                </a:solidFill>
                <a:latin typeface="Impact" panose="020B0806030902050204" pitchFamily="34" charset="0"/>
                <a:ea typeface="宋体" panose="02010600030101010101" pitchFamily="2" charset="-122"/>
              </a:rPr>
              <a:t>Pre-reading</a:t>
            </a:r>
          </a:p>
        </p:txBody>
      </p:sp>
      <p:cxnSp>
        <p:nvCxnSpPr>
          <p:cNvPr id="5" name="直接连接符 4"/>
          <p:cNvCxnSpPr/>
          <p:nvPr/>
        </p:nvCxnSpPr>
        <p:spPr>
          <a:xfrm flipH="1">
            <a:off x="8843645" y="2396036"/>
            <a:ext cx="14514" cy="667658"/>
          </a:xfrm>
          <a:prstGeom prst="line">
            <a:avLst/>
          </a:prstGeom>
          <a:ln w="76200">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0" name="圆角矩形 19"/>
          <p:cNvSpPr>
            <a:spLocks noChangeArrowheads="1"/>
          </p:cNvSpPr>
          <p:nvPr/>
        </p:nvSpPr>
        <p:spPr bwMode="auto">
          <a:xfrm>
            <a:off x="6227445" y="3063875"/>
            <a:ext cx="4812665" cy="778783"/>
          </a:xfrm>
          <a:prstGeom prst="roundRect">
            <a:avLst>
              <a:gd name="adj" fmla="val 16667"/>
            </a:avLst>
          </a:prstGeom>
          <a:noFill/>
          <a:ln w="28575" algn="ctr">
            <a:solidFill>
              <a:schemeClr val="tx1"/>
            </a:solidFill>
            <a:prstDash val="sysDot"/>
            <a:round/>
          </a:ln>
        </p:spPr>
        <p:txBody>
          <a:bodyPr/>
          <a:lstStyle/>
          <a:p>
            <a:pPr algn="ctr"/>
            <a:r>
              <a:rPr lang="en-US" altLang="zh-CN" sz="3200" b="1" dirty="0">
                <a:solidFill>
                  <a:schemeClr val="accent6">
                    <a:lumMod val="75000"/>
                  </a:schemeClr>
                </a:solidFill>
                <a:latin typeface="Cambria Math" panose="02040503050406030204" pitchFamily="18" charset="0"/>
                <a:ea typeface="等线"/>
              </a:rPr>
              <a:t>When /Where?</a:t>
            </a:r>
          </a:p>
        </p:txBody>
      </p:sp>
      <p:sp>
        <p:nvSpPr>
          <p:cNvPr id="4" name="圆角矩形 3"/>
          <p:cNvSpPr>
            <a:spLocks noChangeArrowheads="1"/>
          </p:cNvSpPr>
          <p:nvPr/>
        </p:nvSpPr>
        <p:spPr bwMode="auto">
          <a:xfrm>
            <a:off x="381635" y="3105150"/>
            <a:ext cx="4899660" cy="737508"/>
          </a:xfrm>
          <a:prstGeom prst="roundRect">
            <a:avLst>
              <a:gd name="adj" fmla="val 16667"/>
            </a:avLst>
          </a:prstGeom>
          <a:noFill/>
          <a:ln w="28575" algn="ctr">
            <a:solidFill>
              <a:schemeClr val="tx1"/>
            </a:solidFill>
            <a:prstDash val="sysDot"/>
            <a:round/>
          </a:ln>
        </p:spPr>
        <p:txBody>
          <a:bodyPr/>
          <a:lstStyle/>
          <a:p>
            <a:pPr algn="ctr"/>
            <a:r>
              <a:rPr lang="en-US" altLang="zh-CN" sz="3200" b="1" dirty="0">
                <a:solidFill>
                  <a:srgbClr val="7030A0"/>
                </a:solidFill>
                <a:latin typeface="Cambria Math" panose="02040503050406030204" pitchFamily="18" charset="0"/>
                <a:ea typeface="等线"/>
              </a:rPr>
              <a:t>Different kinds of festivals</a:t>
            </a:r>
          </a:p>
        </p:txBody>
      </p:sp>
      <p:sp>
        <p:nvSpPr>
          <p:cNvPr id="6" name="圆角矩形 5"/>
          <p:cNvSpPr>
            <a:spLocks noChangeArrowheads="1"/>
          </p:cNvSpPr>
          <p:nvPr/>
        </p:nvSpPr>
        <p:spPr bwMode="auto">
          <a:xfrm>
            <a:off x="6283279" y="4122688"/>
            <a:ext cx="4812665" cy="721451"/>
          </a:xfrm>
          <a:prstGeom prst="roundRect">
            <a:avLst>
              <a:gd name="adj" fmla="val 16667"/>
            </a:avLst>
          </a:prstGeom>
          <a:noFill/>
          <a:ln w="28575" algn="ctr">
            <a:solidFill>
              <a:schemeClr val="tx1"/>
            </a:solidFill>
            <a:prstDash val="sysDot"/>
            <a:round/>
          </a:ln>
        </p:spPr>
        <p:txBody>
          <a:bodyPr/>
          <a:lstStyle/>
          <a:p>
            <a:pPr algn="ctr"/>
            <a:r>
              <a:rPr lang="en-US" altLang="zh-CN" sz="3200" b="1" dirty="0">
                <a:solidFill>
                  <a:schemeClr val="accent6">
                    <a:lumMod val="75000"/>
                  </a:schemeClr>
                </a:solidFill>
                <a:latin typeface="Cambria Math" panose="02040503050406030204" pitchFamily="18" charset="0"/>
                <a:ea typeface="等线"/>
              </a:rPr>
              <a:t>What ?</a:t>
            </a:r>
          </a:p>
        </p:txBody>
      </p:sp>
      <p:sp>
        <p:nvSpPr>
          <p:cNvPr id="9" name="圆角矩形 8"/>
          <p:cNvSpPr>
            <a:spLocks noChangeArrowheads="1"/>
          </p:cNvSpPr>
          <p:nvPr/>
        </p:nvSpPr>
        <p:spPr bwMode="auto">
          <a:xfrm>
            <a:off x="6305047" y="5091538"/>
            <a:ext cx="4812665" cy="721451"/>
          </a:xfrm>
          <a:prstGeom prst="roundRect">
            <a:avLst>
              <a:gd name="adj" fmla="val 16667"/>
            </a:avLst>
          </a:prstGeom>
          <a:noFill/>
          <a:ln w="28575" algn="ctr">
            <a:solidFill>
              <a:schemeClr val="tx1"/>
            </a:solidFill>
            <a:prstDash val="sysDot"/>
            <a:round/>
          </a:ln>
        </p:spPr>
        <p:txBody>
          <a:bodyPr/>
          <a:lstStyle/>
          <a:p>
            <a:pPr algn="ctr"/>
            <a:r>
              <a:rPr lang="en-US" altLang="zh-CN" sz="3200" b="1" dirty="0">
                <a:solidFill>
                  <a:schemeClr val="accent6">
                    <a:lumMod val="75000"/>
                  </a:schemeClr>
                </a:solidFill>
                <a:latin typeface="Cambria Math" panose="02040503050406030204" pitchFamily="18" charset="0"/>
                <a:ea typeface="等线"/>
              </a:rPr>
              <a:t>How?</a:t>
            </a:r>
          </a:p>
        </p:txBody>
      </p:sp>
      <p:sp>
        <p:nvSpPr>
          <p:cNvPr id="10" name="圆角矩形 9"/>
          <p:cNvSpPr>
            <a:spLocks noChangeArrowheads="1"/>
          </p:cNvSpPr>
          <p:nvPr/>
        </p:nvSpPr>
        <p:spPr bwMode="auto">
          <a:xfrm>
            <a:off x="6305043" y="6005958"/>
            <a:ext cx="4812665" cy="721451"/>
          </a:xfrm>
          <a:prstGeom prst="roundRect">
            <a:avLst>
              <a:gd name="adj" fmla="val 16667"/>
            </a:avLst>
          </a:prstGeom>
          <a:noFill/>
          <a:ln w="28575" algn="ctr">
            <a:solidFill>
              <a:schemeClr val="tx1"/>
            </a:solidFill>
            <a:prstDash val="sysDot"/>
            <a:round/>
          </a:ln>
        </p:spPr>
        <p:txBody>
          <a:bodyPr/>
          <a:lstStyle/>
          <a:p>
            <a:pPr algn="ctr"/>
            <a:r>
              <a:rPr lang="en-US" altLang="zh-CN" sz="3200" b="1" dirty="0">
                <a:solidFill>
                  <a:schemeClr val="accent6">
                    <a:lumMod val="75000"/>
                  </a:schemeClr>
                </a:solidFill>
                <a:latin typeface="Cambria Math" panose="02040503050406030204" pitchFamily="18" charset="0"/>
                <a:ea typeface="等线"/>
              </a:rPr>
              <a:t>Why?</a:t>
            </a:r>
          </a:p>
        </p:txBody>
      </p:sp>
    </p:spTree>
    <p:extLst>
      <p:ext uri="{BB962C8B-B14F-4D97-AF65-F5344CB8AC3E}">
        <p14:creationId xmlns:p14="http://schemas.microsoft.com/office/powerpoint/2010/main" val="143083412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4" grpId="0" bldLvl="0" animBg="1"/>
      <p:bldP spid="6" grpId="0" bldLvl="0" animBg="1"/>
      <p:bldP spid="9" grpId="0" bldLvl="0" animBg="1"/>
      <p:bldP spid="10"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 y="446308"/>
            <a:ext cx="12192000" cy="6708775"/>
          </a:xfrm>
          <a:prstGeom prst="rect">
            <a:avLst/>
          </a:prstGeom>
          <a:noFill/>
        </p:spPr>
        <p:txBody>
          <a:bodyPr wrap="square" rtlCol="0">
            <a:spAutoFit/>
          </a:bodyPr>
          <a:lstStyle/>
          <a:p>
            <a:r>
              <a:rPr lang="en-US" b="1" i="1" dirty="0">
                <a:solidFill>
                  <a:schemeClr val="bg1">
                    <a:lumMod val="75000"/>
                  </a:schemeClr>
                </a:solidFill>
                <a:latin typeface="Times New Roman" panose="02020603050405020304" pitchFamily="18" charset="0"/>
                <a:cs typeface="Times New Roman" panose="02020603050405020304" pitchFamily="18" charset="0"/>
                <a:sym typeface="+mn-ea"/>
              </a:rPr>
              <a:t>1.</a:t>
            </a:r>
            <a:r>
              <a:rPr lang="en-US" altLang="zh-CN" b="1" i="1" dirty="0">
                <a:solidFill>
                  <a:schemeClr val="bg1">
                    <a:lumMod val="75000"/>
                  </a:schemeClr>
                </a:solidFill>
                <a:latin typeface="Times New Roman" panose="02020603050405020304" pitchFamily="18" charset="0"/>
                <a:cs typeface="Times New Roman" panose="02020603050405020304" pitchFamily="18" charset="0"/>
              </a:rPr>
              <a:t>  Festivals and celebrations of all kinds have been held everywhere since ancient times. Most ancient festivals would celebrate the end of cold weather, planting in spring and harvest in autumn. Sometimes celebrate would be held after hunters had caught animals. At that time people would starve if food was difficult to find, especially during the cold winter months. …..</a:t>
            </a:r>
            <a:br>
              <a:rPr lang="en-US" altLang="zh-CN" b="1" i="1" dirty="0">
                <a:solidFill>
                  <a:schemeClr val="bg1">
                    <a:lumMod val="75000"/>
                  </a:schemeClr>
                </a:solidFill>
                <a:latin typeface="Times New Roman" panose="02020603050405020304" pitchFamily="18" charset="0"/>
                <a:cs typeface="Times New Roman" panose="02020603050405020304" pitchFamily="18" charset="0"/>
              </a:rPr>
            </a:br>
            <a:r>
              <a:rPr lang="en-US" sz="2200" b="1" i="1" dirty="0">
                <a:solidFill>
                  <a:schemeClr val="bg1">
                    <a:lumMod val="75000"/>
                  </a:schemeClr>
                </a:solidFill>
                <a:latin typeface="Times New Roman" panose="02020603050405020304" pitchFamily="18" charset="0"/>
                <a:cs typeface="Times New Roman" panose="02020603050405020304" pitchFamily="18" charset="0"/>
                <a:sym typeface="+mn-ea"/>
              </a:rPr>
              <a:t>2.</a:t>
            </a:r>
            <a:r>
              <a:rPr lang="en-US" altLang="zh-CN" sz="2200" b="1" i="1" dirty="0">
                <a:solidFill>
                  <a:schemeClr val="bg1">
                    <a:lumMod val="75000"/>
                  </a:schemeClr>
                </a:solidFill>
                <a:latin typeface="Times New Roman" panose="02020603050405020304" pitchFamily="18" charset="0"/>
                <a:cs typeface="Times New Roman" panose="02020603050405020304" pitchFamily="18" charset="0"/>
              </a:rPr>
              <a:t>  Festivals of the Dead</a:t>
            </a:r>
            <a:endParaRPr lang="en-US" altLang="zh-CN" b="1" i="1" dirty="0">
              <a:solidFill>
                <a:schemeClr val="bg1">
                  <a:lumMod val="75000"/>
                </a:schemeClr>
              </a:solidFill>
              <a:latin typeface="Times New Roman" panose="02020603050405020304" pitchFamily="18" charset="0"/>
              <a:cs typeface="Times New Roman" panose="02020603050405020304" pitchFamily="18" charset="0"/>
            </a:endParaRPr>
          </a:p>
          <a:p>
            <a:r>
              <a:rPr lang="en-US" altLang="zh-CN" b="1" i="1" dirty="0">
                <a:solidFill>
                  <a:schemeClr val="bg1">
                    <a:lumMod val="75000"/>
                  </a:schemeClr>
                </a:solidFill>
                <a:latin typeface="Times New Roman" panose="02020603050405020304" pitchFamily="18" charset="0"/>
                <a:cs typeface="Times New Roman" panose="02020603050405020304" pitchFamily="18" charset="0"/>
              </a:rPr>
              <a:t>Some festivals are held to </a:t>
            </a:r>
            <a:r>
              <a:rPr lang="en-US" altLang="zh-CN" b="1" i="1" dirty="0" err="1">
                <a:solidFill>
                  <a:schemeClr val="bg1">
                    <a:lumMod val="75000"/>
                  </a:schemeClr>
                </a:solidFill>
                <a:latin typeface="Times New Roman" panose="02020603050405020304" pitchFamily="18" charset="0"/>
                <a:cs typeface="Times New Roman" panose="02020603050405020304" pitchFamily="18" charset="0"/>
              </a:rPr>
              <a:t>honour</a:t>
            </a:r>
            <a:r>
              <a:rPr lang="en-US" altLang="zh-CN" b="1" i="1" dirty="0">
                <a:solidFill>
                  <a:schemeClr val="bg1">
                    <a:lumMod val="75000"/>
                  </a:schemeClr>
                </a:solidFill>
                <a:latin typeface="Times New Roman" panose="02020603050405020304" pitchFamily="18" charset="0"/>
                <a:cs typeface="Times New Roman" panose="02020603050405020304" pitchFamily="18" charset="0"/>
              </a:rPr>
              <a:t> the dead or to satisfy the ancestors, who might return either to help or to do harm. For the Japanese festival. </a:t>
            </a:r>
            <a:r>
              <a:rPr lang="en-US" altLang="zh-CN" b="1" i="1" dirty="0" err="1">
                <a:solidFill>
                  <a:schemeClr val="bg1">
                    <a:lumMod val="75000"/>
                  </a:schemeClr>
                </a:solidFill>
                <a:latin typeface="Times New Roman" panose="02020603050405020304" pitchFamily="18" charset="0"/>
                <a:cs typeface="Times New Roman" panose="02020603050405020304" pitchFamily="18" charset="0"/>
              </a:rPr>
              <a:t>Obon</a:t>
            </a:r>
            <a:r>
              <a:rPr lang="en-US" altLang="zh-CN" b="1" i="1" dirty="0">
                <a:solidFill>
                  <a:schemeClr val="bg1">
                    <a:lumMod val="75000"/>
                  </a:schemeClr>
                </a:solidFill>
                <a:latin typeface="Times New Roman" panose="02020603050405020304" pitchFamily="18" charset="0"/>
                <a:cs typeface="Times New Roman" panose="02020603050405020304" pitchFamily="18" charset="0"/>
              </a:rPr>
              <a:t>, people should go to clean graves and light incense in memory of their ancestors. They also light lamps and play music because they think that this will lead the ancestors back to earth. …..</a:t>
            </a:r>
            <a:br>
              <a:rPr lang="en-US" altLang="zh-CN" b="1" i="1" dirty="0">
                <a:solidFill>
                  <a:schemeClr val="bg1">
                    <a:lumMod val="75000"/>
                  </a:schemeClr>
                </a:solidFill>
                <a:latin typeface="Times New Roman" panose="02020603050405020304" pitchFamily="18" charset="0"/>
                <a:cs typeface="Times New Roman" panose="02020603050405020304" pitchFamily="18" charset="0"/>
              </a:rPr>
            </a:br>
            <a:r>
              <a:rPr lang="en-US" altLang="zh-CN" sz="2200" b="1" i="1" dirty="0">
                <a:solidFill>
                  <a:schemeClr val="bg1">
                    <a:lumMod val="75000"/>
                  </a:schemeClr>
                </a:solidFill>
                <a:latin typeface="Times New Roman" panose="02020603050405020304" pitchFamily="18" charset="0"/>
                <a:cs typeface="Times New Roman" panose="02020603050405020304" pitchFamily="18" charset="0"/>
              </a:rPr>
              <a:t>3. Festivals to </a:t>
            </a:r>
            <a:r>
              <a:rPr lang="en-US" altLang="zh-CN" sz="2200" b="1" i="1" dirty="0" err="1">
                <a:solidFill>
                  <a:schemeClr val="bg1">
                    <a:lumMod val="75000"/>
                  </a:schemeClr>
                </a:solidFill>
                <a:latin typeface="Times New Roman" panose="02020603050405020304" pitchFamily="18" charset="0"/>
                <a:cs typeface="Times New Roman" panose="02020603050405020304" pitchFamily="18" charset="0"/>
              </a:rPr>
              <a:t>Honour</a:t>
            </a:r>
            <a:r>
              <a:rPr lang="en-US" altLang="zh-CN" sz="2200" b="1" i="1" dirty="0">
                <a:solidFill>
                  <a:schemeClr val="bg1">
                    <a:lumMod val="75000"/>
                  </a:schemeClr>
                </a:solidFill>
                <a:latin typeface="Times New Roman" panose="02020603050405020304" pitchFamily="18" charset="0"/>
                <a:cs typeface="Times New Roman" panose="02020603050405020304" pitchFamily="18" charset="0"/>
              </a:rPr>
              <a:t> People</a:t>
            </a:r>
            <a:endParaRPr lang="en-US" altLang="zh-CN" b="1" i="1" dirty="0">
              <a:solidFill>
                <a:schemeClr val="bg1">
                  <a:lumMod val="75000"/>
                </a:schemeClr>
              </a:solidFill>
              <a:latin typeface="Times New Roman" panose="02020603050405020304" pitchFamily="18" charset="0"/>
              <a:cs typeface="Times New Roman" panose="02020603050405020304" pitchFamily="18" charset="0"/>
            </a:endParaRPr>
          </a:p>
          <a:p>
            <a:r>
              <a:rPr lang="en-US" altLang="zh-CN" b="1" i="1" dirty="0">
                <a:solidFill>
                  <a:schemeClr val="bg1">
                    <a:lumMod val="75000"/>
                  </a:schemeClr>
                </a:solidFill>
                <a:latin typeface="Times New Roman" panose="02020603050405020304" pitchFamily="18" charset="0"/>
                <a:cs typeface="Times New Roman" panose="02020603050405020304" pitchFamily="18" charset="0"/>
              </a:rPr>
              <a:t> Festivals can also be held to </a:t>
            </a:r>
            <a:r>
              <a:rPr lang="en-US" altLang="zh-CN" b="1" i="1" dirty="0" err="1">
                <a:solidFill>
                  <a:schemeClr val="bg1">
                    <a:lumMod val="75000"/>
                  </a:schemeClr>
                </a:solidFill>
                <a:latin typeface="Times New Roman" panose="02020603050405020304" pitchFamily="18" charset="0"/>
                <a:cs typeface="Times New Roman" panose="02020603050405020304" pitchFamily="18" charset="0"/>
              </a:rPr>
              <a:t>honour</a:t>
            </a:r>
            <a:r>
              <a:rPr lang="en-US" altLang="zh-CN" b="1" i="1" dirty="0">
                <a:solidFill>
                  <a:schemeClr val="bg1">
                    <a:lumMod val="75000"/>
                  </a:schemeClr>
                </a:solidFill>
                <a:latin typeface="Times New Roman" panose="02020603050405020304" pitchFamily="18" charset="0"/>
                <a:cs typeface="Times New Roman" panose="02020603050405020304" pitchFamily="18" charset="0"/>
              </a:rPr>
              <a:t> famous people . The Dragon Boat Festival in China </a:t>
            </a:r>
            <a:r>
              <a:rPr lang="en-US" altLang="zh-CN" b="1" i="1" dirty="0" err="1">
                <a:solidFill>
                  <a:schemeClr val="bg1">
                    <a:lumMod val="75000"/>
                  </a:schemeClr>
                </a:solidFill>
                <a:latin typeface="Times New Roman" panose="02020603050405020304" pitchFamily="18" charset="0"/>
                <a:cs typeface="Times New Roman" panose="02020603050405020304" pitchFamily="18" charset="0"/>
              </a:rPr>
              <a:t>honours</a:t>
            </a:r>
            <a:r>
              <a:rPr lang="en-US" altLang="zh-CN" b="1" i="1" dirty="0">
                <a:solidFill>
                  <a:schemeClr val="bg1">
                    <a:lumMod val="75000"/>
                  </a:schemeClr>
                </a:solidFill>
                <a:latin typeface="Times New Roman" panose="02020603050405020304" pitchFamily="18" charset="0"/>
                <a:cs typeface="Times New Roman" panose="02020603050405020304" pitchFamily="18" charset="0"/>
              </a:rPr>
              <a:t> the famous ancient poet, </a:t>
            </a:r>
            <a:r>
              <a:rPr lang="en-US" altLang="zh-CN" b="1" i="1" dirty="0" err="1">
                <a:solidFill>
                  <a:schemeClr val="bg1">
                    <a:lumMod val="75000"/>
                  </a:schemeClr>
                </a:solidFill>
                <a:latin typeface="Times New Roman" panose="02020603050405020304" pitchFamily="18" charset="0"/>
                <a:cs typeface="Times New Roman" panose="02020603050405020304" pitchFamily="18" charset="0"/>
              </a:rPr>
              <a:t>Qu</a:t>
            </a:r>
            <a:r>
              <a:rPr lang="en-US" altLang="zh-CN" b="1" i="1" dirty="0">
                <a:solidFill>
                  <a:schemeClr val="bg1">
                    <a:lumMod val="75000"/>
                  </a:schemeClr>
                </a:solidFill>
                <a:latin typeface="Times New Roman" panose="02020603050405020304" pitchFamily="18" charset="0"/>
                <a:cs typeface="Times New Roman" panose="02020603050405020304" pitchFamily="18" charset="0"/>
              </a:rPr>
              <a:t> Yuan. In the USA Columbus Day is in memory of the arrival of Christopher Columbus in New World. India has a national festival on October 2 to </a:t>
            </a:r>
            <a:r>
              <a:rPr lang="en-US" altLang="zh-CN" b="1" i="1" dirty="0" err="1">
                <a:solidFill>
                  <a:schemeClr val="bg1">
                    <a:lumMod val="75000"/>
                  </a:schemeClr>
                </a:solidFill>
                <a:latin typeface="Times New Roman" panose="02020603050405020304" pitchFamily="18" charset="0"/>
                <a:cs typeface="Times New Roman" panose="02020603050405020304" pitchFamily="18" charset="0"/>
              </a:rPr>
              <a:t>honour</a:t>
            </a:r>
            <a:r>
              <a:rPr lang="en-US" altLang="zh-CN" b="1" i="1" dirty="0">
                <a:solidFill>
                  <a:schemeClr val="bg1">
                    <a:lumMod val="75000"/>
                  </a:schemeClr>
                </a:solidFill>
                <a:latin typeface="Times New Roman" panose="02020603050405020304" pitchFamily="18" charset="0"/>
                <a:cs typeface="Times New Roman" panose="02020603050405020304" pitchFamily="18" charset="0"/>
              </a:rPr>
              <a:t> Mohandas Gandhi, the leader who helped gain India’s independence from Britain. </a:t>
            </a:r>
          </a:p>
          <a:p>
            <a:r>
              <a:rPr lang="en-US" altLang="zh-CN" sz="2200" b="1" i="1" dirty="0">
                <a:solidFill>
                  <a:schemeClr val="bg1">
                    <a:lumMod val="75000"/>
                  </a:schemeClr>
                </a:solidFill>
                <a:latin typeface="Times New Roman" panose="02020603050405020304" pitchFamily="18" charset="0"/>
                <a:cs typeface="Times New Roman" panose="02020603050405020304" pitchFamily="18" charset="0"/>
              </a:rPr>
              <a:t>4. Harvest Festivals</a:t>
            </a:r>
            <a:endParaRPr lang="en-US" altLang="zh-CN" b="1" i="1" dirty="0">
              <a:solidFill>
                <a:schemeClr val="bg1">
                  <a:lumMod val="75000"/>
                </a:schemeClr>
              </a:solidFill>
              <a:latin typeface="Times New Roman" panose="02020603050405020304" pitchFamily="18" charset="0"/>
              <a:cs typeface="Times New Roman" panose="02020603050405020304" pitchFamily="18" charset="0"/>
            </a:endParaRPr>
          </a:p>
          <a:p>
            <a:r>
              <a:rPr lang="en-US" altLang="zh-CN" b="1" i="1" dirty="0">
                <a:solidFill>
                  <a:schemeClr val="bg1">
                    <a:lumMod val="75000"/>
                  </a:schemeClr>
                </a:solidFill>
                <a:latin typeface="Times New Roman" panose="02020603050405020304" pitchFamily="18" charset="0"/>
                <a:cs typeface="Times New Roman" panose="02020603050405020304" pitchFamily="18" charset="0"/>
              </a:rPr>
              <a:t> Harvest and Thanksgiving festivals can be very happy events. People are grateful because their food is gathered for the winter and the agricultural work is over. In European countries, people will usually decorate churches and town halls with flowers and fruit, and will get together to have meals. Some people might win awards for their farm produce, like the biggest watermelon or the most handsome rooster. China and Japan have mid-autumn festivals, when people admire the moon and in China, enjoy </a:t>
            </a:r>
            <a:r>
              <a:rPr lang="en-US" altLang="zh-CN" b="1" i="1" dirty="0" err="1">
                <a:solidFill>
                  <a:schemeClr val="bg1">
                    <a:lumMod val="75000"/>
                  </a:schemeClr>
                </a:solidFill>
                <a:latin typeface="Times New Roman" panose="02020603050405020304" pitchFamily="18" charset="0"/>
                <a:cs typeface="Times New Roman" panose="02020603050405020304" pitchFamily="18" charset="0"/>
              </a:rPr>
              <a:t>mooncakes</a:t>
            </a:r>
            <a:r>
              <a:rPr lang="en-US" altLang="zh-CN" b="1" i="1" dirty="0">
                <a:solidFill>
                  <a:schemeClr val="bg1">
                    <a:lumMod val="75000"/>
                  </a:schemeClr>
                </a:solidFill>
                <a:latin typeface="Times New Roman" panose="02020603050405020304" pitchFamily="18" charset="0"/>
                <a:cs typeface="Times New Roman" panose="02020603050405020304" pitchFamily="18" charset="0"/>
              </a:rPr>
              <a:t>. </a:t>
            </a:r>
            <a:br>
              <a:rPr lang="en-US" altLang="zh-CN" b="1" i="1" dirty="0">
                <a:solidFill>
                  <a:schemeClr val="bg1">
                    <a:lumMod val="75000"/>
                  </a:schemeClr>
                </a:solidFill>
              </a:rPr>
            </a:br>
            <a:r>
              <a:rPr lang="en-US" altLang="zh-CN" sz="2200" b="1" i="1" dirty="0">
                <a:solidFill>
                  <a:schemeClr val="bg1">
                    <a:lumMod val="75000"/>
                  </a:schemeClr>
                </a:solidFill>
                <a:latin typeface="Times New Roman" panose="02020603050405020304" pitchFamily="18" charset="0"/>
                <a:cs typeface="Times New Roman" panose="02020603050405020304" pitchFamily="18" charset="0"/>
              </a:rPr>
              <a:t>5.Spring Festivals</a:t>
            </a:r>
            <a:endParaRPr lang="en-US" altLang="zh-CN" b="1" i="1" dirty="0">
              <a:solidFill>
                <a:schemeClr val="bg1">
                  <a:lumMod val="75000"/>
                </a:schemeClr>
              </a:solidFill>
              <a:latin typeface="Times New Roman" panose="02020603050405020304" pitchFamily="18" charset="0"/>
              <a:cs typeface="Times New Roman" panose="02020603050405020304" pitchFamily="18" charset="0"/>
            </a:endParaRPr>
          </a:p>
          <a:p>
            <a:r>
              <a:rPr lang="en-US" altLang="zh-CN" b="1" i="1" dirty="0">
                <a:solidFill>
                  <a:schemeClr val="bg1">
                    <a:lumMod val="75000"/>
                  </a:schemeClr>
                </a:solidFill>
                <a:latin typeface="Times New Roman" panose="02020603050405020304" pitchFamily="18" charset="0"/>
                <a:cs typeface="Times New Roman" panose="02020603050405020304" pitchFamily="18" charset="0"/>
              </a:rPr>
              <a:t> The most energetic and important festivals are the ones that look forward to the end of winter and to the coming of </a:t>
            </a:r>
            <a:r>
              <a:rPr lang="en-US" altLang="zh-CN" b="1" i="1" dirty="0" err="1">
                <a:solidFill>
                  <a:schemeClr val="bg1">
                    <a:lumMod val="75000"/>
                  </a:schemeClr>
                </a:solidFill>
                <a:latin typeface="Times New Roman" panose="02020603050405020304" pitchFamily="18" charset="0"/>
                <a:cs typeface="Times New Roman" panose="02020603050405020304" pitchFamily="18" charset="0"/>
              </a:rPr>
              <a:t>spring.At</a:t>
            </a:r>
            <a:r>
              <a:rPr lang="en-US" altLang="zh-CN" b="1" i="1" dirty="0">
                <a:solidFill>
                  <a:schemeClr val="bg1">
                    <a:lumMod val="75000"/>
                  </a:schemeClr>
                </a:solidFill>
                <a:latin typeface="Times New Roman" panose="02020603050405020304" pitchFamily="18" charset="0"/>
                <a:cs typeface="Times New Roman" panose="02020603050405020304" pitchFamily="18" charset="0"/>
              </a:rPr>
              <a:t> the Spring Festival in China, people eat dumplings, fish and meat and may give children lucky money in red paper. There are dragon dances and carnivals, and families celebrate the Lunar New Year together. ..</a:t>
            </a:r>
          </a:p>
          <a:p>
            <a:r>
              <a:rPr lang="en-US" altLang="zh-CN" b="1" i="1" dirty="0">
                <a:solidFill>
                  <a:schemeClr val="bg1">
                    <a:lumMod val="75000"/>
                  </a:schemeClr>
                </a:solidFill>
                <a:latin typeface="Times New Roman" panose="02020603050405020304" pitchFamily="18" charset="0"/>
                <a:cs typeface="Times New Roman" panose="02020603050405020304" pitchFamily="18" charset="0"/>
              </a:rPr>
              <a:t>6. People love to get together to eat , drink and have fun with each other. Festivals let us enjoy life, be proud of our customs and forget our work for a little while.</a:t>
            </a:r>
            <a:endParaRPr lang="en-US" altLang="zh-CN" b="1" i="1" dirty="0">
              <a:solidFill>
                <a:schemeClr val="bg1">
                  <a:lumMod val="75000"/>
                </a:schemeClr>
              </a:solidFill>
              <a:latin typeface="Times New Roman" panose="02020603050405020304" pitchFamily="18" charset="0"/>
              <a:cs typeface="Times New Roman" panose="02020603050405020304" pitchFamily="18" charset="0"/>
              <a:sym typeface="+mn-ea"/>
            </a:endParaRPr>
          </a:p>
        </p:txBody>
      </p:sp>
      <p:sp>
        <p:nvSpPr>
          <p:cNvPr id="3" name="矩形 45064"/>
          <p:cNvSpPr/>
          <p:nvPr/>
        </p:nvSpPr>
        <p:spPr>
          <a:xfrm>
            <a:off x="15875" y="12065"/>
            <a:ext cx="2237468" cy="510445"/>
          </a:xfrm>
          <a:prstGeom prst="rect">
            <a:avLst/>
          </a:prstGeom>
          <a:solidFill>
            <a:schemeClr val="accent3"/>
          </a:solidFill>
          <a:ln w="9525">
            <a:noFill/>
          </a:ln>
        </p:spPr>
        <p:txBody>
          <a:bodyPr anchor="ctr"/>
          <a:lstStyle/>
          <a:p>
            <a:r>
              <a:rPr lang="en-US" altLang="zh-CN" sz="3600" dirty="0">
                <a:solidFill>
                  <a:schemeClr val="bg1"/>
                </a:solidFill>
                <a:latin typeface="Impact" panose="020B0806030902050204" pitchFamily="34" charset="0"/>
                <a:ea typeface="宋体" panose="02010600030101010101" pitchFamily="2" charset="-122"/>
              </a:rPr>
              <a:t>Skimming</a:t>
            </a:r>
          </a:p>
        </p:txBody>
      </p:sp>
      <p:sp>
        <p:nvSpPr>
          <p:cNvPr id="7" name="文本框 6"/>
          <p:cNvSpPr txBox="1"/>
          <p:nvPr/>
        </p:nvSpPr>
        <p:spPr>
          <a:xfrm>
            <a:off x="4344670" y="3106420"/>
            <a:ext cx="1774825" cy="645160"/>
          </a:xfrm>
          <a:prstGeom prst="rect">
            <a:avLst/>
          </a:prstGeom>
          <a:solidFill>
            <a:schemeClr val="accent2"/>
          </a:solidFill>
        </p:spPr>
        <p:txBody>
          <a:bodyPr wrap="square" rtlCol="0" anchor="t">
            <a:spAutoFit/>
          </a:bodyPr>
          <a:lstStyle/>
          <a:p>
            <a:r>
              <a:rPr lang="en-US" altLang="zh-CN" sz="3600" b="1" dirty="0">
                <a:solidFill>
                  <a:schemeClr val="bg1"/>
                </a:solidFill>
                <a:latin typeface="Arial Narrow" panose="020B0606020202030204" pitchFamily="34" charset="0"/>
                <a:cs typeface="Arial Narrow" panose="020B0606020202030204" pitchFamily="34" charset="0"/>
                <a:sym typeface="+mn-ea"/>
              </a:rPr>
              <a:t>subtitles</a:t>
            </a:r>
          </a:p>
        </p:txBody>
      </p:sp>
      <p:sp>
        <p:nvSpPr>
          <p:cNvPr id="13335" name="左大括号 28"/>
          <p:cNvSpPr/>
          <p:nvPr/>
        </p:nvSpPr>
        <p:spPr bwMode="auto">
          <a:xfrm rot="10800000">
            <a:off x="3061970" y="1453515"/>
            <a:ext cx="1078865" cy="4090670"/>
          </a:xfrm>
          <a:prstGeom prst="leftBrace">
            <a:avLst>
              <a:gd name="adj1" fmla="val 7985"/>
              <a:gd name="adj2" fmla="val 50000"/>
            </a:avLst>
          </a:prstGeom>
          <a:noFill/>
          <a:ln w="57150">
            <a:solidFill>
              <a:srgbClr val="993300"/>
            </a:solidFill>
            <a:bevel/>
          </a:ln>
        </p:spPr>
        <p:txBody>
          <a:bodyPr anchor="ctr"/>
          <a:lstStyle/>
          <a:p>
            <a:pPr algn="ctr">
              <a:buFont typeface="Arial" panose="020B0604020202020204" pitchFamily="34" charset="0"/>
              <a:buNone/>
            </a:pPr>
            <a:endParaRPr lang="zh-CN" altLang="zh-CN">
              <a:latin typeface="等线"/>
              <a:sym typeface="等线"/>
            </a:endParaRPr>
          </a:p>
        </p:txBody>
      </p:sp>
      <p:sp>
        <p:nvSpPr>
          <p:cNvPr id="30" name="文本框 10"/>
          <p:cNvSpPr txBox="1"/>
          <p:nvPr/>
        </p:nvSpPr>
        <p:spPr>
          <a:xfrm>
            <a:off x="283469" y="1265565"/>
            <a:ext cx="4043724" cy="429895"/>
          </a:xfrm>
          <a:prstGeom prst="rect">
            <a:avLst/>
          </a:prstGeom>
          <a:noFill/>
        </p:spPr>
        <p:txBody>
          <a:bodyPr wrap="square" rtlCol="0">
            <a:spAutoFit/>
          </a:bodyPr>
          <a:lstStyle/>
          <a:p>
            <a:r>
              <a:rPr lang="en-US" altLang="zh-CN" sz="2200" b="1" i="1" dirty="0">
                <a:solidFill>
                  <a:srgbClr val="C00000"/>
                </a:solidFill>
                <a:latin typeface="Times New Roman" panose="02020603050405020304" pitchFamily="18" charset="0"/>
                <a:cs typeface="Times New Roman" panose="02020603050405020304" pitchFamily="18" charset="0"/>
                <a:sym typeface="+mn-ea"/>
              </a:rPr>
              <a:t> Festivals of the Dead</a:t>
            </a:r>
          </a:p>
        </p:txBody>
      </p:sp>
      <p:sp>
        <p:nvSpPr>
          <p:cNvPr id="2" name="文本框 10"/>
          <p:cNvSpPr txBox="1"/>
          <p:nvPr/>
        </p:nvSpPr>
        <p:spPr>
          <a:xfrm>
            <a:off x="215524" y="2431425"/>
            <a:ext cx="4043724" cy="429895"/>
          </a:xfrm>
          <a:prstGeom prst="rect">
            <a:avLst/>
          </a:prstGeom>
          <a:noFill/>
        </p:spPr>
        <p:txBody>
          <a:bodyPr wrap="square" rtlCol="0">
            <a:spAutoFit/>
          </a:bodyPr>
          <a:lstStyle/>
          <a:p>
            <a:r>
              <a:rPr lang="en-US" altLang="zh-CN" sz="2200" b="1" i="1" dirty="0">
                <a:solidFill>
                  <a:srgbClr val="C00000"/>
                </a:solidFill>
                <a:latin typeface="Times New Roman" panose="02020603050405020304" pitchFamily="18" charset="0"/>
                <a:cs typeface="Times New Roman" panose="02020603050405020304" pitchFamily="18" charset="0"/>
                <a:sym typeface="+mn-ea"/>
              </a:rPr>
              <a:t> Festivals to Honour People</a:t>
            </a:r>
          </a:p>
        </p:txBody>
      </p:sp>
      <p:sp>
        <p:nvSpPr>
          <p:cNvPr id="5" name="文本框 10"/>
          <p:cNvSpPr txBox="1"/>
          <p:nvPr/>
        </p:nvSpPr>
        <p:spPr>
          <a:xfrm>
            <a:off x="282199" y="3589030"/>
            <a:ext cx="4043724" cy="768350"/>
          </a:xfrm>
          <a:prstGeom prst="rect">
            <a:avLst/>
          </a:prstGeom>
          <a:noFill/>
        </p:spPr>
        <p:txBody>
          <a:bodyPr wrap="square" rtlCol="0">
            <a:spAutoFit/>
          </a:bodyPr>
          <a:lstStyle/>
          <a:p>
            <a:r>
              <a:rPr lang="en-US" altLang="zh-CN" sz="2200" b="1" i="1" dirty="0">
                <a:solidFill>
                  <a:srgbClr val="C00000"/>
                </a:solidFill>
                <a:latin typeface="Times New Roman" panose="02020603050405020304" pitchFamily="18" charset="0"/>
                <a:cs typeface="Times New Roman" panose="02020603050405020304" pitchFamily="18" charset="0"/>
                <a:sym typeface="+mn-ea"/>
              </a:rPr>
              <a:t>Harvest Festivals</a:t>
            </a:r>
            <a:endParaRPr lang="en-US" altLang="zh-CN" sz="2200" b="1" i="1" dirty="0">
              <a:solidFill>
                <a:srgbClr val="C00000"/>
              </a:solidFill>
              <a:latin typeface="Times New Roman" panose="02020603050405020304" pitchFamily="18" charset="0"/>
              <a:cs typeface="Times New Roman" panose="02020603050405020304" pitchFamily="18" charset="0"/>
            </a:endParaRPr>
          </a:p>
          <a:p>
            <a:endParaRPr lang="en-US" altLang="zh-CN" sz="2200" b="1" i="1" dirty="0">
              <a:solidFill>
                <a:srgbClr val="C00000"/>
              </a:solidFill>
              <a:latin typeface="Times New Roman" panose="02020603050405020304" pitchFamily="18" charset="0"/>
              <a:cs typeface="Times New Roman" panose="02020603050405020304" pitchFamily="18" charset="0"/>
              <a:sym typeface="+mn-ea"/>
            </a:endParaRPr>
          </a:p>
        </p:txBody>
      </p:sp>
      <p:sp>
        <p:nvSpPr>
          <p:cNvPr id="6" name="文本框 10"/>
          <p:cNvSpPr txBox="1"/>
          <p:nvPr/>
        </p:nvSpPr>
        <p:spPr>
          <a:xfrm>
            <a:off x="221239" y="5293370"/>
            <a:ext cx="4043724" cy="768350"/>
          </a:xfrm>
          <a:prstGeom prst="rect">
            <a:avLst/>
          </a:prstGeom>
          <a:noFill/>
        </p:spPr>
        <p:txBody>
          <a:bodyPr wrap="square" rtlCol="0">
            <a:spAutoFit/>
          </a:bodyPr>
          <a:lstStyle/>
          <a:p>
            <a:r>
              <a:rPr lang="en-US" altLang="zh-CN" sz="2200" b="1" i="1" dirty="0">
                <a:solidFill>
                  <a:srgbClr val="C00000"/>
                </a:solidFill>
                <a:latin typeface="Times New Roman" panose="02020603050405020304" pitchFamily="18" charset="0"/>
                <a:cs typeface="Times New Roman" panose="02020603050405020304" pitchFamily="18" charset="0"/>
                <a:sym typeface="+mn-ea"/>
              </a:rPr>
              <a:t>Spring Festivals</a:t>
            </a:r>
            <a:endParaRPr lang="en-US" altLang="zh-CN" sz="2200" b="1" i="1" dirty="0">
              <a:solidFill>
                <a:srgbClr val="C00000"/>
              </a:solidFill>
              <a:latin typeface="Times New Roman" panose="02020603050405020304" pitchFamily="18" charset="0"/>
              <a:cs typeface="Times New Roman" panose="02020603050405020304" pitchFamily="18" charset="0"/>
            </a:endParaRPr>
          </a:p>
          <a:p>
            <a:endParaRPr lang="en-US" altLang="zh-CN" sz="2200" b="1" i="1" dirty="0">
              <a:solidFill>
                <a:srgbClr val="C00000"/>
              </a:solidFill>
              <a:latin typeface="Times New Roman" panose="02020603050405020304" pitchFamily="18" charset="0"/>
              <a:cs typeface="Times New Roman" panose="02020603050405020304" pitchFamily="18" charset="0"/>
              <a:sym typeface="+mn-ea"/>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1288" y="519382"/>
            <a:ext cx="2878931"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7729" y="519699"/>
            <a:ext cx="3295650" cy="221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3316" y="3105964"/>
            <a:ext cx="3441891" cy="2351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文本框 11"/>
          <p:cNvSpPr txBox="1"/>
          <p:nvPr/>
        </p:nvSpPr>
        <p:spPr>
          <a:xfrm>
            <a:off x="7776210" y="5565786"/>
            <a:ext cx="2362200" cy="1200329"/>
          </a:xfrm>
          <a:prstGeom prst="rect">
            <a:avLst/>
          </a:prstGeom>
          <a:solidFill>
            <a:schemeClr val="accent2"/>
          </a:solidFill>
        </p:spPr>
        <p:txBody>
          <a:bodyPr wrap="square" rtlCol="0" anchor="t">
            <a:spAutoFit/>
          </a:bodyPr>
          <a:lstStyle/>
          <a:p>
            <a:r>
              <a:rPr lang="en-US" altLang="zh-CN" sz="3600" b="1" dirty="0">
                <a:solidFill>
                  <a:schemeClr val="bg1"/>
                </a:solidFill>
                <a:latin typeface="Arial Narrow" panose="020B0606020202030204" pitchFamily="34" charset="0"/>
                <a:cs typeface="Arial Narrow" panose="020B0606020202030204" pitchFamily="34" charset="0"/>
                <a:sym typeface="+mn-ea"/>
              </a:rPr>
              <a:t>pictures as illustrations</a:t>
            </a:r>
          </a:p>
        </p:txBody>
      </p:sp>
    </p:spTree>
    <p:custDataLst>
      <p:tags r:id="rId1"/>
    </p:custDataLst>
    <p:extLst>
      <p:ext uri="{BB962C8B-B14F-4D97-AF65-F5344CB8AC3E}">
        <p14:creationId xmlns:p14="http://schemas.microsoft.com/office/powerpoint/2010/main" val="6236924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35"/>
                                        </p:tgtEl>
                                        <p:attrNameLst>
                                          <p:attrName>style.visibility</p:attrName>
                                        </p:attrNameLst>
                                      </p:cBhvr>
                                      <p:to>
                                        <p:strVal val="visible"/>
                                      </p:to>
                                    </p:set>
                                    <p:animEffect transition="in" filter="blinds(horizontal)">
                                      <p:cBhvr>
                                        <p:cTn id="17" dur="500"/>
                                        <p:tgtEl>
                                          <p:spTgt spid="13335"/>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linds(horizontal)">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par>
                                <p:cTn id="26" presetID="3" presetClass="entr" presetSubtype="1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linds(horizontal)">
                                      <p:cBhvr>
                                        <p:cTn id="28" dur="500"/>
                                        <p:tgtEl>
                                          <p:spTgt spid="11"/>
                                        </p:tgtEl>
                                      </p:cBhvr>
                                    </p:animEffect>
                                  </p:childTnLst>
                                </p:cTn>
                              </p:par>
                              <p:par>
                                <p:cTn id="29" presetID="3" presetClass="entr" presetSubtype="1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linds(horizontal)">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3335" grpId="0" bldLvl="0" animBg="1"/>
      <p:bldP spid="30" grpId="0"/>
      <p:bldP spid="2" grpId="0"/>
      <p:bldP spid="5" grpId="0"/>
      <p:bldP spid="6" grpId="0"/>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p:cNvSpPr>
          <p:nvPr>
            <p:ph idx="1"/>
          </p:nvPr>
        </p:nvSpPr>
        <p:spPr>
          <a:xfrm>
            <a:off x="1540238" y="1558766"/>
            <a:ext cx="8569325" cy="4281488"/>
          </a:xfrm>
        </p:spPr>
        <p:txBody>
          <a:bodyPr wrap="square" lIns="91440" tIns="45720" rIns="91440" bIns="45720" anchor="t"/>
          <a:lstStyle/>
          <a:p>
            <a:pPr marL="742950" indent="-742950" eaLnBrk="1" hangingPunct="1">
              <a:buAutoNum type="alphaUcPeriod"/>
            </a:pPr>
            <a:r>
              <a:rPr lang="en-US" altLang="zh-CN" sz="2800" b="1" i="1" dirty="0">
                <a:latin typeface="Times New Roman" panose="02020603050405020304" pitchFamily="18" charset="0"/>
                <a:sym typeface="+mn-ea"/>
              </a:rPr>
              <a:t>An argumentation</a:t>
            </a:r>
            <a:endParaRPr lang="en-US" altLang="zh-CN" sz="2800" b="1" i="1" dirty="0">
              <a:latin typeface="Times New Roman" panose="02020603050405020304" pitchFamily="18" charset="0"/>
            </a:endParaRPr>
          </a:p>
          <a:p>
            <a:pPr marL="742950" indent="-742950" eaLnBrk="1" hangingPunct="1">
              <a:buAutoNum type="alphaUcPeriod"/>
            </a:pPr>
            <a:endParaRPr lang="en-US" altLang="zh-CN" sz="2800" b="1" i="1" dirty="0">
              <a:latin typeface="Times New Roman" panose="02020603050405020304" pitchFamily="18" charset="0"/>
            </a:endParaRPr>
          </a:p>
          <a:p>
            <a:pPr marL="742950" indent="-742950" eaLnBrk="1" hangingPunct="1">
              <a:buAutoNum type="alphaUcPeriod"/>
            </a:pPr>
            <a:r>
              <a:rPr lang="en-US" altLang="zh-CN" sz="2800" b="1" i="1" dirty="0">
                <a:latin typeface="Times New Roman" panose="02020603050405020304" pitchFamily="18" charset="0"/>
                <a:sym typeface="+mn-ea"/>
              </a:rPr>
              <a:t>An exposition</a:t>
            </a:r>
            <a:endParaRPr lang="en-US" altLang="zh-CN" sz="2800" b="1" i="1" dirty="0">
              <a:latin typeface="Times New Roman" panose="02020603050405020304" pitchFamily="18" charset="0"/>
            </a:endParaRPr>
          </a:p>
          <a:p>
            <a:pPr marL="0" indent="0" eaLnBrk="1" hangingPunct="1">
              <a:buNone/>
            </a:pPr>
            <a:endParaRPr lang="en-US" altLang="zh-CN" sz="2800" b="1" i="1" dirty="0">
              <a:latin typeface="Times New Roman" panose="02020603050405020304" pitchFamily="18" charset="0"/>
            </a:endParaRPr>
          </a:p>
          <a:p>
            <a:pPr marL="0" indent="0" eaLnBrk="1" hangingPunct="1">
              <a:buNone/>
            </a:pPr>
            <a:r>
              <a:rPr lang="en-US" altLang="zh-CN" sz="2800" b="1" i="1" dirty="0">
                <a:latin typeface="Times New Roman" panose="02020603050405020304" pitchFamily="18" charset="0"/>
              </a:rPr>
              <a:t>C.   A narration</a:t>
            </a:r>
          </a:p>
        </p:txBody>
      </p:sp>
      <p:sp>
        <p:nvSpPr>
          <p:cNvPr id="71684" name="Rectangle 4"/>
          <p:cNvSpPr/>
          <p:nvPr/>
        </p:nvSpPr>
        <p:spPr>
          <a:xfrm>
            <a:off x="1540782" y="2437583"/>
            <a:ext cx="3917315" cy="574675"/>
          </a:xfrm>
          <a:prstGeom prst="rect">
            <a:avLst/>
          </a:prstGeom>
          <a:noFill/>
          <a:ln w="28575" cap="flat" cmpd="sng">
            <a:solidFill>
              <a:srgbClr val="FF0000"/>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2" name="文本框 1"/>
          <p:cNvSpPr txBox="1"/>
          <p:nvPr/>
        </p:nvSpPr>
        <p:spPr>
          <a:xfrm>
            <a:off x="1030786" y="973817"/>
            <a:ext cx="7711342" cy="584775"/>
          </a:xfrm>
          <a:prstGeom prst="rect">
            <a:avLst/>
          </a:prstGeom>
          <a:noFill/>
        </p:spPr>
        <p:txBody>
          <a:bodyPr wrap="none" rtlCol="0" anchor="t">
            <a:spAutoFit/>
          </a:bodyPr>
          <a:lstStyle/>
          <a:p>
            <a:r>
              <a:rPr lang="en-US" altLang="zh-CN" sz="3200" b="1" dirty="0">
                <a:latin typeface="Times New Roman" panose="02020603050405020304" pitchFamily="18" charset="0"/>
                <a:sym typeface="+mn-ea"/>
              </a:rPr>
              <a:t>1. What is the writing style of this passage?</a:t>
            </a:r>
          </a:p>
        </p:txBody>
      </p:sp>
      <p:sp>
        <p:nvSpPr>
          <p:cNvPr id="7" name="矩形 45064"/>
          <p:cNvSpPr/>
          <p:nvPr/>
        </p:nvSpPr>
        <p:spPr>
          <a:xfrm>
            <a:off x="15875" y="12065"/>
            <a:ext cx="2773045" cy="819150"/>
          </a:xfrm>
          <a:prstGeom prst="rect">
            <a:avLst/>
          </a:prstGeom>
          <a:solidFill>
            <a:schemeClr val="accent3"/>
          </a:solidFill>
          <a:ln w="9525">
            <a:noFill/>
          </a:ln>
        </p:spPr>
        <p:txBody>
          <a:bodyPr anchor="ctr"/>
          <a:lstStyle/>
          <a:p>
            <a:r>
              <a:rPr lang="en-US" altLang="zh-CN" sz="3600" dirty="0">
                <a:solidFill>
                  <a:schemeClr val="bg1"/>
                </a:solidFill>
                <a:latin typeface="Impact" panose="020B0806030902050204" pitchFamily="34" charset="0"/>
                <a:ea typeface="宋体" panose="02010600030101010101" pitchFamily="2" charset="-122"/>
              </a:rPr>
              <a:t>Read for Style</a:t>
            </a:r>
          </a:p>
        </p:txBody>
      </p:sp>
      <p:sp>
        <p:nvSpPr>
          <p:cNvPr id="8" name="文本框 1"/>
          <p:cNvSpPr txBox="1"/>
          <p:nvPr/>
        </p:nvSpPr>
        <p:spPr>
          <a:xfrm>
            <a:off x="931363" y="4145497"/>
            <a:ext cx="9787808" cy="584775"/>
          </a:xfrm>
          <a:prstGeom prst="rect">
            <a:avLst/>
          </a:prstGeom>
          <a:noFill/>
        </p:spPr>
        <p:txBody>
          <a:bodyPr wrap="none" rtlCol="0" anchor="t">
            <a:spAutoFit/>
          </a:bodyPr>
          <a:lstStyle/>
          <a:p>
            <a:r>
              <a:rPr lang="en-US" altLang="zh-CN" sz="3200" b="1" dirty="0">
                <a:latin typeface="Times New Roman" panose="02020603050405020304" pitchFamily="18" charset="0"/>
                <a:cs typeface="Times New Roman" panose="02020603050405020304" pitchFamily="18" charset="0"/>
              </a:rPr>
              <a:t>2. How does the author introduce the topic of festivals?</a:t>
            </a:r>
            <a:endParaRPr lang="zh-CN" altLang="en-US" sz="3200" b="1" dirty="0">
              <a:latin typeface="Times New Roman" panose="02020603050405020304" pitchFamily="18" charset="0"/>
              <a:cs typeface="Times New Roman" panose="02020603050405020304" pitchFamily="18" charset="0"/>
            </a:endParaRPr>
          </a:p>
        </p:txBody>
      </p:sp>
      <p:sp>
        <p:nvSpPr>
          <p:cNvPr id="10" name="Rectangle 4"/>
          <p:cNvSpPr/>
          <p:nvPr/>
        </p:nvSpPr>
        <p:spPr>
          <a:xfrm>
            <a:off x="1615076" y="5121454"/>
            <a:ext cx="3917316" cy="574675"/>
          </a:xfrm>
          <a:prstGeom prst="rect">
            <a:avLst/>
          </a:prstGeom>
          <a:noFill/>
          <a:ln w="28575" cap="flat" cmpd="sng">
            <a:solidFill>
              <a:srgbClr val="FF0000"/>
            </a:solidFill>
            <a:prstDash val="solid"/>
            <a:miter/>
            <a:headEnd type="none" w="med" len="med"/>
            <a:tailEnd type="none" w="med" len="med"/>
          </a:ln>
        </p:spPr>
        <p:txBody>
          <a:bodyPr wrap="none" anchor="ctr"/>
          <a:lstStyle/>
          <a:p>
            <a:endParaRPr lang="zh-CN" altLang="en-US" dirty="0">
              <a:latin typeface="Arial" panose="020B0604020202020204" pitchFamily="34" charset="0"/>
              <a:ea typeface="宋体" panose="02010600030101010101" pitchFamily="2" charset="-122"/>
            </a:endParaRPr>
          </a:p>
        </p:txBody>
      </p:sp>
      <p:sp>
        <p:nvSpPr>
          <p:cNvPr id="5" name="TextBox 4"/>
          <p:cNvSpPr txBox="1"/>
          <p:nvPr/>
        </p:nvSpPr>
        <p:spPr>
          <a:xfrm>
            <a:off x="2006246" y="5111294"/>
            <a:ext cx="3135085" cy="584775"/>
          </a:xfrm>
          <a:prstGeom prst="rect">
            <a:avLst/>
          </a:prstGeom>
          <a:noFill/>
        </p:spPr>
        <p:txBody>
          <a:bodyPr wrap="square" rtlCol="0">
            <a:spAutoFit/>
          </a:bodyPr>
          <a:lstStyle/>
          <a:p>
            <a:r>
              <a:rPr lang="en-US" altLang="zh-CN" sz="3200" i="1" dirty="0">
                <a:latin typeface="Times New Roman" panose="02020603050405020304" pitchFamily="18" charset="0"/>
                <a:cs typeface="Times New Roman" panose="02020603050405020304" pitchFamily="18" charset="0"/>
              </a:rPr>
              <a:t>By classification</a:t>
            </a:r>
            <a:endParaRPr lang="zh-CN" altLang="en-US" sz="3200" i="1" dirty="0">
              <a:latin typeface="Times New Roman" panose="02020603050405020304" pitchFamily="18" charset="0"/>
              <a:cs typeface="Times New Roman" panose="02020603050405020304" pitchFamily="18" charset="0"/>
            </a:endParaRPr>
          </a:p>
        </p:txBody>
      </p:sp>
      <p:sp>
        <p:nvSpPr>
          <p:cNvPr id="13" name="文本框 12"/>
          <p:cNvSpPr txBox="1"/>
          <p:nvPr/>
        </p:nvSpPr>
        <p:spPr>
          <a:xfrm>
            <a:off x="7002145" y="4888230"/>
            <a:ext cx="3490595" cy="1706880"/>
          </a:xfrm>
          <a:prstGeom prst="rect">
            <a:avLst/>
          </a:prstGeom>
          <a:solidFill>
            <a:schemeClr val="bg1"/>
          </a:solidFill>
        </p:spPr>
        <p:txBody>
          <a:bodyPr wrap="square" rtlCol="0">
            <a:spAutoFit/>
          </a:bodyPr>
          <a:lstStyle/>
          <a:p>
            <a:pPr fontAlgn="auto">
              <a:lnSpc>
                <a:spcPct val="100000"/>
              </a:lnSpc>
              <a:spcAft>
                <a:spcPts val="1200"/>
              </a:spcAft>
            </a:pPr>
            <a:r>
              <a:rPr lang="en-US" altLang="zh-CN" sz="2000" b="1" i="1" dirty="0">
                <a:solidFill>
                  <a:schemeClr val="tx1"/>
                </a:solidFill>
                <a:latin typeface="Arial Narrow" panose="020B0606020202030204" pitchFamily="34" charset="0"/>
                <a:cs typeface="Arial Narrow" panose="020B0606020202030204" pitchFamily="34" charset="0"/>
              </a:rPr>
              <a:t>Festivals of the Dead</a:t>
            </a:r>
          </a:p>
          <a:p>
            <a:pPr fontAlgn="auto">
              <a:lnSpc>
                <a:spcPct val="100000"/>
              </a:lnSpc>
              <a:spcAft>
                <a:spcPts val="1200"/>
              </a:spcAft>
            </a:pPr>
            <a:r>
              <a:rPr lang="en-US" altLang="zh-CN" sz="2000" b="1" i="1" dirty="0">
                <a:solidFill>
                  <a:schemeClr val="tx1"/>
                </a:solidFill>
                <a:latin typeface="Arial Narrow" panose="020B0606020202030204" pitchFamily="34" charset="0"/>
                <a:cs typeface="Arial Narrow" panose="020B0606020202030204" pitchFamily="34" charset="0"/>
              </a:rPr>
              <a:t>Festivals to </a:t>
            </a:r>
            <a:r>
              <a:rPr lang="en-US" altLang="zh-CN" sz="2000" b="1" i="1" dirty="0" err="1">
                <a:solidFill>
                  <a:schemeClr val="tx1"/>
                </a:solidFill>
                <a:latin typeface="Arial Narrow" panose="020B0606020202030204" pitchFamily="34" charset="0"/>
                <a:cs typeface="Arial Narrow" panose="020B0606020202030204" pitchFamily="34" charset="0"/>
              </a:rPr>
              <a:t>Honour</a:t>
            </a:r>
            <a:r>
              <a:rPr lang="en-US" altLang="zh-CN" sz="2000" b="1" i="1" dirty="0">
                <a:solidFill>
                  <a:schemeClr val="tx1"/>
                </a:solidFill>
                <a:latin typeface="Arial Narrow" panose="020B0606020202030204" pitchFamily="34" charset="0"/>
                <a:cs typeface="Arial Narrow" panose="020B0606020202030204" pitchFamily="34" charset="0"/>
              </a:rPr>
              <a:t> People</a:t>
            </a:r>
            <a:endParaRPr lang="en-US" altLang="zh-CN" sz="100" b="1" i="1" dirty="0">
              <a:solidFill>
                <a:schemeClr val="tx1"/>
              </a:solidFill>
              <a:latin typeface="Arial Narrow" panose="020B0606020202030204" pitchFamily="34" charset="0"/>
              <a:cs typeface="Arial Narrow" panose="020B0606020202030204" pitchFamily="34" charset="0"/>
            </a:endParaRPr>
          </a:p>
          <a:p>
            <a:pPr fontAlgn="auto">
              <a:lnSpc>
                <a:spcPct val="100000"/>
              </a:lnSpc>
              <a:spcAft>
                <a:spcPts val="600"/>
              </a:spcAft>
            </a:pPr>
            <a:r>
              <a:rPr lang="en-US" altLang="zh-CN" sz="2000" b="1" i="1" dirty="0">
                <a:solidFill>
                  <a:schemeClr val="tx1"/>
                </a:solidFill>
                <a:latin typeface="Arial Narrow" panose="020B0606020202030204" pitchFamily="34" charset="0"/>
                <a:cs typeface="Arial Narrow" panose="020B0606020202030204" pitchFamily="34" charset="0"/>
              </a:rPr>
              <a:t>Harvest Festivals</a:t>
            </a:r>
            <a:endParaRPr lang="en-US" altLang="zh-CN" sz="900" b="1" i="1" dirty="0">
              <a:solidFill>
                <a:schemeClr val="tx1"/>
              </a:solidFill>
              <a:latin typeface="Arial Narrow" panose="020B0606020202030204" pitchFamily="34" charset="0"/>
              <a:cs typeface="Arial Narrow" panose="020B0606020202030204" pitchFamily="34" charset="0"/>
            </a:endParaRPr>
          </a:p>
          <a:p>
            <a:pPr fontAlgn="auto">
              <a:lnSpc>
                <a:spcPct val="100000"/>
              </a:lnSpc>
              <a:spcAft>
                <a:spcPts val="600"/>
              </a:spcAft>
            </a:pPr>
            <a:r>
              <a:rPr lang="en-US" altLang="zh-CN" sz="2000" b="1" i="1" dirty="0">
                <a:solidFill>
                  <a:schemeClr val="tx1"/>
                </a:solidFill>
                <a:latin typeface="Arial Narrow" panose="020B0606020202030204" pitchFamily="34" charset="0"/>
                <a:cs typeface="Arial Narrow" panose="020B0606020202030204" pitchFamily="34" charset="0"/>
              </a:rPr>
              <a:t>Spring Festivals</a:t>
            </a:r>
          </a:p>
        </p:txBody>
      </p:sp>
      <p:sp>
        <p:nvSpPr>
          <p:cNvPr id="13335" name="左大括号 28"/>
          <p:cNvSpPr/>
          <p:nvPr/>
        </p:nvSpPr>
        <p:spPr bwMode="auto">
          <a:xfrm rot="10800000">
            <a:off x="9539605" y="5041900"/>
            <a:ext cx="856615" cy="1483360"/>
          </a:xfrm>
          <a:prstGeom prst="leftBrace">
            <a:avLst>
              <a:gd name="adj1" fmla="val 7985"/>
              <a:gd name="adj2" fmla="val 50000"/>
            </a:avLst>
          </a:prstGeom>
          <a:noFill/>
          <a:ln w="57150">
            <a:solidFill>
              <a:srgbClr val="993300"/>
            </a:solidFill>
            <a:bevel/>
          </a:ln>
        </p:spPr>
        <p:txBody>
          <a:bodyPr anchor="ctr"/>
          <a:lstStyle/>
          <a:p>
            <a:pPr algn="ctr">
              <a:buFont typeface="Arial" panose="020B0604020202020204" pitchFamily="34" charset="0"/>
              <a:buNone/>
            </a:pPr>
            <a:endParaRPr lang="zh-CN" altLang="zh-CN">
              <a:latin typeface="等线"/>
              <a:sym typeface="等线"/>
            </a:endParaRPr>
          </a:p>
        </p:txBody>
      </p:sp>
      <p:sp>
        <p:nvSpPr>
          <p:cNvPr id="3" name="文本框 2"/>
          <p:cNvSpPr txBox="1"/>
          <p:nvPr/>
        </p:nvSpPr>
        <p:spPr>
          <a:xfrm>
            <a:off x="10388600" y="5284470"/>
            <a:ext cx="1774825" cy="645160"/>
          </a:xfrm>
          <a:prstGeom prst="rect">
            <a:avLst/>
          </a:prstGeom>
          <a:solidFill>
            <a:schemeClr val="accent2"/>
          </a:solidFill>
        </p:spPr>
        <p:txBody>
          <a:bodyPr wrap="square" rtlCol="0" anchor="t">
            <a:spAutoFit/>
          </a:bodyPr>
          <a:lstStyle/>
          <a:p>
            <a:r>
              <a:rPr lang="en-US" altLang="zh-CN" sz="3600" b="1" dirty="0">
                <a:solidFill>
                  <a:schemeClr val="bg1"/>
                </a:solidFill>
                <a:latin typeface="Arial Narrow" panose="020B0606020202030204" pitchFamily="34" charset="0"/>
                <a:cs typeface="Arial Narrow" panose="020B0606020202030204" pitchFamily="34" charset="0"/>
                <a:sym typeface="+mn-ea"/>
              </a:rPr>
              <a:t>subtitles</a:t>
            </a:r>
          </a:p>
        </p:txBody>
      </p:sp>
    </p:spTree>
    <p:extLst>
      <p:ext uri="{BB962C8B-B14F-4D97-AF65-F5344CB8AC3E}">
        <p14:creationId xmlns:p14="http://schemas.microsoft.com/office/powerpoint/2010/main" val="7714607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Effect transition="in" filter="blinds(horizontal)">
                                      <p:cBhvr>
                                        <p:cTn id="7" dur="500"/>
                                        <p:tgtEl>
                                          <p:spTgt spid="40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8">
                                            <p:txEl>
                                              <p:pRg st="2" end="2"/>
                                            </p:txEl>
                                          </p:spTgt>
                                        </p:tgtEl>
                                        <p:attrNameLst>
                                          <p:attrName>style.visibility</p:attrName>
                                        </p:attrNameLst>
                                      </p:cBhvr>
                                      <p:to>
                                        <p:strVal val="visible"/>
                                      </p:to>
                                    </p:set>
                                    <p:animEffect transition="in" filter="blinds(horizontal)">
                                      <p:cBhvr>
                                        <p:cTn id="12" dur="500"/>
                                        <p:tgtEl>
                                          <p:spTgt spid="409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098">
                                            <p:txEl>
                                              <p:pRg st="4" end="4"/>
                                            </p:txEl>
                                          </p:spTgt>
                                        </p:tgtEl>
                                        <p:attrNameLst>
                                          <p:attrName>style.visibility</p:attrName>
                                        </p:attrNameLst>
                                      </p:cBhvr>
                                      <p:to>
                                        <p:strVal val="visible"/>
                                      </p:to>
                                    </p:set>
                                    <p:animEffect transition="in" filter="blinds(horizontal)">
                                      <p:cBhvr>
                                        <p:cTn id="17" dur="500"/>
                                        <p:tgtEl>
                                          <p:spTgt spid="409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1684"/>
                                        </p:tgtEl>
                                        <p:attrNameLst>
                                          <p:attrName>style.visibility</p:attrName>
                                        </p:attrNameLst>
                                      </p:cBhvr>
                                      <p:to>
                                        <p:strVal val="visible"/>
                                      </p:to>
                                    </p:set>
                                    <p:animEffect transition="in" filter="blinds(horizontal)">
                                      <p:cBhvr>
                                        <p:cTn id="22" dur="500"/>
                                        <p:tgtEl>
                                          <p:spTgt spid="71684"/>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3">
                                            <p:txEl>
                                              <p:pRg st="0" end="0"/>
                                            </p:txEl>
                                          </p:spTgt>
                                        </p:tgtEl>
                                        <p:attrNameLst>
                                          <p:attrName>style.visibility</p:attrName>
                                        </p:attrNameLst>
                                      </p:cBhvr>
                                      <p:to>
                                        <p:strVal val="visible"/>
                                      </p:to>
                                    </p:set>
                                    <p:animEffect transition="in" filter="blinds(horizontal)">
                                      <p:cBhvr>
                                        <p:cTn id="31" dur="500"/>
                                        <p:tgtEl>
                                          <p:spTgt spid="13">
                                            <p:txEl>
                                              <p:pRg st="0" end="0"/>
                                            </p:txEl>
                                          </p:spTgt>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13">
                                            <p:txEl>
                                              <p:pRg st="1" end="1"/>
                                            </p:txEl>
                                          </p:spTgt>
                                        </p:tgtEl>
                                        <p:attrNameLst>
                                          <p:attrName>style.visibility</p:attrName>
                                        </p:attrNameLst>
                                      </p:cBhvr>
                                      <p:to>
                                        <p:strVal val="visible"/>
                                      </p:to>
                                    </p:set>
                                    <p:animEffect transition="in" filter="blinds(horizontal)">
                                      <p:cBhvr>
                                        <p:cTn id="34" dur="500"/>
                                        <p:tgtEl>
                                          <p:spTgt spid="13">
                                            <p:txEl>
                                              <p:pRg st="1" end="1"/>
                                            </p:txEl>
                                          </p:spTgt>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13">
                                            <p:txEl>
                                              <p:pRg st="2" end="2"/>
                                            </p:txEl>
                                          </p:spTgt>
                                        </p:tgtEl>
                                        <p:attrNameLst>
                                          <p:attrName>style.visibility</p:attrName>
                                        </p:attrNameLst>
                                      </p:cBhvr>
                                      <p:to>
                                        <p:strVal val="visible"/>
                                      </p:to>
                                    </p:set>
                                    <p:animEffect transition="in" filter="blinds(horizontal)">
                                      <p:cBhvr>
                                        <p:cTn id="37" dur="500"/>
                                        <p:tgtEl>
                                          <p:spTgt spid="13">
                                            <p:txEl>
                                              <p:pRg st="2" end="2"/>
                                            </p:txEl>
                                          </p:spTgt>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13">
                                            <p:txEl>
                                              <p:pRg st="3" end="3"/>
                                            </p:txEl>
                                          </p:spTgt>
                                        </p:tgtEl>
                                        <p:attrNameLst>
                                          <p:attrName>style.visibility</p:attrName>
                                        </p:attrNameLst>
                                      </p:cBhvr>
                                      <p:to>
                                        <p:strVal val="visible"/>
                                      </p:to>
                                    </p:set>
                                    <p:animEffect transition="in" filter="blinds(horizontal)">
                                      <p:cBhvr>
                                        <p:cTn id="40" dur="500"/>
                                        <p:tgtEl>
                                          <p:spTgt spid="13">
                                            <p:txEl>
                                              <p:pRg st="3" end="3"/>
                                            </p:txEl>
                                          </p:spTgt>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13335"/>
                                        </p:tgtEl>
                                        <p:attrNameLst>
                                          <p:attrName>style.visibility</p:attrName>
                                        </p:attrNameLst>
                                      </p:cBhvr>
                                      <p:to>
                                        <p:strVal val="visible"/>
                                      </p:to>
                                    </p:set>
                                    <p:animEffect transition="in" filter="blinds(horizontal)">
                                      <p:cBhvr>
                                        <p:cTn id="43" dur="500"/>
                                        <p:tgtEl>
                                          <p:spTgt spid="13335"/>
                                        </p:tgtEl>
                                      </p:cBhvr>
                                    </p:animEffect>
                                  </p:childTnLst>
                                </p:cTn>
                              </p:par>
                              <p:par>
                                <p:cTn id="44" presetID="3" presetClass="entr" presetSubtype="10" fill="hold" grpId="0" nodeType="with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blinds(horizontal)">
                                      <p:cBhvr>
                                        <p:cTn id="46" dur="500"/>
                                        <p:tgtEl>
                                          <p:spTgt spid="3"/>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blinds(horizontal)">
                                      <p:cBhvr>
                                        <p:cTn id="51" dur="500"/>
                                        <p:tgtEl>
                                          <p:spTgt spid="10"/>
                                        </p:tgtEl>
                                      </p:cBhvr>
                                    </p:animEffect>
                                  </p:childTnLst>
                                </p:cTn>
                              </p:par>
                              <p:par>
                                <p:cTn id="52" presetID="1" presetClass="entr" presetSubtype="0" fill="hold" grpId="0" nodeType="withEffect">
                                  <p:stCondLst>
                                    <p:cond delay="0"/>
                                  </p:stCondLst>
                                  <p:childTnLst>
                                    <p:set>
                                      <p:cBhvr>
                                        <p:cTn id="53" dur="1" fill="hold">
                                          <p:stCondLst>
                                            <p:cond delay="0"/>
                                          </p:stCondLst>
                                        </p:cTn>
                                        <p:tgtEl>
                                          <p:spTgt spid="5"/>
                                        </p:tgtEl>
                                        <p:attrNameLst>
                                          <p:attrName>style.visibility</p:attrName>
                                        </p:attrNameLst>
                                      </p:cBhvr>
                                      <p:to>
                                        <p:strVal val="visible"/>
                                      </p:to>
                                    </p:set>
                                  </p:childTnLst>
                                </p:cTn>
                              </p:par>
                              <p:par>
                                <p:cTn id="54" presetID="3" presetClass="entr" presetSubtype="10" fill="hold" grpId="0" nodeType="withEffect">
                                  <p:stCondLst>
                                    <p:cond delay="0"/>
                                  </p:stCondLst>
                                  <p:childTnLst>
                                    <p:set>
                                      <p:cBhvr>
                                        <p:cTn id="55" dur="1" fill="hold">
                                          <p:stCondLst>
                                            <p:cond delay="0"/>
                                          </p:stCondLst>
                                        </p:cTn>
                                        <p:tgtEl>
                                          <p:spTgt spid="13">
                                            <p:bg/>
                                          </p:spTgt>
                                        </p:tgtEl>
                                        <p:attrNameLst>
                                          <p:attrName>style.visibility</p:attrName>
                                        </p:attrNameLst>
                                      </p:cBhvr>
                                      <p:to>
                                        <p:strVal val="visible"/>
                                      </p:to>
                                    </p:set>
                                    <p:animEffect transition="in" filter="blinds(horizontal)">
                                      <p:cBhvr>
                                        <p:cTn id="56" dur="500"/>
                                        <p:tgtEl>
                                          <p:spTgt spid="13">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build="p"/>
      <p:bldP spid="71684" grpId="0" bldLvl="0" animBg="1"/>
      <p:bldP spid="8" grpId="0"/>
      <p:bldP spid="10" grpId="0" bldLvl="0" animBg="1"/>
      <p:bldP spid="5" grpId="0"/>
      <p:bldP spid="13" grpId="0" uiExpand="1" build="allAtOnce" bldLvl="0" animBg="1"/>
      <p:bldP spid="13335" grpId="0" bldLvl="0" animBg="1"/>
      <p:bldP spid="3"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46"/>
          <p:cNvSpPr txBox="1"/>
          <p:nvPr/>
        </p:nvSpPr>
        <p:spPr>
          <a:xfrm>
            <a:off x="5464175" y="1176020"/>
            <a:ext cx="1533525" cy="583565"/>
          </a:xfrm>
          <a:prstGeom prst="rect">
            <a:avLst/>
          </a:prstGeom>
          <a:solidFill>
            <a:schemeClr val="accent4">
              <a:lumMod val="75000"/>
            </a:schemeClr>
          </a:solidFill>
        </p:spPr>
        <p:txBody>
          <a:bodyPr wrap="square" rtlCol="0" anchor="t">
            <a:spAutoFit/>
          </a:bodyPr>
          <a:lstStyle/>
          <a:p>
            <a:r>
              <a:rPr lang="en-US" altLang="zh-CN" sz="3200" b="1" dirty="0">
                <a:solidFill>
                  <a:schemeClr val="bg1"/>
                </a:solidFill>
                <a:latin typeface="Arial Black" panose="020B0A04020102020204" charset="0"/>
                <a:cs typeface="Arial Black" panose="020B0A04020102020204" charset="0"/>
                <a:sym typeface="+mn-ea"/>
              </a:rPr>
              <a:t>Para1</a:t>
            </a:r>
          </a:p>
        </p:txBody>
      </p:sp>
      <p:cxnSp>
        <p:nvCxnSpPr>
          <p:cNvPr id="35" name="直接连接符 34"/>
          <p:cNvCxnSpPr/>
          <p:nvPr/>
        </p:nvCxnSpPr>
        <p:spPr>
          <a:xfrm>
            <a:off x="1583690" y="3337560"/>
            <a:ext cx="3880485" cy="1522095"/>
          </a:xfrm>
          <a:prstGeom prst="line">
            <a:avLst/>
          </a:prstGeom>
          <a:ln w="4445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8" name="标题 1"/>
          <p:cNvSpPr>
            <a:spLocks noGrp="1"/>
          </p:cNvSpPr>
          <p:nvPr/>
        </p:nvSpPr>
        <p:spPr>
          <a:xfrm>
            <a:off x="24492" y="5900062"/>
            <a:ext cx="12077700" cy="881744"/>
          </a:xfrm>
          <a:prstGeom prst="rect">
            <a:avLst/>
          </a:prstGeom>
          <a:solidFill>
            <a:schemeClr val="accent2"/>
          </a:solidFill>
          <a:ln w="9525">
            <a:noFill/>
            <a:miter lim="800000"/>
          </a:ln>
        </p:spPr>
        <p:txBody>
          <a:bodyPr vert="horz" wrap="square" lIns="91440" tIns="45720" rIns="91440" bIns="45720" numCol="1" anchor="ctr" anchorCtr="0" compatLnSpc="1"/>
          <a:lstStyle>
            <a:lvl1pPr algn="ctr" rtl="0" eaLnBrk="0" fontAlgn="base" hangingPunct="0">
              <a:spcBef>
                <a:spcPct val="0"/>
              </a:spcBef>
              <a:spcAft>
                <a:spcPct val="0"/>
              </a:spcAft>
              <a:defRPr sz="4400">
                <a:solidFill>
                  <a:schemeClr val="bg1"/>
                </a:solidFill>
                <a:latin typeface="Times New Roman" panose="02020603050405020304" pitchFamily="18" charset="0"/>
                <a:ea typeface="+mj-ea"/>
                <a:cs typeface="Times New Roman" panose="02020603050405020304" pitchFamily="18" charset="0"/>
              </a:defRPr>
            </a:lvl1pPr>
            <a:lvl2pPr algn="ctr" rtl="0" eaLnBrk="0" fontAlgn="base" hangingPunct="0">
              <a:spcBef>
                <a:spcPct val="0"/>
              </a:spcBef>
              <a:spcAft>
                <a:spcPct val="0"/>
              </a:spcAft>
              <a:defRPr sz="4400">
                <a:solidFill>
                  <a:schemeClr val="bg1"/>
                </a:solidFill>
                <a:latin typeface="Times New Roman" panose="02020603050405020304" pitchFamily="18" charset="0"/>
                <a:ea typeface="宋体" panose="02010600030101010101" pitchFamily="2" charset="-122"/>
                <a:cs typeface="Times New Roman" panose="02020603050405020304" pitchFamily="18" charset="0"/>
              </a:defRPr>
            </a:lvl2pPr>
            <a:lvl3pPr algn="ctr" rtl="0" eaLnBrk="0" fontAlgn="base" hangingPunct="0">
              <a:spcBef>
                <a:spcPct val="0"/>
              </a:spcBef>
              <a:spcAft>
                <a:spcPct val="0"/>
              </a:spcAft>
              <a:defRPr sz="4400">
                <a:solidFill>
                  <a:schemeClr val="bg1"/>
                </a:solidFill>
                <a:latin typeface="Times New Roman" panose="02020603050405020304" pitchFamily="18" charset="0"/>
                <a:ea typeface="宋体" panose="02010600030101010101" pitchFamily="2" charset="-122"/>
                <a:cs typeface="Times New Roman" panose="02020603050405020304" pitchFamily="18" charset="0"/>
              </a:defRPr>
            </a:lvl3pPr>
            <a:lvl4pPr algn="ctr" rtl="0" eaLnBrk="0" fontAlgn="base" hangingPunct="0">
              <a:spcBef>
                <a:spcPct val="0"/>
              </a:spcBef>
              <a:spcAft>
                <a:spcPct val="0"/>
              </a:spcAft>
              <a:defRPr sz="4400">
                <a:solidFill>
                  <a:schemeClr val="bg1"/>
                </a:solidFill>
                <a:latin typeface="Times New Roman" panose="02020603050405020304" pitchFamily="18" charset="0"/>
                <a:ea typeface="宋体" panose="02010600030101010101" pitchFamily="2" charset="-122"/>
                <a:cs typeface="Times New Roman" panose="02020603050405020304" pitchFamily="18" charset="0"/>
              </a:defRPr>
            </a:lvl4pPr>
            <a:lvl5pPr algn="ctr" rtl="0" eaLnBrk="0" fontAlgn="base" hangingPunct="0">
              <a:spcBef>
                <a:spcPct val="0"/>
              </a:spcBef>
              <a:spcAft>
                <a:spcPct val="0"/>
              </a:spcAft>
              <a:defRPr sz="4400">
                <a:solidFill>
                  <a:schemeClr val="bg1"/>
                </a:solidFill>
                <a:latin typeface="Times New Roman" panose="02020603050405020304" pitchFamily="18" charset="0"/>
                <a:ea typeface="宋体" panose="02010600030101010101" pitchFamily="2" charset="-122"/>
                <a:cs typeface="Times New Roman" panose="02020603050405020304" pitchFamily="18" charset="0"/>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lvl="0" algn="ctr">
              <a:defRPr/>
            </a:pPr>
            <a:r>
              <a:rPr lang="en-US" sz="2800" b="1" kern="0" dirty="0">
                <a:effectLst>
                  <a:outerShdw blurRad="38100" dist="38100" dir="2700000" algn="tl">
                    <a:srgbClr val="000000">
                      <a:alpha val="43137"/>
                    </a:srgbClr>
                  </a:outerShdw>
                </a:effectLst>
                <a:latin typeface="Arial Narrow" panose="020B0606020202030204" pitchFamily="34" charset="0"/>
                <a:sym typeface="+mn-ea"/>
              </a:rPr>
              <a:t>Tip: The title is ususally the main idea of the whole passage while the subtitles enable us to find out the main topic of each part quickly.</a:t>
            </a:r>
            <a:endParaRPr kumimoji="0" lang="en-US" altLang="en-US" sz="28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Arial Narrow" panose="020B0606020202030204" pitchFamily="34" charset="0"/>
              <a:sym typeface="+mn-ea"/>
            </a:endParaRPr>
          </a:p>
        </p:txBody>
      </p:sp>
      <p:sp>
        <p:nvSpPr>
          <p:cNvPr id="2" name="文本框 1"/>
          <p:cNvSpPr txBox="1"/>
          <p:nvPr/>
        </p:nvSpPr>
        <p:spPr>
          <a:xfrm>
            <a:off x="749300" y="2753995"/>
            <a:ext cx="1668145" cy="583565"/>
          </a:xfrm>
          <a:prstGeom prst="rect">
            <a:avLst/>
          </a:prstGeom>
          <a:solidFill>
            <a:schemeClr val="accent4">
              <a:lumMod val="75000"/>
            </a:schemeClr>
          </a:solidFill>
        </p:spPr>
        <p:txBody>
          <a:bodyPr wrap="square" rtlCol="0" anchor="t">
            <a:spAutoFit/>
          </a:bodyPr>
          <a:lstStyle/>
          <a:p>
            <a:r>
              <a:rPr lang="en-US" altLang="zh-CN" sz="3200" b="1" dirty="0">
                <a:solidFill>
                  <a:schemeClr val="bg1"/>
                </a:solidFill>
                <a:latin typeface="Arial Black" panose="020B0A04020102020204" charset="0"/>
                <a:cs typeface="Arial Black" panose="020B0A04020102020204" charset="0"/>
                <a:sym typeface="+mn-ea"/>
              </a:rPr>
              <a:t>Para 2</a:t>
            </a:r>
          </a:p>
        </p:txBody>
      </p:sp>
      <p:sp>
        <p:nvSpPr>
          <p:cNvPr id="5" name="文本框 4"/>
          <p:cNvSpPr txBox="1"/>
          <p:nvPr/>
        </p:nvSpPr>
        <p:spPr>
          <a:xfrm>
            <a:off x="4307205" y="2753995"/>
            <a:ext cx="1668145" cy="583565"/>
          </a:xfrm>
          <a:prstGeom prst="rect">
            <a:avLst/>
          </a:prstGeom>
          <a:solidFill>
            <a:schemeClr val="accent4">
              <a:lumMod val="75000"/>
            </a:schemeClr>
          </a:solidFill>
        </p:spPr>
        <p:txBody>
          <a:bodyPr wrap="square" rtlCol="0" anchor="t">
            <a:spAutoFit/>
          </a:bodyPr>
          <a:lstStyle/>
          <a:p>
            <a:r>
              <a:rPr lang="en-US" altLang="zh-CN" sz="3200" b="1" dirty="0">
                <a:solidFill>
                  <a:schemeClr val="bg1"/>
                </a:solidFill>
                <a:latin typeface="Arial Black" panose="020B0A04020102020204" charset="0"/>
                <a:cs typeface="Arial Black" panose="020B0A04020102020204" charset="0"/>
                <a:sym typeface="+mn-ea"/>
              </a:rPr>
              <a:t>Para3</a:t>
            </a:r>
          </a:p>
        </p:txBody>
      </p:sp>
      <p:sp>
        <p:nvSpPr>
          <p:cNvPr id="7" name="文本框 6"/>
          <p:cNvSpPr txBox="1"/>
          <p:nvPr/>
        </p:nvSpPr>
        <p:spPr>
          <a:xfrm>
            <a:off x="7080250" y="2753995"/>
            <a:ext cx="1668145" cy="583565"/>
          </a:xfrm>
          <a:prstGeom prst="rect">
            <a:avLst/>
          </a:prstGeom>
          <a:solidFill>
            <a:schemeClr val="accent4">
              <a:lumMod val="75000"/>
            </a:schemeClr>
          </a:solidFill>
        </p:spPr>
        <p:txBody>
          <a:bodyPr wrap="square" rtlCol="0" anchor="t">
            <a:spAutoFit/>
          </a:bodyPr>
          <a:lstStyle/>
          <a:p>
            <a:r>
              <a:rPr lang="en-US" altLang="zh-CN" sz="3200" b="1" dirty="0">
                <a:solidFill>
                  <a:schemeClr val="bg1"/>
                </a:solidFill>
                <a:latin typeface="Arial Black" panose="020B0A04020102020204" charset="0"/>
                <a:cs typeface="Arial Black" panose="020B0A04020102020204" charset="0"/>
                <a:sym typeface="+mn-ea"/>
              </a:rPr>
              <a:t>Para4</a:t>
            </a:r>
          </a:p>
        </p:txBody>
      </p:sp>
      <p:sp>
        <p:nvSpPr>
          <p:cNvPr id="8" name="文本框 7"/>
          <p:cNvSpPr txBox="1"/>
          <p:nvPr/>
        </p:nvSpPr>
        <p:spPr>
          <a:xfrm>
            <a:off x="9965690" y="2753995"/>
            <a:ext cx="1668145" cy="583565"/>
          </a:xfrm>
          <a:prstGeom prst="rect">
            <a:avLst/>
          </a:prstGeom>
          <a:solidFill>
            <a:schemeClr val="accent4">
              <a:lumMod val="75000"/>
            </a:schemeClr>
          </a:solidFill>
        </p:spPr>
        <p:txBody>
          <a:bodyPr wrap="square" rtlCol="0" anchor="t">
            <a:spAutoFit/>
          </a:bodyPr>
          <a:lstStyle/>
          <a:p>
            <a:r>
              <a:rPr lang="en-US" altLang="zh-CN" sz="3200" b="1" dirty="0">
                <a:solidFill>
                  <a:schemeClr val="bg1"/>
                </a:solidFill>
                <a:latin typeface="Arial Black" panose="020B0A04020102020204" charset="0"/>
                <a:cs typeface="Arial Black" panose="020B0A04020102020204" charset="0"/>
                <a:sym typeface="+mn-ea"/>
              </a:rPr>
              <a:t>Para5</a:t>
            </a:r>
          </a:p>
        </p:txBody>
      </p:sp>
      <p:cxnSp>
        <p:nvCxnSpPr>
          <p:cNvPr id="9" name="直接连接符 8"/>
          <p:cNvCxnSpPr>
            <a:endCxn id="2" idx="0"/>
          </p:cNvCxnSpPr>
          <p:nvPr/>
        </p:nvCxnSpPr>
        <p:spPr>
          <a:xfrm flipH="1">
            <a:off x="1583690" y="1759585"/>
            <a:ext cx="4099560" cy="994410"/>
          </a:xfrm>
          <a:prstGeom prst="line">
            <a:avLst/>
          </a:prstGeom>
          <a:ln w="4445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4862195" y="1759585"/>
            <a:ext cx="1333500" cy="994410"/>
          </a:xfrm>
          <a:prstGeom prst="line">
            <a:avLst/>
          </a:prstGeom>
          <a:ln w="4445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a:endCxn id="7" idx="0"/>
          </p:cNvCxnSpPr>
          <p:nvPr/>
        </p:nvCxnSpPr>
        <p:spPr>
          <a:xfrm>
            <a:off x="6195695" y="1759585"/>
            <a:ext cx="1718945" cy="994410"/>
          </a:xfrm>
          <a:prstGeom prst="line">
            <a:avLst/>
          </a:prstGeom>
          <a:ln w="4445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8" idx="0"/>
          </p:cNvCxnSpPr>
          <p:nvPr/>
        </p:nvCxnSpPr>
        <p:spPr>
          <a:xfrm>
            <a:off x="6733540" y="1759585"/>
            <a:ext cx="4066540" cy="994410"/>
          </a:xfrm>
          <a:prstGeom prst="line">
            <a:avLst/>
          </a:prstGeom>
          <a:ln w="4445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15875" y="3254375"/>
            <a:ext cx="3128645" cy="521970"/>
          </a:xfrm>
          <a:prstGeom prst="rect">
            <a:avLst/>
          </a:prstGeom>
          <a:solidFill>
            <a:schemeClr val="accent6">
              <a:lumMod val="40000"/>
              <a:lumOff val="60000"/>
            </a:schemeClr>
          </a:solidFill>
        </p:spPr>
        <p:txBody>
          <a:bodyPr wrap="square" rtlCol="0" anchor="t">
            <a:spAutoFit/>
          </a:bodyPr>
          <a:lstStyle/>
          <a:p>
            <a:r>
              <a:rPr lang="en-US" altLang="zh-CN" sz="2800" b="1" dirty="0">
                <a:latin typeface="Arial Narrow" panose="020B0606020202030204" pitchFamily="34" charset="0"/>
                <a:sym typeface="+mn-ea"/>
              </a:rPr>
              <a:t>Festivals of the Dead </a:t>
            </a:r>
          </a:p>
        </p:txBody>
      </p:sp>
      <p:sp>
        <p:nvSpPr>
          <p:cNvPr id="19" name="文本框 18"/>
          <p:cNvSpPr txBox="1"/>
          <p:nvPr/>
        </p:nvSpPr>
        <p:spPr>
          <a:xfrm>
            <a:off x="5262245" y="4753610"/>
            <a:ext cx="1668145" cy="583565"/>
          </a:xfrm>
          <a:prstGeom prst="rect">
            <a:avLst/>
          </a:prstGeom>
          <a:solidFill>
            <a:schemeClr val="accent4">
              <a:lumMod val="75000"/>
            </a:schemeClr>
          </a:solidFill>
        </p:spPr>
        <p:txBody>
          <a:bodyPr wrap="square" rtlCol="0" anchor="t">
            <a:spAutoFit/>
          </a:bodyPr>
          <a:lstStyle/>
          <a:p>
            <a:r>
              <a:rPr lang="en-US" altLang="zh-CN" sz="3200" b="1" dirty="0">
                <a:solidFill>
                  <a:schemeClr val="bg1"/>
                </a:solidFill>
                <a:latin typeface="Arial Black" panose="020B0A04020102020204" charset="0"/>
                <a:cs typeface="Arial Black" panose="020B0A04020102020204" charset="0"/>
                <a:sym typeface="+mn-ea"/>
              </a:rPr>
              <a:t>Para6</a:t>
            </a:r>
          </a:p>
        </p:txBody>
      </p:sp>
      <p:cxnSp>
        <p:nvCxnSpPr>
          <p:cNvPr id="21" name="直接连接符 20"/>
          <p:cNvCxnSpPr/>
          <p:nvPr/>
        </p:nvCxnSpPr>
        <p:spPr>
          <a:xfrm>
            <a:off x="4862195" y="3337560"/>
            <a:ext cx="1233805" cy="1438910"/>
          </a:xfrm>
          <a:prstGeom prst="line">
            <a:avLst/>
          </a:prstGeom>
          <a:ln w="4445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19" idx="0"/>
          </p:cNvCxnSpPr>
          <p:nvPr/>
        </p:nvCxnSpPr>
        <p:spPr>
          <a:xfrm flipH="1">
            <a:off x="6096635" y="3337560"/>
            <a:ext cx="1810385" cy="1416050"/>
          </a:xfrm>
          <a:prstGeom prst="line">
            <a:avLst/>
          </a:prstGeom>
          <a:ln w="4445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55" idx="0"/>
          </p:cNvCxnSpPr>
          <p:nvPr/>
        </p:nvCxnSpPr>
        <p:spPr>
          <a:xfrm flipH="1">
            <a:off x="6929755" y="3315970"/>
            <a:ext cx="3886835" cy="1504950"/>
          </a:xfrm>
          <a:prstGeom prst="line">
            <a:avLst/>
          </a:prstGeom>
          <a:ln w="4445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45" name="文本框 50"/>
          <p:cNvSpPr txBox="1"/>
          <p:nvPr/>
        </p:nvSpPr>
        <p:spPr>
          <a:xfrm>
            <a:off x="3388361" y="3337560"/>
            <a:ext cx="3345180" cy="460375"/>
          </a:xfrm>
          <a:prstGeom prst="rect">
            <a:avLst/>
          </a:prstGeom>
          <a:solidFill>
            <a:schemeClr val="accent6">
              <a:lumMod val="40000"/>
              <a:lumOff val="60000"/>
            </a:schemeClr>
          </a:solidFill>
        </p:spPr>
        <p:txBody>
          <a:bodyPr wrap="square" rtlCol="0" anchor="t">
            <a:spAutoFit/>
          </a:bodyPr>
          <a:lstStyle/>
          <a:p>
            <a:r>
              <a:rPr lang="en-US" altLang="zh-CN" sz="2400" b="1" dirty="0">
                <a:latin typeface="Arial Narrow" panose="020B0606020202030204" pitchFamily="34" charset="0"/>
                <a:sym typeface="+mn-ea"/>
              </a:rPr>
              <a:t>Festivals to Honor People</a:t>
            </a:r>
            <a:endParaRPr lang="en-US" altLang="zh-CN" sz="2400" b="1" dirty="0">
              <a:latin typeface="Arial Narrow" panose="020B0606020202030204" pitchFamily="34" charset="0"/>
            </a:endParaRPr>
          </a:p>
        </p:txBody>
      </p:sp>
      <p:sp>
        <p:nvSpPr>
          <p:cNvPr id="54" name="文本框 50"/>
          <p:cNvSpPr txBox="1"/>
          <p:nvPr/>
        </p:nvSpPr>
        <p:spPr>
          <a:xfrm>
            <a:off x="6929755" y="3315970"/>
            <a:ext cx="2360930" cy="460375"/>
          </a:xfrm>
          <a:prstGeom prst="rect">
            <a:avLst/>
          </a:prstGeom>
          <a:solidFill>
            <a:schemeClr val="accent6">
              <a:lumMod val="40000"/>
              <a:lumOff val="60000"/>
            </a:schemeClr>
          </a:solidFill>
        </p:spPr>
        <p:txBody>
          <a:bodyPr wrap="square" rtlCol="0" anchor="t">
            <a:spAutoFit/>
          </a:bodyPr>
          <a:lstStyle/>
          <a:p>
            <a:r>
              <a:rPr lang="en-US" altLang="zh-CN" sz="2400" b="1" dirty="0">
                <a:latin typeface="Arial Narrow" panose="020B0606020202030204" pitchFamily="34" charset="0"/>
                <a:sym typeface="+mn-ea"/>
              </a:rPr>
              <a:t>Harvest Festivals</a:t>
            </a:r>
            <a:endParaRPr lang="en-US" altLang="zh-CN" sz="2400" b="1" dirty="0">
              <a:latin typeface="Arial Narrow" panose="020B0606020202030204" pitchFamily="34" charset="0"/>
            </a:endParaRPr>
          </a:p>
        </p:txBody>
      </p:sp>
      <p:sp>
        <p:nvSpPr>
          <p:cNvPr id="55" name="文本框 50"/>
          <p:cNvSpPr txBox="1"/>
          <p:nvPr/>
        </p:nvSpPr>
        <p:spPr>
          <a:xfrm>
            <a:off x="9710420" y="3315970"/>
            <a:ext cx="2212340" cy="460375"/>
          </a:xfrm>
          <a:prstGeom prst="rect">
            <a:avLst/>
          </a:prstGeom>
          <a:solidFill>
            <a:schemeClr val="accent6">
              <a:lumMod val="40000"/>
              <a:lumOff val="60000"/>
            </a:schemeClr>
          </a:solidFill>
        </p:spPr>
        <p:txBody>
          <a:bodyPr wrap="square" rtlCol="0" anchor="t">
            <a:spAutoFit/>
          </a:bodyPr>
          <a:lstStyle/>
          <a:p>
            <a:r>
              <a:rPr lang="en-US" altLang="zh-CN" sz="2400" b="1" dirty="0">
                <a:latin typeface="Arial Narrow" panose="020B0606020202030204" pitchFamily="34" charset="0"/>
                <a:sym typeface="+mn-ea"/>
              </a:rPr>
              <a:t>Spring Festivals</a:t>
            </a:r>
            <a:endParaRPr lang="en-US" altLang="zh-CN" sz="2400" b="1" dirty="0">
              <a:latin typeface="Arial Narrow" panose="020B0606020202030204" pitchFamily="34" charset="0"/>
            </a:endParaRPr>
          </a:p>
        </p:txBody>
      </p:sp>
      <p:sp>
        <p:nvSpPr>
          <p:cNvPr id="24" name="文本框 50"/>
          <p:cNvSpPr txBox="1"/>
          <p:nvPr/>
        </p:nvSpPr>
        <p:spPr>
          <a:xfrm>
            <a:off x="5557837" y="652800"/>
            <a:ext cx="1371918" cy="523220"/>
          </a:xfrm>
          <a:prstGeom prst="rect">
            <a:avLst/>
          </a:prstGeom>
          <a:solidFill>
            <a:schemeClr val="accent6">
              <a:lumMod val="40000"/>
              <a:lumOff val="60000"/>
            </a:schemeClr>
          </a:solidFill>
        </p:spPr>
        <p:txBody>
          <a:bodyPr wrap="square" rtlCol="0" anchor="t">
            <a:spAutoFit/>
          </a:bodyPr>
          <a:lstStyle/>
          <a:p>
            <a:r>
              <a:rPr lang="en-US" altLang="zh-CN" sz="2800" b="1" dirty="0">
                <a:latin typeface="Arial Narrow" panose="020B0606020202030204" pitchFamily="34" charset="0"/>
                <a:sym typeface="+mn-ea"/>
              </a:rPr>
              <a:t>Origins</a:t>
            </a:r>
            <a:endParaRPr lang="en-US" altLang="zh-CN" sz="2800" b="1" dirty="0">
              <a:latin typeface="Arial Narrow" panose="020B0606020202030204" pitchFamily="34" charset="0"/>
            </a:endParaRPr>
          </a:p>
        </p:txBody>
      </p:sp>
      <p:sp>
        <p:nvSpPr>
          <p:cNvPr id="25" name="文本框 50"/>
          <p:cNvSpPr txBox="1"/>
          <p:nvPr/>
        </p:nvSpPr>
        <p:spPr>
          <a:xfrm>
            <a:off x="5361623" y="5337175"/>
            <a:ext cx="1371918" cy="523220"/>
          </a:xfrm>
          <a:prstGeom prst="rect">
            <a:avLst/>
          </a:prstGeom>
          <a:solidFill>
            <a:schemeClr val="accent6">
              <a:lumMod val="40000"/>
              <a:lumOff val="60000"/>
            </a:schemeClr>
          </a:solidFill>
        </p:spPr>
        <p:txBody>
          <a:bodyPr wrap="square" rtlCol="0" anchor="t">
            <a:spAutoFit/>
          </a:bodyPr>
          <a:lstStyle/>
          <a:p>
            <a:r>
              <a:rPr lang="en-US" altLang="zh-CN" sz="2800" b="1" dirty="0">
                <a:latin typeface="Arial Narrow" panose="020B0606020202030204" pitchFamily="34" charset="0"/>
                <a:sym typeface="+mn-ea"/>
              </a:rPr>
              <a:t>Benefits</a:t>
            </a:r>
            <a:endParaRPr lang="en-US" altLang="zh-CN" sz="2800" b="1" dirty="0">
              <a:latin typeface="Arial Narrow" panose="020B0606020202030204" pitchFamily="34" charset="0"/>
            </a:endParaRPr>
          </a:p>
        </p:txBody>
      </p:sp>
      <p:sp>
        <p:nvSpPr>
          <p:cNvPr id="26" name="矩形 45064"/>
          <p:cNvSpPr/>
          <p:nvPr/>
        </p:nvSpPr>
        <p:spPr>
          <a:xfrm>
            <a:off x="15875" y="12065"/>
            <a:ext cx="3617595" cy="819150"/>
          </a:xfrm>
          <a:prstGeom prst="rect">
            <a:avLst/>
          </a:prstGeom>
          <a:solidFill>
            <a:schemeClr val="accent3"/>
          </a:solidFill>
          <a:ln w="9525">
            <a:noFill/>
          </a:ln>
        </p:spPr>
        <p:txBody>
          <a:bodyPr anchor="ctr"/>
          <a:lstStyle/>
          <a:p>
            <a:r>
              <a:rPr lang="en-US" altLang="zh-CN" sz="3600" dirty="0">
                <a:solidFill>
                  <a:schemeClr val="bg1"/>
                </a:solidFill>
                <a:latin typeface="Impact" panose="020B0806030902050204" pitchFamily="34" charset="0"/>
                <a:ea typeface="宋体" panose="02010600030101010101" pitchFamily="2" charset="-122"/>
              </a:rPr>
              <a:t>Read for Structure</a:t>
            </a:r>
          </a:p>
        </p:txBody>
      </p:sp>
    </p:spTree>
    <p:extLst>
      <p:ext uri="{BB962C8B-B14F-4D97-AF65-F5344CB8AC3E}">
        <p14:creationId xmlns:p14="http://schemas.microsoft.com/office/powerpoint/2010/main" val="43890078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18" grpId="0" animBg="1"/>
      <p:bldP spid="2" grpId="0" animBg="1"/>
      <p:bldP spid="5" grpId="0" animBg="1"/>
      <p:bldP spid="7" grpId="0" animBg="1"/>
      <p:bldP spid="8" grpId="0" animBg="1"/>
      <p:bldP spid="51" grpId="0" animBg="1"/>
      <p:bldP spid="19" grpId="0" animBg="1"/>
      <p:bldP spid="45" grpId="0" animBg="1"/>
      <p:bldP spid="54" grpId="0" animBg="1"/>
      <p:bldP spid="55" grpId="0" animBg="1"/>
      <p:bldP spid="24" grpId="0" animBg="1"/>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225" y="685800"/>
            <a:ext cx="12331065" cy="2676525"/>
          </a:xfrm>
          <a:prstGeom prst="rect">
            <a:avLst/>
          </a:prstGeom>
          <a:noFill/>
        </p:spPr>
        <p:txBody>
          <a:bodyPr wrap="square" rtlCol="0">
            <a:spAutoFit/>
          </a:bodyPr>
          <a:lstStyle/>
          <a:p>
            <a:r>
              <a:rPr lang="en-US" altLang="zh-CN" sz="2800" b="1" i="1" dirty="0">
                <a:solidFill>
                  <a:schemeClr val="bg1">
                    <a:lumMod val="65000"/>
                  </a:schemeClr>
                </a:solidFill>
                <a:latin typeface="Times New Roman" panose="02020603050405020304" pitchFamily="18" charset="0"/>
                <a:cs typeface="Times New Roman" panose="02020603050405020304" pitchFamily="18" charset="0"/>
              </a:rPr>
              <a:t>   Festivals and celebrations of all kinds have been held everywhere since ancient times. Most ancient festivals would celebrate the end of cold weather, planting in spring and harvest in autumn. Sometimes celebrate would be held after hunters had caught animals. At that time people would starve if food was difficult to find, especially during the cold winter months. Today’s festivals have many origins ,some religious, some seasonal, and some for special people or events. </a:t>
            </a:r>
            <a:endParaRPr lang="en-US" altLang="zh-CN" sz="2800" b="1" i="1" dirty="0">
              <a:solidFill>
                <a:schemeClr val="bg1">
                  <a:lumMod val="65000"/>
                </a:schemeClr>
              </a:solidFill>
              <a:latin typeface="Times New Roman" panose="02020603050405020304" pitchFamily="18" charset="0"/>
              <a:cs typeface="Times New Roman" panose="02020603050405020304" pitchFamily="18" charset="0"/>
              <a:sym typeface="+mn-ea"/>
            </a:endParaRPr>
          </a:p>
        </p:txBody>
      </p:sp>
      <p:sp>
        <p:nvSpPr>
          <p:cNvPr id="36867" name="矩形 45064"/>
          <p:cNvSpPr/>
          <p:nvPr/>
        </p:nvSpPr>
        <p:spPr>
          <a:xfrm>
            <a:off x="22225" y="21590"/>
            <a:ext cx="4378960" cy="663575"/>
          </a:xfrm>
          <a:prstGeom prst="rect">
            <a:avLst/>
          </a:prstGeom>
          <a:solidFill>
            <a:schemeClr val="accent3"/>
          </a:solidFill>
          <a:ln w="9525">
            <a:noFill/>
          </a:ln>
        </p:spPr>
        <p:txBody>
          <a:bodyPr anchor="ctr"/>
          <a:lstStyle/>
          <a:p>
            <a:r>
              <a:rPr lang="en-US" sz="3200" kern="0" dirty="0">
                <a:solidFill>
                  <a:schemeClr val="bg1"/>
                </a:solidFill>
                <a:effectLst>
                  <a:outerShdw blurRad="38100" dist="38100" dir="2700000" algn="tl">
                    <a:srgbClr val="000000">
                      <a:alpha val="43137"/>
                    </a:srgbClr>
                  </a:outerShdw>
                </a:effectLst>
                <a:latin typeface="Impact" panose="020B0806030902050204" pitchFamily="34" charset="0"/>
                <a:sym typeface="+mn-ea"/>
              </a:rPr>
              <a:t>Read f</a:t>
            </a:r>
            <a:r>
              <a:rPr lang="en-US" altLang="zh-CN" sz="3200" kern="0" dirty="0">
                <a:solidFill>
                  <a:schemeClr val="bg1"/>
                </a:solidFill>
                <a:effectLst>
                  <a:outerShdw blurRad="38100" dist="38100" dir="2700000" algn="tl">
                    <a:srgbClr val="000000">
                      <a:alpha val="43137"/>
                    </a:srgbClr>
                  </a:outerShdw>
                </a:effectLst>
                <a:latin typeface="Impact" panose="020B0806030902050204" pitchFamily="34" charset="0"/>
                <a:sym typeface="+mn-ea"/>
              </a:rPr>
              <a:t>o</a:t>
            </a:r>
            <a:r>
              <a:rPr lang="en-US" sz="3200" kern="0" dirty="0">
                <a:solidFill>
                  <a:schemeClr val="bg1"/>
                </a:solidFill>
                <a:effectLst>
                  <a:outerShdw blurRad="38100" dist="38100" dir="2700000" algn="tl">
                    <a:srgbClr val="000000">
                      <a:alpha val="43137"/>
                    </a:srgbClr>
                  </a:outerShdw>
                </a:effectLst>
                <a:latin typeface="Impact" panose="020B0806030902050204" pitchFamily="34" charset="0"/>
                <a:sym typeface="+mn-ea"/>
              </a:rPr>
              <a:t>r Details</a:t>
            </a:r>
            <a:r>
              <a:rPr lang="en-US" sz="3200" kern="0" noProof="0" dirty="0">
                <a:ln>
                  <a:noFill/>
                </a:ln>
                <a:solidFill>
                  <a:schemeClr val="bg1"/>
                </a:solidFill>
                <a:effectLst>
                  <a:outerShdw blurRad="38100" dist="38100" dir="2700000" algn="tl">
                    <a:srgbClr val="000000">
                      <a:alpha val="43137"/>
                    </a:srgbClr>
                  </a:outerShdw>
                </a:effectLst>
                <a:uLnTx/>
                <a:uFillTx/>
                <a:latin typeface="Impact" panose="020B0806030902050204" pitchFamily="34" charset="0"/>
                <a:sym typeface="+mn-ea"/>
              </a:rPr>
              <a:t>—</a:t>
            </a:r>
            <a:r>
              <a:rPr lang="en-US" sz="3200" kern="0" noProof="0" dirty="0">
                <a:solidFill>
                  <a:schemeClr val="bg1"/>
                </a:solidFill>
                <a:effectLst>
                  <a:outerShdw blurRad="38100" dist="38100" dir="2700000" algn="tl">
                    <a:srgbClr val="000000">
                      <a:alpha val="43137"/>
                    </a:srgbClr>
                  </a:outerShdw>
                </a:effectLst>
                <a:latin typeface="Impact" panose="020B0806030902050204" pitchFamily="34" charset="0"/>
                <a:sym typeface="+mn-ea"/>
              </a:rPr>
              <a:t>Para. 1</a:t>
            </a:r>
            <a:r>
              <a:rPr lang="en-US" altLang="zh-CN" sz="3200" dirty="0">
                <a:solidFill>
                  <a:schemeClr val="bg1"/>
                </a:solidFill>
                <a:latin typeface="Impact" panose="020B0806030902050204" pitchFamily="34" charset="0"/>
                <a:ea typeface="宋体" panose="02010600030101010101" pitchFamily="2" charset="-122"/>
                <a:sym typeface="+mn-ea"/>
              </a:rPr>
              <a:t> </a:t>
            </a:r>
          </a:p>
        </p:txBody>
      </p:sp>
      <p:sp>
        <p:nvSpPr>
          <p:cNvPr id="6" name="文本框 5"/>
          <p:cNvSpPr txBox="1"/>
          <p:nvPr/>
        </p:nvSpPr>
        <p:spPr>
          <a:xfrm>
            <a:off x="22860" y="685800"/>
            <a:ext cx="12330430" cy="953135"/>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sym typeface="+mn-ea"/>
              </a:rPr>
              <a:t> </a:t>
            </a:r>
            <a:r>
              <a:rPr lang="en-US" altLang="zh-CN" sz="2800" b="1" i="1" dirty="0">
                <a:solidFill>
                  <a:schemeClr val="tx1"/>
                </a:solidFill>
                <a:latin typeface="Times New Roman" panose="02020603050405020304" pitchFamily="18" charset="0"/>
                <a:cs typeface="Times New Roman" panose="02020603050405020304" pitchFamily="18" charset="0"/>
                <a:sym typeface="+mn-ea"/>
              </a:rPr>
              <a:t>  Festivals and celebrations of all kinds have been held everywhere since ancient times.</a:t>
            </a:r>
            <a:r>
              <a:rPr lang="en-US" altLang="zh-CN" sz="2800" b="1" i="1" dirty="0">
                <a:solidFill>
                  <a:srgbClr val="C00000"/>
                </a:solidFill>
                <a:latin typeface="Times New Roman" panose="02020603050405020304" pitchFamily="18" charset="0"/>
                <a:cs typeface="Times New Roman" panose="02020603050405020304" pitchFamily="18" charset="0"/>
                <a:sym typeface="+mn-ea"/>
              </a:rPr>
              <a:t> </a:t>
            </a:r>
          </a:p>
        </p:txBody>
      </p:sp>
      <p:sp>
        <p:nvSpPr>
          <p:cNvPr id="7" name="文本框 6"/>
          <p:cNvSpPr txBox="1"/>
          <p:nvPr/>
        </p:nvSpPr>
        <p:spPr>
          <a:xfrm>
            <a:off x="1624330" y="1116965"/>
            <a:ext cx="3521075" cy="521970"/>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sym typeface="+mn-ea"/>
              </a:rPr>
              <a:t>  ancient festivals </a:t>
            </a:r>
          </a:p>
        </p:txBody>
      </p:sp>
      <p:sp>
        <p:nvSpPr>
          <p:cNvPr id="8" name="文本框 7"/>
          <p:cNvSpPr txBox="1"/>
          <p:nvPr/>
        </p:nvSpPr>
        <p:spPr>
          <a:xfrm>
            <a:off x="5951038" y="2387600"/>
            <a:ext cx="2971800" cy="521970"/>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sym typeface="+mn-ea"/>
              </a:rPr>
              <a:t>  Today's festivals</a:t>
            </a:r>
          </a:p>
        </p:txBody>
      </p:sp>
      <p:sp>
        <p:nvSpPr>
          <p:cNvPr id="9" name="右箭头 8"/>
          <p:cNvSpPr/>
          <p:nvPr/>
        </p:nvSpPr>
        <p:spPr>
          <a:xfrm>
            <a:off x="294562" y="6041267"/>
            <a:ext cx="11655189" cy="327546"/>
          </a:xfrm>
          <a:prstGeom prst="rightArrow">
            <a:avLst/>
          </a:prstGeom>
          <a:solidFill>
            <a:srgbClr val="0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4"/>
          <p:cNvSpPr txBox="1"/>
          <p:nvPr/>
        </p:nvSpPr>
        <p:spPr>
          <a:xfrm>
            <a:off x="10631606" y="6261476"/>
            <a:ext cx="1323833" cy="460375"/>
          </a:xfrm>
          <a:prstGeom prst="rect">
            <a:avLst/>
          </a:prstGeom>
          <a:solidFill>
            <a:srgbClr val="000000"/>
          </a:solidFill>
        </p:spPr>
        <p:txBody>
          <a:bodyPr wrap="square" rtlCol="0">
            <a:spAutoFit/>
          </a:bodyPr>
          <a:lstStyle/>
          <a:p>
            <a:r>
              <a:rPr lang="en-US" altLang="zh-CN" sz="2400" b="1" dirty="0">
                <a:solidFill>
                  <a:srgbClr val="C00000"/>
                </a:solidFill>
                <a:latin typeface="Arial Narrow" panose="020B0606020202030204" pitchFamily="34" charset="0"/>
                <a:cs typeface="Arial Narrow" panose="020B0606020202030204" pitchFamily="34" charset="0"/>
              </a:rPr>
              <a:t>Time line</a:t>
            </a:r>
          </a:p>
        </p:txBody>
      </p:sp>
      <p:sp>
        <p:nvSpPr>
          <p:cNvPr id="12" name="TextBox 9"/>
          <p:cNvSpPr txBox="1"/>
          <p:nvPr/>
        </p:nvSpPr>
        <p:spPr>
          <a:xfrm>
            <a:off x="5362575" y="6293318"/>
            <a:ext cx="2115403" cy="460375"/>
          </a:xfrm>
          <a:prstGeom prst="rect">
            <a:avLst/>
          </a:prstGeom>
          <a:noFill/>
        </p:spPr>
        <p:txBody>
          <a:bodyPr wrap="square" rtlCol="0">
            <a:spAutoFit/>
          </a:bodyPr>
          <a:lstStyle/>
          <a:p>
            <a:r>
              <a:rPr lang="en-US" altLang="zh-CN" sz="2400" b="1" dirty="0">
                <a:solidFill>
                  <a:srgbClr val="C00000"/>
                </a:solidFill>
                <a:latin typeface="Arial Narrow" panose="020B0606020202030204" pitchFamily="34" charset="0"/>
                <a:cs typeface="Arial Narrow" panose="020B0606020202030204" pitchFamily="34" charset="0"/>
              </a:rPr>
              <a:t>Modern time</a:t>
            </a:r>
          </a:p>
        </p:txBody>
      </p:sp>
      <p:sp>
        <p:nvSpPr>
          <p:cNvPr id="16" name="TextBox 8"/>
          <p:cNvSpPr txBox="1"/>
          <p:nvPr/>
        </p:nvSpPr>
        <p:spPr>
          <a:xfrm>
            <a:off x="664617" y="6291046"/>
            <a:ext cx="2115403" cy="460375"/>
          </a:xfrm>
          <a:prstGeom prst="rect">
            <a:avLst/>
          </a:prstGeom>
          <a:noFill/>
        </p:spPr>
        <p:txBody>
          <a:bodyPr wrap="square" rtlCol="0">
            <a:spAutoFit/>
          </a:bodyPr>
          <a:lstStyle/>
          <a:p>
            <a:r>
              <a:rPr lang="en-US" altLang="zh-CN" sz="2400" b="1" dirty="0">
                <a:solidFill>
                  <a:srgbClr val="C00000"/>
                </a:solidFill>
                <a:latin typeface="Arial Narrow" panose="020B0606020202030204" pitchFamily="34" charset="0"/>
                <a:cs typeface="Arial Narrow" panose="020B0606020202030204" pitchFamily="34" charset="0"/>
              </a:rPr>
              <a:t>Ancient time</a:t>
            </a:r>
          </a:p>
        </p:txBody>
      </p:sp>
      <p:sp>
        <p:nvSpPr>
          <p:cNvPr id="24" name="矩形 23"/>
          <p:cNvSpPr/>
          <p:nvPr/>
        </p:nvSpPr>
        <p:spPr>
          <a:xfrm>
            <a:off x="294640" y="3609975"/>
            <a:ext cx="3517900" cy="2276475"/>
          </a:xfrm>
          <a:prstGeom prst="rect">
            <a:avLst/>
          </a:prstGeom>
          <a:ln w="57150">
            <a:prstDash val="sysDot"/>
          </a:ln>
        </p:spPr>
        <p:style>
          <a:lnRef idx="2">
            <a:schemeClr val="accent4"/>
          </a:lnRef>
          <a:fillRef idx="1">
            <a:schemeClr val="lt1"/>
          </a:fillRef>
          <a:effectRef idx="0">
            <a:schemeClr val="accent4"/>
          </a:effectRef>
          <a:fontRef idx="minor">
            <a:schemeClr val="dk1"/>
          </a:fontRef>
        </p:style>
        <p:txBody>
          <a:bodyPr wrap="square">
            <a:spAutoFit/>
          </a:bodyPr>
          <a:lstStyle/>
          <a:p>
            <a:r>
              <a:rPr lang="en-US" altLang="zh-CN" sz="3000" b="1" dirty="0">
                <a:solidFill>
                  <a:schemeClr val="tx1"/>
                </a:solidFill>
                <a:latin typeface="Arial Narrow" panose="020B0606020202030204" pitchFamily="34" charset="0"/>
                <a:cs typeface="Arial Narrow" panose="020B0606020202030204" pitchFamily="34" charset="0"/>
              </a:rPr>
              <a:t>Ancient festivals</a:t>
            </a:r>
            <a:endParaRPr lang="en-US" altLang="zh-CN" sz="3200" b="1" dirty="0">
              <a:solidFill>
                <a:schemeClr val="tx1"/>
              </a:solidFill>
              <a:latin typeface="Arial Narrow" panose="020B0606020202030204" pitchFamily="34" charset="0"/>
              <a:cs typeface="Arial Narrow" panose="020B0606020202030204" pitchFamily="34" charset="0"/>
            </a:endParaRPr>
          </a:p>
          <a:p>
            <a:pPr marL="457200" indent="-457200">
              <a:buFont typeface="Arial" panose="020B0604020202020204" pitchFamily="34" charset="0"/>
              <a:buChar char="•"/>
            </a:pPr>
            <a:r>
              <a:rPr lang="en-US" altLang="zh-CN" sz="2800" b="1" dirty="0">
                <a:solidFill>
                  <a:schemeClr val="tx1"/>
                </a:solidFill>
                <a:latin typeface="Arial Narrow" panose="020B0606020202030204" pitchFamily="34" charset="0"/>
                <a:cs typeface="Arial Narrow" panose="020B0606020202030204" pitchFamily="34" charset="0"/>
              </a:rPr>
              <a:t>   </a:t>
            </a:r>
            <a:r>
              <a:rPr lang="en-US" altLang="zh-CN" sz="2800" dirty="0">
                <a:solidFill>
                  <a:schemeClr val="tx1"/>
                </a:solidFill>
                <a:latin typeface="Arial Narrow" panose="020B0606020202030204" pitchFamily="34" charset="0"/>
                <a:cs typeface="Arial Narrow" panose="020B0606020202030204" pitchFamily="34" charset="0"/>
              </a:rPr>
              <a:t>end of cold weather</a:t>
            </a:r>
          </a:p>
          <a:p>
            <a:pPr marL="457200" indent="-457200">
              <a:buFont typeface="Arial" panose="020B0604020202020204" pitchFamily="34" charset="0"/>
              <a:buChar char="•"/>
            </a:pPr>
            <a:r>
              <a:rPr lang="en-US" altLang="zh-CN" sz="2800" dirty="0">
                <a:solidFill>
                  <a:schemeClr val="tx1"/>
                </a:solidFill>
                <a:latin typeface="Arial Narrow" panose="020B0606020202030204" pitchFamily="34" charset="0"/>
                <a:cs typeface="Arial Narrow" panose="020B0606020202030204" pitchFamily="34" charset="0"/>
              </a:rPr>
              <a:t>   planting in spring</a:t>
            </a:r>
          </a:p>
          <a:p>
            <a:pPr marL="457200" indent="-457200">
              <a:buFont typeface="Arial" panose="020B0604020202020204" pitchFamily="34" charset="0"/>
              <a:buChar char="•"/>
            </a:pPr>
            <a:r>
              <a:rPr lang="en-US" altLang="zh-CN" sz="2800" dirty="0">
                <a:solidFill>
                  <a:schemeClr val="tx1"/>
                </a:solidFill>
                <a:latin typeface="Arial Narrow" panose="020B0606020202030204" pitchFamily="34" charset="0"/>
                <a:cs typeface="Arial Narrow" panose="020B0606020202030204" pitchFamily="34" charset="0"/>
              </a:rPr>
              <a:t>   harvest in autumn</a:t>
            </a:r>
          </a:p>
          <a:p>
            <a:pPr marL="457200" indent="-457200">
              <a:buFont typeface="Arial" panose="020B0604020202020204" pitchFamily="34" charset="0"/>
              <a:buChar char="•"/>
            </a:pPr>
            <a:r>
              <a:rPr lang="en-US" altLang="zh-CN" sz="2800" dirty="0">
                <a:solidFill>
                  <a:schemeClr val="tx1"/>
                </a:solidFill>
                <a:latin typeface="Arial Narrow" panose="020B0606020202030204" pitchFamily="34" charset="0"/>
                <a:cs typeface="Arial Narrow" panose="020B0606020202030204" pitchFamily="34" charset="0"/>
              </a:rPr>
              <a:t>   hunt of animals</a:t>
            </a:r>
          </a:p>
        </p:txBody>
      </p:sp>
      <p:sp>
        <p:nvSpPr>
          <p:cNvPr id="25" name="矩形 24"/>
          <p:cNvSpPr/>
          <p:nvPr/>
        </p:nvSpPr>
        <p:spPr>
          <a:xfrm>
            <a:off x="4305935" y="3632200"/>
            <a:ext cx="4051935" cy="2276475"/>
          </a:xfrm>
          <a:prstGeom prst="rect">
            <a:avLst/>
          </a:prstGeom>
          <a:ln w="57150">
            <a:prstDash val="sysDot"/>
          </a:ln>
        </p:spPr>
        <p:style>
          <a:lnRef idx="2">
            <a:schemeClr val="accent4"/>
          </a:lnRef>
          <a:fillRef idx="1">
            <a:schemeClr val="lt1"/>
          </a:fillRef>
          <a:effectRef idx="0">
            <a:schemeClr val="accent4"/>
          </a:effectRef>
          <a:fontRef idx="minor">
            <a:schemeClr val="dk1"/>
          </a:fontRef>
        </p:style>
        <p:txBody>
          <a:bodyPr wrap="square">
            <a:spAutoFit/>
          </a:bodyPr>
          <a:lstStyle/>
          <a:p>
            <a:pPr algn="l"/>
            <a:r>
              <a:rPr lang="en-US" sz="3000" b="1" dirty="0">
                <a:latin typeface="Arial Narrow" panose="020B0606020202030204" pitchFamily="34" charset="0"/>
                <a:cs typeface="Times New Roman" panose="02020603050405020304" pitchFamily="18" charset="0"/>
                <a:sym typeface="+mn-ea"/>
              </a:rPr>
              <a:t>Modern festivals (origins)</a:t>
            </a:r>
            <a:endParaRPr lang="en-US" altLang="zh-CN" sz="3200" b="1" dirty="0">
              <a:solidFill>
                <a:schemeClr val="tx1"/>
              </a:solidFill>
              <a:latin typeface="Arial Narrow" panose="020B0606020202030204" pitchFamily="34" charset="0"/>
              <a:cs typeface="Arial Narrow" panose="020B0606020202030204" pitchFamily="34" charset="0"/>
            </a:endParaRPr>
          </a:p>
          <a:p>
            <a:pPr marL="457200" indent="-457200" algn="l">
              <a:buFont typeface="Arial" panose="020B0604020202020204" pitchFamily="34" charset="0"/>
              <a:buChar char="•"/>
            </a:pPr>
            <a:r>
              <a:rPr lang="en-US" sz="2800" dirty="0">
                <a:latin typeface="Arial Narrow" panose="020B0606020202030204" pitchFamily="34" charset="0"/>
                <a:cs typeface="Times New Roman" panose="02020603050405020304" pitchFamily="18" charset="0"/>
                <a:sym typeface="+mn-ea"/>
              </a:rPr>
              <a:t>    religious</a:t>
            </a:r>
            <a:endParaRPr lang="en-US" sz="2800" dirty="0">
              <a:latin typeface="Arial Narrow" panose="020B0606020202030204" pitchFamily="34" charset="0"/>
              <a:cs typeface="Times New Roman" panose="02020603050405020304" pitchFamily="18" charset="0"/>
            </a:endParaRPr>
          </a:p>
          <a:p>
            <a:pPr marL="457200" indent="-457200" algn="l">
              <a:buFont typeface="Arial" panose="020B0604020202020204" pitchFamily="34" charset="0"/>
              <a:buChar char="•"/>
            </a:pPr>
            <a:r>
              <a:rPr lang="en-US" sz="2800" dirty="0">
                <a:latin typeface="Arial Narrow" panose="020B0606020202030204" pitchFamily="34" charset="0"/>
                <a:cs typeface="Times New Roman" panose="02020603050405020304" pitchFamily="18" charset="0"/>
                <a:sym typeface="+mn-ea"/>
              </a:rPr>
              <a:t>    seasonal </a:t>
            </a:r>
            <a:endParaRPr lang="en-US" sz="2800" dirty="0">
              <a:latin typeface="Arial Narrow" panose="020B0606020202030204" pitchFamily="34" charset="0"/>
              <a:cs typeface="Times New Roman" panose="02020603050405020304" pitchFamily="18" charset="0"/>
            </a:endParaRPr>
          </a:p>
          <a:p>
            <a:pPr marL="457200" indent="-457200" algn="l">
              <a:buFont typeface="Arial" panose="020B0604020202020204" pitchFamily="34" charset="0"/>
              <a:buChar char="•"/>
            </a:pPr>
            <a:r>
              <a:rPr lang="en-US" sz="2800" dirty="0">
                <a:latin typeface="Arial Narrow" panose="020B0606020202030204" pitchFamily="34" charset="0"/>
                <a:cs typeface="Times New Roman" panose="02020603050405020304" pitchFamily="18" charset="0"/>
                <a:sym typeface="+mn-ea"/>
              </a:rPr>
              <a:t>    special people</a:t>
            </a:r>
            <a:endParaRPr lang="en-US" sz="2800" dirty="0">
              <a:latin typeface="Arial Narrow" panose="020B0606020202030204" pitchFamily="34" charset="0"/>
              <a:cs typeface="Times New Roman" panose="02020603050405020304" pitchFamily="18" charset="0"/>
            </a:endParaRPr>
          </a:p>
          <a:p>
            <a:pPr marL="457200" indent="-457200" algn="l">
              <a:buFont typeface="Arial" panose="020B0604020202020204" pitchFamily="34" charset="0"/>
              <a:buChar char="•"/>
            </a:pPr>
            <a:r>
              <a:rPr lang="en-US" sz="2800" dirty="0">
                <a:latin typeface="Arial Narrow" panose="020B0606020202030204" pitchFamily="34" charset="0"/>
                <a:cs typeface="Times New Roman" panose="02020603050405020304" pitchFamily="18" charset="0"/>
                <a:sym typeface="+mn-ea"/>
              </a:rPr>
              <a:t>    special events </a:t>
            </a:r>
            <a:endParaRPr lang="en-US" altLang="zh-CN" sz="2800" b="1" dirty="0">
              <a:solidFill>
                <a:schemeClr val="tx1"/>
              </a:solidFill>
              <a:latin typeface="Arial Narrow" panose="020B0606020202030204" pitchFamily="34" charset="0"/>
              <a:cs typeface="Arial Narrow" panose="020B0606020202030204" pitchFamily="34" charset="0"/>
            </a:endParaRPr>
          </a:p>
        </p:txBody>
      </p:sp>
      <p:sp>
        <p:nvSpPr>
          <p:cNvPr id="11" name="文本框 10"/>
          <p:cNvSpPr txBox="1"/>
          <p:nvPr/>
        </p:nvSpPr>
        <p:spPr>
          <a:xfrm>
            <a:off x="6830513" y="1948815"/>
            <a:ext cx="1187450" cy="521970"/>
          </a:xfrm>
          <a:prstGeom prst="rect">
            <a:avLst/>
          </a:prstGeom>
          <a:noFill/>
        </p:spPr>
        <p:txBody>
          <a:bodyPr wrap="square" rtlCol="0">
            <a:spAutoFit/>
          </a:bodyPr>
          <a:lstStyle/>
          <a:p>
            <a:r>
              <a:rPr lang="en-US" altLang="zh-CN" sz="2800" b="1" i="1" dirty="0">
                <a:solidFill>
                  <a:srgbClr val="C00000"/>
                </a:solidFill>
                <a:latin typeface="Times New Roman" panose="02020603050405020304" pitchFamily="18" charset="0"/>
                <a:cs typeface="Times New Roman" panose="02020603050405020304" pitchFamily="18" charset="0"/>
                <a:sym typeface="+mn-ea"/>
              </a:rPr>
              <a:t> starve</a:t>
            </a:r>
          </a:p>
        </p:txBody>
      </p:sp>
      <p:sp>
        <p:nvSpPr>
          <p:cNvPr id="14" name="文本框 13"/>
          <p:cNvSpPr txBox="1"/>
          <p:nvPr/>
        </p:nvSpPr>
        <p:spPr>
          <a:xfrm>
            <a:off x="7765869" y="1956435"/>
            <a:ext cx="4526280" cy="521970"/>
          </a:xfrm>
          <a:prstGeom prst="rect">
            <a:avLst/>
          </a:prstGeom>
          <a:noFill/>
        </p:spPr>
        <p:txBody>
          <a:bodyPr wrap="square" rtlCol="0">
            <a:spAutoFit/>
          </a:bodyPr>
          <a:lstStyle/>
          <a:p>
            <a:r>
              <a:rPr lang="en-US" altLang="zh-CN" sz="2800" b="1" i="1" dirty="0">
                <a:solidFill>
                  <a:schemeClr val="accent4"/>
                </a:solidFill>
                <a:latin typeface="Times New Roman" panose="02020603050405020304" pitchFamily="18" charset="0"/>
                <a:cs typeface="Times New Roman" panose="02020603050405020304" pitchFamily="18" charset="0"/>
                <a:sym typeface="+mn-ea"/>
              </a:rPr>
              <a:t> </a:t>
            </a:r>
            <a:r>
              <a:rPr lang="en-US" altLang="zh-CN" sz="2800" b="1" i="1" dirty="0">
                <a:solidFill>
                  <a:schemeClr val="tx1"/>
                </a:solidFill>
                <a:latin typeface="Times New Roman" panose="02020603050405020304" pitchFamily="18" charset="0"/>
                <a:cs typeface="Times New Roman" panose="02020603050405020304" pitchFamily="18" charset="0"/>
                <a:sym typeface="+mn-ea"/>
              </a:rPr>
              <a:t>if food was difficult to find</a:t>
            </a:r>
          </a:p>
        </p:txBody>
      </p:sp>
      <p:cxnSp>
        <p:nvCxnSpPr>
          <p:cNvPr id="5" name="直接箭头连接符 4"/>
          <p:cNvCxnSpPr/>
          <p:nvPr/>
        </p:nvCxnSpPr>
        <p:spPr>
          <a:xfrm flipV="1">
            <a:off x="7322185" y="1765935"/>
            <a:ext cx="272415" cy="375285"/>
          </a:xfrm>
          <a:prstGeom prst="straightConnector1">
            <a:avLst/>
          </a:prstGeom>
          <a:ln w="222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401501" y="1305559"/>
            <a:ext cx="7044055" cy="460375"/>
          </a:xfrm>
          <a:prstGeom prst="rect">
            <a:avLst/>
          </a:prstGeom>
          <a:solidFill>
            <a:schemeClr val="accent3"/>
          </a:solidFill>
        </p:spPr>
        <p:txBody>
          <a:bodyPr wrap="none">
            <a:spAutoFit/>
            <a:scene3d>
              <a:camera prst="orthographicFront"/>
              <a:lightRig rig="threePt" dir="t"/>
            </a:scene3d>
          </a:bodyPr>
          <a:lstStyle/>
          <a:p>
            <a:pPr algn="ctr"/>
            <a:r>
              <a:rPr lang="en-US" altLang="zh-CN" sz="2400" b="1" dirty="0">
                <a:latin typeface="Arial Narrow" panose="020B0606020202030204" pitchFamily="34" charset="0"/>
                <a:ea typeface="宋体" panose="02010600030101010101" pitchFamily="2" charset="-122"/>
                <a:sym typeface="+mn-ea"/>
              </a:rPr>
              <a:t>To suffer or  die because you have not enough food to eat</a:t>
            </a:r>
            <a:endParaRPr kumimoji="0" lang="en-US" altLang="zh-CN" sz="2400" b="1" kern="1200" cap="none" spc="0" normalizeH="0" baseline="0" noProof="1">
              <a:effectLst>
                <a:outerShdw blurRad="38100" dist="19050" dir="2700000" algn="tl" rotWithShape="0">
                  <a:schemeClr val="dk1">
                    <a:alpha val="40000"/>
                  </a:schemeClr>
                </a:outerShdw>
              </a:effectLst>
              <a:latin typeface="Arial Narrow" panose="020B0606020202030204" pitchFamily="34" charset="0"/>
              <a:ea typeface="宋体" panose="02010600030101010101" pitchFamily="2" charset="-122"/>
              <a:cs typeface="+mn-cs"/>
              <a:sym typeface="+mn-ea"/>
            </a:endParaRPr>
          </a:p>
        </p:txBody>
      </p:sp>
      <p:sp>
        <p:nvSpPr>
          <p:cNvPr id="3" name="文本框 2"/>
          <p:cNvSpPr txBox="1"/>
          <p:nvPr/>
        </p:nvSpPr>
        <p:spPr>
          <a:xfrm>
            <a:off x="7984" y="2391842"/>
            <a:ext cx="12061190" cy="953135"/>
          </a:xfrm>
          <a:prstGeom prst="rect">
            <a:avLst/>
          </a:prstGeom>
          <a:noFill/>
        </p:spPr>
        <p:txBody>
          <a:bodyPr wrap="square" rtlCol="0">
            <a:spAutoFit/>
          </a:bodyPr>
          <a:lstStyle/>
          <a:p>
            <a:r>
              <a:rPr lang="en-US" altLang="zh-CN" sz="2800" b="1" i="1" dirty="0">
                <a:solidFill>
                  <a:schemeClr val="tx1"/>
                </a:solidFill>
                <a:latin typeface="Times New Roman" panose="02020603050405020304" pitchFamily="18" charset="0"/>
                <a:cs typeface="Times New Roman" panose="02020603050405020304" pitchFamily="18" charset="0"/>
                <a:sym typeface="+mn-ea"/>
              </a:rPr>
              <a:t>                                                                     Today’s festivals have many </a:t>
            </a:r>
          </a:p>
          <a:p>
            <a:r>
              <a:rPr lang="en-US" altLang="zh-CN" sz="2800" b="1" i="1" dirty="0">
                <a:solidFill>
                  <a:schemeClr val="tx1"/>
                </a:solidFill>
                <a:latin typeface="Times New Roman" panose="02020603050405020304" pitchFamily="18" charset="0"/>
                <a:cs typeface="Times New Roman" panose="02020603050405020304" pitchFamily="18" charset="0"/>
                <a:sym typeface="+mn-ea"/>
              </a:rPr>
              <a:t>origins ,some religious, some seasonal, and some for special people or events. </a:t>
            </a:r>
          </a:p>
        </p:txBody>
      </p:sp>
      <p:sp>
        <p:nvSpPr>
          <p:cNvPr id="13" name="文本框 12"/>
          <p:cNvSpPr txBox="1"/>
          <p:nvPr/>
        </p:nvSpPr>
        <p:spPr>
          <a:xfrm>
            <a:off x="8525510" y="3860800"/>
            <a:ext cx="3424241" cy="1953260"/>
          </a:xfrm>
          <a:prstGeom prst="rect">
            <a:avLst/>
          </a:prstGeom>
          <a:solidFill>
            <a:schemeClr val="accent4">
              <a:lumMod val="20000"/>
              <a:lumOff val="80000"/>
            </a:schemeClr>
          </a:solidFill>
        </p:spPr>
        <p:txBody>
          <a:bodyPr wrap="square" rtlCol="0">
            <a:spAutoFit/>
          </a:bodyPr>
          <a:lstStyle/>
          <a:p>
            <a:pPr fontAlgn="auto">
              <a:lnSpc>
                <a:spcPct val="100000"/>
              </a:lnSpc>
              <a:spcAft>
                <a:spcPts val="1200"/>
              </a:spcAft>
            </a:pPr>
            <a:r>
              <a:rPr lang="en-US" altLang="zh-CN" sz="2400" b="1" i="1" dirty="0">
                <a:solidFill>
                  <a:schemeClr val="tx1"/>
                </a:solidFill>
                <a:latin typeface="Arial Narrow" panose="020B0606020202030204" pitchFamily="34" charset="0"/>
                <a:cs typeface="Arial Narrow" panose="020B0606020202030204" pitchFamily="34" charset="0"/>
              </a:rPr>
              <a:t>Festivals of the Dead</a:t>
            </a:r>
          </a:p>
          <a:p>
            <a:pPr fontAlgn="auto">
              <a:lnSpc>
                <a:spcPct val="100000"/>
              </a:lnSpc>
              <a:spcAft>
                <a:spcPts val="1200"/>
              </a:spcAft>
            </a:pPr>
            <a:r>
              <a:rPr lang="en-US" altLang="zh-CN" sz="2400" b="1" i="1" dirty="0">
                <a:solidFill>
                  <a:schemeClr val="tx1"/>
                </a:solidFill>
                <a:latin typeface="Arial Narrow" panose="020B0606020202030204" pitchFamily="34" charset="0"/>
                <a:cs typeface="Arial Narrow" panose="020B0606020202030204" pitchFamily="34" charset="0"/>
              </a:rPr>
              <a:t>Festivals to </a:t>
            </a:r>
            <a:r>
              <a:rPr lang="en-US" altLang="zh-CN" sz="2400" b="1" i="1" dirty="0" err="1">
                <a:solidFill>
                  <a:schemeClr val="tx1"/>
                </a:solidFill>
                <a:latin typeface="Arial Narrow" panose="020B0606020202030204" pitchFamily="34" charset="0"/>
                <a:cs typeface="Arial Narrow" panose="020B0606020202030204" pitchFamily="34" charset="0"/>
              </a:rPr>
              <a:t>Honour</a:t>
            </a:r>
            <a:r>
              <a:rPr lang="en-US" altLang="zh-CN" sz="2400" b="1" i="1" dirty="0">
                <a:solidFill>
                  <a:schemeClr val="tx1"/>
                </a:solidFill>
                <a:latin typeface="Arial Narrow" panose="020B0606020202030204" pitchFamily="34" charset="0"/>
                <a:cs typeface="Arial Narrow" panose="020B0606020202030204" pitchFamily="34" charset="0"/>
              </a:rPr>
              <a:t> People</a:t>
            </a:r>
            <a:endParaRPr lang="en-US" altLang="zh-CN" sz="200" b="1" i="1" dirty="0">
              <a:solidFill>
                <a:schemeClr val="tx1"/>
              </a:solidFill>
              <a:latin typeface="Arial Narrow" panose="020B0606020202030204" pitchFamily="34" charset="0"/>
              <a:cs typeface="Arial Narrow" panose="020B0606020202030204" pitchFamily="34" charset="0"/>
            </a:endParaRPr>
          </a:p>
          <a:p>
            <a:pPr fontAlgn="auto">
              <a:lnSpc>
                <a:spcPct val="100000"/>
              </a:lnSpc>
              <a:spcAft>
                <a:spcPts val="600"/>
              </a:spcAft>
            </a:pPr>
            <a:r>
              <a:rPr lang="en-US" altLang="zh-CN" sz="2400" b="1" i="1" dirty="0">
                <a:solidFill>
                  <a:schemeClr val="tx1"/>
                </a:solidFill>
                <a:latin typeface="Arial Narrow" panose="020B0606020202030204" pitchFamily="34" charset="0"/>
                <a:cs typeface="Arial Narrow" panose="020B0606020202030204" pitchFamily="34" charset="0"/>
              </a:rPr>
              <a:t>Harvest Festivals</a:t>
            </a:r>
            <a:endParaRPr lang="en-US" altLang="zh-CN" sz="1000" b="1" i="1" dirty="0">
              <a:solidFill>
                <a:schemeClr val="tx1"/>
              </a:solidFill>
              <a:latin typeface="Arial Narrow" panose="020B0606020202030204" pitchFamily="34" charset="0"/>
              <a:cs typeface="Arial Narrow" panose="020B0606020202030204" pitchFamily="34" charset="0"/>
            </a:endParaRPr>
          </a:p>
          <a:p>
            <a:pPr fontAlgn="auto">
              <a:lnSpc>
                <a:spcPct val="100000"/>
              </a:lnSpc>
              <a:spcAft>
                <a:spcPts val="600"/>
              </a:spcAft>
            </a:pPr>
            <a:r>
              <a:rPr lang="en-US" altLang="zh-CN" sz="2400" b="1" i="1" dirty="0">
                <a:solidFill>
                  <a:schemeClr val="tx1"/>
                </a:solidFill>
                <a:latin typeface="Arial Narrow" panose="020B0606020202030204" pitchFamily="34" charset="0"/>
                <a:cs typeface="Arial Narrow" panose="020B0606020202030204" pitchFamily="34" charset="0"/>
              </a:rPr>
              <a:t>Spring Festivals</a:t>
            </a:r>
          </a:p>
        </p:txBody>
      </p:sp>
      <p:cxnSp>
        <p:nvCxnSpPr>
          <p:cNvPr id="23" name="直接箭头连接符 22"/>
          <p:cNvCxnSpPr/>
          <p:nvPr/>
        </p:nvCxnSpPr>
        <p:spPr bwMode="auto">
          <a:xfrm flipV="1">
            <a:off x="6302375" y="4153535"/>
            <a:ext cx="2284730" cy="221615"/>
          </a:xfrm>
          <a:prstGeom prst="straightConnector1">
            <a:avLst/>
          </a:prstGeom>
          <a:ln w="38100">
            <a:headEnd type="none" w="med" len="med"/>
            <a:tailEnd type="arrow"/>
          </a:ln>
        </p:spPr>
        <p:style>
          <a:lnRef idx="1">
            <a:schemeClr val="accent2"/>
          </a:lnRef>
          <a:fillRef idx="0">
            <a:schemeClr val="accent2"/>
          </a:fillRef>
          <a:effectRef idx="0">
            <a:schemeClr val="accent2"/>
          </a:effectRef>
          <a:fontRef idx="minor">
            <a:schemeClr val="tx1"/>
          </a:fontRef>
        </p:style>
      </p:cxnSp>
      <p:cxnSp>
        <p:nvCxnSpPr>
          <p:cNvPr id="15" name="直接箭头连接符 14"/>
          <p:cNvCxnSpPr/>
          <p:nvPr/>
        </p:nvCxnSpPr>
        <p:spPr bwMode="auto">
          <a:xfrm flipV="1">
            <a:off x="7102475" y="5611495"/>
            <a:ext cx="1388110" cy="38100"/>
          </a:xfrm>
          <a:prstGeom prst="straightConnector1">
            <a:avLst/>
          </a:prstGeom>
          <a:ln w="38100">
            <a:headEnd type="none" w="med" len="med"/>
            <a:tailEnd type="arrow"/>
          </a:ln>
        </p:spPr>
        <p:style>
          <a:lnRef idx="1">
            <a:schemeClr val="accent2"/>
          </a:lnRef>
          <a:fillRef idx="0">
            <a:schemeClr val="accent2"/>
          </a:fillRef>
          <a:effectRef idx="0">
            <a:schemeClr val="accent2"/>
          </a:effectRef>
          <a:fontRef idx="minor">
            <a:schemeClr val="tx1"/>
          </a:fontRef>
        </p:style>
      </p:cxnSp>
      <p:cxnSp>
        <p:nvCxnSpPr>
          <p:cNvPr id="17" name="直接箭头连接符 16"/>
          <p:cNvCxnSpPr/>
          <p:nvPr/>
        </p:nvCxnSpPr>
        <p:spPr bwMode="auto">
          <a:xfrm flipV="1">
            <a:off x="7112635" y="4608830"/>
            <a:ext cx="1358900" cy="597535"/>
          </a:xfrm>
          <a:prstGeom prst="straightConnector1">
            <a:avLst/>
          </a:prstGeom>
          <a:ln w="38100">
            <a:headEnd type="none" w="med" len="med"/>
            <a:tailEnd type="arrow"/>
          </a:ln>
        </p:spPr>
        <p:style>
          <a:lnRef idx="1">
            <a:schemeClr val="accent2"/>
          </a:lnRef>
          <a:fillRef idx="0">
            <a:schemeClr val="accent2"/>
          </a:fillRef>
          <a:effectRef idx="0">
            <a:schemeClr val="accent2"/>
          </a:effectRef>
          <a:fontRef idx="minor">
            <a:schemeClr val="tx1"/>
          </a:fontRef>
        </p:style>
      </p:cxnSp>
      <p:cxnSp>
        <p:nvCxnSpPr>
          <p:cNvPr id="18" name="直接箭头连接符 17"/>
          <p:cNvCxnSpPr/>
          <p:nvPr/>
        </p:nvCxnSpPr>
        <p:spPr bwMode="auto">
          <a:xfrm>
            <a:off x="6360795" y="4801870"/>
            <a:ext cx="2245360" cy="279400"/>
          </a:xfrm>
          <a:prstGeom prst="straightConnector1">
            <a:avLst/>
          </a:prstGeom>
          <a:ln w="38100">
            <a:headEnd type="none" w="med" len="med"/>
            <a:tailEnd type="arrow"/>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0467345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par>
                                <p:cTn id="22" presetID="3"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par>
                                <p:cTn id="25" presetID="3" presetClass="entr" presetSubtype="10" fill="hold" grpId="1"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blinds(horizontal)">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dissolve">
                                      <p:cBhvr>
                                        <p:cTn id="38" dur="500"/>
                                        <p:tgtEl>
                                          <p:spTgt spid="24"/>
                                        </p:tgtEl>
                                      </p:cBhvr>
                                    </p:animEffect>
                                  </p:childTnLst>
                                </p:cTn>
                              </p:par>
                              <p:par>
                                <p:cTn id="39" presetID="3" presetClass="entr" presetSubtype="10" fill="hold" nodeType="withEffect">
                                  <p:stCondLst>
                                    <p:cond delay="0"/>
                                  </p:stCondLst>
                                  <p:childTnLst>
                                    <p:set>
                                      <p:cBhvr>
                                        <p:cTn id="40" dur="1" fill="hold">
                                          <p:stCondLst>
                                            <p:cond delay="0"/>
                                          </p:stCondLst>
                                        </p:cTn>
                                        <p:tgtEl>
                                          <p:spTgt spid="24">
                                            <p:txEl>
                                              <p:pRg st="0" end="0"/>
                                            </p:txEl>
                                          </p:spTgt>
                                        </p:tgtEl>
                                        <p:attrNameLst>
                                          <p:attrName>style.visibility</p:attrName>
                                        </p:attrNameLst>
                                      </p:cBhvr>
                                      <p:to>
                                        <p:strVal val="visible"/>
                                      </p:to>
                                    </p:set>
                                    <p:animEffect transition="in" filter="blinds(horizontal)">
                                      <p:cBhvr>
                                        <p:cTn id="41" dur="500"/>
                                        <p:tgtEl>
                                          <p:spTgt spid="24">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24">
                                            <p:txEl>
                                              <p:pRg st="1" end="1"/>
                                            </p:txEl>
                                          </p:spTgt>
                                        </p:tgtEl>
                                        <p:attrNameLst>
                                          <p:attrName>style.visibility</p:attrName>
                                        </p:attrNameLst>
                                      </p:cBhvr>
                                      <p:to>
                                        <p:strVal val="visible"/>
                                      </p:to>
                                    </p:set>
                                    <p:animEffect transition="in" filter="blinds(horizontal)">
                                      <p:cBhvr>
                                        <p:cTn id="46" dur="500"/>
                                        <p:tgtEl>
                                          <p:spTgt spid="24">
                                            <p:txEl>
                                              <p:pRg st="1" end="1"/>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24">
                                            <p:txEl>
                                              <p:pRg st="2" end="2"/>
                                            </p:txEl>
                                          </p:spTgt>
                                        </p:tgtEl>
                                        <p:attrNameLst>
                                          <p:attrName>style.visibility</p:attrName>
                                        </p:attrNameLst>
                                      </p:cBhvr>
                                      <p:to>
                                        <p:strVal val="visible"/>
                                      </p:to>
                                    </p:set>
                                    <p:animEffect transition="in" filter="blinds(horizontal)">
                                      <p:cBhvr>
                                        <p:cTn id="51" dur="500"/>
                                        <p:tgtEl>
                                          <p:spTgt spid="24">
                                            <p:txEl>
                                              <p:pRg st="2" end="2"/>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nodeType="clickEffect">
                                  <p:stCondLst>
                                    <p:cond delay="0"/>
                                  </p:stCondLst>
                                  <p:childTnLst>
                                    <p:set>
                                      <p:cBhvr>
                                        <p:cTn id="55" dur="1" fill="hold">
                                          <p:stCondLst>
                                            <p:cond delay="0"/>
                                          </p:stCondLst>
                                        </p:cTn>
                                        <p:tgtEl>
                                          <p:spTgt spid="24">
                                            <p:txEl>
                                              <p:pRg st="3" end="3"/>
                                            </p:txEl>
                                          </p:spTgt>
                                        </p:tgtEl>
                                        <p:attrNameLst>
                                          <p:attrName>style.visibility</p:attrName>
                                        </p:attrNameLst>
                                      </p:cBhvr>
                                      <p:to>
                                        <p:strVal val="visible"/>
                                      </p:to>
                                    </p:set>
                                    <p:animEffect transition="in" filter="blinds(horizontal)">
                                      <p:cBhvr>
                                        <p:cTn id="56" dur="500"/>
                                        <p:tgtEl>
                                          <p:spTgt spid="24">
                                            <p:txEl>
                                              <p:pRg st="3" end="3"/>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24">
                                            <p:txEl>
                                              <p:pRg st="4" end="4"/>
                                            </p:txEl>
                                          </p:spTgt>
                                        </p:tgtEl>
                                        <p:attrNameLst>
                                          <p:attrName>style.visibility</p:attrName>
                                        </p:attrNameLst>
                                      </p:cBhvr>
                                      <p:to>
                                        <p:strVal val="visible"/>
                                      </p:to>
                                    </p:set>
                                    <p:animEffect transition="in" filter="blinds(horizontal)">
                                      <p:cBhvr>
                                        <p:cTn id="61" dur="500"/>
                                        <p:tgtEl>
                                          <p:spTgt spid="24">
                                            <p:txEl>
                                              <p:pRg st="4" end="4"/>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grpId="0" nodeType="click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blinds(horizontal)">
                                      <p:cBhvr>
                                        <p:cTn id="66" dur="500"/>
                                        <p:tgtEl>
                                          <p:spTgt spid="25"/>
                                        </p:tgtEl>
                                      </p:cBhvr>
                                    </p:animEffect>
                                  </p:childTnLst>
                                </p:cTn>
                              </p:par>
                              <p:par>
                                <p:cTn id="67" presetID="3" presetClass="entr" presetSubtype="10" fill="hold" nodeType="withEffect">
                                  <p:stCondLst>
                                    <p:cond delay="0"/>
                                  </p:stCondLst>
                                  <p:childTnLst>
                                    <p:set>
                                      <p:cBhvr>
                                        <p:cTn id="68" dur="1" fill="hold">
                                          <p:stCondLst>
                                            <p:cond delay="0"/>
                                          </p:stCondLst>
                                        </p:cTn>
                                        <p:tgtEl>
                                          <p:spTgt spid="25">
                                            <p:txEl>
                                              <p:pRg st="0" end="0"/>
                                            </p:txEl>
                                          </p:spTgt>
                                        </p:tgtEl>
                                        <p:attrNameLst>
                                          <p:attrName>style.visibility</p:attrName>
                                        </p:attrNameLst>
                                      </p:cBhvr>
                                      <p:to>
                                        <p:strVal val="visible"/>
                                      </p:to>
                                    </p:set>
                                    <p:animEffect transition="in" filter="blinds(horizontal)">
                                      <p:cBhvr>
                                        <p:cTn id="69" dur="500"/>
                                        <p:tgtEl>
                                          <p:spTgt spid="25">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3" presetClass="entr" presetSubtype="10" fill="hold" nodeType="clickEffect">
                                  <p:stCondLst>
                                    <p:cond delay="0"/>
                                  </p:stCondLst>
                                  <p:childTnLst>
                                    <p:set>
                                      <p:cBhvr>
                                        <p:cTn id="73" dur="1" fill="hold">
                                          <p:stCondLst>
                                            <p:cond delay="0"/>
                                          </p:stCondLst>
                                        </p:cTn>
                                        <p:tgtEl>
                                          <p:spTgt spid="25">
                                            <p:txEl>
                                              <p:pRg st="1" end="1"/>
                                            </p:txEl>
                                          </p:spTgt>
                                        </p:tgtEl>
                                        <p:attrNameLst>
                                          <p:attrName>style.visibility</p:attrName>
                                        </p:attrNameLst>
                                      </p:cBhvr>
                                      <p:to>
                                        <p:strVal val="visible"/>
                                      </p:to>
                                    </p:set>
                                    <p:animEffect transition="in" filter="blinds(horizontal)">
                                      <p:cBhvr>
                                        <p:cTn id="74" dur="500"/>
                                        <p:tgtEl>
                                          <p:spTgt spid="25">
                                            <p:txEl>
                                              <p:pRg st="1" end="1"/>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3" presetClass="entr" presetSubtype="10" fill="hold" nodeType="clickEffect">
                                  <p:stCondLst>
                                    <p:cond delay="0"/>
                                  </p:stCondLst>
                                  <p:childTnLst>
                                    <p:set>
                                      <p:cBhvr>
                                        <p:cTn id="78" dur="1" fill="hold">
                                          <p:stCondLst>
                                            <p:cond delay="0"/>
                                          </p:stCondLst>
                                        </p:cTn>
                                        <p:tgtEl>
                                          <p:spTgt spid="25">
                                            <p:txEl>
                                              <p:pRg st="2" end="2"/>
                                            </p:txEl>
                                          </p:spTgt>
                                        </p:tgtEl>
                                        <p:attrNameLst>
                                          <p:attrName>style.visibility</p:attrName>
                                        </p:attrNameLst>
                                      </p:cBhvr>
                                      <p:to>
                                        <p:strVal val="visible"/>
                                      </p:to>
                                    </p:set>
                                    <p:animEffect transition="in" filter="blinds(horizontal)">
                                      <p:cBhvr>
                                        <p:cTn id="79" dur="500"/>
                                        <p:tgtEl>
                                          <p:spTgt spid="25">
                                            <p:txEl>
                                              <p:pRg st="2" end="2"/>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3" presetClass="entr" presetSubtype="10" fill="hold" nodeType="clickEffect">
                                  <p:stCondLst>
                                    <p:cond delay="0"/>
                                  </p:stCondLst>
                                  <p:childTnLst>
                                    <p:set>
                                      <p:cBhvr>
                                        <p:cTn id="83" dur="1" fill="hold">
                                          <p:stCondLst>
                                            <p:cond delay="0"/>
                                          </p:stCondLst>
                                        </p:cTn>
                                        <p:tgtEl>
                                          <p:spTgt spid="25">
                                            <p:txEl>
                                              <p:pRg st="3" end="3"/>
                                            </p:txEl>
                                          </p:spTgt>
                                        </p:tgtEl>
                                        <p:attrNameLst>
                                          <p:attrName>style.visibility</p:attrName>
                                        </p:attrNameLst>
                                      </p:cBhvr>
                                      <p:to>
                                        <p:strVal val="visible"/>
                                      </p:to>
                                    </p:set>
                                    <p:animEffect transition="in" filter="blinds(horizontal)">
                                      <p:cBhvr>
                                        <p:cTn id="84" dur="500"/>
                                        <p:tgtEl>
                                          <p:spTgt spid="25">
                                            <p:txEl>
                                              <p:pRg st="3" end="3"/>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3" presetClass="entr" presetSubtype="10" fill="hold" nodeType="clickEffect">
                                  <p:stCondLst>
                                    <p:cond delay="0"/>
                                  </p:stCondLst>
                                  <p:childTnLst>
                                    <p:set>
                                      <p:cBhvr>
                                        <p:cTn id="88" dur="1" fill="hold">
                                          <p:stCondLst>
                                            <p:cond delay="0"/>
                                          </p:stCondLst>
                                        </p:cTn>
                                        <p:tgtEl>
                                          <p:spTgt spid="25">
                                            <p:txEl>
                                              <p:pRg st="4" end="4"/>
                                            </p:txEl>
                                          </p:spTgt>
                                        </p:tgtEl>
                                        <p:attrNameLst>
                                          <p:attrName>style.visibility</p:attrName>
                                        </p:attrNameLst>
                                      </p:cBhvr>
                                      <p:to>
                                        <p:strVal val="visible"/>
                                      </p:to>
                                    </p:set>
                                    <p:animEffect transition="in" filter="blinds(horizontal)">
                                      <p:cBhvr>
                                        <p:cTn id="89" dur="500"/>
                                        <p:tgtEl>
                                          <p:spTgt spid="25">
                                            <p:txEl>
                                              <p:pRg st="4" end="4"/>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3" presetClass="entr" presetSubtype="10" fill="hold" grpId="0" nodeType="clickEffect">
                                  <p:stCondLst>
                                    <p:cond delay="0"/>
                                  </p:stCondLst>
                                  <p:childTnLst>
                                    <p:set>
                                      <p:cBhvr>
                                        <p:cTn id="93" dur="1" fill="hold">
                                          <p:stCondLst>
                                            <p:cond delay="0"/>
                                          </p:stCondLst>
                                        </p:cTn>
                                        <p:tgtEl>
                                          <p:spTgt spid="11"/>
                                        </p:tgtEl>
                                        <p:attrNameLst>
                                          <p:attrName>style.visibility</p:attrName>
                                        </p:attrNameLst>
                                      </p:cBhvr>
                                      <p:to>
                                        <p:strVal val="visible"/>
                                      </p:to>
                                    </p:set>
                                    <p:animEffect transition="in" filter="blinds(horizontal)">
                                      <p:cBhvr>
                                        <p:cTn id="94" dur="500"/>
                                        <p:tgtEl>
                                          <p:spTgt spid="11"/>
                                        </p:tgtEl>
                                      </p:cBhvr>
                                    </p:animEffect>
                                  </p:childTnLst>
                                </p:cTn>
                              </p:par>
                            </p:childTnLst>
                          </p:cTn>
                        </p:par>
                      </p:childTnLst>
                    </p:cTn>
                  </p:par>
                  <p:par>
                    <p:cTn id="95" fill="hold">
                      <p:stCondLst>
                        <p:cond delay="indefinite"/>
                      </p:stCondLst>
                      <p:childTnLst>
                        <p:par>
                          <p:cTn id="96" fill="hold">
                            <p:stCondLst>
                              <p:cond delay="0"/>
                            </p:stCondLst>
                            <p:childTnLst>
                              <p:par>
                                <p:cTn id="97" presetID="3" presetClass="entr" presetSubtype="10" fill="hold" grpId="0" nodeType="clickEffect">
                                  <p:stCondLst>
                                    <p:cond delay="0"/>
                                  </p:stCondLst>
                                  <p:childTnLst>
                                    <p:set>
                                      <p:cBhvr>
                                        <p:cTn id="98" dur="1" fill="hold">
                                          <p:stCondLst>
                                            <p:cond delay="0"/>
                                          </p:stCondLst>
                                        </p:cTn>
                                        <p:tgtEl>
                                          <p:spTgt spid="14"/>
                                        </p:tgtEl>
                                        <p:attrNameLst>
                                          <p:attrName>style.visibility</p:attrName>
                                        </p:attrNameLst>
                                      </p:cBhvr>
                                      <p:to>
                                        <p:strVal val="visible"/>
                                      </p:to>
                                    </p:set>
                                    <p:animEffect transition="in" filter="blinds(horizontal)">
                                      <p:cBhvr>
                                        <p:cTn id="99" dur="500"/>
                                        <p:tgtEl>
                                          <p:spTgt spid="14"/>
                                        </p:tgtEl>
                                      </p:cBhvr>
                                    </p:animEffect>
                                  </p:childTnLst>
                                </p:cTn>
                              </p:par>
                            </p:childTnLst>
                          </p:cTn>
                        </p:par>
                      </p:childTnLst>
                    </p:cTn>
                  </p:par>
                  <p:par>
                    <p:cTn id="100" fill="hold">
                      <p:stCondLst>
                        <p:cond delay="indefinite"/>
                      </p:stCondLst>
                      <p:childTnLst>
                        <p:par>
                          <p:cTn id="101" fill="hold">
                            <p:stCondLst>
                              <p:cond delay="0"/>
                            </p:stCondLst>
                            <p:childTnLst>
                              <p:par>
                                <p:cTn id="102" presetID="3" presetClass="entr" presetSubtype="10" fill="hold" nodeType="clickEffect">
                                  <p:stCondLst>
                                    <p:cond delay="0"/>
                                  </p:stCondLst>
                                  <p:childTnLst>
                                    <p:set>
                                      <p:cBhvr>
                                        <p:cTn id="103" dur="1" fill="hold">
                                          <p:stCondLst>
                                            <p:cond delay="0"/>
                                          </p:stCondLst>
                                        </p:cTn>
                                        <p:tgtEl>
                                          <p:spTgt spid="5"/>
                                        </p:tgtEl>
                                        <p:attrNameLst>
                                          <p:attrName>style.visibility</p:attrName>
                                        </p:attrNameLst>
                                      </p:cBhvr>
                                      <p:to>
                                        <p:strVal val="visible"/>
                                      </p:to>
                                    </p:set>
                                    <p:animEffect transition="in" filter="blinds(horizontal)">
                                      <p:cBhvr>
                                        <p:cTn id="104" dur="500"/>
                                        <p:tgtEl>
                                          <p:spTgt spid="5"/>
                                        </p:tgtEl>
                                      </p:cBhvr>
                                    </p:animEffect>
                                  </p:childTnLst>
                                </p:cTn>
                              </p:par>
                              <p:par>
                                <p:cTn id="105" presetID="1" presetClass="entr" presetSubtype="0" fill="hold" grpId="0" nodeType="withEffect">
                                  <p:stCondLst>
                                    <p:cond delay="0"/>
                                  </p:stCondLst>
                                  <p:childTnLst>
                                    <p:set>
                                      <p:cBhvr>
                                        <p:cTn id="106" dur="1" fill="hold">
                                          <p:stCondLst>
                                            <p:cond delay="0"/>
                                          </p:stCondLst>
                                        </p:cTn>
                                        <p:tgtEl>
                                          <p:spTgt spid="2"/>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3" presetClass="exit" presetSubtype="10" fill="hold" grpId="1" nodeType="clickEffect">
                                  <p:stCondLst>
                                    <p:cond delay="0"/>
                                  </p:stCondLst>
                                  <p:childTnLst>
                                    <p:animEffect transition="out" filter="blinds(horizontal)">
                                      <p:cBhvr>
                                        <p:cTn id="110" dur="500"/>
                                        <p:tgtEl>
                                          <p:spTgt spid="14"/>
                                        </p:tgtEl>
                                      </p:cBhvr>
                                    </p:animEffect>
                                    <p:set>
                                      <p:cBhvr>
                                        <p:cTn id="111" dur="1" fill="hold">
                                          <p:stCondLst>
                                            <p:cond delay="499"/>
                                          </p:stCondLst>
                                        </p:cTn>
                                        <p:tgtEl>
                                          <p:spTgt spid="14"/>
                                        </p:tgtEl>
                                        <p:attrNameLst>
                                          <p:attrName>style.visibility</p:attrName>
                                        </p:attrNameLst>
                                      </p:cBhvr>
                                      <p:to>
                                        <p:strVal val="hidden"/>
                                      </p:to>
                                    </p:set>
                                  </p:childTnLst>
                                </p:cTn>
                              </p:par>
                            </p:childTnLst>
                          </p:cTn>
                        </p:par>
                      </p:childTnLst>
                    </p:cTn>
                  </p:par>
                  <p:par>
                    <p:cTn id="112" fill="hold">
                      <p:stCondLst>
                        <p:cond delay="indefinite"/>
                      </p:stCondLst>
                      <p:childTnLst>
                        <p:par>
                          <p:cTn id="113" fill="hold">
                            <p:stCondLst>
                              <p:cond delay="0"/>
                            </p:stCondLst>
                            <p:childTnLst>
                              <p:par>
                                <p:cTn id="114" presetID="1" presetClass="entr" presetSubtype="0" fill="hold" grpId="0" nodeType="clickEffect">
                                  <p:stCondLst>
                                    <p:cond delay="0"/>
                                  </p:stCondLst>
                                  <p:childTnLst>
                                    <p:set>
                                      <p:cBhvr>
                                        <p:cTn id="115" dur="1" fill="hold">
                                          <p:stCondLst>
                                            <p:cond delay="0"/>
                                          </p:stCondLst>
                                        </p:cTn>
                                        <p:tgtEl>
                                          <p:spTgt spid="3"/>
                                        </p:tgtEl>
                                        <p:attrNameLst>
                                          <p:attrName>style.visibility</p:attrName>
                                        </p:attrNameLst>
                                      </p:cBhvr>
                                      <p:to>
                                        <p:strVal val="visible"/>
                                      </p:to>
                                    </p:set>
                                  </p:childTnLst>
                                </p:cTn>
                              </p:par>
                              <p:par>
                                <p:cTn id="116" presetID="3" presetClass="exit" presetSubtype="10" fill="hold" grpId="1" nodeType="withEffect">
                                  <p:stCondLst>
                                    <p:cond delay="0"/>
                                  </p:stCondLst>
                                  <p:childTnLst>
                                    <p:animEffect transition="out" filter="blinds(horizontal)">
                                      <p:cBhvr>
                                        <p:cTn id="117" dur="500"/>
                                        <p:tgtEl>
                                          <p:spTgt spid="8"/>
                                        </p:tgtEl>
                                      </p:cBhvr>
                                    </p:animEffect>
                                    <p:set>
                                      <p:cBhvr>
                                        <p:cTn id="118" dur="1" fill="hold">
                                          <p:stCondLst>
                                            <p:cond delay="499"/>
                                          </p:stCondLst>
                                        </p:cTn>
                                        <p:tgtEl>
                                          <p:spTgt spid="8"/>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3" presetClass="entr" presetSubtype="10" fill="hold" grpId="0" nodeType="clickEffect">
                                  <p:stCondLst>
                                    <p:cond delay="0"/>
                                  </p:stCondLst>
                                  <p:childTnLst>
                                    <p:set>
                                      <p:cBhvr>
                                        <p:cTn id="122" dur="1" fill="hold">
                                          <p:stCondLst>
                                            <p:cond delay="0"/>
                                          </p:stCondLst>
                                        </p:cTn>
                                        <p:tgtEl>
                                          <p:spTgt spid="13">
                                            <p:bg/>
                                          </p:spTgt>
                                        </p:tgtEl>
                                        <p:attrNameLst>
                                          <p:attrName>style.visibility</p:attrName>
                                        </p:attrNameLst>
                                      </p:cBhvr>
                                      <p:to>
                                        <p:strVal val="visible"/>
                                      </p:to>
                                    </p:set>
                                    <p:animEffect transition="in" filter="blinds(horizontal)">
                                      <p:cBhvr>
                                        <p:cTn id="123" dur="500"/>
                                        <p:tgtEl>
                                          <p:spTgt spid="13">
                                            <p:bg/>
                                          </p:spTgt>
                                        </p:tgtEl>
                                      </p:cBhvr>
                                    </p:animEffect>
                                  </p:childTnLst>
                                </p:cTn>
                              </p:par>
                              <p:par>
                                <p:cTn id="124" presetID="3" presetClass="entr" presetSubtype="10" fill="hold" grpId="0" nodeType="withEffect">
                                  <p:stCondLst>
                                    <p:cond delay="0"/>
                                  </p:stCondLst>
                                  <p:childTnLst>
                                    <p:set>
                                      <p:cBhvr>
                                        <p:cTn id="125" dur="1" fill="hold">
                                          <p:stCondLst>
                                            <p:cond delay="0"/>
                                          </p:stCondLst>
                                        </p:cTn>
                                        <p:tgtEl>
                                          <p:spTgt spid="13">
                                            <p:txEl>
                                              <p:pRg st="0" end="0"/>
                                            </p:txEl>
                                          </p:spTgt>
                                        </p:tgtEl>
                                        <p:attrNameLst>
                                          <p:attrName>style.visibility</p:attrName>
                                        </p:attrNameLst>
                                      </p:cBhvr>
                                      <p:to>
                                        <p:strVal val="visible"/>
                                      </p:to>
                                    </p:set>
                                    <p:animEffect transition="in" filter="blinds(horizontal)">
                                      <p:cBhvr>
                                        <p:cTn id="126" dur="500"/>
                                        <p:tgtEl>
                                          <p:spTgt spid="13">
                                            <p:txEl>
                                              <p:pRg st="0" end="0"/>
                                            </p:txEl>
                                          </p:spTgt>
                                        </p:tgtEl>
                                      </p:cBhvr>
                                    </p:animEffect>
                                  </p:childTnLst>
                                </p:cTn>
                              </p:par>
                              <p:par>
                                <p:cTn id="127" presetID="3" presetClass="entr" presetSubtype="10" fill="hold" grpId="0" nodeType="withEffect">
                                  <p:stCondLst>
                                    <p:cond delay="0"/>
                                  </p:stCondLst>
                                  <p:childTnLst>
                                    <p:set>
                                      <p:cBhvr>
                                        <p:cTn id="128" dur="1" fill="hold">
                                          <p:stCondLst>
                                            <p:cond delay="0"/>
                                          </p:stCondLst>
                                        </p:cTn>
                                        <p:tgtEl>
                                          <p:spTgt spid="13">
                                            <p:txEl>
                                              <p:pRg st="1" end="1"/>
                                            </p:txEl>
                                          </p:spTgt>
                                        </p:tgtEl>
                                        <p:attrNameLst>
                                          <p:attrName>style.visibility</p:attrName>
                                        </p:attrNameLst>
                                      </p:cBhvr>
                                      <p:to>
                                        <p:strVal val="visible"/>
                                      </p:to>
                                    </p:set>
                                    <p:animEffect transition="in" filter="blinds(horizontal)">
                                      <p:cBhvr>
                                        <p:cTn id="129" dur="500"/>
                                        <p:tgtEl>
                                          <p:spTgt spid="13">
                                            <p:txEl>
                                              <p:pRg st="1" end="1"/>
                                            </p:txEl>
                                          </p:spTgt>
                                        </p:tgtEl>
                                      </p:cBhvr>
                                    </p:animEffect>
                                  </p:childTnLst>
                                </p:cTn>
                              </p:par>
                              <p:par>
                                <p:cTn id="130" presetID="3" presetClass="entr" presetSubtype="10" fill="hold" grpId="0" nodeType="withEffect">
                                  <p:stCondLst>
                                    <p:cond delay="0"/>
                                  </p:stCondLst>
                                  <p:childTnLst>
                                    <p:set>
                                      <p:cBhvr>
                                        <p:cTn id="131" dur="1" fill="hold">
                                          <p:stCondLst>
                                            <p:cond delay="0"/>
                                          </p:stCondLst>
                                        </p:cTn>
                                        <p:tgtEl>
                                          <p:spTgt spid="13">
                                            <p:txEl>
                                              <p:pRg st="2" end="2"/>
                                            </p:txEl>
                                          </p:spTgt>
                                        </p:tgtEl>
                                        <p:attrNameLst>
                                          <p:attrName>style.visibility</p:attrName>
                                        </p:attrNameLst>
                                      </p:cBhvr>
                                      <p:to>
                                        <p:strVal val="visible"/>
                                      </p:to>
                                    </p:set>
                                    <p:animEffect transition="in" filter="blinds(horizontal)">
                                      <p:cBhvr>
                                        <p:cTn id="132" dur="500"/>
                                        <p:tgtEl>
                                          <p:spTgt spid="13">
                                            <p:txEl>
                                              <p:pRg st="2" end="2"/>
                                            </p:txEl>
                                          </p:spTgt>
                                        </p:tgtEl>
                                      </p:cBhvr>
                                    </p:animEffect>
                                  </p:childTnLst>
                                </p:cTn>
                              </p:par>
                              <p:par>
                                <p:cTn id="133" presetID="3" presetClass="entr" presetSubtype="10" fill="hold" grpId="0" nodeType="withEffect">
                                  <p:stCondLst>
                                    <p:cond delay="0"/>
                                  </p:stCondLst>
                                  <p:childTnLst>
                                    <p:set>
                                      <p:cBhvr>
                                        <p:cTn id="134" dur="1" fill="hold">
                                          <p:stCondLst>
                                            <p:cond delay="0"/>
                                          </p:stCondLst>
                                        </p:cTn>
                                        <p:tgtEl>
                                          <p:spTgt spid="13">
                                            <p:txEl>
                                              <p:pRg st="3" end="3"/>
                                            </p:txEl>
                                          </p:spTgt>
                                        </p:tgtEl>
                                        <p:attrNameLst>
                                          <p:attrName>style.visibility</p:attrName>
                                        </p:attrNameLst>
                                      </p:cBhvr>
                                      <p:to>
                                        <p:strVal val="visible"/>
                                      </p:to>
                                    </p:set>
                                    <p:animEffect transition="in" filter="blinds(horizontal)">
                                      <p:cBhvr>
                                        <p:cTn id="135" dur="500"/>
                                        <p:tgtEl>
                                          <p:spTgt spid="13">
                                            <p:txEl>
                                              <p:pRg st="3" end="3"/>
                                            </p:txEl>
                                          </p:spTgt>
                                        </p:tgtEl>
                                      </p:cBhvr>
                                    </p:animEffect>
                                  </p:childTnLst>
                                </p:cTn>
                              </p:par>
                            </p:childTnLst>
                          </p:cTn>
                        </p:par>
                      </p:childTnLst>
                    </p:cTn>
                  </p:par>
                  <p:par>
                    <p:cTn id="136" fill="hold">
                      <p:stCondLst>
                        <p:cond delay="indefinite"/>
                      </p:stCondLst>
                      <p:childTnLst>
                        <p:par>
                          <p:cTn id="137" fill="hold">
                            <p:stCondLst>
                              <p:cond delay="0"/>
                            </p:stCondLst>
                            <p:childTnLst>
                              <p:par>
                                <p:cTn id="138" presetID="3" presetClass="entr" presetSubtype="10" fill="hold" nodeType="clickEffect">
                                  <p:stCondLst>
                                    <p:cond delay="0"/>
                                  </p:stCondLst>
                                  <p:childTnLst>
                                    <p:set>
                                      <p:cBhvr>
                                        <p:cTn id="139" dur="1" fill="hold">
                                          <p:stCondLst>
                                            <p:cond delay="0"/>
                                          </p:stCondLst>
                                        </p:cTn>
                                        <p:tgtEl>
                                          <p:spTgt spid="23"/>
                                        </p:tgtEl>
                                        <p:attrNameLst>
                                          <p:attrName>style.visibility</p:attrName>
                                        </p:attrNameLst>
                                      </p:cBhvr>
                                      <p:to>
                                        <p:strVal val="visible"/>
                                      </p:to>
                                    </p:set>
                                    <p:animEffect transition="in" filter="blinds(horizontal)">
                                      <p:cBhvr>
                                        <p:cTn id="140" dur="500"/>
                                        <p:tgtEl>
                                          <p:spTgt spid="23"/>
                                        </p:tgtEl>
                                      </p:cBhvr>
                                    </p:animEffect>
                                  </p:childTnLst>
                                </p:cTn>
                              </p:par>
                            </p:childTnLst>
                          </p:cTn>
                        </p:par>
                      </p:childTnLst>
                    </p:cTn>
                  </p:par>
                  <p:par>
                    <p:cTn id="141" fill="hold">
                      <p:stCondLst>
                        <p:cond delay="indefinite"/>
                      </p:stCondLst>
                      <p:childTnLst>
                        <p:par>
                          <p:cTn id="142" fill="hold">
                            <p:stCondLst>
                              <p:cond delay="0"/>
                            </p:stCondLst>
                            <p:childTnLst>
                              <p:par>
                                <p:cTn id="143" presetID="3" presetClass="entr" presetSubtype="10" fill="hold" nodeType="clickEffect">
                                  <p:stCondLst>
                                    <p:cond delay="0"/>
                                  </p:stCondLst>
                                  <p:childTnLst>
                                    <p:set>
                                      <p:cBhvr>
                                        <p:cTn id="144" dur="1" fill="hold">
                                          <p:stCondLst>
                                            <p:cond delay="0"/>
                                          </p:stCondLst>
                                        </p:cTn>
                                        <p:tgtEl>
                                          <p:spTgt spid="18"/>
                                        </p:tgtEl>
                                        <p:attrNameLst>
                                          <p:attrName>style.visibility</p:attrName>
                                        </p:attrNameLst>
                                      </p:cBhvr>
                                      <p:to>
                                        <p:strVal val="visible"/>
                                      </p:to>
                                    </p:set>
                                    <p:animEffect transition="in" filter="blinds(horizontal)">
                                      <p:cBhvr>
                                        <p:cTn id="145" dur="500"/>
                                        <p:tgtEl>
                                          <p:spTgt spid="18"/>
                                        </p:tgtEl>
                                      </p:cBhvr>
                                    </p:animEffect>
                                  </p:childTnLst>
                                </p:cTn>
                              </p:par>
                            </p:childTnLst>
                          </p:cTn>
                        </p:par>
                      </p:childTnLst>
                    </p:cTn>
                  </p:par>
                  <p:par>
                    <p:cTn id="146" fill="hold">
                      <p:stCondLst>
                        <p:cond delay="indefinite"/>
                      </p:stCondLst>
                      <p:childTnLst>
                        <p:par>
                          <p:cTn id="147" fill="hold">
                            <p:stCondLst>
                              <p:cond delay="0"/>
                            </p:stCondLst>
                            <p:childTnLst>
                              <p:par>
                                <p:cTn id="148" presetID="3" presetClass="entr" presetSubtype="10" fill="hold" nodeType="clickEffect">
                                  <p:stCondLst>
                                    <p:cond delay="0"/>
                                  </p:stCondLst>
                                  <p:childTnLst>
                                    <p:set>
                                      <p:cBhvr>
                                        <p:cTn id="149" dur="1" fill="hold">
                                          <p:stCondLst>
                                            <p:cond delay="0"/>
                                          </p:stCondLst>
                                        </p:cTn>
                                        <p:tgtEl>
                                          <p:spTgt spid="17"/>
                                        </p:tgtEl>
                                        <p:attrNameLst>
                                          <p:attrName>style.visibility</p:attrName>
                                        </p:attrNameLst>
                                      </p:cBhvr>
                                      <p:to>
                                        <p:strVal val="visible"/>
                                      </p:to>
                                    </p:set>
                                    <p:animEffect transition="in" filter="blinds(horizontal)">
                                      <p:cBhvr>
                                        <p:cTn id="150" dur="500"/>
                                        <p:tgtEl>
                                          <p:spTgt spid="17"/>
                                        </p:tgtEl>
                                      </p:cBhvr>
                                    </p:animEffect>
                                  </p:childTnLst>
                                </p:cTn>
                              </p:par>
                            </p:childTnLst>
                          </p:cTn>
                        </p:par>
                      </p:childTnLst>
                    </p:cTn>
                  </p:par>
                  <p:par>
                    <p:cTn id="151" fill="hold">
                      <p:stCondLst>
                        <p:cond delay="indefinite"/>
                      </p:stCondLst>
                      <p:childTnLst>
                        <p:par>
                          <p:cTn id="152" fill="hold">
                            <p:stCondLst>
                              <p:cond delay="0"/>
                            </p:stCondLst>
                            <p:childTnLst>
                              <p:par>
                                <p:cTn id="153" presetID="3" presetClass="entr" presetSubtype="10" fill="hold" nodeType="clickEffect">
                                  <p:stCondLst>
                                    <p:cond delay="0"/>
                                  </p:stCondLst>
                                  <p:childTnLst>
                                    <p:set>
                                      <p:cBhvr>
                                        <p:cTn id="154" dur="1" fill="hold">
                                          <p:stCondLst>
                                            <p:cond delay="0"/>
                                          </p:stCondLst>
                                        </p:cTn>
                                        <p:tgtEl>
                                          <p:spTgt spid="15"/>
                                        </p:tgtEl>
                                        <p:attrNameLst>
                                          <p:attrName>style.visibility</p:attrName>
                                        </p:attrNameLst>
                                      </p:cBhvr>
                                      <p:to>
                                        <p:strVal val="visible"/>
                                      </p:to>
                                    </p:set>
                                    <p:animEffect transition="in" filter="blinds(horizontal)">
                                      <p:cBhvr>
                                        <p:cTn id="1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8" grpId="1"/>
      <p:bldP spid="9" grpId="0" bldLvl="0" animBg="1"/>
      <p:bldP spid="10" grpId="0" bldLvl="0" animBg="1"/>
      <p:bldP spid="12" grpId="0"/>
      <p:bldP spid="16" grpId="0"/>
      <p:bldP spid="16" grpId="1"/>
      <p:bldP spid="24" grpId="0" bldLvl="0" animBg="1"/>
      <p:bldP spid="25" grpId="0" bldLvl="0" animBg="1"/>
      <p:bldP spid="11" grpId="0"/>
      <p:bldP spid="14" grpId="0"/>
      <p:bldP spid="14" grpId="1"/>
      <p:bldP spid="2" grpId="0" bldLvl="0" animBg="1"/>
      <p:bldP spid="3" grpId="0"/>
      <p:bldP spid="13" grpId="0" uiExpand="1" build="allAtOnce"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368</TotalTime>
  <Words>2003</Words>
  <Application>Microsoft Macintosh PowerPoint</Application>
  <PresentationFormat>宽屏</PresentationFormat>
  <Paragraphs>287</Paragraphs>
  <Slides>18</Slides>
  <Notes>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等线</vt:lpstr>
      <vt:lpstr>华文新魏</vt:lpstr>
      <vt:lpstr>华文行楷</vt:lpstr>
      <vt:lpstr>Arial</vt:lpstr>
      <vt:lpstr>Arial Black</vt:lpstr>
      <vt:lpstr>Arial Narrow</vt:lpstr>
      <vt:lpstr>Calibri</vt:lpstr>
      <vt:lpstr>Cambria</vt:lpstr>
      <vt:lpstr>Cambria Math</vt:lpstr>
      <vt:lpstr>HelveticaNeue</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jeffbian</dc:creator>
  <cp:lastModifiedBy>nqdp</cp:lastModifiedBy>
  <cp:revision>740</cp:revision>
  <cp:lastPrinted>2019-03-14T10:31:51Z</cp:lastPrinted>
  <dcterms:created xsi:type="dcterms:W3CDTF">2017-11-26T01:18:00Z</dcterms:created>
  <dcterms:modified xsi:type="dcterms:W3CDTF">2019-03-28T08:39:24Z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2052-11.1.0.8213</vt:lpwstr>
  </property>
</Properties>
</file>