
<file path=[Content_Types].xml><?xml version="1.0" encoding="utf-8"?>
<Types xmlns="http://schemas.openxmlformats.org/package/2006/content-types">
  <Default Extension="jpeg" ContentType="image/jpeg"/>
  <Default Extension="png" ContentType="image/png"/>
  <Default Extension="mp4" ContentType="vide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39"/>
  </p:handoutMasterIdLst>
  <p:sldIdLst>
    <p:sldId id="458" r:id="rId3"/>
    <p:sldId id="459" r:id="rId4"/>
    <p:sldId id="373" r:id="rId6"/>
    <p:sldId id="380" r:id="rId7"/>
    <p:sldId id="396" r:id="rId8"/>
    <p:sldId id="411" r:id="rId9"/>
    <p:sldId id="399" r:id="rId10"/>
    <p:sldId id="388" r:id="rId11"/>
    <p:sldId id="386" r:id="rId12"/>
    <p:sldId id="378" r:id="rId13"/>
    <p:sldId id="397" r:id="rId14"/>
    <p:sldId id="433" r:id="rId15"/>
    <p:sldId id="389" r:id="rId16"/>
    <p:sldId id="414" r:id="rId17"/>
    <p:sldId id="437" r:id="rId18"/>
    <p:sldId id="436" r:id="rId19"/>
    <p:sldId id="420" r:id="rId20"/>
    <p:sldId id="421" r:id="rId21"/>
    <p:sldId id="395" r:id="rId22"/>
    <p:sldId id="404" r:id="rId23"/>
    <p:sldId id="390" r:id="rId24"/>
    <p:sldId id="402" r:id="rId25"/>
    <p:sldId id="419" r:id="rId26"/>
    <p:sldId id="401" r:id="rId27"/>
    <p:sldId id="408" r:id="rId28"/>
    <p:sldId id="416" r:id="rId29"/>
    <p:sldId id="432" r:id="rId30"/>
    <p:sldId id="424" r:id="rId31"/>
    <p:sldId id="426" r:id="rId32"/>
    <p:sldId id="428" r:id="rId33"/>
    <p:sldId id="417" r:id="rId34"/>
    <p:sldId id="422" r:id="rId35"/>
    <p:sldId id="431" r:id="rId36"/>
    <p:sldId id="387" r:id="rId37"/>
    <p:sldId id="429" r:id="rId38"/>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useTimings="0">
    <p:present/>
    <p:sldAll/>
  </p:showPr>
  <p:clrMru>
    <a:srgbClr val="2B564D"/>
    <a:srgbClr val="A5A5A5"/>
    <a:srgbClr val="463A9C"/>
    <a:srgbClr val="AC6383"/>
    <a:srgbClr val="7C4E99"/>
    <a:srgbClr val="4C46A8"/>
    <a:srgbClr val="1333A8"/>
    <a:srgbClr val="FF940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2564" autoAdjust="0"/>
    <p:restoredTop sz="95091" autoAdjust="0"/>
  </p:normalViewPr>
  <p:slideViewPr>
    <p:cSldViewPr snapToGrid="0" showGuides="1">
      <p:cViewPr>
        <p:scale>
          <a:sx n="75" d="100"/>
          <a:sy n="75" d="100"/>
        </p:scale>
        <p:origin x="1518" y="696"/>
      </p:cViewPr>
      <p:guideLst>
        <p:guide orient="horz" pos="2120"/>
        <p:guide pos="3841"/>
      </p:guideLst>
    </p:cSldViewPr>
  </p:slideViewPr>
  <p:notesTextViewPr>
    <p:cViewPr>
      <p:scale>
        <a:sx n="66" d="100"/>
        <a:sy n="66"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2" Type="http://schemas.openxmlformats.org/officeDocument/2006/relationships/tableStyles" Target="tableStyles.xml"/><Relationship Id="rId41" Type="http://schemas.openxmlformats.org/officeDocument/2006/relationships/viewProps" Target="viewProps.xml"/><Relationship Id="rId40" Type="http://schemas.openxmlformats.org/officeDocument/2006/relationships/presProps" Target="presProps.xml"/><Relationship Id="rId4" Type="http://schemas.openxmlformats.org/officeDocument/2006/relationships/slide" Target="slides/slide2.xml"/><Relationship Id="rId39" Type="http://schemas.openxmlformats.org/officeDocument/2006/relationships/handoutMaster" Target="handoutMasters/handoutMaster1.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b="0" i="0">
                <a:latin typeface="印品黑体" panose="00000500000000000000" charset="-122"/>
                <a:ea typeface="印品黑体" panose="00000500000000000000"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b="0" i="0">
                <a:latin typeface="印品黑体" panose="00000500000000000000" charset="-122"/>
                <a:ea typeface="印品黑体" panose="00000500000000000000" charset="-122"/>
              </a:defRPr>
            </a:lvl1pPr>
          </a:lstStyle>
          <a:p>
            <a:fld id="{E7FEF5BC-829E-4B10-9CED-7BC6B9091AE9}"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b="0" i="0">
                <a:latin typeface="印品黑体" panose="00000500000000000000" charset="-122"/>
                <a:ea typeface="印品黑体" panose="00000500000000000000"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b="0" i="0">
                <a:latin typeface="印品黑体" panose="00000500000000000000" charset="-122"/>
                <a:ea typeface="印品黑体" panose="00000500000000000000" charset="-122"/>
              </a:defRPr>
            </a:lvl1pPr>
          </a:lstStyle>
          <a:p>
            <a:fld id="{1C248797-51D3-4155-8F99-A4D49BC8F111}" type="slidenum">
              <a:rPr lang="zh-CN" altLang="en-US" smtClean="0"/>
            </a:fld>
            <a:endParaRPr lang="zh-CN" altLang="en-US" dirty="0"/>
          </a:p>
        </p:txBody>
      </p:sp>
    </p:spTree>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b="0" i="0" kern="1200">
        <a:solidFill>
          <a:schemeClr val="tx1"/>
        </a:solidFill>
        <a:latin typeface="印品黑体" panose="00000500000000000000" charset="-122"/>
        <a:ea typeface="印品黑体" panose="00000500000000000000" charset="-122"/>
        <a:cs typeface="+mn-cs"/>
      </a:defRPr>
    </a:lvl1pPr>
    <a:lvl2pPr marL="457200" algn="l" defTabSz="914400" rtl="0" eaLnBrk="1" latinLnBrk="0" hangingPunct="1">
      <a:defRPr sz="1200" b="0" i="0" kern="1200">
        <a:solidFill>
          <a:schemeClr val="tx1"/>
        </a:solidFill>
        <a:latin typeface="印品黑体" panose="00000500000000000000" charset="-122"/>
        <a:ea typeface="印品黑体" panose="00000500000000000000" charset="-122"/>
        <a:cs typeface="+mn-cs"/>
      </a:defRPr>
    </a:lvl2pPr>
    <a:lvl3pPr marL="914400" algn="l" defTabSz="914400" rtl="0" eaLnBrk="1" latinLnBrk="0" hangingPunct="1">
      <a:defRPr sz="1200" b="0" i="0" kern="1200">
        <a:solidFill>
          <a:schemeClr val="tx1"/>
        </a:solidFill>
        <a:latin typeface="印品黑体" panose="00000500000000000000" charset="-122"/>
        <a:ea typeface="印品黑体" panose="00000500000000000000" charset="-122"/>
        <a:cs typeface="+mn-cs"/>
      </a:defRPr>
    </a:lvl3pPr>
    <a:lvl4pPr marL="1371600" algn="l" defTabSz="914400" rtl="0" eaLnBrk="1" latinLnBrk="0" hangingPunct="1">
      <a:defRPr sz="1200" b="0" i="0" kern="1200">
        <a:solidFill>
          <a:schemeClr val="tx1"/>
        </a:solidFill>
        <a:latin typeface="印品黑体" panose="00000500000000000000" charset="-122"/>
        <a:ea typeface="印品黑体" panose="00000500000000000000" charset="-122"/>
        <a:cs typeface="+mn-cs"/>
      </a:defRPr>
    </a:lvl4pPr>
    <a:lvl5pPr marL="1828800" algn="l" defTabSz="914400" rtl="0" eaLnBrk="1" latinLnBrk="0" hangingPunct="1">
      <a:defRPr sz="1200" b="0" i="0" kern="1200">
        <a:solidFill>
          <a:schemeClr val="tx1"/>
        </a:solidFill>
        <a:latin typeface="印品黑体" panose="00000500000000000000" charset="-122"/>
        <a:ea typeface="印品黑体" panose="00000500000000000000"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hf sldNum="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stretch>
            <a:fillRect/>
          </a:stretch>
        </p:blipFill>
        <p:spPr>
          <a:xfrm>
            <a:off x="0" y="17813"/>
            <a:ext cx="12192000" cy="6840187"/>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hf sldNum="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2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a:t>单击此处编辑母版标题样式</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6" Type="http://schemas.openxmlformats.org/officeDocument/2006/relationships/theme" Target="../theme/theme1.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文本框 6"/>
          <p:cNvSpPr txBox="1"/>
          <p:nvPr userDrawn="1"/>
        </p:nvSpPr>
        <p:spPr>
          <a:xfrm>
            <a:off x="4318000" y="2971800"/>
            <a:ext cx="3556000" cy="229870"/>
          </a:xfrm>
          <a:prstGeom prst="rect">
            <a:avLst/>
          </a:prstGeom>
          <a:noFill/>
        </p:spPr>
        <p:txBody>
          <a:bodyPr wrap="square" rtlCol="0">
            <a:spAutoFit/>
          </a:bodyPr>
          <a:lstStyle/>
          <a:p>
            <a:r>
              <a:rPr lang="zh-CN" altLang="en-US" sz="300" b="0" i="0" dirty="0">
                <a:solidFill>
                  <a:schemeClr val="bg1"/>
                </a:solidFill>
                <a:latin typeface="印品黑体" panose="00000500000000000000" charset="-122"/>
                <a:ea typeface="印品黑体" panose="00000500000000000000" charset="-122"/>
                <a:sym typeface="+mn-ea"/>
              </a:rPr>
              <a:t>感谢您下载包图网平台上提供的</a:t>
            </a:r>
            <a:r>
              <a:rPr lang="en-US" altLang="zh-CN" sz="300" b="0" i="0" dirty="0">
                <a:solidFill>
                  <a:schemeClr val="bg1"/>
                </a:solidFill>
                <a:latin typeface="印品黑体" panose="00000500000000000000" charset="-122"/>
                <a:ea typeface="印品黑体" panose="00000500000000000000" charset="-122"/>
                <a:sym typeface="+mn-ea"/>
              </a:rPr>
              <a:t>PPT</a:t>
            </a:r>
            <a:r>
              <a:rPr lang="zh-CN" altLang="en-US" sz="300" b="0" i="0" dirty="0">
                <a:solidFill>
                  <a:schemeClr val="bg1"/>
                </a:solidFill>
                <a:latin typeface="印品黑体" panose="00000500000000000000" charset="-122"/>
                <a:ea typeface="印品黑体" panose="00000500000000000000" charset="-122"/>
                <a:sym typeface="+mn-ea"/>
              </a:rPr>
              <a:t>作品，为了您和包图网以及原创作者的利益，请勿复制、传播、销售，否则将承担法律责任！包图网将对作品进行维权，按照传播下载次数进行十倍的索取赔偿！</a:t>
            </a:r>
            <a:endParaRPr lang="zh-CN" altLang="en-US" sz="300" b="0" i="0" dirty="0">
              <a:solidFill>
                <a:schemeClr val="bg1"/>
              </a:solidFill>
              <a:latin typeface="印品黑体" panose="00000500000000000000" charset="-122"/>
              <a:ea typeface="印品黑体" panose="00000500000000000000" charset="-122"/>
              <a:sym typeface="+mn-ea"/>
            </a:endParaRPr>
          </a:p>
          <a:p>
            <a:r>
              <a:rPr lang="en-US" altLang="zh-CN" sz="600" b="0" i="0" dirty="0">
                <a:solidFill>
                  <a:schemeClr val="bg1"/>
                </a:solidFill>
                <a:latin typeface="印品黑体" panose="00000500000000000000" charset="-122"/>
                <a:ea typeface="印品黑体" panose="00000500000000000000" charset="-122"/>
                <a:sym typeface="+mn-ea"/>
              </a:rPr>
              <a:t>ibaotu.com</a:t>
            </a:r>
            <a:endParaRPr lang="en-US" altLang="zh-CN" sz="600" b="0" i="0" dirty="0">
              <a:solidFill>
                <a:schemeClr val="bg1"/>
              </a:solidFill>
              <a:latin typeface="印品黑体" panose="00000500000000000000" charset="-122"/>
              <a:ea typeface="印品黑体" panose="00000500000000000000" charset="-122"/>
              <a:sym typeface="+mn-ea"/>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Lst>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hf sldNum="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35.xml"/><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9.xml"/><Relationship Id="rId6"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12.png"/><Relationship Id="rId3" Type="http://schemas.openxmlformats.org/officeDocument/2006/relationships/tags" Target="../tags/tag45.xml"/><Relationship Id="rId2" Type="http://schemas.openxmlformats.org/officeDocument/2006/relationships/image" Target="../media/image7.png"/><Relationship Id="rId1" Type="http://schemas.openxmlformats.org/officeDocument/2006/relationships/image" Target="../media/image5.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image" Target="../media/image5.png"/></Relationships>
</file>

<file path=ppt/slides/_rels/slide12.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image" Target="../media/image5.pn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image" Target="../media/image5.png"/></Relationships>
</file>

<file path=ppt/slides/_rels/slide14.xml.rels><?xml version="1.0" encoding="UTF-8" standalone="yes"?>
<Relationships xmlns="http://schemas.openxmlformats.org/package/2006/relationships"><Relationship Id="rId9" Type="http://schemas.openxmlformats.org/officeDocument/2006/relationships/tags" Target="../tags/tag53.xml"/><Relationship Id="rId8" Type="http://schemas.openxmlformats.org/officeDocument/2006/relationships/tags" Target="../tags/tag52.xml"/><Relationship Id="rId7" Type="http://schemas.openxmlformats.org/officeDocument/2006/relationships/tags" Target="../tags/tag51.xml"/><Relationship Id="rId6" Type="http://schemas.openxmlformats.org/officeDocument/2006/relationships/tags" Target="../tags/tag50.xml"/><Relationship Id="rId5" Type="http://schemas.openxmlformats.org/officeDocument/2006/relationships/tags" Target="../tags/tag49.xml"/><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9" Type="http://schemas.openxmlformats.org/officeDocument/2006/relationships/notesSlide" Target="../notesSlides/notesSlide13.xml"/><Relationship Id="rId18" Type="http://schemas.openxmlformats.org/officeDocument/2006/relationships/slideLayout" Target="../slideLayouts/slideLayout2.xml"/><Relationship Id="rId17" Type="http://schemas.openxmlformats.org/officeDocument/2006/relationships/image" Target="../media/image4.jpeg"/><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tags" Target="../tags/tag55.xml"/><Relationship Id="rId10" Type="http://schemas.openxmlformats.org/officeDocument/2006/relationships/tags" Target="../tags/tag54.xml"/><Relationship Id="rId1" Type="http://schemas.openxmlformats.org/officeDocument/2006/relationships/image" Target="../media/image5.pn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image" Target="../media/image5.png"/></Relationships>
</file>

<file path=ppt/slides/_rels/slide16.xml.rels><?xml version="1.0" encoding="UTF-8" standalone="yes"?>
<Relationships xmlns="http://schemas.openxmlformats.org/package/2006/relationships"><Relationship Id="rId9" Type="http://schemas.openxmlformats.org/officeDocument/2006/relationships/notesSlide" Target="../notesSlides/notesSlide15.xml"/><Relationship Id="rId8" Type="http://schemas.openxmlformats.org/officeDocument/2006/relationships/slideLayout" Target="../slideLayouts/slideLayout2.xml"/><Relationship Id="rId7" Type="http://schemas.openxmlformats.org/officeDocument/2006/relationships/image" Target="../media/image4.jpeg"/><Relationship Id="rId6" Type="http://schemas.openxmlformats.org/officeDocument/2006/relationships/image" Target="../media/image14.png"/><Relationship Id="rId5" Type="http://schemas.openxmlformats.org/officeDocument/2006/relationships/tags" Target="../tags/tag61.xml"/><Relationship Id="rId4" Type="http://schemas.microsoft.com/office/2007/relationships/media" Target="../media/media2.mp4"/><Relationship Id="rId3" Type="http://schemas.openxmlformats.org/officeDocument/2006/relationships/video" Target="../media/media2.mp4"/><Relationship Id="rId2" Type="http://schemas.openxmlformats.org/officeDocument/2006/relationships/image" Target="../media/image7.png"/><Relationship Id="rId1" Type="http://schemas.openxmlformats.org/officeDocument/2006/relationships/image" Target="../media/image5.pn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image" Target="../media/image5.png"/></Relationships>
</file>

<file path=ppt/slides/_rels/slide19.xml.rels><?xml version="1.0" encoding="UTF-8" standalone="yes"?>
<Relationships xmlns="http://schemas.openxmlformats.org/package/2006/relationships"><Relationship Id="rId6" Type="http://schemas.openxmlformats.org/officeDocument/2006/relationships/notesSlide" Target="../notesSlides/notesSlide18.xml"/><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tags" Target="../tags/tag62.xml"/><Relationship Id="rId2" Type="http://schemas.openxmlformats.org/officeDocument/2006/relationships/image" Target="../media/image7.png"/><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6.png"/><Relationship Id="rId1" Type="http://schemas.openxmlformats.org/officeDocument/2006/relationships/image" Target="../media/image5.png"/></Relationships>
</file>

<file path=ppt/slides/_rels/slide20.xml.rels><?xml version="1.0" encoding="UTF-8" standalone="yes"?>
<Relationships xmlns="http://schemas.openxmlformats.org/package/2006/relationships"><Relationship Id="rId9" Type="http://schemas.openxmlformats.org/officeDocument/2006/relationships/image" Target="../media/image4.jpeg"/><Relationship Id="rId8" Type="http://schemas.openxmlformats.org/officeDocument/2006/relationships/image" Target="../media/image7.png"/><Relationship Id="rId7" Type="http://schemas.openxmlformats.org/officeDocument/2006/relationships/image" Target="../media/image17.jpeg"/><Relationship Id="rId6" Type="http://schemas.openxmlformats.org/officeDocument/2006/relationships/tags" Target="../tags/tag65.xml"/><Relationship Id="rId5" Type="http://schemas.openxmlformats.org/officeDocument/2006/relationships/image" Target="../media/image16.jpeg"/><Relationship Id="rId4" Type="http://schemas.openxmlformats.org/officeDocument/2006/relationships/tags" Target="../tags/tag64.xml"/><Relationship Id="rId3" Type="http://schemas.openxmlformats.org/officeDocument/2006/relationships/image" Target="../media/image15.jpeg"/><Relationship Id="rId2" Type="http://schemas.openxmlformats.org/officeDocument/2006/relationships/tags" Target="../tags/tag63.xml"/><Relationship Id="rId11" Type="http://schemas.openxmlformats.org/officeDocument/2006/relationships/notesSlide" Target="../notesSlides/notesSlide19.xml"/><Relationship Id="rId10" Type="http://schemas.openxmlformats.org/officeDocument/2006/relationships/slideLayout" Target="../slideLayouts/slideLayout2.xml"/><Relationship Id="rId1" Type="http://schemas.openxmlformats.org/officeDocument/2006/relationships/image" Target="../media/image5.png"/></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0.xml"/><Relationship Id="rId7" Type="http://schemas.openxmlformats.org/officeDocument/2006/relationships/slideLayout" Target="../slideLayouts/slideLayout2.xml"/><Relationship Id="rId6" Type="http://schemas.openxmlformats.org/officeDocument/2006/relationships/image" Target="../media/image4.jpeg"/><Relationship Id="rId5" Type="http://schemas.openxmlformats.org/officeDocument/2006/relationships/image" Target="../media/image19.png"/><Relationship Id="rId4" Type="http://schemas.openxmlformats.org/officeDocument/2006/relationships/tags" Target="../tags/tag66.xml"/><Relationship Id="rId3" Type="http://schemas.openxmlformats.org/officeDocument/2006/relationships/image" Target="../media/image18.png"/><Relationship Id="rId2" Type="http://schemas.openxmlformats.org/officeDocument/2006/relationships/image" Target="../media/image7.png"/><Relationship Id="rId1" Type="http://schemas.openxmlformats.org/officeDocument/2006/relationships/image" Target="../media/image5.png"/></Relationships>
</file>

<file path=ppt/slides/_rels/slide22.xml.rels><?xml version="1.0" encoding="UTF-8" standalone="yes"?>
<Relationships xmlns="http://schemas.openxmlformats.org/package/2006/relationships"><Relationship Id="rId7" Type="http://schemas.openxmlformats.org/officeDocument/2006/relationships/notesSlide" Target="../notesSlides/notesSlide21.xml"/><Relationship Id="rId6"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7.png"/><Relationship Id="rId1" Type="http://schemas.openxmlformats.org/officeDocument/2006/relationships/image" Target="../media/image5.pn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22.png"/><Relationship Id="rId1" Type="http://schemas.openxmlformats.org/officeDocument/2006/relationships/image" Target="../media/image5.png"/></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23.xml"/><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23.png"/><Relationship Id="rId2" Type="http://schemas.openxmlformats.org/officeDocument/2006/relationships/image" Target="../media/image7.png"/><Relationship Id="rId1" Type="http://schemas.openxmlformats.org/officeDocument/2006/relationships/image" Target="../media/image5.png"/></Relationships>
</file>

<file path=ppt/slides/_rels/slide25.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4.jpeg"/><Relationship Id="rId7" Type="http://schemas.openxmlformats.org/officeDocument/2006/relationships/image" Target="../media/image24.png"/><Relationship Id="rId6" Type="http://schemas.openxmlformats.org/officeDocument/2006/relationships/tags" Target="../tags/tag67.xml"/><Relationship Id="rId5" Type="http://schemas.microsoft.com/office/2007/relationships/media" Target="../media/media3.mp4"/><Relationship Id="rId4" Type="http://schemas.openxmlformats.org/officeDocument/2006/relationships/video" Target="../media/media3.mp4"/><Relationship Id="rId3" Type="http://schemas.openxmlformats.org/officeDocument/2006/relationships/image" Target="../media/image22.png"/><Relationship Id="rId2" Type="http://schemas.openxmlformats.org/officeDocument/2006/relationships/image" Target="../media/image7.png"/><Relationship Id="rId10" Type="http://schemas.openxmlformats.org/officeDocument/2006/relationships/notesSlide" Target="../notesSlides/notesSlide24.xml"/><Relationship Id="rId1" Type="http://schemas.openxmlformats.org/officeDocument/2006/relationships/image" Target="../media/image5.png"/></Relationships>
</file>

<file path=ppt/slides/_rels/slide26.xml.rels><?xml version="1.0" encoding="UTF-8" standalone="yes"?>
<Relationships xmlns="http://schemas.openxmlformats.org/package/2006/relationships"><Relationship Id="rId9" Type="http://schemas.openxmlformats.org/officeDocument/2006/relationships/tags" Target="../tags/tag75.xml"/><Relationship Id="rId8" Type="http://schemas.openxmlformats.org/officeDocument/2006/relationships/tags" Target="../tags/tag74.xml"/><Relationship Id="rId7" Type="http://schemas.openxmlformats.org/officeDocument/2006/relationships/tags" Target="../tags/tag73.xml"/><Relationship Id="rId6" Type="http://schemas.openxmlformats.org/officeDocument/2006/relationships/tags" Target="../tags/tag72.xml"/><Relationship Id="rId5" Type="http://schemas.openxmlformats.org/officeDocument/2006/relationships/tags" Target="../tags/tag71.xml"/><Relationship Id="rId4" Type="http://schemas.openxmlformats.org/officeDocument/2006/relationships/tags" Target="../tags/tag70.xml"/><Relationship Id="rId34" Type="http://schemas.openxmlformats.org/officeDocument/2006/relationships/notesSlide" Target="../notesSlides/notesSlide25.xml"/><Relationship Id="rId33" Type="http://schemas.openxmlformats.org/officeDocument/2006/relationships/slideLayout" Target="../slideLayouts/slideLayout2.xml"/><Relationship Id="rId32" Type="http://schemas.openxmlformats.org/officeDocument/2006/relationships/image" Target="../media/image4.jpeg"/><Relationship Id="rId31" Type="http://schemas.openxmlformats.org/officeDocument/2006/relationships/image" Target="../media/image25.png"/><Relationship Id="rId30" Type="http://schemas.openxmlformats.org/officeDocument/2006/relationships/tags" Target="../tags/tag95.xml"/><Relationship Id="rId3" Type="http://schemas.openxmlformats.org/officeDocument/2006/relationships/image" Target="../media/image5.png"/><Relationship Id="rId29" Type="http://schemas.openxmlformats.org/officeDocument/2006/relationships/tags" Target="../tags/tag94.xml"/><Relationship Id="rId28" Type="http://schemas.openxmlformats.org/officeDocument/2006/relationships/tags" Target="../tags/tag93.xml"/><Relationship Id="rId27" Type="http://schemas.openxmlformats.org/officeDocument/2006/relationships/tags" Target="../tags/tag92.xml"/><Relationship Id="rId26" Type="http://schemas.openxmlformats.org/officeDocument/2006/relationships/tags" Target="../tags/tag91.xml"/><Relationship Id="rId25" Type="http://schemas.openxmlformats.org/officeDocument/2006/relationships/tags" Target="../tags/tag90.xml"/><Relationship Id="rId24" Type="http://schemas.openxmlformats.org/officeDocument/2006/relationships/tags" Target="../tags/tag89.xml"/><Relationship Id="rId23" Type="http://schemas.openxmlformats.org/officeDocument/2006/relationships/image" Target="../media/image10.png"/><Relationship Id="rId22" Type="http://schemas.openxmlformats.org/officeDocument/2006/relationships/tags" Target="../tags/tag88.xml"/><Relationship Id="rId21" Type="http://schemas.openxmlformats.org/officeDocument/2006/relationships/tags" Target="../tags/tag87.xml"/><Relationship Id="rId20" Type="http://schemas.openxmlformats.org/officeDocument/2006/relationships/tags" Target="../tags/tag86.xml"/><Relationship Id="rId2" Type="http://schemas.openxmlformats.org/officeDocument/2006/relationships/tags" Target="../tags/tag69.xml"/><Relationship Id="rId19" Type="http://schemas.openxmlformats.org/officeDocument/2006/relationships/tags" Target="../tags/tag85.xml"/><Relationship Id="rId18" Type="http://schemas.openxmlformats.org/officeDocument/2006/relationships/tags" Target="../tags/tag84.xml"/><Relationship Id="rId17" Type="http://schemas.openxmlformats.org/officeDocument/2006/relationships/tags" Target="../tags/tag83.xml"/><Relationship Id="rId16" Type="http://schemas.openxmlformats.org/officeDocument/2006/relationships/tags" Target="../tags/tag82.xml"/><Relationship Id="rId15" Type="http://schemas.openxmlformats.org/officeDocument/2006/relationships/tags" Target="../tags/tag81.xml"/><Relationship Id="rId14" Type="http://schemas.openxmlformats.org/officeDocument/2006/relationships/tags" Target="../tags/tag80.xml"/><Relationship Id="rId13" Type="http://schemas.openxmlformats.org/officeDocument/2006/relationships/tags" Target="../tags/tag79.xml"/><Relationship Id="rId12" Type="http://schemas.openxmlformats.org/officeDocument/2006/relationships/tags" Target="../tags/tag78.xml"/><Relationship Id="rId11" Type="http://schemas.openxmlformats.org/officeDocument/2006/relationships/tags" Target="../tags/tag77.xml"/><Relationship Id="rId10" Type="http://schemas.openxmlformats.org/officeDocument/2006/relationships/tags" Target="../tags/tag76.xml"/><Relationship Id="rId1" Type="http://schemas.openxmlformats.org/officeDocument/2006/relationships/tags" Target="../tags/tag68.xml"/></Relationships>
</file>

<file path=ppt/slides/_rels/slide27.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image" Target="../media/image5.png"/></Relationships>
</file>

<file path=ppt/slides/_rels/slide28.xml.rels><?xml version="1.0" encoding="UTF-8" standalone="yes"?>
<Relationships xmlns="http://schemas.openxmlformats.org/package/2006/relationships"><Relationship Id="rId5" Type="http://schemas.openxmlformats.org/officeDocument/2006/relationships/notesSlide" Target="../notesSlides/notesSlide27.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image" Target="../media/image5.png"/></Relationships>
</file>

<file path=ppt/slides/_rels/slide29.xml.rels><?xml version="1.0" encoding="UTF-8" standalone="yes"?>
<Relationships xmlns="http://schemas.openxmlformats.org/package/2006/relationships"><Relationship Id="rId5" Type="http://schemas.openxmlformats.org/officeDocument/2006/relationships/notesSlide" Target="../notesSlides/notesSlide28.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2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6.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6" Type="http://schemas.openxmlformats.org/officeDocument/2006/relationships/notesSlide" Target="../notesSlides/notesSlide29.xml"/><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27.png"/><Relationship Id="rId2" Type="http://schemas.openxmlformats.org/officeDocument/2006/relationships/image" Target="../media/image7.png"/><Relationship Id="rId1" Type="http://schemas.openxmlformats.org/officeDocument/2006/relationships/image" Target="../media/image5.png"/></Relationships>
</file>

<file path=ppt/slides/_rels/slide31.xml.rels><?xml version="1.0" encoding="UTF-8" standalone="yes"?>
<Relationships xmlns="http://schemas.openxmlformats.org/package/2006/relationships"><Relationship Id="rId6" Type="http://schemas.openxmlformats.org/officeDocument/2006/relationships/notesSlide" Target="../notesSlides/notesSlide30.xml"/><Relationship Id="rId5" Type="http://schemas.openxmlformats.org/officeDocument/2006/relationships/slideLayout" Target="../slideLayouts/slideLayout2.xml"/><Relationship Id="rId4" Type="http://schemas.openxmlformats.org/officeDocument/2006/relationships/image" Target="../media/image4.jpeg"/><Relationship Id="rId3" Type="http://schemas.openxmlformats.org/officeDocument/2006/relationships/image" Target="../media/image28.jpeg"/><Relationship Id="rId2" Type="http://schemas.openxmlformats.org/officeDocument/2006/relationships/image" Target="../media/image7.png"/><Relationship Id="rId1" Type="http://schemas.openxmlformats.org/officeDocument/2006/relationships/image" Target="../media/image5.png"/></Relationships>
</file>

<file path=ppt/slides/_rels/slide32.xml.rels><?xml version="1.0" encoding="UTF-8" standalone="yes"?>
<Relationships xmlns="http://schemas.openxmlformats.org/package/2006/relationships"><Relationship Id="rId9" Type="http://schemas.openxmlformats.org/officeDocument/2006/relationships/tags" Target="../tags/tag102.xml"/><Relationship Id="rId8" Type="http://schemas.openxmlformats.org/officeDocument/2006/relationships/tags" Target="../tags/tag101.xml"/><Relationship Id="rId7" Type="http://schemas.openxmlformats.org/officeDocument/2006/relationships/image" Target="../media/image7.png"/><Relationship Id="rId6" Type="http://schemas.openxmlformats.org/officeDocument/2006/relationships/tags" Target="../tags/tag100.xml"/><Relationship Id="rId5" Type="http://schemas.openxmlformats.org/officeDocument/2006/relationships/tags" Target="../tags/tag99.xml"/><Relationship Id="rId4" Type="http://schemas.openxmlformats.org/officeDocument/2006/relationships/tags" Target="../tags/tag98.xml"/><Relationship Id="rId3" Type="http://schemas.openxmlformats.org/officeDocument/2006/relationships/image" Target="../media/image5.png"/><Relationship Id="rId2" Type="http://schemas.openxmlformats.org/officeDocument/2006/relationships/tags" Target="../tags/tag97.xml"/><Relationship Id="rId15" Type="http://schemas.openxmlformats.org/officeDocument/2006/relationships/notesSlide" Target="../notesSlides/notesSlide31.xml"/><Relationship Id="rId14" Type="http://schemas.openxmlformats.org/officeDocument/2006/relationships/slideLayout" Target="../slideLayouts/slideLayout2.xml"/><Relationship Id="rId13" Type="http://schemas.openxmlformats.org/officeDocument/2006/relationships/image" Target="../media/image4.jpeg"/><Relationship Id="rId12" Type="http://schemas.openxmlformats.org/officeDocument/2006/relationships/tags" Target="../tags/tag105.xml"/><Relationship Id="rId11" Type="http://schemas.openxmlformats.org/officeDocument/2006/relationships/tags" Target="../tags/tag104.xml"/><Relationship Id="rId10" Type="http://schemas.openxmlformats.org/officeDocument/2006/relationships/tags" Target="../tags/tag103.xml"/><Relationship Id="rId1" Type="http://schemas.openxmlformats.org/officeDocument/2006/relationships/tags" Target="../tags/tag96.xml"/></Relationships>
</file>

<file path=ppt/slides/_rels/slide33.xml.rels><?xml version="1.0" encoding="UTF-8" standalone="yes"?>
<Relationships xmlns="http://schemas.openxmlformats.org/package/2006/relationships"><Relationship Id="rId9" Type="http://schemas.openxmlformats.org/officeDocument/2006/relationships/tags" Target="../tags/tag112.xml"/><Relationship Id="rId8" Type="http://schemas.openxmlformats.org/officeDocument/2006/relationships/tags" Target="../tags/tag111.xml"/><Relationship Id="rId7" Type="http://schemas.openxmlformats.org/officeDocument/2006/relationships/image" Target="../media/image7.png"/><Relationship Id="rId6" Type="http://schemas.openxmlformats.org/officeDocument/2006/relationships/tags" Target="../tags/tag110.xml"/><Relationship Id="rId5" Type="http://schemas.openxmlformats.org/officeDocument/2006/relationships/tags" Target="../tags/tag109.xml"/><Relationship Id="rId4" Type="http://schemas.openxmlformats.org/officeDocument/2006/relationships/tags" Target="../tags/tag108.xml"/><Relationship Id="rId3" Type="http://schemas.openxmlformats.org/officeDocument/2006/relationships/image" Target="../media/image5.png"/><Relationship Id="rId2" Type="http://schemas.openxmlformats.org/officeDocument/2006/relationships/tags" Target="../tags/tag107.xml"/><Relationship Id="rId16" Type="http://schemas.openxmlformats.org/officeDocument/2006/relationships/notesSlide" Target="../notesSlides/notesSlide32.xml"/><Relationship Id="rId15" Type="http://schemas.openxmlformats.org/officeDocument/2006/relationships/slideLayout" Target="../slideLayouts/slideLayout2.xml"/><Relationship Id="rId14" Type="http://schemas.openxmlformats.org/officeDocument/2006/relationships/image" Target="../media/image4.jpeg"/><Relationship Id="rId13" Type="http://schemas.openxmlformats.org/officeDocument/2006/relationships/tags" Target="../tags/tag116.xml"/><Relationship Id="rId12" Type="http://schemas.openxmlformats.org/officeDocument/2006/relationships/tags" Target="../tags/tag115.xml"/><Relationship Id="rId11" Type="http://schemas.openxmlformats.org/officeDocument/2006/relationships/tags" Target="../tags/tag114.xml"/><Relationship Id="rId10" Type="http://schemas.openxmlformats.org/officeDocument/2006/relationships/tags" Target="../tags/tag113.xml"/><Relationship Id="rId1" Type="http://schemas.openxmlformats.org/officeDocument/2006/relationships/tags" Target="../tags/tag106.xml"/></Relationships>
</file>

<file path=ppt/slides/_rels/slide34.xml.rels><?xml version="1.0" encoding="UTF-8" standalone="yes"?>
<Relationships xmlns="http://schemas.openxmlformats.org/package/2006/relationships"><Relationship Id="rId7" Type="http://schemas.openxmlformats.org/officeDocument/2006/relationships/notesSlide" Target="../notesSlides/notesSlide33.xml"/><Relationship Id="rId6"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image" Target="../media/image7.png"/><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image" Target="../media/image5.png"/></Relationships>
</file>

<file path=ppt/slides/_rels/slide35.xml.rels><?xml version="1.0" encoding="UTF-8" standalone="yes"?>
<Relationships xmlns="http://schemas.openxmlformats.org/package/2006/relationships"><Relationship Id="rId5" Type="http://schemas.openxmlformats.org/officeDocument/2006/relationships/notesSlide" Target="../notesSlides/notesSlide34.xml"/><Relationship Id="rId4" Type="http://schemas.openxmlformats.org/officeDocument/2006/relationships/slideLayout" Target="../slideLayouts/slideLayout2.xml"/><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image" Target="../media/image7.png"/><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4" Type="http://schemas.openxmlformats.org/officeDocument/2006/relationships/notesSlide" Target="../notesSlides/notesSlide3.xml"/><Relationship Id="rId33" Type="http://schemas.openxmlformats.org/officeDocument/2006/relationships/slideLayout" Target="../slideLayouts/slideLayout2.xml"/><Relationship Id="rId32" Type="http://schemas.openxmlformats.org/officeDocument/2006/relationships/image" Target="../media/image4.jpeg"/><Relationship Id="rId31" Type="http://schemas.openxmlformats.org/officeDocument/2006/relationships/tags" Target="../tags/tag27.xml"/><Relationship Id="rId30" Type="http://schemas.openxmlformats.org/officeDocument/2006/relationships/tags" Target="../tags/tag26.xml"/><Relationship Id="rId3" Type="http://schemas.openxmlformats.org/officeDocument/2006/relationships/image" Target="../media/image5.png"/><Relationship Id="rId29" Type="http://schemas.openxmlformats.org/officeDocument/2006/relationships/image" Target="../media/image9.png"/><Relationship Id="rId28" Type="http://schemas.openxmlformats.org/officeDocument/2006/relationships/tags" Target="../tags/tag25.xml"/><Relationship Id="rId27" Type="http://schemas.openxmlformats.org/officeDocument/2006/relationships/tags" Target="../tags/tag24.xml"/><Relationship Id="rId26" Type="http://schemas.openxmlformats.org/officeDocument/2006/relationships/tags" Target="../tags/tag23.xml"/><Relationship Id="rId25" Type="http://schemas.openxmlformats.org/officeDocument/2006/relationships/image" Target="../media/image8.png"/><Relationship Id="rId24" Type="http://schemas.openxmlformats.org/officeDocument/2006/relationships/tags" Target="../tags/tag22.xml"/><Relationship Id="rId23" Type="http://schemas.openxmlformats.org/officeDocument/2006/relationships/tags" Target="../tags/tag21.xml"/><Relationship Id="rId22" Type="http://schemas.openxmlformats.org/officeDocument/2006/relationships/tags" Target="../tags/tag20.xml"/><Relationship Id="rId21" Type="http://schemas.openxmlformats.org/officeDocument/2006/relationships/tags" Target="../tags/tag19.xml"/><Relationship Id="rId20" Type="http://schemas.openxmlformats.org/officeDocument/2006/relationships/tags" Target="../tags/tag18.xml"/><Relationship Id="rId2" Type="http://schemas.openxmlformats.org/officeDocument/2006/relationships/tags" Target="../tags/tag2.xml"/><Relationship Id="rId19" Type="http://schemas.openxmlformats.org/officeDocument/2006/relationships/tags" Target="../tags/tag17.xml"/><Relationship Id="rId18" Type="http://schemas.openxmlformats.org/officeDocument/2006/relationships/tags" Target="../tags/tag16.xml"/><Relationship Id="rId17" Type="http://schemas.openxmlformats.org/officeDocument/2006/relationships/tags" Target="../tags/tag15.xml"/><Relationship Id="rId16" Type="http://schemas.openxmlformats.org/officeDocument/2006/relationships/tags" Target="../tags/tag14.xml"/><Relationship Id="rId15" Type="http://schemas.openxmlformats.org/officeDocument/2006/relationships/tags" Target="../tags/tag13.xml"/><Relationship Id="rId14" Type="http://schemas.openxmlformats.org/officeDocument/2006/relationships/tags" Target="../tags/tag12.xml"/><Relationship Id="rId13" Type="http://schemas.openxmlformats.org/officeDocument/2006/relationships/tags" Target="../tags/tag11.xml"/><Relationship Id="rId12" Type="http://schemas.openxmlformats.org/officeDocument/2006/relationships/tags" Target="../tags/tag10.xml"/><Relationship Id="rId11" Type="http://schemas.openxmlformats.org/officeDocument/2006/relationships/tags" Target="../tags/tag9.xml"/><Relationship Id="rId10" Type="http://schemas.openxmlformats.org/officeDocument/2006/relationships/tags" Target="../tags/tag8.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slideLayout" Target="../slideLayouts/slideLayout2.xml"/><Relationship Id="rId5" Type="http://schemas.openxmlformats.org/officeDocument/2006/relationships/image" Target="../media/image4.jpeg"/><Relationship Id="rId4" Type="http://schemas.openxmlformats.org/officeDocument/2006/relationships/tags" Target="../tags/tag28.xml"/><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9" Type="http://schemas.openxmlformats.org/officeDocument/2006/relationships/tags" Target="../tags/tag36.xml"/><Relationship Id="rId8" Type="http://schemas.openxmlformats.org/officeDocument/2006/relationships/tags" Target="../tags/tag35.xml"/><Relationship Id="rId7" Type="http://schemas.openxmlformats.org/officeDocument/2006/relationships/tags" Target="../tags/tag34.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3" Type="http://schemas.openxmlformats.org/officeDocument/2006/relationships/tags" Target="../tags/tag30.xml"/><Relationship Id="rId2" Type="http://schemas.openxmlformats.org/officeDocument/2006/relationships/tags" Target="../tags/tag29.xml"/><Relationship Id="rId19" Type="http://schemas.openxmlformats.org/officeDocument/2006/relationships/notesSlide" Target="../notesSlides/notesSlide5.xml"/><Relationship Id="rId18" Type="http://schemas.openxmlformats.org/officeDocument/2006/relationships/slideLayout" Target="../slideLayouts/slideLayout2.xml"/><Relationship Id="rId17" Type="http://schemas.openxmlformats.org/officeDocument/2006/relationships/image" Target="../media/image4.jpeg"/><Relationship Id="rId16" Type="http://schemas.openxmlformats.org/officeDocument/2006/relationships/tags" Target="../tags/tag43.xml"/><Relationship Id="rId15" Type="http://schemas.openxmlformats.org/officeDocument/2006/relationships/tags" Target="../tags/tag42.xml"/><Relationship Id="rId14" Type="http://schemas.openxmlformats.org/officeDocument/2006/relationships/tags" Target="../tags/tag41.xml"/><Relationship Id="rId13" Type="http://schemas.openxmlformats.org/officeDocument/2006/relationships/tags" Target="../tags/tag40.xml"/><Relationship Id="rId12" Type="http://schemas.openxmlformats.org/officeDocument/2006/relationships/tags" Target="../tags/tag39.xml"/><Relationship Id="rId11" Type="http://schemas.openxmlformats.org/officeDocument/2006/relationships/tags" Target="../tags/tag38.xml"/><Relationship Id="rId10" Type="http://schemas.openxmlformats.org/officeDocument/2006/relationships/tags" Target="../tags/tag37.xml"/><Relationship Id="rId1" Type="http://schemas.openxmlformats.org/officeDocument/2006/relationships/image" Target="../media/image5.pn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4.jpeg"/><Relationship Id="rId2" Type="http://schemas.openxmlformats.org/officeDocument/2006/relationships/image" Target="../media/image7.png"/><Relationship Id="rId1" Type="http://schemas.openxmlformats.org/officeDocument/2006/relationships/image" Target="../media/image5.png"/></Relationships>
</file>

<file path=ppt/slides/_rels/slide8.xml.rels><?xml version="1.0" encoding="UTF-8" standalone="yes"?>
<Relationships xmlns="http://schemas.openxmlformats.org/package/2006/relationships"><Relationship Id="rId9" Type="http://schemas.openxmlformats.org/officeDocument/2006/relationships/notesSlide" Target="../notesSlides/notesSlide7.xml"/><Relationship Id="rId8" Type="http://schemas.openxmlformats.org/officeDocument/2006/relationships/slideLayout" Target="../slideLayouts/slideLayout2.xml"/><Relationship Id="rId7" Type="http://schemas.openxmlformats.org/officeDocument/2006/relationships/image" Target="../media/image4.jpeg"/><Relationship Id="rId6" Type="http://schemas.openxmlformats.org/officeDocument/2006/relationships/image" Target="../media/image11.png"/><Relationship Id="rId5" Type="http://schemas.openxmlformats.org/officeDocument/2006/relationships/tags" Target="../tags/tag44.xml"/><Relationship Id="rId4" Type="http://schemas.microsoft.com/office/2007/relationships/media" Target="../media/media1.mp4"/><Relationship Id="rId3" Type="http://schemas.openxmlformats.org/officeDocument/2006/relationships/video" Target="../media/media1.mp4"/><Relationship Id="rId2" Type="http://schemas.openxmlformats.org/officeDocument/2006/relationships/image" Target="../media/image7.png"/><Relationship Id="rId1" Type="http://schemas.openxmlformats.org/officeDocument/2006/relationships/image" Target="../media/image5.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8.xml"/><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pic>
        <p:nvPicPr>
          <p:cNvPr id="2"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advClick="0" advTm="5000">
        <p:checker/>
      </p:transition>
    </mc:Choice>
    <mc:Fallback>
      <p:transition spd="slow" advClick="0" advTm="5000">
        <p:checker/>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59055"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0"/>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en-US" sz="3200" b="1" spc="100">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主题解读: 铭记峥嵘岁月</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grpSp>
      <p:graphicFrame>
        <p:nvGraphicFramePr>
          <p:cNvPr id="6" name="表格 5"/>
          <p:cNvGraphicFramePr/>
          <p:nvPr>
            <p:custDataLst>
              <p:tags r:id="rId3"/>
            </p:custDataLst>
          </p:nvPr>
        </p:nvGraphicFramePr>
        <p:xfrm>
          <a:off x="307340" y="982980"/>
          <a:ext cx="11558270" cy="4729480"/>
        </p:xfrm>
        <a:graphic>
          <a:graphicData uri="http://schemas.openxmlformats.org/drawingml/2006/table">
            <a:tbl>
              <a:tblPr firstRow="1" bandRow="1">
                <a:tableStyleId>{5C22544A-7EE6-4342-B048-85BDC9FD1C3A}</a:tableStyleId>
              </a:tblPr>
              <a:tblGrid>
                <a:gridCol w="2287905"/>
                <a:gridCol w="3284220"/>
                <a:gridCol w="1949450"/>
                <a:gridCol w="4036695"/>
              </a:tblGrid>
              <a:tr h="542925">
                <a:tc>
                  <a:txBody>
                    <a:bodyPr/>
                    <a:p>
                      <a:pPr algn="ctr">
                        <a:buNone/>
                      </a:pPr>
                      <a:r>
                        <a:rPr lang="zh-CN" altLang="en-US" sz="2800" b="0">
                          <a:solidFill>
                            <a:schemeClr val="tx1"/>
                          </a:solidFill>
                          <a:latin typeface="宋体" panose="02010600030101010101" pitchFamily="2" charset="-122"/>
                          <a:ea typeface="宋体" panose="02010600030101010101" pitchFamily="2" charset="-122"/>
                        </a:rPr>
                        <a:t>汉语</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b="0">
                          <a:solidFill>
                            <a:schemeClr val="tx1"/>
                          </a:solidFill>
                          <a:latin typeface="宋体" panose="02010600030101010101" pitchFamily="2" charset="-122"/>
                          <a:ea typeface="宋体" panose="02010600030101010101" pitchFamily="2" charset="-122"/>
                        </a:rPr>
                        <a:t>英语</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800" b="0">
                          <a:solidFill>
                            <a:schemeClr val="tx1"/>
                          </a:solidFill>
                          <a:latin typeface="宋体" panose="02010600030101010101" pitchFamily="2" charset="-122"/>
                          <a:ea typeface="宋体" panose="02010600030101010101" pitchFamily="2" charset="-122"/>
                        </a:rPr>
                        <a:t>汉语</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b="0">
                          <a:solidFill>
                            <a:schemeClr val="tx1"/>
                          </a:solidFill>
                          <a:latin typeface="宋体" panose="02010600030101010101" pitchFamily="2" charset="-122"/>
                          <a:ea typeface="宋体" panose="02010600030101010101" pitchFamily="2" charset="-122"/>
                        </a:rPr>
                        <a:t>英语</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endParaRPr lang="en-US" altLang="en-US" sz="2800" b="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r>
                        <a:rPr lang="en-US" sz="2800">
                          <a:solidFill>
                            <a:srgbClr val="5A5A64"/>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en-US" altLang="en-US" sz="2800" b="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endParaRPr lang="en-US" altLang="en-US" sz="2800" b="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endParaRPr lang="en-US" altLang="en-US" sz="2800" b="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endParaRPr lang="en-US" altLang="en-US" sz="2800" b="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p>
                      <a:pPr algn="ctr">
                        <a:buNone/>
                      </a:pPr>
                      <a:endParaRPr lang="en-US" altLang="en-US" sz="2800" b="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endParaRPr lang="zh-CN" altLang="en-US" sz="2800" b="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en-US" altLang="zh-CN"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10" name="文本框 9"/>
          <p:cNvSpPr txBox="1"/>
          <p:nvPr/>
        </p:nvSpPr>
        <p:spPr>
          <a:xfrm>
            <a:off x="2651760" y="1557655"/>
            <a:ext cx="3139440" cy="521970"/>
          </a:xfrm>
          <a:prstGeom prst="rect">
            <a:avLst/>
          </a:prstGeom>
          <a:noFill/>
        </p:spPr>
        <p:txBody>
          <a:bodyPr wrap="square" rtlCol="0">
            <a:spAutoFit/>
          </a:bodyPr>
          <a:p>
            <a:pPr algn="ctr">
              <a:buNone/>
            </a:pPr>
            <a:r>
              <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extraordinary years</a:t>
            </a:r>
            <a:endParaRPr lang="zh-CN" altLang="en-US" sz="2800"/>
          </a:p>
        </p:txBody>
      </p:sp>
      <p:sp>
        <p:nvSpPr>
          <p:cNvPr id="11" name="文本框 10"/>
          <p:cNvSpPr txBox="1"/>
          <p:nvPr/>
        </p:nvSpPr>
        <p:spPr>
          <a:xfrm>
            <a:off x="612140" y="1606550"/>
            <a:ext cx="1768475" cy="521970"/>
          </a:xfrm>
          <a:prstGeom prst="rect">
            <a:avLst/>
          </a:prstGeom>
          <a:noFill/>
        </p:spPr>
        <p:txBody>
          <a:bodyPr wrap="square" rtlCol="0">
            <a:spAutoFit/>
          </a:bodyPr>
          <a:p>
            <a:pPr algn="ctr"/>
            <a:r>
              <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峥嵘岁月</a:t>
            </a:r>
            <a:endParaRPr lang="zh-CN" altLang="en-US" sz="2800"/>
          </a:p>
        </p:txBody>
      </p:sp>
      <p:sp>
        <p:nvSpPr>
          <p:cNvPr id="16" name="文本框 15"/>
          <p:cNvSpPr txBox="1"/>
          <p:nvPr/>
        </p:nvSpPr>
        <p:spPr>
          <a:xfrm>
            <a:off x="2558415" y="2242185"/>
            <a:ext cx="3390900" cy="521970"/>
          </a:xfrm>
          <a:prstGeom prst="rect">
            <a:avLst/>
          </a:prstGeom>
          <a:noFill/>
        </p:spPr>
        <p:txBody>
          <a:bodyPr wrap="square" rtlCol="0">
            <a:spAutoFit/>
          </a:bodyPr>
          <a:p>
            <a:r>
              <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hardship and sacrifice</a:t>
            </a:r>
            <a:endParaRPr lang="zh-CN" altLang="en-US" sz="2800">
              <a:latin typeface="Times New Roman" panose="02020603050405020304" charset="0"/>
              <a:cs typeface="Times New Roman" panose="02020603050405020304" charset="0"/>
            </a:endParaRPr>
          </a:p>
        </p:txBody>
      </p:sp>
      <p:sp>
        <p:nvSpPr>
          <p:cNvPr id="17" name="文本框 16"/>
          <p:cNvSpPr txBox="1"/>
          <p:nvPr/>
        </p:nvSpPr>
        <p:spPr>
          <a:xfrm>
            <a:off x="401320" y="2249805"/>
            <a:ext cx="2118995" cy="521970"/>
          </a:xfrm>
          <a:prstGeom prst="rect">
            <a:avLst/>
          </a:prstGeom>
          <a:noFill/>
        </p:spPr>
        <p:txBody>
          <a:bodyPr wrap="square" rtlCol="0">
            <a:spAutoFit/>
          </a:bodyPr>
          <a:p>
            <a:pPr algn="ctr">
              <a:buClrTx/>
              <a:buSzTx/>
              <a:buFontTx/>
            </a:pPr>
            <a:r>
              <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苦难与牺牲</a:t>
            </a:r>
            <a:endParaRPr lang="en-US" sz="2800">
              <a:solidFill>
                <a:srgbClr val="5A5A64"/>
              </a:solidFill>
              <a:latin typeface="宋体" panose="02010600030101010101" pitchFamily="2" charset="-122"/>
              <a:ea typeface="宋体" panose="02010600030101010101" pitchFamily="2" charset="-122"/>
              <a:cs typeface="Noto Sans SC" panose="020B0200000000000000" charset="-122"/>
            </a:endParaRPr>
          </a:p>
        </p:txBody>
      </p:sp>
      <p:sp>
        <p:nvSpPr>
          <p:cNvPr id="18" name="文本框 17"/>
          <p:cNvSpPr txBox="1"/>
          <p:nvPr/>
        </p:nvSpPr>
        <p:spPr>
          <a:xfrm>
            <a:off x="384810" y="4300220"/>
            <a:ext cx="2118995" cy="521970"/>
          </a:xfrm>
          <a:prstGeom prst="rect">
            <a:avLst/>
          </a:prstGeom>
          <a:noFill/>
        </p:spPr>
        <p:txBody>
          <a:bodyPr wrap="square" rtlCol="0">
            <a:spAutoFit/>
          </a:bodyPr>
          <a:p>
            <a:pPr lvl="0" algn="ctr">
              <a:buClrTx/>
              <a:buSzTx/>
              <a:buFontTx/>
            </a:pPr>
            <a:r>
              <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革命先辈</a:t>
            </a:r>
            <a:endPar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sp>
        <p:nvSpPr>
          <p:cNvPr id="19" name="文本框 18"/>
          <p:cNvSpPr txBox="1"/>
          <p:nvPr/>
        </p:nvSpPr>
        <p:spPr>
          <a:xfrm>
            <a:off x="241300" y="3585845"/>
            <a:ext cx="2411730" cy="521970"/>
          </a:xfrm>
          <a:prstGeom prst="rect">
            <a:avLst/>
          </a:prstGeom>
          <a:noFill/>
        </p:spPr>
        <p:txBody>
          <a:bodyPr wrap="square" rtlCol="0">
            <a:spAutoFit/>
          </a:bodyPr>
          <a:p>
            <a:pPr lvl="0" algn="ctr">
              <a:buClrTx/>
              <a:buSzTx/>
              <a:buFontTx/>
            </a:pPr>
            <a:r>
              <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传承优良精神</a:t>
            </a:r>
            <a:endPar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sp>
        <p:nvSpPr>
          <p:cNvPr id="21" name="文本框 20"/>
          <p:cNvSpPr txBox="1"/>
          <p:nvPr/>
        </p:nvSpPr>
        <p:spPr>
          <a:xfrm>
            <a:off x="5791200" y="1606550"/>
            <a:ext cx="2118995" cy="521970"/>
          </a:xfrm>
          <a:prstGeom prst="rect">
            <a:avLst/>
          </a:prstGeom>
          <a:noFill/>
        </p:spPr>
        <p:txBody>
          <a:bodyPr wrap="square" rtlCol="0">
            <a:spAutoFit/>
          </a:bodyPr>
          <a:p>
            <a:pPr lvl="0" algn="ctr">
              <a:buClrTx/>
              <a:buSzTx/>
              <a:buFontTx/>
            </a:pPr>
            <a:r>
              <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爱国主义 </a:t>
            </a:r>
            <a:endPar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sp>
        <p:nvSpPr>
          <p:cNvPr id="22" name="文本框 21"/>
          <p:cNvSpPr txBox="1"/>
          <p:nvPr/>
        </p:nvSpPr>
        <p:spPr>
          <a:xfrm>
            <a:off x="5922645" y="2246630"/>
            <a:ext cx="1837055" cy="521970"/>
          </a:xfrm>
          <a:prstGeom prst="rect">
            <a:avLst/>
          </a:prstGeom>
          <a:noFill/>
        </p:spPr>
        <p:txBody>
          <a:bodyPr wrap="square" rtlCol="0">
            <a:spAutoFit/>
          </a:bodyPr>
          <a:p>
            <a:pPr lvl="0" algn="ctr">
              <a:buClrTx/>
              <a:buSzTx/>
              <a:buFontTx/>
            </a:pPr>
            <a:r>
              <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坚韧不拔 </a:t>
            </a:r>
            <a:endPar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sp>
        <p:nvSpPr>
          <p:cNvPr id="23" name="文本框 22"/>
          <p:cNvSpPr txBox="1"/>
          <p:nvPr/>
        </p:nvSpPr>
        <p:spPr>
          <a:xfrm>
            <a:off x="5916930" y="2926715"/>
            <a:ext cx="1760220" cy="521970"/>
          </a:xfrm>
          <a:prstGeom prst="rect">
            <a:avLst/>
          </a:prstGeom>
          <a:noFill/>
        </p:spPr>
        <p:txBody>
          <a:bodyPr wrap="square" rtlCol="0">
            <a:spAutoFit/>
          </a:bodyPr>
          <a:p>
            <a:pPr lvl="0" algn="ctr">
              <a:buClrTx/>
              <a:buSzTx/>
              <a:buFontTx/>
            </a:pPr>
            <a:r>
              <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长征</a:t>
            </a:r>
            <a:endPar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sp>
        <p:nvSpPr>
          <p:cNvPr id="24" name="文本框 23"/>
          <p:cNvSpPr txBox="1"/>
          <p:nvPr/>
        </p:nvSpPr>
        <p:spPr>
          <a:xfrm>
            <a:off x="5971540" y="3551555"/>
            <a:ext cx="1760220" cy="521970"/>
          </a:xfrm>
          <a:prstGeom prst="rect">
            <a:avLst/>
          </a:prstGeom>
          <a:noFill/>
        </p:spPr>
        <p:txBody>
          <a:bodyPr wrap="square" rtlCol="0">
            <a:spAutoFit/>
          </a:bodyPr>
          <a:p>
            <a:pPr lvl="0" algn="ctr">
              <a:buClrTx/>
              <a:buSzTx/>
              <a:buFontTx/>
            </a:pPr>
            <a:r>
              <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保家卫国 </a:t>
            </a:r>
            <a:endPar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sp>
        <p:nvSpPr>
          <p:cNvPr id="27" name="文本框 26"/>
          <p:cNvSpPr txBox="1"/>
          <p:nvPr/>
        </p:nvSpPr>
        <p:spPr>
          <a:xfrm>
            <a:off x="401320" y="2871470"/>
            <a:ext cx="2118995" cy="521970"/>
          </a:xfrm>
          <a:prstGeom prst="rect">
            <a:avLst/>
          </a:prstGeom>
          <a:noFill/>
        </p:spPr>
        <p:txBody>
          <a:bodyPr wrap="square" rtlCol="0">
            <a:spAutoFit/>
          </a:bodyPr>
          <a:p>
            <a:pPr lvl="0" algn="ctr">
              <a:buClrTx/>
              <a:buSzTx/>
              <a:buFontTx/>
            </a:pPr>
            <a:r>
              <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文化自信 </a:t>
            </a:r>
            <a:endPar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sp>
        <p:nvSpPr>
          <p:cNvPr id="28" name="文本框 27"/>
          <p:cNvSpPr txBox="1"/>
          <p:nvPr/>
        </p:nvSpPr>
        <p:spPr>
          <a:xfrm>
            <a:off x="5949315" y="4354830"/>
            <a:ext cx="1782445" cy="521970"/>
          </a:xfrm>
          <a:prstGeom prst="rect">
            <a:avLst/>
          </a:prstGeom>
          <a:noFill/>
        </p:spPr>
        <p:txBody>
          <a:bodyPr wrap="square" rtlCol="0">
            <a:spAutoFit/>
          </a:bodyPr>
          <a:p>
            <a:pPr lvl="0" algn="ctr">
              <a:buClrTx/>
              <a:buSzTx/>
              <a:buFontTx/>
            </a:pPr>
            <a:r>
              <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民族独立</a:t>
            </a:r>
            <a:endPar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sp>
        <p:nvSpPr>
          <p:cNvPr id="29" name="文本框 28"/>
          <p:cNvSpPr txBox="1"/>
          <p:nvPr/>
        </p:nvSpPr>
        <p:spPr>
          <a:xfrm>
            <a:off x="3023870" y="4070985"/>
            <a:ext cx="2757170" cy="953135"/>
          </a:xfrm>
          <a:prstGeom prst="rect">
            <a:avLst/>
          </a:prstGeom>
          <a:noFill/>
        </p:spPr>
        <p:txBody>
          <a:bodyPr wrap="square" rtlCol="0">
            <a:spAutoFit/>
          </a:bodyPr>
          <a:p>
            <a:r>
              <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revolutionary</a:t>
            </a:r>
            <a:r>
              <a:rPr lang="en-US" sz="28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endParaRPr lang="en-US" sz="28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r>
              <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predecessors</a:t>
            </a:r>
            <a:endParaRPr lang="zh-CN" altLang="en-US" sz="2800">
              <a:latin typeface="Times New Roman" panose="02020603050405020304" charset="0"/>
              <a:cs typeface="Times New Roman" panose="02020603050405020304" charset="0"/>
            </a:endParaRPr>
          </a:p>
        </p:txBody>
      </p:sp>
      <p:sp>
        <p:nvSpPr>
          <p:cNvPr id="30" name="文本框 29"/>
          <p:cNvSpPr txBox="1"/>
          <p:nvPr/>
        </p:nvSpPr>
        <p:spPr>
          <a:xfrm>
            <a:off x="2775585" y="3498850"/>
            <a:ext cx="3143885" cy="521970"/>
          </a:xfrm>
          <a:prstGeom prst="rect">
            <a:avLst/>
          </a:prstGeom>
          <a:noFill/>
        </p:spPr>
        <p:txBody>
          <a:bodyPr wrap="square" rtlCol="0">
            <a:spAutoFit/>
          </a:bodyPr>
          <a:p>
            <a:r>
              <a:rPr lang="en-US" sz="28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inherit fine spirits</a:t>
            </a:r>
            <a:endParaRPr lang="en-US" sz="2800">
              <a:solidFill>
                <a:srgbClr val="333333"/>
              </a:solidFill>
              <a:latin typeface="Times New Roman" panose="02020603050405020304" charset="0"/>
              <a:ea typeface="Noto Sans SC" panose="020B0200000000000000" charset="-122"/>
              <a:cs typeface="Times New Roman" panose="02020603050405020304" charset="0"/>
            </a:endParaRPr>
          </a:p>
        </p:txBody>
      </p:sp>
      <p:sp>
        <p:nvSpPr>
          <p:cNvPr id="31" name="文本框 30"/>
          <p:cNvSpPr txBox="1"/>
          <p:nvPr/>
        </p:nvSpPr>
        <p:spPr>
          <a:xfrm>
            <a:off x="2753995" y="2908935"/>
            <a:ext cx="3017520" cy="521970"/>
          </a:xfrm>
          <a:prstGeom prst="rect">
            <a:avLst/>
          </a:prstGeom>
          <a:noFill/>
        </p:spPr>
        <p:txBody>
          <a:bodyPr wrap="square" rtlCol="0">
            <a:spAutoFit/>
          </a:bodyPr>
          <a:p>
            <a:pPr lvl="0" algn="l">
              <a:buClrTx/>
              <a:buSzTx/>
              <a:buFontTx/>
            </a:pPr>
            <a:r>
              <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cultural confidence</a:t>
            </a:r>
            <a:endPar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32" name="文本框 31"/>
          <p:cNvSpPr txBox="1"/>
          <p:nvPr/>
        </p:nvSpPr>
        <p:spPr>
          <a:xfrm>
            <a:off x="8184515" y="1557655"/>
            <a:ext cx="3390900" cy="521970"/>
          </a:xfrm>
          <a:prstGeom prst="rect">
            <a:avLst/>
          </a:prstGeom>
          <a:noFill/>
        </p:spPr>
        <p:txBody>
          <a:bodyPr wrap="square" rtlCol="0">
            <a:spAutoFit/>
          </a:bodyPr>
          <a:p>
            <a:r>
              <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patriotism</a:t>
            </a:r>
            <a:endParaRPr lang="zh-CN" altLang="en-US" sz="2800">
              <a:latin typeface="Times New Roman" panose="02020603050405020304" charset="0"/>
              <a:cs typeface="Times New Roman" panose="02020603050405020304" charset="0"/>
            </a:endParaRPr>
          </a:p>
        </p:txBody>
      </p:sp>
      <p:sp>
        <p:nvSpPr>
          <p:cNvPr id="33" name="文本框 32"/>
          <p:cNvSpPr txBox="1"/>
          <p:nvPr/>
        </p:nvSpPr>
        <p:spPr>
          <a:xfrm>
            <a:off x="8119110" y="2199005"/>
            <a:ext cx="3390900" cy="521970"/>
          </a:xfrm>
          <a:prstGeom prst="rect">
            <a:avLst/>
          </a:prstGeom>
          <a:noFill/>
        </p:spPr>
        <p:txBody>
          <a:bodyPr wrap="square" rtlCol="0">
            <a:spAutoFit/>
          </a:bodyPr>
          <a:p>
            <a:r>
              <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perseverance</a:t>
            </a:r>
            <a:endParaRPr lang="zh-CN" altLang="en-US" sz="2800">
              <a:latin typeface="Times New Roman" panose="02020603050405020304" charset="0"/>
              <a:cs typeface="Times New Roman" panose="02020603050405020304" charset="0"/>
            </a:endParaRPr>
          </a:p>
        </p:txBody>
      </p:sp>
      <p:sp>
        <p:nvSpPr>
          <p:cNvPr id="34" name="文本框 33"/>
          <p:cNvSpPr txBox="1"/>
          <p:nvPr/>
        </p:nvSpPr>
        <p:spPr>
          <a:xfrm>
            <a:off x="8119110" y="2868295"/>
            <a:ext cx="3390900" cy="521970"/>
          </a:xfrm>
          <a:prstGeom prst="rect">
            <a:avLst/>
          </a:prstGeom>
          <a:noFill/>
        </p:spPr>
        <p:txBody>
          <a:bodyPr wrap="square" rtlCol="0">
            <a:spAutoFit/>
          </a:bodyPr>
          <a:p>
            <a:pPr algn="l">
              <a:buClrTx/>
              <a:buSzTx/>
              <a:buFontTx/>
            </a:pPr>
            <a:r>
              <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Long March</a:t>
            </a:r>
            <a:endParaRPr lang="en-US" sz="2800">
              <a:solidFill>
                <a:srgbClr val="333333"/>
              </a:solidFill>
              <a:latin typeface="Times New Roman" panose="02020603050405020304" charset="0"/>
              <a:ea typeface="Noto Sans SC" panose="020B0200000000000000" charset="-122"/>
              <a:cs typeface="Times New Roman" panose="02020603050405020304" charset="0"/>
            </a:endParaRPr>
          </a:p>
        </p:txBody>
      </p:sp>
      <p:sp>
        <p:nvSpPr>
          <p:cNvPr id="35" name="文本框 34"/>
          <p:cNvSpPr txBox="1"/>
          <p:nvPr/>
        </p:nvSpPr>
        <p:spPr>
          <a:xfrm>
            <a:off x="8119110" y="3498850"/>
            <a:ext cx="3390900" cy="521970"/>
          </a:xfrm>
          <a:prstGeom prst="rect">
            <a:avLst/>
          </a:prstGeom>
          <a:noFill/>
        </p:spPr>
        <p:txBody>
          <a:bodyPr wrap="square" rtlCol="0">
            <a:spAutoFit/>
          </a:bodyPr>
          <a:p>
            <a:pPr algn="l">
              <a:buClrTx/>
              <a:buSzTx/>
              <a:buFontTx/>
            </a:pPr>
            <a:r>
              <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defend the country</a:t>
            </a:r>
            <a:endParaRPr lang="en-US" sz="2800">
              <a:solidFill>
                <a:srgbClr val="333333"/>
              </a:solidFill>
              <a:latin typeface="Times New Roman" panose="02020603050405020304" charset="0"/>
              <a:ea typeface="Noto Sans SC" panose="020B0200000000000000" charset="-122"/>
              <a:cs typeface="Times New Roman" panose="02020603050405020304" charset="0"/>
            </a:endParaRPr>
          </a:p>
        </p:txBody>
      </p:sp>
      <p:sp>
        <p:nvSpPr>
          <p:cNvPr id="36" name="文本框 35"/>
          <p:cNvSpPr txBox="1"/>
          <p:nvPr/>
        </p:nvSpPr>
        <p:spPr>
          <a:xfrm>
            <a:off x="7988935" y="4259580"/>
            <a:ext cx="3586480" cy="521970"/>
          </a:xfrm>
          <a:prstGeom prst="rect">
            <a:avLst/>
          </a:prstGeom>
          <a:noFill/>
        </p:spPr>
        <p:txBody>
          <a:bodyPr wrap="square" rtlCol="0">
            <a:spAutoFit/>
          </a:bodyPr>
          <a:p>
            <a:pPr algn="l">
              <a:buClrTx/>
              <a:buSzTx/>
              <a:buFontTx/>
            </a:pPr>
            <a:r>
              <a:rPr lang="en-US" sz="28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 </a:t>
            </a:r>
            <a:r>
              <a:rPr lang="en-US" sz="2800">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national independence</a:t>
            </a:r>
            <a:endParaRPr lang="en-US" sz="2800">
              <a:solidFill>
                <a:srgbClr val="333333"/>
              </a:solidFill>
              <a:latin typeface="Times New Roman" panose="02020603050405020304" charset="0"/>
              <a:ea typeface="Noto Sans SC" panose="020B0200000000000000" charset="-122"/>
              <a:cs typeface="Times New Roman" panose="02020603050405020304" charset="0"/>
            </a:endParaRPr>
          </a:p>
        </p:txBody>
      </p:sp>
      <p:sp>
        <p:nvSpPr>
          <p:cNvPr id="37" name="圆角矩形 36"/>
          <p:cNvSpPr/>
          <p:nvPr/>
        </p:nvSpPr>
        <p:spPr>
          <a:xfrm>
            <a:off x="2308225" y="90494"/>
            <a:ext cx="7393940" cy="569836"/>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en-US" sz="3200" b="1">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词汇</a:t>
            </a:r>
            <a:r>
              <a:rPr lang="zh-CN" altLang="en-US" sz="3200" b="1">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整理</a:t>
            </a:r>
            <a:endParaRPr lang="zh-CN" altLang="en-US" sz="3200" b="1">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pic>
        <p:nvPicPr>
          <p:cNvPr id="40" name="图片 39" descr="th (1)"/>
          <p:cNvPicPr>
            <a:picLocks noChangeAspect="1"/>
          </p:cNvPicPr>
          <p:nvPr/>
        </p:nvPicPr>
        <p:blipFill>
          <a:blip r:embed="rId4"/>
          <a:stretch>
            <a:fillRect/>
          </a:stretch>
        </p:blipFill>
        <p:spPr>
          <a:xfrm>
            <a:off x="9229090" y="4644390"/>
            <a:ext cx="2886710" cy="2243455"/>
          </a:xfrm>
          <a:prstGeom prst="rect">
            <a:avLst/>
          </a:prstGeom>
        </p:spPr>
      </p:pic>
      <p:sp>
        <p:nvSpPr>
          <p:cNvPr id="7" name="文本框 6"/>
          <p:cNvSpPr txBox="1"/>
          <p:nvPr/>
        </p:nvSpPr>
        <p:spPr>
          <a:xfrm>
            <a:off x="2633345" y="5125085"/>
            <a:ext cx="3261360" cy="521970"/>
          </a:xfrm>
          <a:prstGeom prst="rect">
            <a:avLst/>
          </a:prstGeom>
          <a:noFill/>
        </p:spPr>
        <p:txBody>
          <a:bodyPr wrap="square" rtlCol="0">
            <a:spAutoFit/>
          </a:bodyPr>
          <a:p>
            <a:pPr algn="ctr">
              <a:buNone/>
            </a:pPr>
            <a:r>
              <a:rPr lang="en-US" altLang="zh-CN" sz="2800">
                <a:latin typeface="Times New Roman" panose="02020603050405020304" charset="0"/>
                <a:cs typeface="Times New Roman" panose="02020603050405020304" charset="0"/>
                <a:sym typeface="+mn-ea"/>
              </a:rPr>
              <a:t>Long-March spirit</a:t>
            </a:r>
            <a:endParaRPr lang="zh-CN" altLang="en-US" sz="2800"/>
          </a:p>
        </p:txBody>
      </p:sp>
      <p:sp>
        <p:nvSpPr>
          <p:cNvPr id="8" name="文本框 7"/>
          <p:cNvSpPr txBox="1"/>
          <p:nvPr/>
        </p:nvSpPr>
        <p:spPr>
          <a:xfrm>
            <a:off x="297815" y="5146040"/>
            <a:ext cx="2212340" cy="521970"/>
          </a:xfrm>
          <a:prstGeom prst="rect">
            <a:avLst/>
          </a:prstGeom>
          <a:noFill/>
        </p:spPr>
        <p:txBody>
          <a:bodyPr wrap="square" rtlCol="0">
            <a:spAutoFit/>
          </a:bodyPr>
          <a:p>
            <a:pPr algn="ctr">
              <a:buNone/>
            </a:pPr>
            <a:r>
              <a:rPr 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长征精神</a:t>
            </a:r>
            <a:endParaRPr lang="en-US" sz="2800">
              <a:solidFill>
                <a:srgbClr val="5A5A64"/>
              </a:solidFill>
              <a:latin typeface="宋体" panose="02010600030101010101" pitchFamily="2" charset="-122"/>
              <a:ea typeface="宋体" panose="02010600030101010101" pitchFamily="2" charset="-122"/>
              <a:cs typeface="Noto Sans SC" panose="020B0200000000000000" charset="-122"/>
            </a:endParaRPr>
          </a:p>
        </p:txBody>
      </p:sp>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p:cTn id="7" dur="1000" fill="hold"/>
                                        <p:tgtEl>
                                          <p:spTgt spid="37"/>
                                        </p:tgtEl>
                                        <p:attrNameLst>
                                          <p:attrName>ppt_w</p:attrName>
                                        </p:attrNameLst>
                                      </p:cBhvr>
                                      <p:tavLst>
                                        <p:tav tm="0">
                                          <p:val>
                                            <p:fltVal val="0"/>
                                          </p:val>
                                        </p:tav>
                                        <p:tav tm="100000">
                                          <p:val>
                                            <p:strVal val="#ppt_w"/>
                                          </p:val>
                                        </p:tav>
                                      </p:tavLst>
                                    </p:anim>
                                    <p:anim calcmode="lin" valueType="num">
                                      <p:cBhvr>
                                        <p:cTn id="8" dur="1000" fill="hold"/>
                                        <p:tgtEl>
                                          <p:spTgt spid="37"/>
                                        </p:tgtEl>
                                        <p:attrNameLst>
                                          <p:attrName>ppt_h</p:attrName>
                                        </p:attrNameLst>
                                      </p:cBhvr>
                                      <p:tavLst>
                                        <p:tav tm="0">
                                          <p:val>
                                            <p:fltVal val="0"/>
                                          </p:val>
                                        </p:tav>
                                        <p:tav tm="100000">
                                          <p:val>
                                            <p:strVal val="#ppt_h"/>
                                          </p:val>
                                        </p:tav>
                                      </p:tavLst>
                                    </p:anim>
                                    <p:anim calcmode="lin" valueType="num">
                                      <p:cBhvr>
                                        <p:cTn id="9" dur="1000" fill="hold"/>
                                        <p:tgtEl>
                                          <p:spTgt spid="37"/>
                                        </p:tgtEl>
                                        <p:attrNameLst>
                                          <p:attrName>style.rotation</p:attrName>
                                        </p:attrNameLst>
                                      </p:cBhvr>
                                      <p:tavLst>
                                        <p:tav tm="0">
                                          <p:val>
                                            <p:fltVal val="90"/>
                                          </p:val>
                                        </p:tav>
                                        <p:tav tm="100000">
                                          <p:val>
                                            <p:fltVal val="0"/>
                                          </p:val>
                                        </p:tav>
                                      </p:tavLst>
                                    </p:anim>
                                    <p:animEffect transition="in" filter="fade">
                                      <p:cBhvr>
                                        <p:cTn id="10" dur="1000"/>
                                        <p:tgtEl>
                                          <p:spTgt spid="3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90"/>
                                          </p:val>
                                        </p:tav>
                                        <p:tav tm="100000">
                                          <p:val>
                                            <p:fltVal val="0"/>
                                          </p:val>
                                        </p:tav>
                                      </p:tavLst>
                                    </p:anim>
                                    <p:animEffect transition="in" filter="fade">
                                      <p:cBhvr>
                                        <p:cTn id="26" dur="1000"/>
                                        <p:tgtEl>
                                          <p:spTgt spid="11"/>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1000" fill="hold"/>
                                        <p:tgtEl>
                                          <p:spTgt spid="17"/>
                                        </p:tgtEl>
                                        <p:attrNameLst>
                                          <p:attrName>ppt_w</p:attrName>
                                        </p:attrNameLst>
                                      </p:cBhvr>
                                      <p:tavLst>
                                        <p:tav tm="0">
                                          <p:val>
                                            <p:fltVal val="0"/>
                                          </p:val>
                                        </p:tav>
                                        <p:tav tm="100000">
                                          <p:val>
                                            <p:strVal val="#ppt_w"/>
                                          </p:val>
                                        </p:tav>
                                      </p:tavLst>
                                    </p:anim>
                                    <p:anim calcmode="lin" valueType="num">
                                      <p:cBhvr>
                                        <p:cTn id="30" dur="1000" fill="hold"/>
                                        <p:tgtEl>
                                          <p:spTgt spid="17"/>
                                        </p:tgtEl>
                                        <p:attrNameLst>
                                          <p:attrName>ppt_h</p:attrName>
                                        </p:attrNameLst>
                                      </p:cBhvr>
                                      <p:tavLst>
                                        <p:tav tm="0">
                                          <p:val>
                                            <p:fltVal val="0"/>
                                          </p:val>
                                        </p:tav>
                                        <p:tav tm="100000">
                                          <p:val>
                                            <p:strVal val="#ppt_h"/>
                                          </p:val>
                                        </p:tav>
                                      </p:tavLst>
                                    </p:anim>
                                    <p:anim calcmode="lin" valueType="num">
                                      <p:cBhvr>
                                        <p:cTn id="31" dur="1000" fill="hold"/>
                                        <p:tgtEl>
                                          <p:spTgt spid="17"/>
                                        </p:tgtEl>
                                        <p:attrNameLst>
                                          <p:attrName>style.rotation</p:attrName>
                                        </p:attrNameLst>
                                      </p:cBhvr>
                                      <p:tavLst>
                                        <p:tav tm="0">
                                          <p:val>
                                            <p:fltVal val="90"/>
                                          </p:val>
                                        </p:tav>
                                        <p:tav tm="100000">
                                          <p:val>
                                            <p:fltVal val="0"/>
                                          </p:val>
                                        </p:tav>
                                      </p:tavLst>
                                    </p:anim>
                                    <p:animEffect transition="in" filter="fade">
                                      <p:cBhvr>
                                        <p:cTn id="32" dur="1000"/>
                                        <p:tgtEl>
                                          <p:spTgt spid="17"/>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 calcmode="lin" valueType="num">
                                      <p:cBhvr>
                                        <p:cTn id="35" dur="1000" fill="hold"/>
                                        <p:tgtEl>
                                          <p:spTgt spid="27"/>
                                        </p:tgtEl>
                                        <p:attrNameLst>
                                          <p:attrName>ppt_w</p:attrName>
                                        </p:attrNameLst>
                                      </p:cBhvr>
                                      <p:tavLst>
                                        <p:tav tm="0">
                                          <p:val>
                                            <p:fltVal val="0"/>
                                          </p:val>
                                        </p:tav>
                                        <p:tav tm="100000">
                                          <p:val>
                                            <p:strVal val="#ppt_w"/>
                                          </p:val>
                                        </p:tav>
                                      </p:tavLst>
                                    </p:anim>
                                    <p:anim calcmode="lin" valueType="num">
                                      <p:cBhvr>
                                        <p:cTn id="36" dur="1000" fill="hold"/>
                                        <p:tgtEl>
                                          <p:spTgt spid="27"/>
                                        </p:tgtEl>
                                        <p:attrNameLst>
                                          <p:attrName>ppt_h</p:attrName>
                                        </p:attrNameLst>
                                      </p:cBhvr>
                                      <p:tavLst>
                                        <p:tav tm="0">
                                          <p:val>
                                            <p:fltVal val="0"/>
                                          </p:val>
                                        </p:tav>
                                        <p:tav tm="100000">
                                          <p:val>
                                            <p:strVal val="#ppt_h"/>
                                          </p:val>
                                        </p:tav>
                                      </p:tavLst>
                                    </p:anim>
                                    <p:anim calcmode="lin" valueType="num">
                                      <p:cBhvr>
                                        <p:cTn id="37" dur="1000" fill="hold"/>
                                        <p:tgtEl>
                                          <p:spTgt spid="27"/>
                                        </p:tgtEl>
                                        <p:attrNameLst>
                                          <p:attrName>style.rotation</p:attrName>
                                        </p:attrNameLst>
                                      </p:cBhvr>
                                      <p:tavLst>
                                        <p:tav tm="0">
                                          <p:val>
                                            <p:fltVal val="90"/>
                                          </p:val>
                                        </p:tav>
                                        <p:tav tm="100000">
                                          <p:val>
                                            <p:fltVal val="0"/>
                                          </p:val>
                                        </p:tav>
                                      </p:tavLst>
                                    </p:anim>
                                    <p:animEffect transition="in" filter="fade">
                                      <p:cBhvr>
                                        <p:cTn id="38" dur="1000"/>
                                        <p:tgtEl>
                                          <p:spTgt spid="27"/>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9"/>
                                        </p:tgtEl>
                                        <p:attrNameLst>
                                          <p:attrName>style.visibility</p:attrName>
                                        </p:attrNameLst>
                                      </p:cBhvr>
                                      <p:to>
                                        <p:strVal val="visible"/>
                                      </p:to>
                                    </p:set>
                                    <p:anim calcmode="lin" valueType="num">
                                      <p:cBhvr>
                                        <p:cTn id="41" dur="1000" fill="hold"/>
                                        <p:tgtEl>
                                          <p:spTgt spid="19"/>
                                        </p:tgtEl>
                                        <p:attrNameLst>
                                          <p:attrName>ppt_w</p:attrName>
                                        </p:attrNameLst>
                                      </p:cBhvr>
                                      <p:tavLst>
                                        <p:tav tm="0">
                                          <p:val>
                                            <p:fltVal val="0"/>
                                          </p:val>
                                        </p:tav>
                                        <p:tav tm="100000">
                                          <p:val>
                                            <p:strVal val="#ppt_w"/>
                                          </p:val>
                                        </p:tav>
                                      </p:tavLst>
                                    </p:anim>
                                    <p:anim calcmode="lin" valueType="num">
                                      <p:cBhvr>
                                        <p:cTn id="42" dur="1000" fill="hold"/>
                                        <p:tgtEl>
                                          <p:spTgt spid="19"/>
                                        </p:tgtEl>
                                        <p:attrNameLst>
                                          <p:attrName>ppt_h</p:attrName>
                                        </p:attrNameLst>
                                      </p:cBhvr>
                                      <p:tavLst>
                                        <p:tav tm="0">
                                          <p:val>
                                            <p:fltVal val="0"/>
                                          </p:val>
                                        </p:tav>
                                        <p:tav tm="100000">
                                          <p:val>
                                            <p:strVal val="#ppt_h"/>
                                          </p:val>
                                        </p:tav>
                                      </p:tavLst>
                                    </p:anim>
                                    <p:anim calcmode="lin" valueType="num">
                                      <p:cBhvr>
                                        <p:cTn id="43" dur="1000" fill="hold"/>
                                        <p:tgtEl>
                                          <p:spTgt spid="19"/>
                                        </p:tgtEl>
                                        <p:attrNameLst>
                                          <p:attrName>style.rotation</p:attrName>
                                        </p:attrNameLst>
                                      </p:cBhvr>
                                      <p:tavLst>
                                        <p:tav tm="0">
                                          <p:val>
                                            <p:fltVal val="90"/>
                                          </p:val>
                                        </p:tav>
                                        <p:tav tm="100000">
                                          <p:val>
                                            <p:fltVal val="0"/>
                                          </p:val>
                                        </p:tav>
                                      </p:tavLst>
                                    </p:anim>
                                    <p:animEffect transition="in" filter="fade">
                                      <p:cBhvr>
                                        <p:cTn id="44" dur="1000"/>
                                        <p:tgtEl>
                                          <p:spTgt spid="19"/>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18"/>
                                        </p:tgtEl>
                                        <p:attrNameLst>
                                          <p:attrName>style.visibility</p:attrName>
                                        </p:attrNameLst>
                                      </p:cBhvr>
                                      <p:to>
                                        <p:strVal val="visible"/>
                                      </p:to>
                                    </p:set>
                                    <p:anim calcmode="lin" valueType="num">
                                      <p:cBhvr>
                                        <p:cTn id="47" dur="1000" fill="hold"/>
                                        <p:tgtEl>
                                          <p:spTgt spid="18"/>
                                        </p:tgtEl>
                                        <p:attrNameLst>
                                          <p:attrName>ppt_w</p:attrName>
                                        </p:attrNameLst>
                                      </p:cBhvr>
                                      <p:tavLst>
                                        <p:tav tm="0">
                                          <p:val>
                                            <p:fltVal val="0"/>
                                          </p:val>
                                        </p:tav>
                                        <p:tav tm="100000">
                                          <p:val>
                                            <p:strVal val="#ppt_w"/>
                                          </p:val>
                                        </p:tav>
                                      </p:tavLst>
                                    </p:anim>
                                    <p:anim calcmode="lin" valueType="num">
                                      <p:cBhvr>
                                        <p:cTn id="48" dur="1000" fill="hold"/>
                                        <p:tgtEl>
                                          <p:spTgt spid="18"/>
                                        </p:tgtEl>
                                        <p:attrNameLst>
                                          <p:attrName>ppt_h</p:attrName>
                                        </p:attrNameLst>
                                      </p:cBhvr>
                                      <p:tavLst>
                                        <p:tav tm="0">
                                          <p:val>
                                            <p:fltVal val="0"/>
                                          </p:val>
                                        </p:tav>
                                        <p:tav tm="100000">
                                          <p:val>
                                            <p:strVal val="#ppt_h"/>
                                          </p:val>
                                        </p:tav>
                                      </p:tavLst>
                                    </p:anim>
                                    <p:anim calcmode="lin" valueType="num">
                                      <p:cBhvr>
                                        <p:cTn id="49" dur="1000" fill="hold"/>
                                        <p:tgtEl>
                                          <p:spTgt spid="18"/>
                                        </p:tgtEl>
                                        <p:attrNameLst>
                                          <p:attrName>style.rotation</p:attrName>
                                        </p:attrNameLst>
                                      </p:cBhvr>
                                      <p:tavLst>
                                        <p:tav tm="0">
                                          <p:val>
                                            <p:fltVal val="90"/>
                                          </p:val>
                                        </p:tav>
                                        <p:tav tm="100000">
                                          <p:val>
                                            <p:fltVal val="0"/>
                                          </p:val>
                                        </p:tav>
                                      </p:tavLst>
                                    </p:anim>
                                    <p:animEffect transition="in" filter="fade">
                                      <p:cBhvr>
                                        <p:cTn id="50" dur="1000"/>
                                        <p:tgtEl>
                                          <p:spTgt spid="18"/>
                                        </p:tgtEl>
                                      </p:cBhvr>
                                    </p:animEffect>
                                  </p:childTnLst>
                                </p:cTn>
                              </p:par>
                              <p:par>
                                <p:cTn id="51" presetID="31" presetClass="entr" presetSubtype="0" fill="hold" grpId="0" nodeType="withEffect">
                                  <p:stCondLst>
                                    <p:cond delay="0"/>
                                  </p:stCondLst>
                                  <p:childTnLst>
                                    <p:set>
                                      <p:cBhvr>
                                        <p:cTn id="52" dur="1" fill="hold">
                                          <p:stCondLst>
                                            <p:cond delay="0"/>
                                          </p:stCondLst>
                                        </p:cTn>
                                        <p:tgtEl>
                                          <p:spTgt spid="21"/>
                                        </p:tgtEl>
                                        <p:attrNameLst>
                                          <p:attrName>style.visibility</p:attrName>
                                        </p:attrNameLst>
                                      </p:cBhvr>
                                      <p:to>
                                        <p:strVal val="visible"/>
                                      </p:to>
                                    </p:set>
                                    <p:anim calcmode="lin" valueType="num">
                                      <p:cBhvr>
                                        <p:cTn id="53" dur="1000" fill="hold"/>
                                        <p:tgtEl>
                                          <p:spTgt spid="21"/>
                                        </p:tgtEl>
                                        <p:attrNameLst>
                                          <p:attrName>ppt_w</p:attrName>
                                        </p:attrNameLst>
                                      </p:cBhvr>
                                      <p:tavLst>
                                        <p:tav tm="0">
                                          <p:val>
                                            <p:fltVal val="0"/>
                                          </p:val>
                                        </p:tav>
                                        <p:tav tm="100000">
                                          <p:val>
                                            <p:strVal val="#ppt_w"/>
                                          </p:val>
                                        </p:tav>
                                      </p:tavLst>
                                    </p:anim>
                                    <p:anim calcmode="lin" valueType="num">
                                      <p:cBhvr>
                                        <p:cTn id="54" dur="1000" fill="hold"/>
                                        <p:tgtEl>
                                          <p:spTgt spid="21"/>
                                        </p:tgtEl>
                                        <p:attrNameLst>
                                          <p:attrName>ppt_h</p:attrName>
                                        </p:attrNameLst>
                                      </p:cBhvr>
                                      <p:tavLst>
                                        <p:tav tm="0">
                                          <p:val>
                                            <p:fltVal val="0"/>
                                          </p:val>
                                        </p:tav>
                                        <p:tav tm="100000">
                                          <p:val>
                                            <p:strVal val="#ppt_h"/>
                                          </p:val>
                                        </p:tav>
                                      </p:tavLst>
                                    </p:anim>
                                    <p:anim calcmode="lin" valueType="num">
                                      <p:cBhvr>
                                        <p:cTn id="55" dur="1000" fill="hold"/>
                                        <p:tgtEl>
                                          <p:spTgt spid="21"/>
                                        </p:tgtEl>
                                        <p:attrNameLst>
                                          <p:attrName>style.rotation</p:attrName>
                                        </p:attrNameLst>
                                      </p:cBhvr>
                                      <p:tavLst>
                                        <p:tav tm="0">
                                          <p:val>
                                            <p:fltVal val="90"/>
                                          </p:val>
                                        </p:tav>
                                        <p:tav tm="100000">
                                          <p:val>
                                            <p:fltVal val="0"/>
                                          </p:val>
                                        </p:tav>
                                      </p:tavLst>
                                    </p:anim>
                                    <p:animEffect transition="in" filter="fade">
                                      <p:cBhvr>
                                        <p:cTn id="56" dur="1000"/>
                                        <p:tgtEl>
                                          <p:spTgt spid="21"/>
                                        </p:tgtEl>
                                      </p:cBhvr>
                                    </p:animEffect>
                                  </p:childTnLst>
                                </p:cTn>
                              </p:par>
                              <p:par>
                                <p:cTn id="57" presetID="31" presetClass="entr" presetSubtype="0" fill="hold" grpId="0" nodeType="withEffect">
                                  <p:stCondLst>
                                    <p:cond delay="0"/>
                                  </p:stCondLst>
                                  <p:childTnLst>
                                    <p:set>
                                      <p:cBhvr>
                                        <p:cTn id="58" dur="1" fill="hold">
                                          <p:stCondLst>
                                            <p:cond delay="0"/>
                                          </p:stCondLst>
                                        </p:cTn>
                                        <p:tgtEl>
                                          <p:spTgt spid="22"/>
                                        </p:tgtEl>
                                        <p:attrNameLst>
                                          <p:attrName>style.visibility</p:attrName>
                                        </p:attrNameLst>
                                      </p:cBhvr>
                                      <p:to>
                                        <p:strVal val="visible"/>
                                      </p:to>
                                    </p:set>
                                    <p:anim calcmode="lin" valueType="num">
                                      <p:cBhvr>
                                        <p:cTn id="59" dur="1000" fill="hold"/>
                                        <p:tgtEl>
                                          <p:spTgt spid="22"/>
                                        </p:tgtEl>
                                        <p:attrNameLst>
                                          <p:attrName>ppt_w</p:attrName>
                                        </p:attrNameLst>
                                      </p:cBhvr>
                                      <p:tavLst>
                                        <p:tav tm="0">
                                          <p:val>
                                            <p:fltVal val="0"/>
                                          </p:val>
                                        </p:tav>
                                        <p:tav tm="100000">
                                          <p:val>
                                            <p:strVal val="#ppt_w"/>
                                          </p:val>
                                        </p:tav>
                                      </p:tavLst>
                                    </p:anim>
                                    <p:anim calcmode="lin" valueType="num">
                                      <p:cBhvr>
                                        <p:cTn id="60" dur="1000" fill="hold"/>
                                        <p:tgtEl>
                                          <p:spTgt spid="22"/>
                                        </p:tgtEl>
                                        <p:attrNameLst>
                                          <p:attrName>ppt_h</p:attrName>
                                        </p:attrNameLst>
                                      </p:cBhvr>
                                      <p:tavLst>
                                        <p:tav tm="0">
                                          <p:val>
                                            <p:fltVal val="0"/>
                                          </p:val>
                                        </p:tav>
                                        <p:tav tm="100000">
                                          <p:val>
                                            <p:strVal val="#ppt_h"/>
                                          </p:val>
                                        </p:tav>
                                      </p:tavLst>
                                    </p:anim>
                                    <p:anim calcmode="lin" valueType="num">
                                      <p:cBhvr>
                                        <p:cTn id="61" dur="1000" fill="hold"/>
                                        <p:tgtEl>
                                          <p:spTgt spid="22"/>
                                        </p:tgtEl>
                                        <p:attrNameLst>
                                          <p:attrName>style.rotation</p:attrName>
                                        </p:attrNameLst>
                                      </p:cBhvr>
                                      <p:tavLst>
                                        <p:tav tm="0">
                                          <p:val>
                                            <p:fltVal val="90"/>
                                          </p:val>
                                        </p:tav>
                                        <p:tav tm="100000">
                                          <p:val>
                                            <p:fltVal val="0"/>
                                          </p:val>
                                        </p:tav>
                                      </p:tavLst>
                                    </p:anim>
                                    <p:animEffect transition="in" filter="fade">
                                      <p:cBhvr>
                                        <p:cTn id="62" dur="1000"/>
                                        <p:tgtEl>
                                          <p:spTgt spid="22"/>
                                        </p:tgtEl>
                                      </p:cBhvr>
                                    </p:animEffect>
                                  </p:childTnLst>
                                </p:cTn>
                              </p:par>
                              <p:par>
                                <p:cTn id="63" presetID="31" presetClass="entr" presetSubtype="0" fill="hold" grpId="0" nodeType="withEffect">
                                  <p:stCondLst>
                                    <p:cond delay="0"/>
                                  </p:stCondLst>
                                  <p:childTnLst>
                                    <p:set>
                                      <p:cBhvr>
                                        <p:cTn id="64" dur="1" fill="hold">
                                          <p:stCondLst>
                                            <p:cond delay="0"/>
                                          </p:stCondLst>
                                        </p:cTn>
                                        <p:tgtEl>
                                          <p:spTgt spid="23"/>
                                        </p:tgtEl>
                                        <p:attrNameLst>
                                          <p:attrName>style.visibility</p:attrName>
                                        </p:attrNameLst>
                                      </p:cBhvr>
                                      <p:to>
                                        <p:strVal val="visible"/>
                                      </p:to>
                                    </p:set>
                                    <p:anim calcmode="lin" valueType="num">
                                      <p:cBhvr>
                                        <p:cTn id="65" dur="1000" fill="hold"/>
                                        <p:tgtEl>
                                          <p:spTgt spid="23"/>
                                        </p:tgtEl>
                                        <p:attrNameLst>
                                          <p:attrName>ppt_w</p:attrName>
                                        </p:attrNameLst>
                                      </p:cBhvr>
                                      <p:tavLst>
                                        <p:tav tm="0">
                                          <p:val>
                                            <p:fltVal val="0"/>
                                          </p:val>
                                        </p:tav>
                                        <p:tav tm="100000">
                                          <p:val>
                                            <p:strVal val="#ppt_w"/>
                                          </p:val>
                                        </p:tav>
                                      </p:tavLst>
                                    </p:anim>
                                    <p:anim calcmode="lin" valueType="num">
                                      <p:cBhvr>
                                        <p:cTn id="66" dur="1000" fill="hold"/>
                                        <p:tgtEl>
                                          <p:spTgt spid="23"/>
                                        </p:tgtEl>
                                        <p:attrNameLst>
                                          <p:attrName>ppt_h</p:attrName>
                                        </p:attrNameLst>
                                      </p:cBhvr>
                                      <p:tavLst>
                                        <p:tav tm="0">
                                          <p:val>
                                            <p:fltVal val="0"/>
                                          </p:val>
                                        </p:tav>
                                        <p:tav tm="100000">
                                          <p:val>
                                            <p:strVal val="#ppt_h"/>
                                          </p:val>
                                        </p:tav>
                                      </p:tavLst>
                                    </p:anim>
                                    <p:anim calcmode="lin" valueType="num">
                                      <p:cBhvr>
                                        <p:cTn id="67" dur="1000" fill="hold"/>
                                        <p:tgtEl>
                                          <p:spTgt spid="23"/>
                                        </p:tgtEl>
                                        <p:attrNameLst>
                                          <p:attrName>style.rotation</p:attrName>
                                        </p:attrNameLst>
                                      </p:cBhvr>
                                      <p:tavLst>
                                        <p:tav tm="0">
                                          <p:val>
                                            <p:fltVal val="90"/>
                                          </p:val>
                                        </p:tav>
                                        <p:tav tm="100000">
                                          <p:val>
                                            <p:fltVal val="0"/>
                                          </p:val>
                                        </p:tav>
                                      </p:tavLst>
                                    </p:anim>
                                    <p:animEffect transition="in" filter="fade">
                                      <p:cBhvr>
                                        <p:cTn id="68" dur="1000"/>
                                        <p:tgtEl>
                                          <p:spTgt spid="23"/>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24"/>
                                        </p:tgtEl>
                                        <p:attrNameLst>
                                          <p:attrName>style.visibility</p:attrName>
                                        </p:attrNameLst>
                                      </p:cBhvr>
                                      <p:to>
                                        <p:strVal val="visible"/>
                                      </p:to>
                                    </p:set>
                                    <p:anim calcmode="lin" valueType="num">
                                      <p:cBhvr>
                                        <p:cTn id="71" dur="1000" fill="hold"/>
                                        <p:tgtEl>
                                          <p:spTgt spid="24"/>
                                        </p:tgtEl>
                                        <p:attrNameLst>
                                          <p:attrName>ppt_w</p:attrName>
                                        </p:attrNameLst>
                                      </p:cBhvr>
                                      <p:tavLst>
                                        <p:tav tm="0">
                                          <p:val>
                                            <p:fltVal val="0"/>
                                          </p:val>
                                        </p:tav>
                                        <p:tav tm="100000">
                                          <p:val>
                                            <p:strVal val="#ppt_w"/>
                                          </p:val>
                                        </p:tav>
                                      </p:tavLst>
                                    </p:anim>
                                    <p:anim calcmode="lin" valueType="num">
                                      <p:cBhvr>
                                        <p:cTn id="72" dur="1000" fill="hold"/>
                                        <p:tgtEl>
                                          <p:spTgt spid="24"/>
                                        </p:tgtEl>
                                        <p:attrNameLst>
                                          <p:attrName>ppt_h</p:attrName>
                                        </p:attrNameLst>
                                      </p:cBhvr>
                                      <p:tavLst>
                                        <p:tav tm="0">
                                          <p:val>
                                            <p:fltVal val="0"/>
                                          </p:val>
                                        </p:tav>
                                        <p:tav tm="100000">
                                          <p:val>
                                            <p:strVal val="#ppt_h"/>
                                          </p:val>
                                        </p:tav>
                                      </p:tavLst>
                                    </p:anim>
                                    <p:anim calcmode="lin" valueType="num">
                                      <p:cBhvr>
                                        <p:cTn id="73" dur="1000" fill="hold"/>
                                        <p:tgtEl>
                                          <p:spTgt spid="24"/>
                                        </p:tgtEl>
                                        <p:attrNameLst>
                                          <p:attrName>style.rotation</p:attrName>
                                        </p:attrNameLst>
                                      </p:cBhvr>
                                      <p:tavLst>
                                        <p:tav tm="0">
                                          <p:val>
                                            <p:fltVal val="90"/>
                                          </p:val>
                                        </p:tav>
                                        <p:tav tm="100000">
                                          <p:val>
                                            <p:fltVal val="0"/>
                                          </p:val>
                                        </p:tav>
                                      </p:tavLst>
                                    </p:anim>
                                    <p:animEffect transition="in" filter="fade">
                                      <p:cBhvr>
                                        <p:cTn id="74" dur="1000"/>
                                        <p:tgtEl>
                                          <p:spTgt spid="24"/>
                                        </p:tgtEl>
                                      </p:cBhvr>
                                    </p:animEffect>
                                  </p:childTnLst>
                                </p:cTn>
                              </p:par>
                              <p:par>
                                <p:cTn id="75" presetID="31" presetClass="entr" presetSubtype="0" fill="hold" grpId="0" nodeType="with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p:cTn id="77" dur="1000" fill="hold"/>
                                        <p:tgtEl>
                                          <p:spTgt spid="28"/>
                                        </p:tgtEl>
                                        <p:attrNameLst>
                                          <p:attrName>ppt_w</p:attrName>
                                        </p:attrNameLst>
                                      </p:cBhvr>
                                      <p:tavLst>
                                        <p:tav tm="0">
                                          <p:val>
                                            <p:fltVal val="0"/>
                                          </p:val>
                                        </p:tav>
                                        <p:tav tm="100000">
                                          <p:val>
                                            <p:strVal val="#ppt_w"/>
                                          </p:val>
                                        </p:tav>
                                      </p:tavLst>
                                    </p:anim>
                                    <p:anim calcmode="lin" valueType="num">
                                      <p:cBhvr>
                                        <p:cTn id="78" dur="1000" fill="hold"/>
                                        <p:tgtEl>
                                          <p:spTgt spid="28"/>
                                        </p:tgtEl>
                                        <p:attrNameLst>
                                          <p:attrName>ppt_h</p:attrName>
                                        </p:attrNameLst>
                                      </p:cBhvr>
                                      <p:tavLst>
                                        <p:tav tm="0">
                                          <p:val>
                                            <p:fltVal val="0"/>
                                          </p:val>
                                        </p:tav>
                                        <p:tav tm="100000">
                                          <p:val>
                                            <p:strVal val="#ppt_h"/>
                                          </p:val>
                                        </p:tav>
                                      </p:tavLst>
                                    </p:anim>
                                    <p:anim calcmode="lin" valueType="num">
                                      <p:cBhvr>
                                        <p:cTn id="79" dur="1000" fill="hold"/>
                                        <p:tgtEl>
                                          <p:spTgt spid="28"/>
                                        </p:tgtEl>
                                        <p:attrNameLst>
                                          <p:attrName>style.rotation</p:attrName>
                                        </p:attrNameLst>
                                      </p:cBhvr>
                                      <p:tavLst>
                                        <p:tav tm="0">
                                          <p:val>
                                            <p:fltVal val="90"/>
                                          </p:val>
                                        </p:tav>
                                        <p:tav tm="100000">
                                          <p:val>
                                            <p:fltVal val="0"/>
                                          </p:val>
                                        </p:tav>
                                      </p:tavLst>
                                    </p:anim>
                                    <p:animEffect transition="in" filter="fade">
                                      <p:cBhvr>
                                        <p:cTn id="80" dur="1000"/>
                                        <p:tgtEl>
                                          <p:spTgt spid="28"/>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8"/>
                                        </p:tgtEl>
                                        <p:attrNameLst>
                                          <p:attrName>style.visibility</p:attrName>
                                        </p:attrNameLst>
                                      </p:cBhvr>
                                      <p:to>
                                        <p:strVal val="visible"/>
                                      </p:to>
                                    </p:set>
                                    <p:anim calcmode="lin" valueType="num">
                                      <p:cBhvr>
                                        <p:cTn id="83" dur="1000" fill="hold"/>
                                        <p:tgtEl>
                                          <p:spTgt spid="8"/>
                                        </p:tgtEl>
                                        <p:attrNameLst>
                                          <p:attrName>ppt_w</p:attrName>
                                        </p:attrNameLst>
                                      </p:cBhvr>
                                      <p:tavLst>
                                        <p:tav tm="0">
                                          <p:val>
                                            <p:fltVal val="0"/>
                                          </p:val>
                                        </p:tav>
                                        <p:tav tm="100000">
                                          <p:val>
                                            <p:strVal val="#ppt_w"/>
                                          </p:val>
                                        </p:tav>
                                      </p:tavLst>
                                    </p:anim>
                                    <p:anim calcmode="lin" valueType="num">
                                      <p:cBhvr>
                                        <p:cTn id="84" dur="1000" fill="hold"/>
                                        <p:tgtEl>
                                          <p:spTgt spid="8"/>
                                        </p:tgtEl>
                                        <p:attrNameLst>
                                          <p:attrName>ppt_h</p:attrName>
                                        </p:attrNameLst>
                                      </p:cBhvr>
                                      <p:tavLst>
                                        <p:tav tm="0">
                                          <p:val>
                                            <p:fltVal val="0"/>
                                          </p:val>
                                        </p:tav>
                                        <p:tav tm="100000">
                                          <p:val>
                                            <p:strVal val="#ppt_h"/>
                                          </p:val>
                                        </p:tav>
                                      </p:tavLst>
                                    </p:anim>
                                    <p:anim calcmode="lin" valueType="num">
                                      <p:cBhvr>
                                        <p:cTn id="85" dur="1000" fill="hold"/>
                                        <p:tgtEl>
                                          <p:spTgt spid="8"/>
                                        </p:tgtEl>
                                        <p:attrNameLst>
                                          <p:attrName>style.rotation</p:attrName>
                                        </p:attrNameLst>
                                      </p:cBhvr>
                                      <p:tavLst>
                                        <p:tav tm="0">
                                          <p:val>
                                            <p:fltVal val="90"/>
                                          </p:val>
                                        </p:tav>
                                        <p:tav tm="100000">
                                          <p:val>
                                            <p:fltVal val="0"/>
                                          </p:val>
                                        </p:tav>
                                      </p:tavLst>
                                    </p:anim>
                                    <p:animEffect transition="in" filter="fade">
                                      <p:cBhvr>
                                        <p:cTn id="86" dur="1000"/>
                                        <p:tgtEl>
                                          <p:spTgt spid="8"/>
                                        </p:tgtEl>
                                      </p:cBhvr>
                                    </p:animEffect>
                                  </p:childTnLst>
                                </p:cTn>
                              </p:par>
                            </p:childTnLst>
                          </p:cTn>
                        </p:par>
                      </p:childTnLst>
                    </p:cTn>
                  </p:par>
                  <p:par>
                    <p:cTn id="87" fill="hold">
                      <p:stCondLst>
                        <p:cond delay="indefinite"/>
                      </p:stCondLst>
                      <p:childTnLst>
                        <p:par>
                          <p:cTn id="88" fill="hold">
                            <p:stCondLst>
                              <p:cond delay="0"/>
                            </p:stCondLst>
                            <p:childTnLst>
                              <p:par>
                                <p:cTn id="89" presetID="31" presetClass="entr" presetSubtype="0" fill="hold" grpId="0" nodeType="clickEffect">
                                  <p:stCondLst>
                                    <p:cond delay="0"/>
                                  </p:stCondLst>
                                  <p:childTnLst>
                                    <p:set>
                                      <p:cBhvr>
                                        <p:cTn id="90" dur="1" fill="hold">
                                          <p:stCondLst>
                                            <p:cond delay="0"/>
                                          </p:stCondLst>
                                        </p:cTn>
                                        <p:tgtEl>
                                          <p:spTgt spid="10"/>
                                        </p:tgtEl>
                                        <p:attrNameLst>
                                          <p:attrName>style.visibility</p:attrName>
                                        </p:attrNameLst>
                                      </p:cBhvr>
                                      <p:to>
                                        <p:strVal val="visible"/>
                                      </p:to>
                                    </p:set>
                                    <p:anim calcmode="lin" valueType="num">
                                      <p:cBhvr>
                                        <p:cTn id="91" dur="1000" fill="hold"/>
                                        <p:tgtEl>
                                          <p:spTgt spid="10"/>
                                        </p:tgtEl>
                                        <p:attrNameLst>
                                          <p:attrName>ppt_w</p:attrName>
                                        </p:attrNameLst>
                                      </p:cBhvr>
                                      <p:tavLst>
                                        <p:tav tm="0">
                                          <p:val>
                                            <p:fltVal val="0"/>
                                          </p:val>
                                        </p:tav>
                                        <p:tav tm="100000">
                                          <p:val>
                                            <p:strVal val="#ppt_w"/>
                                          </p:val>
                                        </p:tav>
                                      </p:tavLst>
                                    </p:anim>
                                    <p:anim calcmode="lin" valueType="num">
                                      <p:cBhvr>
                                        <p:cTn id="92" dur="1000" fill="hold"/>
                                        <p:tgtEl>
                                          <p:spTgt spid="10"/>
                                        </p:tgtEl>
                                        <p:attrNameLst>
                                          <p:attrName>ppt_h</p:attrName>
                                        </p:attrNameLst>
                                      </p:cBhvr>
                                      <p:tavLst>
                                        <p:tav tm="0">
                                          <p:val>
                                            <p:fltVal val="0"/>
                                          </p:val>
                                        </p:tav>
                                        <p:tav tm="100000">
                                          <p:val>
                                            <p:strVal val="#ppt_h"/>
                                          </p:val>
                                        </p:tav>
                                      </p:tavLst>
                                    </p:anim>
                                    <p:anim calcmode="lin" valueType="num">
                                      <p:cBhvr>
                                        <p:cTn id="93" dur="1000" fill="hold"/>
                                        <p:tgtEl>
                                          <p:spTgt spid="10"/>
                                        </p:tgtEl>
                                        <p:attrNameLst>
                                          <p:attrName>style.rotation</p:attrName>
                                        </p:attrNameLst>
                                      </p:cBhvr>
                                      <p:tavLst>
                                        <p:tav tm="0">
                                          <p:val>
                                            <p:fltVal val="90"/>
                                          </p:val>
                                        </p:tav>
                                        <p:tav tm="100000">
                                          <p:val>
                                            <p:fltVal val="0"/>
                                          </p:val>
                                        </p:tav>
                                      </p:tavLst>
                                    </p:anim>
                                    <p:animEffect transition="in" filter="fade">
                                      <p:cBhvr>
                                        <p:cTn id="94" dur="1000"/>
                                        <p:tgtEl>
                                          <p:spTgt spid="10"/>
                                        </p:tgtEl>
                                      </p:cBhvr>
                                    </p:animEffect>
                                  </p:childTnLst>
                                </p:cTn>
                              </p:par>
                            </p:childTnLst>
                          </p:cTn>
                        </p:par>
                      </p:childTnLst>
                    </p:cTn>
                  </p:par>
                  <p:par>
                    <p:cTn id="95" fill="hold">
                      <p:stCondLst>
                        <p:cond delay="indefinite"/>
                      </p:stCondLst>
                      <p:childTnLst>
                        <p:par>
                          <p:cTn id="96" fill="hold">
                            <p:stCondLst>
                              <p:cond delay="0"/>
                            </p:stCondLst>
                            <p:childTnLst>
                              <p:par>
                                <p:cTn id="97" presetID="31" presetClass="entr" presetSubtype="0" fill="hold" grpId="0" nodeType="clickEffect">
                                  <p:stCondLst>
                                    <p:cond delay="0"/>
                                  </p:stCondLst>
                                  <p:childTnLst>
                                    <p:set>
                                      <p:cBhvr>
                                        <p:cTn id="98" dur="1" fill="hold">
                                          <p:stCondLst>
                                            <p:cond delay="0"/>
                                          </p:stCondLst>
                                        </p:cTn>
                                        <p:tgtEl>
                                          <p:spTgt spid="16"/>
                                        </p:tgtEl>
                                        <p:attrNameLst>
                                          <p:attrName>style.visibility</p:attrName>
                                        </p:attrNameLst>
                                      </p:cBhvr>
                                      <p:to>
                                        <p:strVal val="visible"/>
                                      </p:to>
                                    </p:set>
                                    <p:anim calcmode="lin" valueType="num">
                                      <p:cBhvr>
                                        <p:cTn id="99" dur="1000" fill="hold"/>
                                        <p:tgtEl>
                                          <p:spTgt spid="16"/>
                                        </p:tgtEl>
                                        <p:attrNameLst>
                                          <p:attrName>ppt_w</p:attrName>
                                        </p:attrNameLst>
                                      </p:cBhvr>
                                      <p:tavLst>
                                        <p:tav tm="0">
                                          <p:val>
                                            <p:fltVal val="0"/>
                                          </p:val>
                                        </p:tav>
                                        <p:tav tm="100000">
                                          <p:val>
                                            <p:strVal val="#ppt_w"/>
                                          </p:val>
                                        </p:tav>
                                      </p:tavLst>
                                    </p:anim>
                                    <p:anim calcmode="lin" valueType="num">
                                      <p:cBhvr>
                                        <p:cTn id="100" dur="1000" fill="hold"/>
                                        <p:tgtEl>
                                          <p:spTgt spid="16"/>
                                        </p:tgtEl>
                                        <p:attrNameLst>
                                          <p:attrName>ppt_h</p:attrName>
                                        </p:attrNameLst>
                                      </p:cBhvr>
                                      <p:tavLst>
                                        <p:tav tm="0">
                                          <p:val>
                                            <p:fltVal val="0"/>
                                          </p:val>
                                        </p:tav>
                                        <p:tav tm="100000">
                                          <p:val>
                                            <p:strVal val="#ppt_h"/>
                                          </p:val>
                                        </p:tav>
                                      </p:tavLst>
                                    </p:anim>
                                    <p:anim calcmode="lin" valueType="num">
                                      <p:cBhvr>
                                        <p:cTn id="101" dur="1000" fill="hold"/>
                                        <p:tgtEl>
                                          <p:spTgt spid="16"/>
                                        </p:tgtEl>
                                        <p:attrNameLst>
                                          <p:attrName>style.rotation</p:attrName>
                                        </p:attrNameLst>
                                      </p:cBhvr>
                                      <p:tavLst>
                                        <p:tav tm="0">
                                          <p:val>
                                            <p:fltVal val="90"/>
                                          </p:val>
                                        </p:tav>
                                        <p:tav tm="100000">
                                          <p:val>
                                            <p:fltVal val="0"/>
                                          </p:val>
                                        </p:tav>
                                      </p:tavLst>
                                    </p:anim>
                                    <p:animEffect transition="in" filter="fade">
                                      <p:cBhvr>
                                        <p:cTn id="102" dur="1000"/>
                                        <p:tgtEl>
                                          <p:spTgt spid="16"/>
                                        </p:tgtEl>
                                      </p:cBhvr>
                                    </p:animEffect>
                                  </p:childTnLst>
                                </p:cTn>
                              </p:par>
                            </p:childTnLst>
                          </p:cTn>
                        </p:par>
                      </p:childTnLst>
                    </p:cTn>
                  </p:par>
                  <p:par>
                    <p:cTn id="103" fill="hold">
                      <p:stCondLst>
                        <p:cond delay="indefinite"/>
                      </p:stCondLst>
                      <p:childTnLst>
                        <p:par>
                          <p:cTn id="104" fill="hold">
                            <p:stCondLst>
                              <p:cond delay="0"/>
                            </p:stCondLst>
                            <p:childTnLst>
                              <p:par>
                                <p:cTn id="105" presetID="31" presetClass="entr" presetSubtype="0" fill="hold" grpId="0" nodeType="clickEffect">
                                  <p:stCondLst>
                                    <p:cond delay="0"/>
                                  </p:stCondLst>
                                  <p:childTnLst>
                                    <p:set>
                                      <p:cBhvr>
                                        <p:cTn id="106" dur="1" fill="hold">
                                          <p:stCondLst>
                                            <p:cond delay="0"/>
                                          </p:stCondLst>
                                        </p:cTn>
                                        <p:tgtEl>
                                          <p:spTgt spid="31"/>
                                        </p:tgtEl>
                                        <p:attrNameLst>
                                          <p:attrName>style.visibility</p:attrName>
                                        </p:attrNameLst>
                                      </p:cBhvr>
                                      <p:to>
                                        <p:strVal val="visible"/>
                                      </p:to>
                                    </p:set>
                                    <p:anim calcmode="lin" valueType="num">
                                      <p:cBhvr>
                                        <p:cTn id="107" dur="1000" fill="hold"/>
                                        <p:tgtEl>
                                          <p:spTgt spid="31"/>
                                        </p:tgtEl>
                                        <p:attrNameLst>
                                          <p:attrName>ppt_w</p:attrName>
                                        </p:attrNameLst>
                                      </p:cBhvr>
                                      <p:tavLst>
                                        <p:tav tm="0">
                                          <p:val>
                                            <p:fltVal val="0"/>
                                          </p:val>
                                        </p:tav>
                                        <p:tav tm="100000">
                                          <p:val>
                                            <p:strVal val="#ppt_w"/>
                                          </p:val>
                                        </p:tav>
                                      </p:tavLst>
                                    </p:anim>
                                    <p:anim calcmode="lin" valueType="num">
                                      <p:cBhvr>
                                        <p:cTn id="108" dur="1000" fill="hold"/>
                                        <p:tgtEl>
                                          <p:spTgt spid="31"/>
                                        </p:tgtEl>
                                        <p:attrNameLst>
                                          <p:attrName>ppt_h</p:attrName>
                                        </p:attrNameLst>
                                      </p:cBhvr>
                                      <p:tavLst>
                                        <p:tav tm="0">
                                          <p:val>
                                            <p:fltVal val="0"/>
                                          </p:val>
                                        </p:tav>
                                        <p:tav tm="100000">
                                          <p:val>
                                            <p:strVal val="#ppt_h"/>
                                          </p:val>
                                        </p:tav>
                                      </p:tavLst>
                                    </p:anim>
                                    <p:anim calcmode="lin" valueType="num">
                                      <p:cBhvr>
                                        <p:cTn id="109" dur="1000" fill="hold"/>
                                        <p:tgtEl>
                                          <p:spTgt spid="31"/>
                                        </p:tgtEl>
                                        <p:attrNameLst>
                                          <p:attrName>style.rotation</p:attrName>
                                        </p:attrNameLst>
                                      </p:cBhvr>
                                      <p:tavLst>
                                        <p:tav tm="0">
                                          <p:val>
                                            <p:fltVal val="90"/>
                                          </p:val>
                                        </p:tav>
                                        <p:tav tm="100000">
                                          <p:val>
                                            <p:fltVal val="0"/>
                                          </p:val>
                                        </p:tav>
                                      </p:tavLst>
                                    </p:anim>
                                    <p:animEffect transition="in" filter="fade">
                                      <p:cBhvr>
                                        <p:cTn id="110" dur="1000"/>
                                        <p:tgtEl>
                                          <p:spTgt spid="31"/>
                                        </p:tgtEl>
                                      </p:cBhvr>
                                    </p:animEffect>
                                  </p:childTnLst>
                                </p:cTn>
                              </p:par>
                            </p:childTnLst>
                          </p:cTn>
                        </p:par>
                      </p:childTnLst>
                    </p:cTn>
                  </p:par>
                  <p:par>
                    <p:cTn id="111" fill="hold">
                      <p:stCondLst>
                        <p:cond delay="indefinite"/>
                      </p:stCondLst>
                      <p:childTnLst>
                        <p:par>
                          <p:cTn id="112" fill="hold">
                            <p:stCondLst>
                              <p:cond delay="0"/>
                            </p:stCondLst>
                            <p:childTnLst>
                              <p:par>
                                <p:cTn id="113" presetID="31" presetClass="entr" presetSubtype="0" fill="hold" grpId="0" nodeType="clickEffect">
                                  <p:stCondLst>
                                    <p:cond delay="0"/>
                                  </p:stCondLst>
                                  <p:childTnLst>
                                    <p:set>
                                      <p:cBhvr>
                                        <p:cTn id="114" dur="1" fill="hold">
                                          <p:stCondLst>
                                            <p:cond delay="0"/>
                                          </p:stCondLst>
                                        </p:cTn>
                                        <p:tgtEl>
                                          <p:spTgt spid="30"/>
                                        </p:tgtEl>
                                        <p:attrNameLst>
                                          <p:attrName>style.visibility</p:attrName>
                                        </p:attrNameLst>
                                      </p:cBhvr>
                                      <p:to>
                                        <p:strVal val="visible"/>
                                      </p:to>
                                    </p:set>
                                    <p:anim calcmode="lin" valueType="num">
                                      <p:cBhvr>
                                        <p:cTn id="115" dur="1000" fill="hold"/>
                                        <p:tgtEl>
                                          <p:spTgt spid="30"/>
                                        </p:tgtEl>
                                        <p:attrNameLst>
                                          <p:attrName>ppt_w</p:attrName>
                                        </p:attrNameLst>
                                      </p:cBhvr>
                                      <p:tavLst>
                                        <p:tav tm="0">
                                          <p:val>
                                            <p:fltVal val="0"/>
                                          </p:val>
                                        </p:tav>
                                        <p:tav tm="100000">
                                          <p:val>
                                            <p:strVal val="#ppt_w"/>
                                          </p:val>
                                        </p:tav>
                                      </p:tavLst>
                                    </p:anim>
                                    <p:anim calcmode="lin" valueType="num">
                                      <p:cBhvr>
                                        <p:cTn id="116" dur="1000" fill="hold"/>
                                        <p:tgtEl>
                                          <p:spTgt spid="30"/>
                                        </p:tgtEl>
                                        <p:attrNameLst>
                                          <p:attrName>ppt_h</p:attrName>
                                        </p:attrNameLst>
                                      </p:cBhvr>
                                      <p:tavLst>
                                        <p:tav tm="0">
                                          <p:val>
                                            <p:fltVal val="0"/>
                                          </p:val>
                                        </p:tav>
                                        <p:tav tm="100000">
                                          <p:val>
                                            <p:strVal val="#ppt_h"/>
                                          </p:val>
                                        </p:tav>
                                      </p:tavLst>
                                    </p:anim>
                                    <p:anim calcmode="lin" valueType="num">
                                      <p:cBhvr>
                                        <p:cTn id="117" dur="1000" fill="hold"/>
                                        <p:tgtEl>
                                          <p:spTgt spid="30"/>
                                        </p:tgtEl>
                                        <p:attrNameLst>
                                          <p:attrName>style.rotation</p:attrName>
                                        </p:attrNameLst>
                                      </p:cBhvr>
                                      <p:tavLst>
                                        <p:tav tm="0">
                                          <p:val>
                                            <p:fltVal val="90"/>
                                          </p:val>
                                        </p:tav>
                                        <p:tav tm="100000">
                                          <p:val>
                                            <p:fltVal val="0"/>
                                          </p:val>
                                        </p:tav>
                                      </p:tavLst>
                                    </p:anim>
                                    <p:animEffect transition="in" filter="fade">
                                      <p:cBhvr>
                                        <p:cTn id="118" dur="1000"/>
                                        <p:tgtEl>
                                          <p:spTgt spid="30"/>
                                        </p:tgtEl>
                                      </p:cBhvr>
                                    </p:animEffect>
                                  </p:childTnLst>
                                </p:cTn>
                              </p:par>
                            </p:childTnLst>
                          </p:cTn>
                        </p:par>
                      </p:childTnLst>
                    </p:cTn>
                  </p:par>
                  <p:par>
                    <p:cTn id="119" fill="hold">
                      <p:stCondLst>
                        <p:cond delay="indefinite"/>
                      </p:stCondLst>
                      <p:childTnLst>
                        <p:par>
                          <p:cTn id="120" fill="hold">
                            <p:stCondLst>
                              <p:cond delay="0"/>
                            </p:stCondLst>
                            <p:childTnLst>
                              <p:par>
                                <p:cTn id="121" presetID="31" presetClass="entr" presetSubtype="0" fill="hold" grpId="0" nodeType="clickEffect">
                                  <p:stCondLst>
                                    <p:cond delay="0"/>
                                  </p:stCondLst>
                                  <p:childTnLst>
                                    <p:set>
                                      <p:cBhvr>
                                        <p:cTn id="122" dur="1" fill="hold">
                                          <p:stCondLst>
                                            <p:cond delay="0"/>
                                          </p:stCondLst>
                                        </p:cTn>
                                        <p:tgtEl>
                                          <p:spTgt spid="29"/>
                                        </p:tgtEl>
                                        <p:attrNameLst>
                                          <p:attrName>style.visibility</p:attrName>
                                        </p:attrNameLst>
                                      </p:cBhvr>
                                      <p:to>
                                        <p:strVal val="visible"/>
                                      </p:to>
                                    </p:set>
                                    <p:anim calcmode="lin" valueType="num">
                                      <p:cBhvr>
                                        <p:cTn id="123" dur="1000" fill="hold"/>
                                        <p:tgtEl>
                                          <p:spTgt spid="29"/>
                                        </p:tgtEl>
                                        <p:attrNameLst>
                                          <p:attrName>ppt_w</p:attrName>
                                        </p:attrNameLst>
                                      </p:cBhvr>
                                      <p:tavLst>
                                        <p:tav tm="0">
                                          <p:val>
                                            <p:fltVal val="0"/>
                                          </p:val>
                                        </p:tav>
                                        <p:tav tm="100000">
                                          <p:val>
                                            <p:strVal val="#ppt_w"/>
                                          </p:val>
                                        </p:tav>
                                      </p:tavLst>
                                    </p:anim>
                                    <p:anim calcmode="lin" valueType="num">
                                      <p:cBhvr>
                                        <p:cTn id="124" dur="1000" fill="hold"/>
                                        <p:tgtEl>
                                          <p:spTgt spid="29"/>
                                        </p:tgtEl>
                                        <p:attrNameLst>
                                          <p:attrName>ppt_h</p:attrName>
                                        </p:attrNameLst>
                                      </p:cBhvr>
                                      <p:tavLst>
                                        <p:tav tm="0">
                                          <p:val>
                                            <p:fltVal val="0"/>
                                          </p:val>
                                        </p:tav>
                                        <p:tav tm="100000">
                                          <p:val>
                                            <p:strVal val="#ppt_h"/>
                                          </p:val>
                                        </p:tav>
                                      </p:tavLst>
                                    </p:anim>
                                    <p:anim calcmode="lin" valueType="num">
                                      <p:cBhvr>
                                        <p:cTn id="125" dur="1000" fill="hold"/>
                                        <p:tgtEl>
                                          <p:spTgt spid="29"/>
                                        </p:tgtEl>
                                        <p:attrNameLst>
                                          <p:attrName>style.rotation</p:attrName>
                                        </p:attrNameLst>
                                      </p:cBhvr>
                                      <p:tavLst>
                                        <p:tav tm="0">
                                          <p:val>
                                            <p:fltVal val="90"/>
                                          </p:val>
                                        </p:tav>
                                        <p:tav tm="100000">
                                          <p:val>
                                            <p:fltVal val="0"/>
                                          </p:val>
                                        </p:tav>
                                      </p:tavLst>
                                    </p:anim>
                                    <p:animEffect transition="in" filter="fade">
                                      <p:cBhvr>
                                        <p:cTn id="126" dur="1000"/>
                                        <p:tgtEl>
                                          <p:spTgt spid="29"/>
                                        </p:tgtEl>
                                      </p:cBhvr>
                                    </p:animEffect>
                                  </p:childTnLst>
                                </p:cTn>
                              </p:par>
                            </p:childTnLst>
                          </p:cTn>
                        </p:par>
                      </p:childTnLst>
                    </p:cTn>
                  </p:par>
                  <p:par>
                    <p:cTn id="127" fill="hold">
                      <p:stCondLst>
                        <p:cond delay="indefinite"/>
                      </p:stCondLst>
                      <p:childTnLst>
                        <p:par>
                          <p:cTn id="128" fill="hold">
                            <p:stCondLst>
                              <p:cond delay="0"/>
                            </p:stCondLst>
                            <p:childTnLst>
                              <p:par>
                                <p:cTn id="129" presetID="31" presetClass="entr" presetSubtype="0" fill="hold" nodeType="clickEffect">
                                  <p:stCondLst>
                                    <p:cond delay="0"/>
                                  </p:stCondLst>
                                  <p:childTnLst>
                                    <p:set>
                                      <p:cBhvr>
                                        <p:cTn id="130" dur="1" fill="hold">
                                          <p:stCondLst>
                                            <p:cond delay="0"/>
                                          </p:stCondLst>
                                        </p:cTn>
                                        <p:tgtEl>
                                          <p:spTgt spid="7">
                                            <p:txEl>
                                              <p:pRg st="0" end="0"/>
                                            </p:txEl>
                                          </p:spTgt>
                                        </p:tgtEl>
                                        <p:attrNameLst>
                                          <p:attrName>style.visibility</p:attrName>
                                        </p:attrNameLst>
                                      </p:cBhvr>
                                      <p:to>
                                        <p:strVal val="visible"/>
                                      </p:to>
                                    </p:set>
                                    <p:anim calcmode="lin" valueType="num">
                                      <p:cBhvr>
                                        <p:cTn id="131"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32"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133" dur="1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134" dur="1000"/>
                                        <p:tgtEl>
                                          <p:spTgt spid="7">
                                            <p:txEl>
                                              <p:pRg st="0" end="0"/>
                                            </p:txEl>
                                          </p:spTgt>
                                        </p:tgtEl>
                                      </p:cBhvr>
                                    </p:animEffect>
                                  </p:childTnLst>
                                </p:cTn>
                              </p:par>
                            </p:childTnLst>
                          </p:cTn>
                        </p:par>
                      </p:childTnLst>
                    </p:cTn>
                  </p:par>
                  <p:par>
                    <p:cTn id="135" fill="hold">
                      <p:stCondLst>
                        <p:cond delay="indefinite"/>
                      </p:stCondLst>
                      <p:childTnLst>
                        <p:par>
                          <p:cTn id="136" fill="hold">
                            <p:stCondLst>
                              <p:cond delay="0"/>
                            </p:stCondLst>
                            <p:childTnLst>
                              <p:par>
                                <p:cTn id="137" presetID="31" presetClass="entr" presetSubtype="0" fill="hold" grpId="0" nodeType="clickEffect">
                                  <p:stCondLst>
                                    <p:cond delay="0"/>
                                  </p:stCondLst>
                                  <p:childTnLst>
                                    <p:set>
                                      <p:cBhvr>
                                        <p:cTn id="138" dur="1" fill="hold">
                                          <p:stCondLst>
                                            <p:cond delay="0"/>
                                          </p:stCondLst>
                                        </p:cTn>
                                        <p:tgtEl>
                                          <p:spTgt spid="32"/>
                                        </p:tgtEl>
                                        <p:attrNameLst>
                                          <p:attrName>style.visibility</p:attrName>
                                        </p:attrNameLst>
                                      </p:cBhvr>
                                      <p:to>
                                        <p:strVal val="visible"/>
                                      </p:to>
                                    </p:set>
                                    <p:anim calcmode="lin" valueType="num">
                                      <p:cBhvr>
                                        <p:cTn id="139" dur="1000" fill="hold"/>
                                        <p:tgtEl>
                                          <p:spTgt spid="32"/>
                                        </p:tgtEl>
                                        <p:attrNameLst>
                                          <p:attrName>ppt_w</p:attrName>
                                        </p:attrNameLst>
                                      </p:cBhvr>
                                      <p:tavLst>
                                        <p:tav tm="0">
                                          <p:val>
                                            <p:fltVal val="0"/>
                                          </p:val>
                                        </p:tav>
                                        <p:tav tm="100000">
                                          <p:val>
                                            <p:strVal val="#ppt_w"/>
                                          </p:val>
                                        </p:tav>
                                      </p:tavLst>
                                    </p:anim>
                                    <p:anim calcmode="lin" valueType="num">
                                      <p:cBhvr>
                                        <p:cTn id="140" dur="1000" fill="hold"/>
                                        <p:tgtEl>
                                          <p:spTgt spid="32"/>
                                        </p:tgtEl>
                                        <p:attrNameLst>
                                          <p:attrName>ppt_h</p:attrName>
                                        </p:attrNameLst>
                                      </p:cBhvr>
                                      <p:tavLst>
                                        <p:tav tm="0">
                                          <p:val>
                                            <p:fltVal val="0"/>
                                          </p:val>
                                        </p:tav>
                                        <p:tav tm="100000">
                                          <p:val>
                                            <p:strVal val="#ppt_h"/>
                                          </p:val>
                                        </p:tav>
                                      </p:tavLst>
                                    </p:anim>
                                    <p:anim calcmode="lin" valueType="num">
                                      <p:cBhvr>
                                        <p:cTn id="141" dur="1000" fill="hold"/>
                                        <p:tgtEl>
                                          <p:spTgt spid="32"/>
                                        </p:tgtEl>
                                        <p:attrNameLst>
                                          <p:attrName>style.rotation</p:attrName>
                                        </p:attrNameLst>
                                      </p:cBhvr>
                                      <p:tavLst>
                                        <p:tav tm="0">
                                          <p:val>
                                            <p:fltVal val="90"/>
                                          </p:val>
                                        </p:tav>
                                        <p:tav tm="100000">
                                          <p:val>
                                            <p:fltVal val="0"/>
                                          </p:val>
                                        </p:tav>
                                      </p:tavLst>
                                    </p:anim>
                                    <p:animEffect transition="in" filter="fade">
                                      <p:cBhvr>
                                        <p:cTn id="142" dur="1000"/>
                                        <p:tgtEl>
                                          <p:spTgt spid="32"/>
                                        </p:tgtEl>
                                      </p:cBhvr>
                                    </p:animEffect>
                                  </p:childTnLst>
                                </p:cTn>
                              </p:par>
                            </p:childTnLst>
                          </p:cTn>
                        </p:par>
                      </p:childTnLst>
                    </p:cTn>
                  </p:par>
                  <p:par>
                    <p:cTn id="143" fill="hold">
                      <p:stCondLst>
                        <p:cond delay="indefinite"/>
                      </p:stCondLst>
                      <p:childTnLst>
                        <p:par>
                          <p:cTn id="144" fill="hold">
                            <p:stCondLst>
                              <p:cond delay="0"/>
                            </p:stCondLst>
                            <p:childTnLst>
                              <p:par>
                                <p:cTn id="145" presetID="31" presetClass="entr" presetSubtype="0" fill="hold" grpId="0" nodeType="clickEffect">
                                  <p:stCondLst>
                                    <p:cond delay="0"/>
                                  </p:stCondLst>
                                  <p:childTnLst>
                                    <p:set>
                                      <p:cBhvr>
                                        <p:cTn id="146" dur="1" fill="hold">
                                          <p:stCondLst>
                                            <p:cond delay="0"/>
                                          </p:stCondLst>
                                        </p:cTn>
                                        <p:tgtEl>
                                          <p:spTgt spid="33"/>
                                        </p:tgtEl>
                                        <p:attrNameLst>
                                          <p:attrName>style.visibility</p:attrName>
                                        </p:attrNameLst>
                                      </p:cBhvr>
                                      <p:to>
                                        <p:strVal val="visible"/>
                                      </p:to>
                                    </p:set>
                                    <p:anim calcmode="lin" valueType="num">
                                      <p:cBhvr>
                                        <p:cTn id="147" dur="1000" fill="hold"/>
                                        <p:tgtEl>
                                          <p:spTgt spid="33"/>
                                        </p:tgtEl>
                                        <p:attrNameLst>
                                          <p:attrName>ppt_w</p:attrName>
                                        </p:attrNameLst>
                                      </p:cBhvr>
                                      <p:tavLst>
                                        <p:tav tm="0">
                                          <p:val>
                                            <p:fltVal val="0"/>
                                          </p:val>
                                        </p:tav>
                                        <p:tav tm="100000">
                                          <p:val>
                                            <p:strVal val="#ppt_w"/>
                                          </p:val>
                                        </p:tav>
                                      </p:tavLst>
                                    </p:anim>
                                    <p:anim calcmode="lin" valueType="num">
                                      <p:cBhvr>
                                        <p:cTn id="148" dur="1000" fill="hold"/>
                                        <p:tgtEl>
                                          <p:spTgt spid="33"/>
                                        </p:tgtEl>
                                        <p:attrNameLst>
                                          <p:attrName>ppt_h</p:attrName>
                                        </p:attrNameLst>
                                      </p:cBhvr>
                                      <p:tavLst>
                                        <p:tav tm="0">
                                          <p:val>
                                            <p:fltVal val="0"/>
                                          </p:val>
                                        </p:tav>
                                        <p:tav tm="100000">
                                          <p:val>
                                            <p:strVal val="#ppt_h"/>
                                          </p:val>
                                        </p:tav>
                                      </p:tavLst>
                                    </p:anim>
                                    <p:anim calcmode="lin" valueType="num">
                                      <p:cBhvr>
                                        <p:cTn id="149" dur="1000" fill="hold"/>
                                        <p:tgtEl>
                                          <p:spTgt spid="33"/>
                                        </p:tgtEl>
                                        <p:attrNameLst>
                                          <p:attrName>style.rotation</p:attrName>
                                        </p:attrNameLst>
                                      </p:cBhvr>
                                      <p:tavLst>
                                        <p:tav tm="0">
                                          <p:val>
                                            <p:fltVal val="90"/>
                                          </p:val>
                                        </p:tav>
                                        <p:tav tm="100000">
                                          <p:val>
                                            <p:fltVal val="0"/>
                                          </p:val>
                                        </p:tav>
                                      </p:tavLst>
                                    </p:anim>
                                    <p:animEffect transition="in" filter="fade">
                                      <p:cBhvr>
                                        <p:cTn id="150" dur="1000"/>
                                        <p:tgtEl>
                                          <p:spTgt spid="33"/>
                                        </p:tgtEl>
                                      </p:cBhvr>
                                    </p:animEffect>
                                  </p:childTnLst>
                                </p:cTn>
                              </p:par>
                            </p:childTnLst>
                          </p:cTn>
                        </p:par>
                      </p:childTnLst>
                    </p:cTn>
                  </p:par>
                  <p:par>
                    <p:cTn id="151" fill="hold">
                      <p:stCondLst>
                        <p:cond delay="indefinite"/>
                      </p:stCondLst>
                      <p:childTnLst>
                        <p:par>
                          <p:cTn id="152" fill="hold">
                            <p:stCondLst>
                              <p:cond delay="0"/>
                            </p:stCondLst>
                            <p:childTnLst>
                              <p:par>
                                <p:cTn id="153" presetID="31" presetClass="entr" presetSubtype="0" fill="hold" grpId="0" nodeType="clickEffect">
                                  <p:stCondLst>
                                    <p:cond delay="0"/>
                                  </p:stCondLst>
                                  <p:childTnLst>
                                    <p:set>
                                      <p:cBhvr>
                                        <p:cTn id="154" dur="1" fill="hold">
                                          <p:stCondLst>
                                            <p:cond delay="0"/>
                                          </p:stCondLst>
                                        </p:cTn>
                                        <p:tgtEl>
                                          <p:spTgt spid="34"/>
                                        </p:tgtEl>
                                        <p:attrNameLst>
                                          <p:attrName>style.visibility</p:attrName>
                                        </p:attrNameLst>
                                      </p:cBhvr>
                                      <p:to>
                                        <p:strVal val="visible"/>
                                      </p:to>
                                    </p:set>
                                    <p:anim calcmode="lin" valueType="num">
                                      <p:cBhvr>
                                        <p:cTn id="155" dur="1000" fill="hold"/>
                                        <p:tgtEl>
                                          <p:spTgt spid="34"/>
                                        </p:tgtEl>
                                        <p:attrNameLst>
                                          <p:attrName>ppt_w</p:attrName>
                                        </p:attrNameLst>
                                      </p:cBhvr>
                                      <p:tavLst>
                                        <p:tav tm="0">
                                          <p:val>
                                            <p:fltVal val="0"/>
                                          </p:val>
                                        </p:tav>
                                        <p:tav tm="100000">
                                          <p:val>
                                            <p:strVal val="#ppt_w"/>
                                          </p:val>
                                        </p:tav>
                                      </p:tavLst>
                                    </p:anim>
                                    <p:anim calcmode="lin" valueType="num">
                                      <p:cBhvr>
                                        <p:cTn id="156" dur="1000" fill="hold"/>
                                        <p:tgtEl>
                                          <p:spTgt spid="34"/>
                                        </p:tgtEl>
                                        <p:attrNameLst>
                                          <p:attrName>ppt_h</p:attrName>
                                        </p:attrNameLst>
                                      </p:cBhvr>
                                      <p:tavLst>
                                        <p:tav tm="0">
                                          <p:val>
                                            <p:fltVal val="0"/>
                                          </p:val>
                                        </p:tav>
                                        <p:tav tm="100000">
                                          <p:val>
                                            <p:strVal val="#ppt_h"/>
                                          </p:val>
                                        </p:tav>
                                      </p:tavLst>
                                    </p:anim>
                                    <p:anim calcmode="lin" valueType="num">
                                      <p:cBhvr>
                                        <p:cTn id="157" dur="1000" fill="hold"/>
                                        <p:tgtEl>
                                          <p:spTgt spid="34"/>
                                        </p:tgtEl>
                                        <p:attrNameLst>
                                          <p:attrName>style.rotation</p:attrName>
                                        </p:attrNameLst>
                                      </p:cBhvr>
                                      <p:tavLst>
                                        <p:tav tm="0">
                                          <p:val>
                                            <p:fltVal val="90"/>
                                          </p:val>
                                        </p:tav>
                                        <p:tav tm="100000">
                                          <p:val>
                                            <p:fltVal val="0"/>
                                          </p:val>
                                        </p:tav>
                                      </p:tavLst>
                                    </p:anim>
                                    <p:animEffect transition="in" filter="fade">
                                      <p:cBhvr>
                                        <p:cTn id="158" dur="1000"/>
                                        <p:tgtEl>
                                          <p:spTgt spid="34"/>
                                        </p:tgtEl>
                                      </p:cBhvr>
                                    </p:animEffect>
                                  </p:childTnLst>
                                </p:cTn>
                              </p:par>
                            </p:childTnLst>
                          </p:cTn>
                        </p:par>
                      </p:childTnLst>
                    </p:cTn>
                  </p:par>
                  <p:par>
                    <p:cTn id="159" fill="hold">
                      <p:stCondLst>
                        <p:cond delay="indefinite"/>
                      </p:stCondLst>
                      <p:childTnLst>
                        <p:par>
                          <p:cTn id="160" fill="hold">
                            <p:stCondLst>
                              <p:cond delay="0"/>
                            </p:stCondLst>
                            <p:childTnLst>
                              <p:par>
                                <p:cTn id="161" presetID="31" presetClass="entr" presetSubtype="0" fill="hold" grpId="0" nodeType="clickEffect">
                                  <p:stCondLst>
                                    <p:cond delay="0"/>
                                  </p:stCondLst>
                                  <p:childTnLst>
                                    <p:set>
                                      <p:cBhvr>
                                        <p:cTn id="162" dur="1" fill="hold">
                                          <p:stCondLst>
                                            <p:cond delay="0"/>
                                          </p:stCondLst>
                                        </p:cTn>
                                        <p:tgtEl>
                                          <p:spTgt spid="35"/>
                                        </p:tgtEl>
                                        <p:attrNameLst>
                                          <p:attrName>style.visibility</p:attrName>
                                        </p:attrNameLst>
                                      </p:cBhvr>
                                      <p:to>
                                        <p:strVal val="visible"/>
                                      </p:to>
                                    </p:set>
                                    <p:anim calcmode="lin" valueType="num">
                                      <p:cBhvr>
                                        <p:cTn id="163" dur="1000" fill="hold"/>
                                        <p:tgtEl>
                                          <p:spTgt spid="35"/>
                                        </p:tgtEl>
                                        <p:attrNameLst>
                                          <p:attrName>ppt_w</p:attrName>
                                        </p:attrNameLst>
                                      </p:cBhvr>
                                      <p:tavLst>
                                        <p:tav tm="0">
                                          <p:val>
                                            <p:fltVal val="0"/>
                                          </p:val>
                                        </p:tav>
                                        <p:tav tm="100000">
                                          <p:val>
                                            <p:strVal val="#ppt_w"/>
                                          </p:val>
                                        </p:tav>
                                      </p:tavLst>
                                    </p:anim>
                                    <p:anim calcmode="lin" valueType="num">
                                      <p:cBhvr>
                                        <p:cTn id="164" dur="1000" fill="hold"/>
                                        <p:tgtEl>
                                          <p:spTgt spid="35"/>
                                        </p:tgtEl>
                                        <p:attrNameLst>
                                          <p:attrName>ppt_h</p:attrName>
                                        </p:attrNameLst>
                                      </p:cBhvr>
                                      <p:tavLst>
                                        <p:tav tm="0">
                                          <p:val>
                                            <p:fltVal val="0"/>
                                          </p:val>
                                        </p:tav>
                                        <p:tav tm="100000">
                                          <p:val>
                                            <p:strVal val="#ppt_h"/>
                                          </p:val>
                                        </p:tav>
                                      </p:tavLst>
                                    </p:anim>
                                    <p:anim calcmode="lin" valueType="num">
                                      <p:cBhvr>
                                        <p:cTn id="165" dur="1000" fill="hold"/>
                                        <p:tgtEl>
                                          <p:spTgt spid="35"/>
                                        </p:tgtEl>
                                        <p:attrNameLst>
                                          <p:attrName>style.rotation</p:attrName>
                                        </p:attrNameLst>
                                      </p:cBhvr>
                                      <p:tavLst>
                                        <p:tav tm="0">
                                          <p:val>
                                            <p:fltVal val="90"/>
                                          </p:val>
                                        </p:tav>
                                        <p:tav tm="100000">
                                          <p:val>
                                            <p:fltVal val="0"/>
                                          </p:val>
                                        </p:tav>
                                      </p:tavLst>
                                    </p:anim>
                                    <p:animEffect transition="in" filter="fade">
                                      <p:cBhvr>
                                        <p:cTn id="166" dur="1000"/>
                                        <p:tgtEl>
                                          <p:spTgt spid="35"/>
                                        </p:tgtEl>
                                      </p:cBhvr>
                                    </p:animEffect>
                                  </p:childTnLst>
                                </p:cTn>
                              </p:par>
                            </p:childTnLst>
                          </p:cTn>
                        </p:par>
                      </p:childTnLst>
                    </p:cTn>
                  </p:par>
                  <p:par>
                    <p:cTn id="167" fill="hold">
                      <p:stCondLst>
                        <p:cond delay="indefinite"/>
                      </p:stCondLst>
                      <p:childTnLst>
                        <p:par>
                          <p:cTn id="168" fill="hold">
                            <p:stCondLst>
                              <p:cond delay="0"/>
                            </p:stCondLst>
                            <p:childTnLst>
                              <p:par>
                                <p:cTn id="169" presetID="31" presetClass="entr" presetSubtype="0" fill="hold" grpId="0" nodeType="clickEffect">
                                  <p:stCondLst>
                                    <p:cond delay="0"/>
                                  </p:stCondLst>
                                  <p:childTnLst>
                                    <p:set>
                                      <p:cBhvr>
                                        <p:cTn id="170" dur="1" fill="hold">
                                          <p:stCondLst>
                                            <p:cond delay="0"/>
                                          </p:stCondLst>
                                        </p:cTn>
                                        <p:tgtEl>
                                          <p:spTgt spid="36"/>
                                        </p:tgtEl>
                                        <p:attrNameLst>
                                          <p:attrName>style.visibility</p:attrName>
                                        </p:attrNameLst>
                                      </p:cBhvr>
                                      <p:to>
                                        <p:strVal val="visible"/>
                                      </p:to>
                                    </p:set>
                                    <p:anim calcmode="lin" valueType="num">
                                      <p:cBhvr>
                                        <p:cTn id="171" dur="1000" fill="hold"/>
                                        <p:tgtEl>
                                          <p:spTgt spid="36"/>
                                        </p:tgtEl>
                                        <p:attrNameLst>
                                          <p:attrName>ppt_w</p:attrName>
                                        </p:attrNameLst>
                                      </p:cBhvr>
                                      <p:tavLst>
                                        <p:tav tm="0">
                                          <p:val>
                                            <p:fltVal val="0"/>
                                          </p:val>
                                        </p:tav>
                                        <p:tav tm="100000">
                                          <p:val>
                                            <p:strVal val="#ppt_w"/>
                                          </p:val>
                                        </p:tav>
                                      </p:tavLst>
                                    </p:anim>
                                    <p:anim calcmode="lin" valueType="num">
                                      <p:cBhvr>
                                        <p:cTn id="172" dur="1000" fill="hold"/>
                                        <p:tgtEl>
                                          <p:spTgt spid="36"/>
                                        </p:tgtEl>
                                        <p:attrNameLst>
                                          <p:attrName>ppt_h</p:attrName>
                                        </p:attrNameLst>
                                      </p:cBhvr>
                                      <p:tavLst>
                                        <p:tav tm="0">
                                          <p:val>
                                            <p:fltVal val="0"/>
                                          </p:val>
                                        </p:tav>
                                        <p:tav tm="100000">
                                          <p:val>
                                            <p:strVal val="#ppt_h"/>
                                          </p:val>
                                        </p:tav>
                                      </p:tavLst>
                                    </p:anim>
                                    <p:anim calcmode="lin" valueType="num">
                                      <p:cBhvr>
                                        <p:cTn id="173" dur="1000" fill="hold"/>
                                        <p:tgtEl>
                                          <p:spTgt spid="36"/>
                                        </p:tgtEl>
                                        <p:attrNameLst>
                                          <p:attrName>style.rotation</p:attrName>
                                        </p:attrNameLst>
                                      </p:cBhvr>
                                      <p:tavLst>
                                        <p:tav tm="0">
                                          <p:val>
                                            <p:fltVal val="90"/>
                                          </p:val>
                                        </p:tav>
                                        <p:tav tm="100000">
                                          <p:val>
                                            <p:fltVal val="0"/>
                                          </p:val>
                                        </p:tav>
                                      </p:tavLst>
                                    </p:anim>
                                    <p:animEffect transition="in" filter="fade">
                                      <p:cBhvr>
                                        <p:cTn id="174" dur="10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7" grpId="0"/>
      <p:bldP spid="27" grpId="0"/>
      <p:bldP spid="19" grpId="0"/>
      <p:bldP spid="18" grpId="0"/>
      <p:bldP spid="21" grpId="0"/>
      <p:bldP spid="22" grpId="0"/>
      <p:bldP spid="23" grpId="0"/>
      <p:bldP spid="24" grpId="0"/>
      <p:bldP spid="28" grpId="0"/>
      <p:bldP spid="11" grpId="1"/>
      <p:bldP spid="17" grpId="1"/>
      <p:bldP spid="27" grpId="1"/>
      <p:bldP spid="19" grpId="1"/>
      <p:bldP spid="18" grpId="1"/>
      <p:bldP spid="21" grpId="1"/>
      <p:bldP spid="22" grpId="1"/>
      <p:bldP spid="23" grpId="1"/>
      <p:bldP spid="24" grpId="1"/>
      <p:bldP spid="28" grpId="1"/>
      <p:bldP spid="10" grpId="0"/>
      <p:bldP spid="10" grpId="1"/>
      <p:bldP spid="16" grpId="0"/>
      <p:bldP spid="16" grpId="1"/>
      <p:bldP spid="31" grpId="0"/>
      <p:bldP spid="31" grpId="1"/>
      <p:bldP spid="30" grpId="0"/>
      <p:bldP spid="30" grpId="1"/>
      <p:bldP spid="29" grpId="0"/>
      <p:bldP spid="29" grpId="1"/>
      <p:bldP spid="32" grpId="0"/>
      <p:bldP spid="32" grpId="1"/>
      <p:bldP spid="33" grpId="0"/>
      <p:bldP spid="33" grpId="1"/>
      <p:bldP spid="34" grpId="0"/>
      <p:bldP spid="34" grpId="1"/>
      <p:bldP spid="35" grpId="0"/>
      <p:bldP spid="35" grpId="1"/>
      <p:bldP spid="36" grpId="0"/>
      <p:bldP spid="36" grpId="1"/>
      <p:bldP spid="37" grpId="0" bldLvl="0" animBg="1"/>
      <p:bldP spid="37" grpId="1" animBg="1"/>
      <p:bldP spid="8" grpId="0"/>
      <p:bldP spid="8" grpId="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65405" y="-635"/>
            <a:ext cx="12192000" cy="6859270"/>
            <a:chOff x="0" y="-2"/>
            <a:chExt cx="19200" cy="10802"/>
          </a:xfrm>
        </p:grpSpPr>
        <p:pic>
          <p:nvPicPr>
            <p:cNvPr id="9" name="图片 8" descr="图层 28"/>
            <p:cNvPicPr>
              <a:picLocks noChangeAspect="1"/>
            </p:cNvPicPr>
            <p:nvPr/>
          </p:nvPicPr>
          <p:blipFill>
            <a:blip r:embed="rId1"/>
            <a:stretch>
              <a:fillRect/>
            </a:stretch>
          </p:blipFill>
          <p:spPr>
            <a:xfrm>
              <a:off x="0" y="-2"/>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0"/>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en-US" altLang="zh-CN" sz="3200" b="1">
                  <a:solidFill>
                    <a:schemeClr val="tx1"/>
                  </a:solidFill>
                  <a:latin typeface="Times New Roman" panose="02020603050405020304" charset="0"/>
                  <a:ea typeface="宋体" panose="02010600030101010101" pitchFamily="2" charset="-122"/>
                  <a:cs typeface="Times New Roman" panose="02020603050405020304" charset="0"/>
                </a:rPr>
                <a:t>Ask and Answer</a:t>
              </a:r>
              <a:endParaRPr lang="zh-CN" altLang="en-US" sz="3200" b="1">
                <a:solidFill>
                  <a:schemeClr val="tx1"/>
                </a:solidFill>
                <a:latin typeface="Times New Roman" panose="02020603050405020304" charset="0"/>
                <a:ea typeface="宋体" panose="02010600030101010101" pitchFamily="2" charset="-122"/>
                <a:cs typeface="Times New Roman" panose="02020603050405020304" charset="0"/>
              </a:endParaRPr>
            </a:p>
          </p:txBody>
        </p:sp>
      </p:grpSp>
      <p:grpSp>
        <p:nvGrpSpPr>
          <p:cNvPr id="8" name="组合 7"/>
          <p:cNvGrpSpPr/>
          <p:nvPr/>
        </p:nvGrpSpPr>
        <p:grpSpPr>
          <a:xfrm>
            <a:off x="390525" y="956310"/>
            <a:ext cx="11431270" cy="760730"/>
            <a:chOff x="615" y="1660"/>
            <a:chExt cx="18002" cy="1198"/>
          </a:xfrm>
        </p:grpSpPr>
        <p:sp>
          <p:nvSpPr>
            <p:cNvPr id="6" name="圆角矩形 5"/>
            <p:cNvSpPr/>
            <p:nvPr/>
          </p:nvSpPr>
          <p:spPr>
            <a:xfrm>
              <a:off x="615" y="1660"/>
              <a:ext cx="18002" cy="1198"/>
            </a:xfrm>
            <a:prstGeom prst="roundRect">
              <a:avLst/>
            </a:prstGeom>
            <a:noFill/>
            <a:ln w="28575">
              <a:solidFill>
                <a:schemeClr val="accent3">
                  <a:lumMod val="75000"/>
                </a:schemeClr>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791" y="1842"/>
              <a:ext cx="17034" cy="822"/>
            </a:xfrm>
            <a:prstGeom prst="rect">
              <a:avLst/>
            </a:prstGeom>
          </p:spPr>
          <p:txBody>
            <a:bodyPr wrap="square">
              <a:spAutoFit/>
            </a:bodyPr>
            <a:p>
              <a:pPr defTabSz="266700"/>
              <a:r>
                <a:rPr lang="en-US" altLang="zh-CN" sz="2800">
                  <a:solidFill>
                    <a:srgbClr val="1F2329"/>
                  </a:solidFill>
                  <a:latin typeface="Times New Roman" panose="02020603050405020304"/>
                  <a:ea typeface="宋体" panose="02010600030101010101" pitchFamily="2" charset="-122"/>
                </a:rPr>
                <a:t>Q1: What kind of difficulties do you think the soldiers were facing?</a:t>
              </a:r>
              <a:endParaRPr lang="en-US" altLang="zh-CN" sz="2800">
                <a:solidFill>
                  <a:srgbClr val="1F2329"/>
                </a:solidFill>
                <a:latin typeface="Times New Roman" panose="02020603050405020304"/>
                <a:ea typeface="宋体" panose="02010600030101010101" pitchFamily="2" charset="-122"/>
              </a:endParaRPr>
            </a:p>
          </p:txBody>
        </p:sp>
      </p:grpSp>
      <p:grpSp>
        <p:nvGrpSpPr>
          <p:cNvPr id="10" name="组合 9"/>
          <p:cNvGrpSpPr/>
          <p:nvPr/>
        </p:nvGrpSpPr>
        <p:grpSpPr>
          <a:xfrm>
            <a:off x="401320" y="3651250"/>
            <a:ext cx="11319510" cy="744855"/>
            <a:chOff x="379" y="1660"/>
            <a:chExt cx="18139" cy="794"/>
          </a:xfrm>
        </p:grpSpPr>
        <p:sp>
          <p:nvSpPr>
            <p:cNvPr id="11" name="圆角矩形 10"/>
            <p:cNvSpPr/>
            <p:nvPr/>
          </p:nvSpPr>
          <p:spPr>
            <a:xfrm>
              <a:off x="379" y="1660"/>
              <a:ext cx="18139" cy="794"/>
            </a:xfrm>
            <a:prstGeom prst="roundRect">
              <a:avLst/>
            </a:prstGeom>
            <a:noFill/>
            <a:ln w="28575">
              <a:solidFill>
                <a:schemeClr val="accent3">
                  <a:lumMod val="75000"/>
                </a:schemeClr>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3" name="文本框 12"/>
            <p:cNvSpPr txBox="1"/>
            <p:nvPr/>
          </p:nvSpPr>
          <p:spPr>
            <a:xfrm>
              <a:off x="380" y="1728"/>
              <a:ext cx="17843" cy="598"/>
            </a:xfrm>
            <a:prstGeom prst="rect">
              <a:avLst/>
            </a:prstGeom>
          </p:spPr>
          <p:txBody>
            <a:bodyPr wrap="square">
              <a:noAutofit/>
            </a:bodyPr>
            <a:p>
              <a:pPr defTabSz="266700"/>
              <a:r>
                <a:rPr lang="en-US" altLang="zh-CN" sz="2800">
                  <a:solidFill>
                    <a:srgbClr val="1F2329"/>
                  </a:solidFill>
                  <a:latin typeface="Times New Roman" panose="02020603050405020304"/>
                  <a:ea typeface="宋体" panose="02010600030101010101" pitchFamily="2" charset="-122"/>
                </a:rPr>
                <a:t>Q2: Why did they continue to move forward despite the </a:t>
              </a:r>
              <a:r>
                <a:rPr lang="en-US" altLang="zh-CN" sz="2800">
                  <a:solidFill>
                    <a:srgbClr val="1F2329"/>
                  </a:solidFill>
                  <a:latin typeface="Times New Roman" panose="02020603050405020304"/>
                  <a:ea typeface="宋体" panose="02010600030101010101" pitchFamily="2" charset="-122"/>
                  <a:sym typeface="+mn-ea"/>
                </a:rPr>
                <a:t>difficult conditions?</a:t>
              </a:r>
              <a:endParaRPr lang="en-US" altLang="zh-CN" sz="2800">
                <a:solidFill>
                  <a:srgbClr val="1F2329"/>
                </a:solidFill>
                <a:latin typeface="Times New Roman" panose="02020603050405020304"/>
                <a:ea typeface="宋体" panose="02010600030101010101" pitchFamily="2" charset="-122"/>
              </a:endParaRPr>
            </a:p>
            <a:p>
              <a:pPr defTabSz="266700"/>
              <a:endParaRPr lang="en-US" altLang="zh-CN" sz="2800" b="1">
                <a:solidFill>
                  <a:srgbClr val="1F2329"/>
                </a:solidFill>
                <a:latin typeface="Times New Roman" panose="02020603050405020304"/>
                <a:ea typeface="宋体" panose="02010600030101010101" pitchFamily="2" charset="-122"/>
              </a:endParaRPr>
            </a:p>
            <a:p>
              <a:pPr defTabSz="266700"/>
              <a:r>
                <a:rPr lang="en-US" altLang="zh-CN" sz="2800" b="1">
                  <a:solidFill>
                    <a:srgbClr val="1F2329"/>
                  </a:solidFill>
                  <a:latin typeface="Times New Roman" panose="02020603050405020304"/>
                  <a:ea typeface="宋体" panose="02010600030101010101" pitchFamily="2" charset="-122"/>
                </a:rPr>
                <a:t>       </a:t>
              </a:r>
              <a:endParaRPr lang="en-US" altLang="zh-CN" sz="2800" b="1">
                <a:solidFill>
                  <a:srgbClr val="1F2329"/>
                </a:solidFill>
                <a:latin typeface="Times New Roman" panose="02020603050405020304"/>
                <a:ea typeface="宋体" panose="02010600030101010101" pitchFamily="2" charset="-122"/>
              </a:endParaRPr>
            </a:p>
          </p:txBody>
        </p:sp>
      </p:grpSp>
      <p:sp>
        <p:nvSpPr>
          <p:cNvPr id="14" name="圆角矩形 13"/>
          <p:cNvSpPr/>
          <p:nvPr/>
        </p:nvSpPr>
        <p:spPr>
          <a:xfrm>
            <a:off x="401320" y="1911350"/>
            <a:ext cx="11420475" cy="1485900"/>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They suffered extremely cold weather, heavy snow and bitter wind. They had to cross high mountains, wild grasslands and dangerous rivers. Besides, they were short of food, clothes and weapons. Their equipment was very poor.</a:t>
            </a:r>
            <a:endPar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5" name="圆角矩形 14"/>
          <p:cNvSpPr/>
          <p:nvPr/>
        </p:nvSpPr>
        <p:spPr>
          <a:xfrm>
            <a:off x="401955" y="4593590"/>
            <a:ext cx="11420475" cy="1485900"/>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They held firm faith in their country and people. They hoped for national independence and a better future for ordinary people. That belief gave them great courage to keep moving.</a:t>
            </a:r>
            <a:endPar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ppt_w</p:attrName>
                                        </p:attrNameLst>
                                      </p:cBhvr>
                                      <p:tavLst>
                                        <p:tav tm="0">
                                          <p:val>
                                            <p:fltVal val="0"/>
                                          </p:val>
                                        </p:tav>
                                        <p:tav tm="100000">
                                          <p:val>
                                            <p:strVal val="#ppt_w"/>
                                          </p:val>
                                        </p:tav>
                                      </p:tavLst>
                                    </p:anim>
                                    <p:anim calcmode="lin" valueType="num">
                                      <p:cBhvr>
                                        <p:cTn id="16" dur="1000" fill="hold"/>
                                        <p:tgtEl>
                                          <p:spTgt spid="14"/>
                                        </p:tgtEl>
                                        <p:attrNameLst>
                                          <p:attrName>ppt_h</p:attrName>
                                        </p:attrNameLst>
                                      </p:cBhvr>
                                      <p:tavLst>
                                        <p:tav tm="0">
                                          <p:val>
                                            <p:fltVal val="0"/>
                                          </p:val>
                                        </p:tav>
                                        <p:tav tm="100000">
                                          <p:val>
                                            <p:strVal val="#ppt_h"/>
                                          </p:val>
                                        </p:tav>
                                      </p:tavLst>
                                    </p:anim>
                                    <p:anim calcmode="lin" valueType="num">
                                      <p:cBhvr>
                                        <p:cTn id="17" dur="1000" fill="hold"/>
                                        <p:tgtEl>
                                          <p:spTgt spid="14"/>
                                        </p:tgtEl>
                                        <p:attrNameLst>
                                          <p:attrName>style.rotation</p:attrName>
                                        </p:attrNameLst>
                                      </p:cBhvr>
                                      <p:tavLst>
                                        <p:tav tm="0">
                                          <p:val>
                                            <p:fltVal val="90"/>
                                          </p:val>
                                        </p:tav>
                                        <p:tav tm="100000">
                                          <p:val>
                                            <p:fltVal val="0"/>
                                          </p:val>
                                        </p:tav>
                                      </p:tavLst>
                                    </p:anim>
                                    <p:animEffect transition="in" filter="fade">
                                      <p:cBhvr>
                                        <p:cTn id="18" dur="1000"/>
                                        <p:tgtEl>
                                          <p:spTgt spid="14"/>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p:cTn id="23" dur="1000" fill="hold"/>
                                        <p:tgtEl>
                                          <p:spTgt spid="10"/>
                                        </p:tgtEl>
                                        <p:attrNameLst>
                                          <p:attrName>ppt_w</p:attrName>
                                        </p:attrNameLst>
                                      </p:cBhvr>
                                      <p:tavLst>
                                        <p:tav tm="0">
                                          <p:val>
                                            <p:fltVal val="0"/>
                                          </p:val>
                                        </p:tav>
                                        <p:tav tm="100000">
                                          <p:val>
                                            <p:strVal val="#ppt_w"/>
                                          </p:val>
                                        </p:tav>
                                      </p:tavLst>
                                    </p:anim>
                                    <p:anim calcmode="lin" valueType="num">
                                      <p:cBhvr>
                                        <p:cTn id="24" dur="1000" fill="hold"/>
                                        <p:tgtEl>
                                          <p:spTgt spid="10"/>
                                        </p:tgtEl>
                                        <p:attrNameLst>
                                          <p:attrName>ppt_h</p:attrName>
                                        </p:attrNameLst>
                                      </p:cBhvr>
                                      <p:tavLst>
                                        <p:tav tm="0">
                                          <p:val>
                                            <p:fltVal val="0"/>
                                          </p:val>
                                        </p:tav>
                                        <p:tav tm="100000">
                                          <p:val>
                                            <p:strVal val="#ppt_h"/>
                                          </p:val>
                                        </p:tav>
                                      </p:tavLst>
                                    </p:anim>
                                    <p:anim calcmode="lin" valueType="num">
                                      <p:cBhvr>
                                        <p:cTn id="25" dur="1000" fill="hold"/>
                                        <p:tgtEl>
                                          <p:spTgt spid="10"/>
                                        </p:tgtEl>
                                        <p:attrNameLst>
                                          <p:attrName>style.rotation</p:attrName>
                                        </p:attrNameLst>
                                      </p:cBhvr>
                                      <p:tavLst>
                                        <p:tav tm="0">
                                          <p:val>
                                            <p:fltVal val="90"/>
                                          </p:val>
                                        </p:tav>
                                        <p:tav tm="100000">
                                          <p:val>
                                            <p:fltVal val="0"/>
                                          </p:val>
                                        </p:tav>
                                      </p:tavLst>
                                    </p:anim>
                                    <p:animEffect transition="in" filter="fade">
                                      <p:cBhvr>
                                        <p:cTn id="26" dur="1000"/>
                                        <p:tgtEl>
                                          <p:spTgt spid="10"/>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fltVal val="0"/>
                                          </p:val>
                                        </p:tav>
                                        <p:tav tm="100000">
                                          <p:val>
                                            <p:strVal val="#ppt_w"/>
                                          </p:val>
                                        </p:tav>
                                      </p:tavLst>
                                    </p:anim>
                                    <p:anim calcmode="lin" valueType="num">
                                      <p:cBhvr>
                                        <p:cTn id="32" dur="1000" fill="hold"/>
                                        <p:tgtEl>
                                          <p:spTgt spid="15"/>
                                        </p:tgtEl>
                                        <p:attrNameLst>
                                          <p:attrName>ppt_h</p:attrName>
                                        </p:attrNameLst>
                                      </p:cBhvr>
                                      <p:tavLst>
                                        <p:tav tm="0">
                                          <p:val>
                                            <p:fltVal val="0"/>
                                          </p:val>
                                        </p:tav>
                                        <p:tav tm="100000">
                                          <p:val>
                                            <p:strVal val="#ppt_h"/>
                                          </p:val>
                                        </p:tav>
                                      </p:tavLst>
                                    </p:anim>
                                    <p:anim calcmode="lin" valueType="num">
                                      <p:cBhvr>
                                        <p:cTn id="33" dur="1000" fill="hold"/>
                                        <p:tgtEl>
                                          <p:spTgt spid="15"/>
                                        </p:tgtEl>
                                        <p:attrNameLst>
                                          <p:attrName>style.rotation</p:attrName>
                                        </p:attrNameLst>
                                      </p:cBhvr>
                                      <p:tavLst>
                                        <p:tav tm="0">
                                          <p:val>
                                            <p:fltVal val="90"/>
                                          </p:val>
                                        </p:tav>
                                        <p:tav tm="100000">
                                          <p:val>
                                            <p:fltVal val="0"/>
                                          </p:val>
                                        </p:tav>
                                      </p:tavLst>
                                    </p:anim>
                                    <p:animEffect transition="in" filter="fade">
                                      <p:cBhvr>
                                        <p:cTn id="3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P spid="14" grpId="1" animBg="1"/>
      <p:bldP spid="15" grpId="0" bldLvl="0" animBg="1"/>
      <p:bldP spid="15"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65405" y="-635"/>
            <a:ext cx="12192000" cy="6859270"/>
            <a:chOff x="0" y="-2"/>
            <a:chExt cx="19200" cy="10802"/>
          </a:xfrm>
        </p:grpSpPr>
        <p:pic>
          <p:nvPicPr>
            <p:cNvPr id="9" name="图片 8" descr="图层 28"/>
            <p:cNvPicPr>
              <a:picLocks noChangeAspect="1"/>
            </p:cNvPicPr>
            <p:nvPr/>
          </p:nvPicPr>
          <p:blipFill>
            <a:blip r:embed="rId1"/>
            <a:stretch>
              <a:fillRect/>
            </a:stretch>
          </p:blipFill>
          <p:spPr>
            <a:xfrm>
              <a:off x="0" y="-2"/>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0"/>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en-US" altLang="zh-CN" sz="3200" b="1">
                  <a:solidFill>
                    <a:schemeClr val="tx1"/>
                  </a:solidFill>
                  <a:latin typeface="Times New Roman" panose="02020603050405020304" charset="0"/>
                  <a:ea typeface="宋体" panose="02010600030101010101" pitchFamily="2" charset="-122"/>
                  <a:cs typeface="Times New Roman" panose="02020603050405020304" charset="0"/>
                </a:rPr>
                <a:t>Ask and Answer</a:t>
              </a:r>
              <a:r>
                <a:rPr lang="zh-CN" altLang="en-US" sz="3200" b="1">
                  <a:solidFill>
                    <a:schemeClr val="tx1"/>
                  </a:solidFill>
                  <a:latin typeface="Times New Roman" panose="02020603050405020304" charset="0"/>
                  <a:ea typeface="宋体" panose="02010600030101010101" pitchFamily="2" charset="-122"/>
                  <a:cs typeface="Times New Roman" panose="02020603050405020304" charset="0"/>
                </a:rPr>
                <a:t>（</a:t>
              </a:r>
              <a:r>
                <a:rPr lang="en-US" altLang="zh-CN" sz="3200" b="1">
                  <a:solidFill>
                    <a:schemeClr val="tx1"/>
                  </a:solidFill>
                  <a:latin typeface="Times New Roman" panose="02020603050405020304" charset="0"/>
                  <a:ea typeface="宋体" panose="02010600030101010101" pitchFamily="2" charset="-122"/>
                  <a:cs typeface="Times New Roman" panose="02020603050405020304" charset="0"/>
                </a:rPr>
                <a:t>discuss</a:t>
              </a:r>
              <a:r>
                <a:rPr lang="zh-CN" altLang="en-US" sz="3200" b="1">
                  <a:solidFill>
                    <a:schemeClr val="tx1"/>
                  </a:solidFill>
                  <a:latin typeface="Times New Roman" panose="02020603050405020304" charset="0"/>
                  <a:ea typeface="宋体" panose="02010600030101010101" pitchFamily="2" charset="-122"/>
                  <a:cs typeface="Times New Roman" panose="02020603050405020304" charset="0"/>
                </a:rPr>
                <a:t>）</a:t>
              </a:r>
              <a:endParaRPr lang="zh-CN" altLang="en-US" sz="3200" b="1">
                <a:solidFill>
                  <a:schemeClr val="tx1"/>
                </a:solidFill>
                <a:latin typeface="Times New Roman" panose="02020603050405020304" charset="0"/>
                <a:ea typeface="宋体" panose="02010600030101010101" pitchFamily="2" charset="-122"/>
                <a:cs typeface="Times New Roman" panose="02020603050405020304" charset="0"/>
              </a:endParaRPr>
            </a:p>
          </p:txBody>
        </p:sp>
      </p:grpSp>
      <p:sp>
        <p:nvSpPr>
          <p:cNvPr id="14" name="圆角矩形 13"/>
          <p:cNvSpPr/>
          <p:nvPr/>
        </p:nvSpPr>
        <p:spPr>
          <a:xfrm>
            <a:off x="401320" y="1912620"/>
            <a:ext cx="11420475" cy="1351280"/>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It shows great perseverance, fearless courage and self‑sacrifice. The soldiers never gave up even in terrible hardship. This Long‑March spirit encourages us to face difficulties bravely.</a:t>
            </a:r>
            <a:endPar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grpSp>
        <p:nvGrpSpPr>
          <p:cNvPr id="16" name="组合 15"/>
          <p:cNvGrpSpPr/>
          <p:nvPr/>
        </p:nvGrpSpPr>
        <p:grpSpPr>
          <a:xfrm>
            <a:off x="400685" y="942340"/>
            <a:ext cx="11319510" cy="744855"/>
            <a:chOff x="379" y="1660"/>
            <a:chExt cx="18139" cy="794"/>
          </a:xfrm>
        </p:grpSpPr>
        <p:sp>
          <p:nvSpPr>
            <p:cNvPr id="17" name="圆角矩形 16"/>
            <p:cNvSpPr/>
            <p:nvPr/>
          </p:nvSpPr>
          <p:spPr>
            <a:xfrm>
              <a:off x="379" y="1660"/>
              <a:ext cx="18139" cy="794"/>
            </a:xfrm>
            <a:prstGeom prst="roundRect">
              <a:avLst/>
            </a:prstGeom>
            <a:noFill/>
            <a:ln w="28575">
              <a:solidFill>
                <a:schemeClr val="accent3">
                  <a:lumMod val="75000"/>
                </a:schemeClr>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文本框 17"/>
            <p:cNvSpPr txBox="1"/>
            <p:nvPr/>
          </p:nvSpPr>
          <p:spPr>
            <a:xfrm>
              <a:off x="380" y="1728"/>
              <a:ext cx="17843" cy="598"/>
            </a:xfrm>
            <a:prstGeom prst="rect">
              <a:avLst/>
            </a:prstGeom>
          </p:spPr>
          <p:txBody>
            <a:bodyPr wrap="square">
              <a:noAutofit/>
            </a:bodyPr>
            <a:p>
              <a:pPr defTabSz="266700"/>
              <a:r>
                <a:rPr lang="en-US" altLang="zh-CN" sz="2800">
                  <a:solidFill>
                    <a:srgbClr val="1F2329"/>
                  </a:solidFill>
                  <a:latin typeface="Times New Roman" panose="02020603050405020304"/>
                  <a:ea typeface="宋体" panose="02010600030101010101" pitchFamily="2" charset="-122"/>
                </a:rPr>
                <a:t>Q3: What does this video tell us about the spirit of the Long March?</a:t>
              </a:r>
              <a:endParaRPr lang="en-US" altLang="zh-CN" sz="2800">
                <a:solidFill>
                  <a:srgbClr val="1F2329"/>
                </a:solidFill>
                <a:latin typeface="Times New Roman" panose="02020603050405020304"/>
                <a:ea typeface="宋体" panose="02010600030101010101" pitchFamily="2" charset="-122"/>
              </a:endParaRPr>
            </a:p>
            <a:p>
              <a:pPr defTabSz="266700"/>
              <a:endParaRPr lang="en-US" altLang="zh-CN" sz="2800" b="1">
                <a:solidFill>
                  <a:srgbClr val="1F2329"/>
                </a:solidFill>
                <a:latin typeface="Times New Roman" panose="02020603050405020304"/>
                <a:ea typeface="宋体" panose="02010600030101010101" pitchFamily="2" charset="-122"/>
              </a:endParaRPr>
            </a:p>
            <a:p>
              <a:pPr defTabSz="266700"/>
              <a:r>
                <a:rPr lang="en-US" altLang="zh-CN" sz="2800" b="1">
                  <a:solidFill>
                    <a:srgbClr val="1F2329"/>
                  </a:solidFill>
                  <a:latin typeface="Times New Roman" panose="02020603050405020304"/>
                  <a:ea typeface="宋体" panose="02010600030101010101" pitchFamily="2" charset="-122"/>
                </a:rPr>
                <a:t>       </a:t>
              </a:r>
              <a:endParaRPr lang="en-US" altLang="zh-CN" sz="2800" b="1">
                <a:solidFill>
                  <a:srgbClr val="1F2329"/>
                </a:solidFill>
                <a:latin typeface="Times New Roman" panose="02020603050405020304"/>
                <a:ea typeface="宋体" panose="02010600030101010101" pitchFamily="2" charset="-122"/>
              </a:endParaRPr>
            </a:p>
          </p:txBody>
        </p:sp>
      </p:grpSp>
      <p:pic>
        <p:nvPicPr>
          <p:cNvPr id="15" name="图片 14" descr="OIP-C (22)"/>
          <p:cNvPicPr>
            <a:picLocks noChangeAspect="1"/>
          </p:cNvPicPr>
          <p:nvPr/>
        </p:nvPicPr>
        <p:blipFill>
          <a:blip r:embed="rId3"/>
          <a:srcRect t="4851" r="12585" b="16894"/>
          <a:stretch>
            <a:fillRect/>
          </a:stretch>
        </p:blipFill>
        <p:spPr>
          <a:xfrm>
            <a:off x="2821940" y="3429000"/>
            <a:ext cx="6252210" cy="3310255"/>
          </a:xfrm>
          <a:prstGeom prst="rect">
            <a:avLst/>
          </a:prstGeom>
        </p:spPr>
      </p:pic>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p:cTn id="15" dur="1000" fill="hold"/>
                                        <p:tgtEl>
                                          <p:spTgt spid="14"/>
                                        </p:tgtEl>
                                        <p:attrNameLst>
                                          <p:attrName>ppt_w</p:attrName>
                                        </p:attrNameLst>
                                      </p:cBhvr>
                                      <p:tavLst>
                                        <p:tav tm="0">
                                          <p:val>
                                            <p:fltVal val="0"/>
                                          </p:val>
                                        </p:tav>
                                        <p:tav tm="100000">
                                          <p:val>
                                            <p:strVal val="#ppt_w"/>
                                          </p:val>
                                        </p:tav>
                                      </p:tavLst>
                                    </p:anim>
                                    <p:anim calcmode="lin" valueType="num">
                                      <p:cBhvr>
                                        <p:cTn id="16" dur="1000" fill="hold"/>
                                        <p:tgtEl>
                                          <p:spTgt spid="14"/>
                                        </p:tgtEl>
                                        <p:attrNameLst>
                                          <p:attrName>ppt_h</p:attrName>
                                        </p:attrNameLst>
                                      </p:cBhvr>
                                      <p:tavLst>
                                        <p:tav tm="0">
                                          <p:val>
                                            <p:fltVal val="0"/>
                                          </p:val>
                                        </p:tav>
                                        <p:tav tm="100000">
                                          <p:val>
                                            <p:strVal val="#ppt_h"/>
                                          </p:val>
                                        </p:tav>
                                      </p:tavLst>
                                    </p:anim>
                                    <p:anim calcmode="lin" valueType="num">
                                      <p:cBhvr>
                                        <p:cTn id="17" dur="1000" fill="hold"/>
                                        <p:tgtEl>
                                          <p:spTgt spid="14"/>
                                        </p:tgtEl>
                                        <p:attrNameLst>
                                          <p:attrName>style.rotation</p:attrName>
                                        </p:attrNameLst>
                                      </p:cBhvr>
                                      <p:tavLst>
                                        <p:tav tm="0">
                                          <p:val>
                                            <p:fltVal val="90"/>
                                          </p:val>
                                        </p:tav>
                                        <p:tav tm="100000">
                                          <p:val>
                                            <p:fltVal val="0"/>
                                          </p:val>
                                        </p:tav>
                                      </p:tavLst>
                                    </p:anim>
                                    <p:animEffect transition="in" filter="fade">
                                      <p:cBhvr>
                                        <p:cTn id="18" dur="1000"/>
                                        <p:tgtEl>
                                          <p:spTgt spid="14"/>
                                        </p:tgtEl>
                                      </p:cBhvr>
                                    </p:animEffect>
                                  </p:childTnLst>
                                </p:cTn>
                              </p:par>
                              <p:par>
                                <p:cTn id="19" presetID="31" presetClass="entr" presetSubtype="0"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000" fill="hold"/>
                                        <p:tgtEl>
                                          <p:spTgt spid="15"/>
                                        </p:tgtEl>
                                        <p:attrNameLst>
                                          <p:attrName>ppt_w</p:attrName>
                                        </p:attrNameLst>
                                      </p:cBhvr>
                                      <p:tavLst>
                                        <p:tav tm="0">
                                          <p:val>
                                            <p:fltVal val="0"/>
                                          </p:val>
                                        </p:tav>
                                        <p:tav tm="100000">
                                          <p:val>
                                            <p:strVal val="#ppt_w"/>
                                          </p:val>
                                        </p:tav>
                                      </p:tavLst>
                                    </p:anim>
                                    <p:anim calcmode="lin" valueType="num">
                                      <p:cBhvr>
                                        <p:cTn id="22" dur="1000" fill="hold"/>
                                        <p:tgtEl>
                                          <p:spTgt spid="15"/>
                                        </p:tgtEl>
                                        <p:attrNameLst>
                                          <p:attrName>ppt_h</p:attrName>
                                        </p:attrNameLst>
                                      </p:cBhvr>
                                      <p:tavLst>
                                        <p:tav tm="0">
                                          <p:val>
                                            <p:fltVal val="0"/>
                                          </p:val>
                                        </p:tav>
                                        <p:tav tm="100000">
                                          <p:val>
                                            <p:strVal val="#ppt_h"/>
                                          </p:val>
                                        </p:tav>
                                      </p:tavLst>
                                    </p:anim>
                                    <p:anim calcmode="lin" valueType="num">
                                      <p:cBhvr>
                                        <p:cTn id="23" dur="1000" fill="hold"/>
                                        <p:tgtEl>
                                          <p:spTgt spid="15"/>
                                        </p:tgtEl>
                                        <p:attrNameLst>
                                          <p:attrName>style.rotation</p:attrName>
                                        </p:attrNameLst>
                                      </p:cBhvr>
                                      <p:tavLst>
                                        <p:tav tm="0">
                                          <p:val>
                                            <p:fltVal val="90"/>
                                          </p:val>
                                        </p:tav>
                                        <p:tav tm="100000">
                                          <p:val>
                                            <p:fltVal val="0"/>
                                          </p:val>
                                        </p:tav>
                                      </p:tavLst>
                                    </p:anim>
                                    <p:animEffect transition="in" filter="fade">
                                      <p:cBhvr>
                                        <p:cTn id="24"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4" grpId="1"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0"/>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en-US" sz="3200" b="1" spc="100">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主题解读:以语奔赴新程</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grpSp>
      <p:sp>
        <p:nvSpPr>
          <p:cNvPr id="6" name="圆角矩形 5"/>
          <p:cNvSpPr/>
          <p:nvPr/>
        </p:nvSpPr>
        <p:spPr>
          <a:xfrm>
            <a:off x="377825" y="971550"/>
            <a:ext cx="11506200" cy="1161415"/>
          </a:xfrm>
          <a:prstGeom prst="roundRect">
            <a:avLst/>
          </a:prstGeom>
          <a:gradFill>
            <a:gsLst>
              <a:gs pos="0">
                <a:srgbClr val="D3FBF9"/>
              </a:gs>
              <a:gs pos="100000">
                <a:srgbClr val="FADD9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7" name="圆角矩形 6"/>
          <p:cNvSpPr/>
          <p:nvPr/>
        </p:nvSpPr>
        <p:spPr>
          <a:xfrm>
            <a:off x="172085" y="2254885"/>
            <a:ext cx="11848465" cy="1310640"/>
          </a:xfrm>
          <a:prstGeom prst="roundRect">
            <a:avLst/>
          </a:prstGeom>
          <a:gradFill>
            <a:gsLst>
              <a:gs pos="0">
                <a:srgbClr val="D3FBF9"/>
              </a:gs>
              <a:gs pos="100000">
                <a:srgbClr val="FADD9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zh-CN" altLang="en-US">
              <a:sym typeface="+mn-ea"/>
            </a:endParaRPr>
          </a:p>
        </p:txBody>
      </p:sp>
      <p:sp>
        <p:nvSpPr>
          <p:cNvPr id="8" name="AutoShape 9"/>
          <p:cNvSpPr/>
          <p:nvPr/>
        </p:nvSpPr>
        <p:spPr>
          <a:xfrm>
            <a:off x="752475" y="1270635"/>
            <a:ext cx="1524000" cy="862965"/>
          </a:xfrm>
          <a:prstGeom prst="rect">
            <a:avLst/>
          </a:prstGeom>
          <a:noFill/>
          <a:ln w="12700" cap="flat" cmpd="sng">
            <a:noFill/>
            <a:prstDash val="solid"/>
            <a:round/>
          </a:ln>
        </p:spPr>
        <p:txBody>
          <a:bodyPr vert="horz" wrap="square" lIns="0" tIns="0" rIns="0" bIns="0" rtlCol="0" anchor="ctr" anchorCtr="0"/>
          <a:lstStyle/>
          <a:p>
            <a:pPr marL="0" indent="0" algn="ctr">
              <a:lnSpc>
                <a:spcPct val="83000"/>
              </a:lnSpc>
              <a:defRPr/>
            </a:pPr>
            <a:r>
              <a:rPr lang="en-US" sz="4400" b="1" i="0" u="none" strike="noStrike">
                <a:solidFill>
                  <a:srgbClr val="D81E06"/>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以语</a:t>
            </a:r>
            <a:endParaRPr lang="en-US" sz="4400">
              <a:latin typeface="宋体" panose="02010600030101010101" pitchFamily="2" charset="-122"/>
              <a:ea typeface="宋体" panose="02010600030101010101" pitchFamily="2" charset="-122"/>
            </a:endParaRPr>
          </a:p>
        </p:txBody>
      </p:sp>
      <p:sp>
        <p:nvSpPr>
          <p:cNvPr id="11" name="AutoShape 10"/>
          <p:cNvSpPr/>
          <p:nvPr/>
        </p:nvSpPr>
        <p:spPr>
          <a:xfrm>
            <a:off x="3038475" y="1129030"/>
            <a:ext cx="6142990" cy="478790"/>
          </a:xfrm>
          <a:prstGeom prst="rect">
            <a:avLst/>
          </a:prstGeom>
          <a:noFill/>
          <a:ln w="12700" cap="flat" cmpd="sng">
            <a:noFill/>
            <a:prstDash val="solid"/>
            <a:round/>
          </a:ln>
        </p:spPr>
        <p:txBody>
          <a:bodyPr vert="horz" wrap="square" lIns="0" tIns="0" rIns="0" bIns="0" rtlCol="0" anchor="ctr" anchorCtr="0"/>
          <a:lstStyle/>
          <a:p>
            <a:pPr marL="0" indent="0" algn="l">
              <a:lnSpc>
                <a:spcPct val="83000"/>
              </a:lnSpc>
              <a:defRPr/>
            </a:pPr>
            <a:r>
              <a:rPr lang="en-US" sz="2800" i="0" u="none" strike="noStrike">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Take language as a tool &amp; bridge.</a:t>
            </a:r>
            <a:endParaRPr lang="zh-CN" altLang="en-US" sz="2800" i="0" u="none" strike="noStrike">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13" name="AutoShape 11"/>
          <p:cNvSpPr/>
          <p:nvPr/>
        </p:nvSpPr>
        <p:spPr>
          <a:xfrm>
            <a:off x="3444240" y="1607820"/>
            <a:ext cx="5588000" cy="467360"/>
          </a:xfrm>
          <a:prstGeom prst="rect">
            <a:avLst/>
          </a:prstGeom>
          <a:noFill/>
          <a:ln w="12700" cap="flat" cmpd="sng">
            <a:noFill/>
            <a:prstDash val="solid"/>
            <a:round/>
          </a:ln>
        </p:spPr>
        <p:txBody>
          <a:bodyPr vert="horz" wrap="square" lIns="0" tIns="0" rIns="0" bIns="0" rtlCol="0" anchor="t" anchorCtr="0"/>
          <a:lstStyle/>
          <a:p>
            <a:pPr marL="0" indent="0" algn="l">
              <a:lnSpc>
                <a:spcPct val="108000"/>
              </a:lnSpc>
              <a:defRPr/>
            </a:pPr>
            <a:r>
              <a:rPr lang="zh-CN" altLang="en-US" sz="2800">
                <a:latin typeface="宋体" panose="02010600030101010101" pitchFamily="2" charset="-122"/>
                <a:ea typeface="宋体" panose="02010600030101010101" pitchFamily="2" charset="-122"/>
              </a:rPr>
              <a:t>以语言为工具，以语言为桥梁。</a:t>
            </a:r>
            <a:endParaRPr lang="zh-CN" altLang="en-US" sz="2800">
              <a:latin typeface="宋体" panose="02010600030101010101" pitchFamily="2" charset="-122"/>
              <a:ea typeface="宋体" panose="02010600030101010101" pitchFamily="2" charset="-122"/>
            </a:endParaRPr>
          </a:p>
        </p:txBody>
      </p:sp>
      <p:sp>
        <p:nvSpPr>
          <p:cNvPr id="14" name="AutoShape 14"/>
          <p:cNvSpPr/>
          <p:nvPr/>
        </p:nvSpPr>
        <p:spPr>
          <a:xfrm>
            <a:off x="0" y="2186940"/>
            <a:ext cx="2001520" cy="1452245"/>
          </a:xfrm>
          <a:prstGeom prst="rect">
            <a:avLst/>
          </a:prstGeom>
          <a:noFill/>
          <a:ln w="12700" cap="flat" cmpd="sng">
            <a:noFill/>
            <a:prstDash val="solid"/>
            <a:round/>
          </a:ln>
        </p:spPr>
        <p:txBody>
          <a:bodyPr vert="horz" wrap="square" lIns="0" tIns="0" rIns="0" bIns="0" rtlCol="0" anchor="ctr" anchorCtr="0">
            <a:noAutofit/>
          </a:bodyPr>
          <a:lstStyle/>
          <a:p>
            <a:pPr lvl="0" indent="0" algn="ctr" fontAlgn="auto">
              <a:lnSpc>
                <a:spcPct val="100000"/>
              </a:lnSpc>
              <a:buClrTx/>
              <a:buSzTx/>
              <a:buFontTx/>
              <a:defRPr/>
            </a:pPr>
            <a:r>
              <a:rPr lang="en-US" sz="4400" b="1">
                <a:solidFill>
                  <a:srgbClr val="D81E06"/>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奔赴</a:t>
            </a:r>
            <a:endParaRPr lang="en-US" sz="4400" b="1">
              <a:solidFill>
                <a:srgbClr val="D81E06"/>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p>
            <a:pPr lvl="0" indent="0" algn="ctr" fontAlgn="auto">
              <a:lnSpc>
                <a:spcPct val="100000"/>
              </a:lnSpc>
              <a:buClrTx/>
              <a:buSzTx/>
              <a:buFontTx/>
              <a:defRPr/>
            </a:pPr>
            <a:r>
              <a:rPr lang="en-US" sz="4400" b="1">
                <a:solidFill>
                  <a:srgbClr val="D81E06"/>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新程</a:t>
            </a:r>
            <a:endParaRPr lang="en-US" sz="4400" b="1">
              <a:solidFill>
                <a:srgbClr val="D81E06"/>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sp>
        <p:nvSpPr>
          <p:cNvPr id="15" name="AutoShape 15"/>
          <p:cNvSpPr/>
          <p:nvPr/>
        </p:nvSpPr>
        <p:spPr>
          <a:xfrm>
            <a:off x="1798320" y="2186940"/>
            <a:ext cx="10085070" cy="941070"/>
          </a:xfrm>
          <a:prstGeom prst="rect">
            <a:avLst/>
          </a:prstGeom>
          <a:noFill/>
          <a:ln w="12700" cap="flat" cmpd="sng">
            <a:noFill/>
            <a:prstDash val="solid"/>
            <a:round/>
          </a:ln>
        </p:spPr>
        <p:txBody>
          <a:bodyPr vert="horz" wrap="square" lIns="0" tIns="0" rIns="0" bIns="0" rtlCol="0" anchor="ctr" anchorCtr="0"/>
          <a:lstStyle/>
          <a:p>
            <a:pPr indent="0" algn="l" fontAlgn="auto">
              <a:lnSpc>
                <a:spcPct val="100000"/>
              </a:lnSpc>
              <a:defRPr/>
            </a:pPr>
            <a:r>
              <a:rPr lang="en-US" sz="2800" i="0" u="none" strike="noStrike">
                <a:solidFill>
                  <a:srgbClr val="333333"/>
                </a:solidFill>
                <a:latin typeface="Times New Roman" panose="02020603050405020304" charset="0"/>
                <a:ea typeface="Noto Sans SC" panose="020B0200000000000000" charset="-122"/>
                <a:cs typeface="Times New Roman" panose="02020603050405020304" charset="0"/>
                <a:sym typeface="Noto Sans SC" panose="020B0200000000000000" charset="-122"/>
              </a:rPr>
              <a:t>March toward a new journey of national development &amp; youth growth</a:t>
            </a:r>
            <a:endParaRPr lang="en-US" sz="2800">
              <a:latin typeface="Times New Roman" panose="02020603050405020304" charset="0"/>
              <a:cs typeface="Times New Roman" panose="02020603050405020304" charset="0"/>
            </a:endParaRPr>
          </a:p>
        </p:txBody>
      </p:sp>
      <p:sp>
        <p:nvSpPr>
          <p:cNvPr id="16" name="AutoShape 16"/>
          <p:cNvSpPr/>
          <p:nvPr/>
        </p:nvSpPr>
        <p:spPr>
          <a:xfrm>
            <a:off x="3119755" y="3022600"/>
            <a:ext cx="7442200" cy="508000"/>
          </a:xfrm>
          <a:prstGeom prst="rect">
            <a:avLst/>
          </a:prstGeom>
          <a:noFill/>
          <a:ln w="12700" cap="flat" cmpd="sng">
            <a:noFill/>
            <a:prstDash val="solid"/>
            <a:round/>
          </a:ln>
        </p:spPr>
        <p:txBody>
          <a:bodyPr vert="horz" wrap="square" lIns="0" tIns="0" rIns="0" bIns="0" rtlCol="0" anchor="t" anchorCtr="0"/>
          <a:lstStyle/>
          <a:p>
            <a:pPr marL="0" indent="0" algn="ctr">
              <a:lnSpc>
                <a:spcPct val="108000"/>
              </a:lnSpc>
              <a:defRPr/>
            </a:pPr>
            <a:r>
              <a:rPr lang="en-US" sz="2800" b="0" i="0" u="none" strike="noStrike">
                <a:solidFill>
                  <a:srgbClr val="555555"/>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迈进国家发展与青年成长的崭新征程。</a:t>
            </a:r>
            <a:endParaRPr lang="en-US" sz="2800">
              <a:latin typeface="宋体" panose="02010600030101010101" pitchFamily="2" charset="-122"/>
              <a:ea typeface="宋体" panose="02010600030101010101" pitchFamily="2" charset="-122"/>
            </a:endParaRPr>
          </a:p>
        </p:txBody>
      </p:sp>
      <p:sp>
        <p:nvSpPr>
          <p:cNvPr id="17" name="圆角矩形 16"/>
          <p:cNvSpPr/>
          <p:nvPr/>
        </p:nvSpPr>
        <p:spPr>
          <a:xfrm>
            <a:off x="342900" y="3647440"/>
            <a:ext cx="11506200" cy="1925320"/>
          </a:xfrm>
          <a:prstGeom prst="roundRect">
            <a:avLst/>
          </a:prstGeom>
          <a:gradFill>
            <a:gsLst>
              <a:gs pos="0">
                <a:srgbClr val="D3FBF9"/>
              </a:gs>
              <a:gs pos="100000">
                <a:srgbClr val="FADD9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indent="0" algn="just" fontAlgn="auto">
              <a:lnSpc>
                <a:spcPct val="110000"/>
              </a:lnSpc>
              <a:defRPr/>
            </a:pPr>
            <a:r>
              <a:rPr lang="en-US" sz="2800">
                <a:solidFill>
                  <a:srgbClr val="464650"/>
                </a:solidFill>
                <a:latin typeface="Times New Roman" panose="02020603050405020304" charset="0"/>
                <a:ea typeface="Noto Sans SC" panose="020B0200000000000000" charset="-122"/>
                <a:cs typeface="Times New Roman" panose="02020603050405020304" charset="0"/>
                <a:sym typeface="Noto Sans SC" panose="020B0200000000000000" charset="-122"/>
              </a:rPr>
              <a:t>        English is not merely a subject for exams. It is a voice for Chinese youth. In 2026, as our country accelerates innovation and global cooperation, we need fluent English to introduce our history, technology and culture to the whole world.</a:t>
            </a:r>
            <a:endParaRPr lang="zh-CN" altLang="en-US" sz="2800">
              <a:latin typeface="Times New Roman" panose="02020603050405020304" charset="0"/>
              <a:cs typeface="Times New Roman" panose="02020603050405020304" charset="0"/>
              <a:sym typeface="+mn-ea"/>
            </a:endParaRPr>
          </a:p>
        </p:txBody>
      </p:sp>
      <p:sp>
        <p:nvSpPr>
          <p:cNvPr id="18" name="圆角矩形 17"/>
          <p:cNvSpPr/>
          <p:nvPr/>
        </p:nvSpPr>
        <p:spPr>
          <a:xfrm>
            <a:off x="342900" y="-3021330"/>
            <a:ext cx="11505565" cy="2800985"/>
          </a:xfrm>
          <a:prstGeom prst="roundRect">
            <a:avLst/>
          </a:prstGeom>
          <a:gradFill>
            <a:gsLst>
              <a:gs pos="0">
                <a:srgbClr val="C9FFBF"/>
              </a:gs>
              <a:gs pos="99000">
                <a:srgbClr val="FFB0BE">
                  <a:lumMod val="99000"/>
                  <a:lumOff val="1000"/>
                </a:srgbClr>
              </a:gs>
            </a:gsLst>
            <a:lin ang="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indent="0" algn="l" defTabSz="914400" fontAlgn="auto">
              <a:lnSpc>
                <a:spcPts val="4500"/>
              </a:lnSpc>
              <a:buClrTx/>
              <a:buSzTx/>
              <a:buFontTx/>
            </a:pPr>
            <a:r>
              <a:rPr lang="en-US" altLang="zh-CN"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英语不仅仅是一门应试科目。它是中国青年的声音。在 2026年，随着我国加快创新和全球合作的步伐，我们需要流利的英语向全世界介绍我们的历史、科技和文化。</a:t>
            </a:r>
            <a:endParaRPr lang="zh-CN" altLang="en-US" sz="32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sp>
        <p:nvSpPr>
          <p:cNvPr id="23" name="AutoShape 23"/>
          <p:cNvSpPr/>
          <p:nvPr/>
        </p:nvSpPr>
        <p:spPr>
          <a:xfrm>
            <a:off x="2002155" y="5715000"/>
            <a:ext cx="9220200" cy="838200"/>
          </a:xfrm>
          <a:prstGeom prst="rect">
            <a:avLst/>
          </a:prstGeom>
          <a:noFill/>
          <a:ln w="12700" cap="flat" cmpd="sng">
            <a:noFill/>
            <a:prstDash val="solid"/>
            <a:round/>
          </a:ln>
        </p:spPr>
        <p:txBody>
          <a:bodyPr vert="horz" wrap="square" lIns="0" tIns="0" rIns="0" bIns="0" rtlCol="0" anchor="ctr" anchorCtr="0"/>
          <a:lstStyle/>
          <a:p>
            <a:pPr marL="0" indent="0" algn="l">
              <a:lnSpc>
                <a:spcPct val="104000"/>
              </a:lnSpc>
              <a:defRPr/>
            </a:pPr>
            <a:endParaRPr lang="en-US" sz="1500" b="1" i="0" u="none" strike="noStrike">
              <a:solidFill>
                <a:srgbClr val="FFFFFF"/>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grpSp>
        <p:nvGrpSpPr>
          <p:cNvPr id="22" name="组合 21"/>
          <p:cNvGrpSpPr/>
          <p:nvPr/>
        </p:nvGrpSpPr>
        <p:grpSpPr>
          <a:xfrm>
            <a:off x="536575" y="5689600"/>
            <a:ext cx="11107420" cy="944880"/>
            <a:chOff x="845" y="8960"/>
            <a:chExt cx="17492" cy="1488"/>
          </a:xfrm>
        </p:grpSpPr>
        <p:sp>
          <p:nvSpPr>
            <p:cNvPr id="19" name="圆角矩形 18"/>
            <p:cNvSpPr/>
            <p:nvPr/>
          </p:nvSpPr>
          <p:spPr>
            <a:xfrm>
              <a:off x="845" y="8960"/>
              <a:ext cx="17492" cy="1489"/>
            </a:xfrm>
            <a:prstGeom prst="roundRect">
              <a:avLst/>
            </a:prstGeom>
            <a:gradFill>
              <a:gsLst>
                <a:gs pos="0">
                  <a:srgbClr val="C9FFBF"/>
                </a:gs>
                <a:gs pos="99000">
                  <a:srgbClr val="FFB0BE">
                    <a:lumMod val="99000"/>
                    <a:lumOff val="1000"/>
                  </a:srgbClr>
                </a:gs>
              </a:gsLst>
              <a:lin ang="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indent="0" algn="l" fontAlgn="auto">
                <a:lnSpc>
                  <a:spcPct val="100000"/>
                </a:lnSpc>
                <a:defRPr/>
              </a:pPr>
              <a:r>
                <a:rPr lang="en-US" sz="2800" b="1" spc="400">
                  <a:solidFill>
                    <a:schemeClr val="tx1">
                      <a:alpha val="90196"/>
                    </a:schemeClr>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金句</a:t>
              </a:r>
              <a:endParaRPr lang="en-US" sz="2800" b="1" spc="400">
                <a:solidFill>
                  <a:schemeClr val="tx1">
                    <a:alpha val="90196"/>
                  </a:schemeClr>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p>
              <a:pPr indent="0" algn="l" fontAlgn="auto">
                <a:lnSpc>
                  <a:spcPct val="100000"/>
                </a:lnSpc>
                <a:defRPr/>
              </a:pPr>
              <a:r>
                <a:rPr lang="zh-CN" altLang="en-US" sz="2800" b="1" spc="400">
                  <a:solidFill>
                    <a:schemeClr val="tx1">
                      <a:alpha val="90196"/>
                    </a:schemeClr>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背诵</a:t>
              </a:r>
              <a:endParaRPr lang="zh-CN" altLang="en-US" sz="2800" b="1" spc="400">
                <a:solidFill>
                  <a:schemeClr val="tx1">
                    <a:alpha val="90196"/>
                  </a:schemeClr>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sp>
          <p:nvSpPr>
            <p:cNvPr id="20" name="AutoShape 23"/>
            <p:cNvSpPr/>
            <p:nvPr/>
          </p:nvSpPr>
          <p:spPr>
            <a:xfrm>
              <a:off x="2956" y="9033"/>
              <a:ext cx="15381" cy="1320"/>
            </a:xfrm>
            <a:prstGeom prst="rect">
              <a:avLst/>
            </a:prstGeom>
            <a:noFill/>
            <a:ln w="12700" cap="flat" cmpd="sng">
              <a:noFill/>
              <a:prstDash val="solid"/>
              <a:round/>
            </a:ln>
          </p:spPr>
          <p:txBody>
            <a:bodyPr vert="horz" wrap="square" lIns="0" tIns="0" rIns="0" bIns="0" rtlCol="0" anchor="ctr" anchorCtr="0"/>
            <a:lstStyle/>
            <a:p>
              <a:pPr marL="0" indent="0" algn="l">
                <a:lnSpc>
                  <a:spcPct val="104000"/>
                </a:lnSpc>
                <a:defRPr/>
              </a:pPr>
              <a:r>
                <a:rPr lang="en-US" sz="2800" b="1" i="0" u="none" strike="noStrike">
                  <a:solidFill>
                    <a:schemeClr val="tx1"/>
                  </a:solidFill>
                  <a:latin typeface="Times New Roman" panose="02020603050405020304" charset="0"/>
                  <a:ea typeface="Noto Sans SC" panose="020B0200000000000000" charset="-122"/>
                  <a:cs typeface="Times New Roman" panose="02020603050405020304" charset="0"/>
                  <a:sym typeface="Noto Sans SC" panose="020B0200000000000000" charset="-122"/>
                </a:rPr>
                <a:t>Remember extraordinary years, march forward with language.</a:t>
              </a:r>
              <a:endParaRPr lang="en-US" sz="2800" b="1" i="0" u="none" strike="noStrike">
                <a:solidFill>
                  <a:schemeClr val="tx1"/>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grpSp>
      <p:sp>
        <p:nvSpPr>
          <p:cNvPr id="21" name="圆角矩形 20"/>
          <p:cNvSpPr/>
          <p:nvPr/>
        </p:nvSpPr>
        <p:spPr>
          <a:xfrm>
            <a:off x="3119755" y="5057775"/>
            <a:ext cx="6487795" cy="487680"/>
          </a:xfrm>
          <a:prstGeom prst="roundRect">
            <a:avLst/>
          </a:pr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ea typeface="华文楷体" panose="02010600040101010101" charset="-122"/>
                <a:cs typeface="Times New Roman" panose="02020603050405020304" charset="0"/>
              </a:rPr>
              <a:t>Read and translate the passage!</a:t>
            </a:r>
            <a:endParaRPr lang="en-US" altLang="zh-CN" sz="2800">
              <a:solidFill>
                <a:schemeClr val="tx1"/>
              </a:solidFill>
              <a:latin typeface="Times New Roman" panose="02020603050405020304" charset="0"/>
              <a:ea typeface="华文楷体" panose="02010600040101010101" charset="-122"/>
              <a:cs typeface="Times New Roman" panose="02020603050405020304" charset="0"/>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1000" fill="hold"/>
                                        <p:tgtEl>
                                          <p:spTgt spid="8"/>
                                        </p:tgtEl>
                                        <p:attrNameLst>
                                          <p:attrName>ppt_w</p:attrName>
                                        </p:attrNameLst>
                                      </p:cBhvr>
                                      <p:tavLst>
                                        <p:tav tm="0">
                                          <p:val>
                                            <p:fltVal val="0"/>
                                          </p:val>
                                        </p:tav>
                                        <p:tav tm="100000">
                                          <p:val>
                                            <p:strVal val="#ppt_w"/>
                                          </p:val>
                                        </p:tav>
                                      </p:tavLst>
                                    </p:anim>
                                    <p:anim calcmode="lin" valueType="num">
                                      <p:cBhvr>
                                        <p:cTn id="14" dur="1000" fill="hold"/>
                                        <p:tgtEl>
                                          <p:spTgt spid="8"/>
                                        </p:tgtEl>
                                        <p:attrNameLst>
                                          <p:attrName>ppt_h</p:attrName>
                                        </p:attrNameLst>
                                      </p:cBhvr>
                                      <p:tavLst>
                                        <p:tav tm="0">
                                          <p:val>
                                            <p:fltVal val="0"/>
                                          </p:val>
                                        </p:tav>
                                        <p:tav tm="100000">
                                          <p:val>
                                            <p:strVal val="#ppt_h"/>
                                          </p:val>
                                        </p:tav>
                                      </p:tavLst>
                                    </p:anim>
                                    <p:anim calcmode="lin" valueType="num">
                                      <p:cBhvr>
                                        <p:cTn id="15" dur="1000" fill="hold"/>
                                        <p:tgtEl>
                                          <p:spTgt spid="8"/>
                                        </p:tgtEl>
                                        <p:attrNameLst>
                                          <p:attrName>style.rotation</p:attrName>
                                        </p:attrNameLst>
                                      </p:cBhvr>
                                      <p:tavLst>
                                        <p:tav tm="0">
                                          <p:val>
                                            <p:fltVal val="90"/>
                                          </p:val>
                                        </p:tav>
                                        <p:tav tm="100000">
                                          <p:val>
                                            <p:fltVal val="0"/>
                                          </p:val>
                                        </p:tav>
                                      </p:tavLst>
                                    </p:anim>
                                    <p:animEffect transition="in" filter="fade">
                                      <p:cBhvr>
                                        <p:cTn id="16" dur="10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par>
                                <p:cTn id="25" presetID="31"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p:cTn id="27" dur="1000" fill="hold"/>
                                        <p:tgtEl>
                                          <p:spTgt spid="13"/>
                                        </p:tgtEl>
                                        <p:attrNameLst>
                                          <p:attrName>ppt_w</p:attrName>
                                        </p:attrNameLst>
                                      </p:cBhvr>
                                      <p:tavLst>
                                        <p:tav tm="0">
                                          <p:val>
                                            <p:fltVal val="0"/>
                                          </p:val>
                                        </p:tav>
                                        <p:tav tm="100000">
                                          <p:val>
                                            <p:strVal val="#ppt_w"/>
                                          </p:val>
                                        </p:tav>
                                      </p:tavLst>
                                    </p:anim>
                                    <p:anim calcmode="lin" valueType="num">
                                      <p:cBhvr>
                                        <p:cTn id="28" dur="1000" fill="hold"/>
                                        <p:tgtEl>
                                          <p:spTgt spid="13"/>
                                        </p:tgtEl>
                                        <p:attrNameLst>
                                          <p:attrName>ppt_h</p:attrName>
                                        </p:attrNameLst>
                                      </p:cBhvr>
                                      <p:tavLst>
                                        <p:tav tm="0">
                                          <p:val>
                                            <p:fltVal val="0"/>
                                          </p:val>
                                        </p:tav>
                                        <p:tav tm="100000">
                                          <p:val>
                                            <p:strVal val="#ppt_h"/>
                                          </p:val>
                                        </p:tav>
                                      </p:tavLst>
                                    </p:anim>
                                    <p:anim calcmode="lin" valueType="num">
                                      <p:cBhvr>
                                        <p:cTn id="29" dur="1000" fill="hold"/>
                                        <p:tgtEl>
                                          <p:spTgt spid="13"/>
                                        </p:tgtEl>
                                        <p:attrNameLst>
                                          <p:attrName>style.rotation</p:attrName>
                                        </p:attrNameLst>
                                      </p:cBhvr>
                                      <p:tavLst>
                                        <p:tav tm="0">
                                          <p:val>
                                            <p:fltVal val="90"/>
                                          </p:val>
                                        </p:tav>
                                        <p:tav tm="100000">
                                          <p:val>
                                            <p:fltVal val="0"/>
                                          </p:val>
                                        </p:tav>
                                      </p:tavLst>
                                    </p:anim>
                                    <p:animEffect transition="in" filter="fade">
                                      <p:cBhvr>
                                        <p:cTn id="30" dur="10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grpId="0" nodeType="clickEffect">
                                  <p:stCondLst>
                                    <p:cond delay="0"/>
                                  </p:stCondLst>
                                  <p:childTnLst>
                                    <p:set>
                                      <p:cBhvr>
                                        <p:cTn id="34" dur="1" fill="hold">
                                          <p:stCondLst>
                                            <p:cond delay="0"/>
                                          </p:stCondLst>
                                        </p:cTn>
                                        <p:tgtEl>
                                          <p:spTgt spid="14"/>
                                        </p:tgtEl>
                                        <p:attrNameLst>
                                          <p:attrName>style.visibility</p:attrName>
                                        </p:attrNameLst>
                                      </p:cBhvr>
                                      <p:to>
                                        <p:strVal val="visible"/>
                                      </p:to>
                                    </p:set>
                                    <p:anim calcmode="lin" valueType="num">
                                      <p:cBhvr>
                                        <p:cTn id="35" dur="1000" fill="hold"/>
                                        <p:tgtEl>
                                          <p:spTgt spid="14"/>
                                        </p:tgtEl>
                                        <p:attrNameLst>
                                          <p:attrName>ppt_w</p:attrName>
                                        </p:attrNameLst>
                                      </p:cBhvr>
                                      <p:tavLst>
                                        <p:tav tm="0">
                                          <p:val>
                                            <p:fltVal val="0"/>
                                          </p:val>
                                        </p:tav>
                                        <p:tav tm="100000">
                                          <p:val>
                                            <p:strVal val="#ppt_w"/>
                                          </p:val>
                                        </p:tav>
                                      </p:tavLst>
                                    </p:anim>
                                    <p:anim calcmode="lin" valueType="num">
                                      <p:cBhvr>
                                        <p:cTn id="36" dur="1000" fill="hold"/>
                                        <p:tgtEl>
                                          <p:spTgt spid="14"/>
                                        </p:tgtEl>
                                        <p:attrNameLst>
                                          <p:attrName>ppt_h</p:attrName>
                                        </p:attrNameLst>
                                      </p:cBhvr>
                                      <p:tavLst>
                                        <p:tav tm="0">
                                          <p:val>
                                            <p:fltVal val="0"/>
                                          </p:val>
                                        </p:tav>
                                        <p:tav tm="100000">
                                          <p:val>
                                            <p:strVal val="#ppt_h"/>
                                          </p:val>
                                        </p:tav>
                                      </p:tavLst>
                                    </p:anim>
                                    <p:anim calcmode="lin" valueType="num">
                                      <p:cBhvr>
                                        <p:cTn id="37" dur="1000" fill="hold"/>
                                        <p:tgtEl>
                                          <p:spTgt spid="14"/>
                                        </p:tgtEl>
                                        <p:attrNameLst>
                                          <p:attrName>style.rotation</p:attrName>
                                        </p:attrNameLst>
                                      </p:cBhvr>
                                      <p:tavLst>
                                        <p:tav tm="0">
                                          <p:val>
                                            <p:fltVal val="90"/>
                                          </p:val>
                                        </p:tav>
                                        <p:tav tm="100000">
                                          <p:val>
                                            <p:fltVal val="0"/>
                                          </p:val>
                                        </p:tav>
                                      </p:tavLst>
                                    </p:anim>
                                    <p:animEffect transition="in" filter="fade">
                                      <p:cBhvr>
                                        <p:cTn id="38" dur="1000"/>
                                        <p:tgtEl>
                                          <p:spTgt spid="14"/>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p:cTn id="41" dur="1000" fill="hold"/>
                                        <p:tgtEl>
                                          <p:spTgt spid="7"/>
                                        </p:tgtEl>
                                        <p:attrNameLst>
                                          <p:attrName>ppt_w</p:attrName>
                                        </p:attrNameLst>
                                      </p:cBhvr>
                                      <p:tavLst>
                                        <p:tav tm="0">
                                          <p:val>
                                            <p:fltVal val="0"/>
                                          </p:val>
                                        </p:tav>
                                        <p:tav tm="100000">
                                          <p:val>
                                            <p:strVal val="#ppt_w"/>
                                          </p:val>
                                        </p:tav>
                                      </p:tavLst>
                                    </p:anim>
                                    <p:anim calcmode="lin" valueType="num">
                                      <p:cBhvr>
                                        <p:cTn id="42" dur="1000" fill="hold"/>
                                        <p:tgtEl>
                                          <p:spTgt spid="7"/>
                                        </p:tgtEl>
                                        <p:attrNameLst>
                                          <p:attrName>ppt_h</p:attrName>
                                        </p:attrNameLst>
                                      </p:cBhvr>
                                      <p:tavLst>
                                        <p:tav tm="0">
                                          <p:val>
                                            <p:fltVal val="0"/>
                                          </p:val>
                                        </p:tav>
                                        <p:tav tm="100000">
                                          <p:val>
                                            <p:strVal val="#ppt_h"/>
                                          </p:val>
                                        </p:tav>
                                      </p:tavLst>
                                    </p:anim>
                                    <p:anim calcmode="lin" valueType="num">
                                      <p:cBhvr>
                                        <p:cTn id="43" dur="1000" fill="hold"/>
                                        <p:tgtEl>
                                          <p:spTgt spid="7"/>
                                        </p:tgtEl>
                                        <p:attrNameLst>
                                          <p:attrName>style.rotation</p:attrName>
                                        </p:attrNameLst>
                                      </p:cBhvr>
                                      <p:tavLst>
                                        <p:tav tm="0">
                                          <p:val>
                                            <p:fltVal val="90"/>
                                          </p:val>
                                        </p:tav>
                                        <p:tav tm="100000">
                                          <p:val>
                                            <p:fltVal val="0"/>
                                          </p:val>
                                        </p:tav>
                                      </p:tavLst>
                                    </p:anim>
                                    <p:animEffect transition="in" filter="fade">
                                      <p:cBhvr>
                                        <p:cTn id="44" dur="1000"/>
                                        <p:tgtEl>
                                          <p:spTgt spid="7"/>
                                        </p:tgtEl>
                                      </p:cBhvr>
                                    </p:animEffect>
                                  </p:childTnLst>
                                </p:cTn>
                              </p:par>
                            </p:childTnLst>
                          </p:cTn>
                        </p:par>
                      </p:childTnLst>
                    </p:cTn>
                  </p:par>
                  <p:par>
                    <p:cTn id="45" fill="hold">
                      <p:stCondLst>
                        <p:cond delay="indefinite"/>
                      </p:stCondLst>
                      <p:childTnLst>
                        <p:par>
                          <p:cTn id="46" fill="hold">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5"/>
                                        </p:tgtEl>
                                        <p:attrNameLst>
                                          <p:attrName>style.visibility</p:attrName>
                                        </p:attrNameLst>
                                      </p:cBhvr>
                                      <p:to>
                                        <p:strVal val="visible"/>
                                      </p:to>
                                    </p:set>
                                    <p:anim calcmode="lin" valueType="num">
                                      <p:cBhvr>
                                        <p:cTn id="49" dur="1000" fill="hold"/>
                                        <p:tgtEl>
                                          <p:spTgt spid="15"/>
                                        </p:tgtEl>
                                        <p:attrNameLst>
                                          <p:attrName>ppt_w</p:attrName>
                                        </p:attrNameLst>
                                      </p:cBhvr>
                                      <p:tavLst>
                                        <p:tav tm="0">
                                          <p:val>
                                            <p:fltVal val="0"/>
                                          </p:val>
                                        </p:tav>
                                        <p:tav tm="100000">
                                          <p:val>
                                            <p:strVal val="#ppt_w"/>
                                          </p:val>
                                        </p:tav>
                                      </p:tavLst>
                                    </p:anim>
                                    <p:anim calcmode="lin" valueType="num">
                                      <p:cBhvr>
                                        <p:cTn id="50" dur="1000" fill="hold"/>
                                        <p:tgtEl>
                                          <p:spTgt spid="15"/>
                                        </p:tgtEl>
                                        <p:attrNameLst>
                                          <p:attrName>ppt_h</p:attrName>
                                        </p:attrNameLst>
                                      </p:cBhvr>
                                      <p:tavLst>
                                        <p:tav tm="0">
                                          <p:val>
                                            <p:fltVal val="0"/>
                                          </p:val>
                                        </p:tav>
                                        <p:tav tm="100000">
                                          <p:val>
                                            <p:strVal val="#ppt_h"/>
                                          </p:val>
                                        </p:tav>
                                      </p:tavLst>
                                    </p:anim>
                                    <p:anim calcmode="lin" valueType="num">
                                      <p:cBhvr>
                                        <p:cTn id="51" dur="1000" fill="hold"/>
                                        <p:tgtEl>
                                          <p:spTgt spid="15"/>
                                        </p:tgtEl>
                                        <p:attrNameLst>
                                          <p:attrName>style.rotation</p:attrName>
                                        </p:attrNameLst>
                                      </p:cBhvr>
                                      <p:tavLst>
                                        <p:tav tm="0">
                                          <p:val>
                                            <p:fltVal val="90"/>
                                          </p:val>
                                        </p:tav>
                                        <p:tav tm="100000">
                                          <p:val>
                                            <p:fltVal val="0"/>
                                          </p:val>
                                        </p:tav>
                                      </p:tavLst>
                                    </p:anim>
                                    <p:animEffect transition="in" filter="fade">
                                      <p:cBhvr>
                                        <p:cTn id="52" dur="1000"/>
                                        <p:tgtEl>
                                          <p:spTgt spid="15"/>
                                        </p:tgtEl>
                                      </p:cBhvr>
                                    </p:animEffect>
                                  </p:childTnLst>
                                </p:cTn>
                              </p:par>
                              <p:par>
                                <p:cTn id="53" presetID="31"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1000" fill="hold"/>
                                        <p:tgtEl>
                                          <p:spTgt spid="16"/>
                                        </p:tgtEl>
                                        <p:attrNameLst>
                                          <p:attrName>ppt_w</p:attrName>
                                        </p:attrNameLst>
                                      </p:cBhvr>
                                      <p:tavLst>
                                        <p:tav tm="0">
                                          <p:val>
                                            <p:fltVal val="0"/>
                                          </p:val>
                                        </p:tav>
                                        <p:tav tm="100000">
                                          <p:val>
                                            <p:strVal val="#ppt_w"/>
                                          </p:val>
                                        </p:tav>
                                      </p:tavLst>
                                    </p:anim>
                                    <p:anim calcmode="lin" valueType="num">
                                      <p:cBhvr>
                                        <p:cTn id="56" dur="1000" fill="hold"/>
                                        <p:tgtEl>
                                          <p:spTgt spid="16"/>
                                        </p:tgtEl>
                                        <p:attrNameLst>
                                          <p:attrName>ppt_h</p:attrName>
                                        </p:attrNameLst>
                                      </p:cBhvr>
                                      <p:tavLst>
                                        <p:tav tm="0">
                                          <p:val>
                                            <p:fltVal val="0"/>
                                          </p:val>
                                        </p:tav>
                                        <p:tav tm="100000">
                                          <p:val>
                                            <p:strVal val="#ppt_h"/>
                                          </p:val>
                                        </p:tav>
                                      </p:tavLst>
                                    </p:anim>
                                    <p:anim calcmode="lin" valueType="num">
                                      <p:cBhvr>
                                        <p:cTn id="57" dur="1000" fill="hold"/>
                                        <p:tgtEl>
                                          <p:spTgt spid="16"/>
                                        </p:tgtEl>
                                        <p:attrNameLst>
                                          <p:attrName>style.rotation</p:attrName>
                                        </p:attrNameLst>
                                      </p:cBhvr>
                                      <p:tavLst>
                                        <p:tav tm="0">
                                          <p:val>
                                            <p:fltVal val="90"/>
                                          </p:val>
                                        </p:tav>
                                        <p:tav tm="100000">
                                          <p:val>
                                            <p:fltVal val="0"/>
                                          </p:val>
                                        </p:tav>
                                      </p:tavLst>
                                    </p:anim>
                                    <p:animEffect transition="in" filter="fade">
                                      <p:cBhvr>
                                        <p:cTn id="58" dur="10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1000" fill="hold"/>
                                        <p:tgtEl>
                                          <p:spTgt spid="17"/>
                                        </p:tgtEl>
                                        <p:attrNameLst>
                                          <p:attrName>ppt_w</p:attrName>
                                        </p:attrNameLst>
                                      </p:cBhvr>
                                      <p:tavLst>
                                        <p:tav tm="0">
                                          <p:val>
                                            <p:fltVal val="0"/>
                                          </p:val>
                                        </p:tav>
                                        <p:tav tm="100000">
                                          <p:val>
                                            <p:strVal val="#ppt_w"/>
                                          </p:val>
                                        </p:tav>
                                      </p:tavLst>
                                    </p:anim>
                                    <p:anim calcmode="lin" valueType="num">
                                      <p:cBhvr>
                                        <p:cTn id="64" dur="1000" fill="hold"/>
                                        <p:tgtEl>
                                          <p:spTgt spid="17"/>
                                        </p:tgtEl>
                                        <p:attrNameLst>
                                          <p:attrName>ppt_h</p:attrName>
                                        </p:attrNameLst>
                                      </p:cBhvr>
                                      <p:tavLst>
                                        <p:tav tm="0">
                                          <p:val>
                                            <p:fltVal val="0"/>
                                          </p:val>
                                        </p:tav>
                                        <p:tav tm="100000">
                                          <p:val>
                                            <p:strVal val="#ppt_h"/>
                                          </p:val>
                                        </p:tav>
                                      </p:tavLst>
                                    </p:anim>
                                    <p:anim calcmode="lin" valueType="num">
                                      <p:cBhvr>
                                        <p:cTn id="65" dur="1000" fill="hold"/>
                                        <p:tgtEl>
                                          <p:spTgt spid="17"/>
                                        </p:tgtEl>
                                        <p:attrNameLst>
                                          <p:attrName>style.rotation</p:attrName>
                                        </p:attrNameLst>
                                      </p:cBhvr>
                                      <p:tavLst>
                                        <p:tav tm="0">
                                          <p:val>
                                            <p:fltVal val="90"/>
                                          </p:val>
                                        </p:tav>
                                        <p:tav tm="100000">
                                          <p:val>
                                            <p:fltVal val="0"/>
                                          </p:val>
                                        </p:tav>
                                      </p:tavLst>
                                    </p:anim>
                                    <p:animEffect transition="in" filter="fade">
                                      <p:cBhvr>
                                        <p:cTn id="66" dur="1000"/>
                                        <p:tgtEl>
                                          <p:spTgt spid="17"/>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21"/>
                                        </p:tgtEl>
                                        <p:attrNameLst>
                                          <p:attrName>style.visibility</p:attrName>
                                        </p:attrNameLst>
                                      </p:cBhvr>
                                      <p:to>
                                        <p:strVal val="visible"/>
                                      </p:to>
                                    </p:set>
                                    <p:anim calcmode="lin" valueType="num">
                                      <p:cBhvr>
                                        <p:cTn id="71" dur="1000" fill="hold"/>
                                        <p:tgtEl>
                                          <p:spTgt spid="21"/>
                                        </p:tgtEl>
                                        <p:attrNameLst>
                                          <p:attrName>ppt_w</p:attrName>
                                        </p:attrNameLst>
                                      </p:cBhvr>
                                      <p:tavLst>
                                        <p:tav tm="0">
                                          <p:val>
                                            <p:fltVal val="0"/>
                                          </p:val>
                                        </p:tav>
                                        <p:tav tm="100000">
                                          <p:val>
                                            <p:strVal val="#ppt_w"/>
                                          </p:val>
                                        </p:tav>
                                      </p:tavLst>
                                    </p:anim>
                                    <p:anim calcmode="lin" valueType="num">
                                      <p:cBhvr>
                                        <p:cTn id="72" dur="1000" fill="hold"/>
                                        <p:tgtEl>
                                          <p:spTgt spid="21"/>
                                        </p:tgtEl>
                                        <p:attrNameLst>
                                          <p:attrName>ppt_h</p:attrName>
                                        </p:attrNameLst>
                                      </p:cBhvr>
                                      <p:tavLst>
                                        <p:tav tm="0">
                                          <p:val>
                                            <p:fltVal val="0"/>
                                          </p:val>
                                        </p:tav>
                                        <p:tav tm="100000">
                                          <p:val>
                                            <p:strVal val="#ppt_h"/>
                                          </p:val>
                                        </p:tav>
                                      </p:tavLst>
                                    </p:anim>
                                    <p:anim calcmode="lin" valueType="num">
                                      <p:cBhvr>
                                        <p:cTn id="73" dur="1000" fill="hold"/>
                                        <p:tgtEl>
                                          <p:spTgt spid="21"/>
                                        </p:tgtEl>
                                        <p:attrNameLst>
                                          <p:attrName>style.rotation</p:attrName>
                                        </p:attrNameLst>
                                      </p:cBhvr>
                                      <p:tavLst>
                                        <p:tav tm="0">
                                          <p:val>
                                            <p:fltVal val="90"/>
                                          </p:val>
                                        </p:tav>
                                        <p:tav tm="100000">
                                          <p:val>
                                            <p:fltVal val="0"/>
                                          </p:val>
                                        </p:tav>
                                      </p:tavLst>
                                    </p:anim>
                                    <p:animEffect transition="in" filter="fade">
                                      <p:cBhvr>
                                        <p:cTn id="74" dur="1000"/>
                                        <p:tgtEl>
                                          <p:spTgt spid="21"/>
                                        </p:tgtEl>
                                      </p:cBhvr>
                                    </p:animEffect>
                                  </p:childTnLst>
                                </p:cTn>
                              </p:par>
                            </p:childTnLst>
                          </p:cTn>
                        </p:par>
                      </p:childTnLst>
                    </p:cTn>
                  </p:par>
                  <p:par>
                    <p:cTn id="75" fill="hold">
                      <p:stCondLst>
                        <p:cond delay="indefinite"/>
                      </p:stCondLst>
                      <p:childTnLst>
                        <p:par>
                          <p:cTn id="76" fill="hold">
                            <p:stCondLst>
                              <p:cond delay="0"/>
                            </p:stCondLst>
                            <p:childTnLst>
                              <p:par>
                                <p:cTn id="77" presetID="0" presetClass="path" presetSubtype="0" accel="50000" decel="50000" fill="hold" grpId="0" nodeType="clickEffect">
                                  <p:stCondLst>
                                    <p:cond delay="0"/>
                                  </p:stCondLst>
                                  <p:childTnLst>
                                    <p:animMotion origin="layout" path="M -0.00255208 -0.00305552 L -0.00255208 0.546019 " pathEditMode="relative" rAng="0" ptsTypes="">
                                      <p:cBhvr>
                                        <p:cTn id="78" dur="2000" fill="hold"/>
                                        <p:tgtEl>
                                          <p:spTgt spid="18"/>
                                        </p:tgtEl>
                                        <p:attrNameLst>
                                          <p:attrName>ppt_x</p:attrName>
                                          <p:attrName>ppt_y</p:attrName>
                                        </p:attrNameLst>
                                      </p:cBhvr>
                                      <p:rCtr x="0" y="275"/>
                                    </p:animMotion>
                                  </p:childTnLst>
                                </p:cTn>
                              </p:par>
                            </p:childTnLst>
                          </p:cTn>
                        </p:par>
                      </p:childTnLst>
                    </p:cTn>
                  </p:par>
                  <p:par>
                    <p:cTn id="79" fill="hold">
                      <p:stCondLst>
                        <p:cond delay="indefinite"/>
                      </p:stCondLst>
                      <p:childTnLst>
                        <p:par>
                          <p:cTn id="80" fill="hold">
                            <p:stCondLst>
                              <p:cond delay="0"/>
                            </p:stCondLst>
                            <p:childTnLst>
                              <p:par>
                                <p:cTn id="81" presetID="31" presetClass="entr" presetSubtype="0" fill="hold" nodeType="clickEffect">
                                  <p:stCondLst>
                                    <p:cond delay="0"/>
                                  </p:stCondLst>
                                  <p:childTnLst>
                                    <p:set>
                                      <p:cBhvr>
                                        <p:cTn id="82" dur="1" fill="hold">
                                          <p:stCondLst>
                                            <p:cond delay="0"/>
                                          </p:stCondLst>
                                        </p:cTn>
                                        <p:tgtEl>
                                          <p:spTgt spid="22"/>
                                        </p:tgtEl>
                                        <p:attrNameLst>
                                          <p:attrName>style.visibility</p:attrName>
                                        </p:attrNameLst>
                                      </p:cBhvr>
                                      <p:to>
                                        <p:strVal val="visible"/>
                                      </p:to>
                                    </p:set>
                                    <p:anim calcmode="lin" valueType="num">
                                      <p:cBhvr>
                                        <p:cTn id="83" dur="1000" fill="hold"/>
                                        <p:tgtEl>
                                          <p:spTgt spid="22"/>
                                        </p:tgtEl>
                                        <p:attrNameLst>
                                          <p:attrName>ppt_w</p:attrName>
                                        </p:attrNameLst>
                                      </p:cBhvr>
                                      <p:tavLst>
                                        <p:tav tm="0">
                                          <p:val>
                                            <p:fltVal val="0"/>
                                          </p:val>
                                        </p:tav>
                                        <p:tav tm="100000">
                                          <p:val>
                                            <p:strVal val="#ppt_w"/>
                                          </p:val>
                                        </p:tav>
                                      </p:tavLst>
                                    </p:anim>
                                    <p:anim calcmode="lin" valueType="num">
                                      <p:cBhvr>
                                        <p:cTn id="84" dur="1000" fill="hold"/>
                                        <p:tgtEl>
                                          <p:spTgt spid="22"/>
                                        </p:tgtEl>
                                        <p:attrNameLst>
                                          <p:attrName>ppt_h</p:attrName>
                                        </p:attrNameLst>
                                      </p:cBhvr>
                                      <p:tavLst>
                                        <p:tav tm="0">
                                          <p:val>
                                            <p:fltVal val="0"/>
                                          </p:val>
                                        </p:tav>
                                        <p:tav tm="100000">
                                          <p:val>
                                            <p:strVal val="#ppt_h"/>
                                          </p:val>
                                        </p:tav>
                                      </p:tavLst>
                                    </p:anim>
                                    <p:anim calcmode="lin" valueType="num">
                                      <p:cBhvr>
                                        <p:cTn id="85" dur="1000" fill="hold"/>
                                        <p:tgtEl>
                                          <p:spTgt spid="22"/>
                                        </p:tgtEl>
                                        <p:attrNameLst>
                                          <p:attrName>style.rotation</p:attrName>
                                        </p:attrNameLst>
                                      </p:cBhvr>
                                      <p:tavLst>
                                        <p:tav tm="0">
                                          <p:val>
                                            <p:fltVal val="90"/>
                                          </p:val>
                                        </p:tav>
                                        <p:tav tm="100000">
                                          <p:val>
                                            <p:fltVal val="0"/>
                                          </p:val>
                                        </p:tav>
                                      </p:tavLst>
                                    </p:anim>
                                    <p:animEffect transition="in" filter="fade">
                                      <p:cBhvr>
                                        <p:cTn id="86"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P spid="8" grpId="0"/>
      <p:bldP spid="6" grpId="1" animBg="1"/>
      <p:bldP spid="8" grpId="1"/>
      <p:bldP spid="11" grpId="0"/>
      <p:bldP spid="13" grpId="0"/>
      <p:bldP spid="11" grpId="1"/>
      <p:bldP spid="13" grpId="1"/>
      <p:bldP spid="14" grpId="0"/>
      <p:bldP spid="7" grpId="0" bldLvl="0" animBg="1"/>
      <p:bldP spid="14" grpId="1"/>
      <p:bldP spid="7" grpId="1" animBg="1"/>
      <p:bldP spid="15" grpId="0"/>
      <p:bldP spid="16" grpId="0"/>
      <p:bldP spid="15" grpId="1"/>
      <p:bldP spid="16" grpId="1"/>
      <p:bldP spid="17" grpId="0" bldLvl="0" animBg="1"/>
      <p:bldP spid="17" grpId="1" animBg="1"/>
      <p:bldP spid="18" grpId="0" animBg="1"/>
      <p:bldP spid="21" grpId="0" animBg="1"/>
      <p:bldP spid="21" grpId="1"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5" name="组合 14"/>
          <p:cNvGrpSpPr/>
          <p:nvPr/>
        </p:nvGrpSpPr>
        <p:grpSpPr>
          <a:xfrm>
            <a:off x="0" y="-635"/>
            <a:ext cx="12192000" cy="6858635"/>
            <a:chOff x="0" y="-1"/>
            <a:chExt cx="19200" cy="10801"/>
          </a:xfrm>
        </p:grpSpPr>
        <p:pic>
          <p:nvPicPr>
            <p:cNvPr id="9" name="图片 8" descr="图层 28"/>
            <p:cNvPicPr>
              <a:picLocks noChangeAspect="1"/>
            </p:cNvPicPr>
            <p:nvPr/>
          </p:nvPicPr>
          <p:blipFill>
            <a:blip r:embed="rId1"/>
            <a:stretch>
              <a:fillRect/>
            </a:stretch>
          </p:blipFill>
          <p:spPr>
            <a:xfrm>
              <a:off x="0" y="0"/>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sp>
        <p:nvSpPr>
          <p:cNvPr id="13" name="圆角矩形 12"/>
          <p:cNvSpPr/>
          <p:nvPr/>
        </p:nvSpPr>
        <p:spPr>
          <a:xfrm>
            <a:off x="3964940" y="193675"/>
            <a:ext cx="4471670" cy="659765"/>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zh-CN" altLang="en-US" sz="3200" b="1">
                <a:solidFill>
                  <a:schemeClr val="tx1"/>
                </a:solidFill>
                <a:latin typeface="宋体" panose="02010600030101010101" pitchFamily="2" charset="-122"/>
                <a:ea typeface="宋体" panose="02010600030101010101" pitchFamily="2" charset="-122"/>
              </a:rPr>
              <a:t>主要教学内容</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20" name="Freeform 19"/>
          <p:cNvSpPr/>
          <p:nvPr>
            <p:custDataLst>
              <p:tags r:id="rId2"/>
            </p:custDataLst>
          </p:nvPr>
        </p:nvSpPr>
        <p:spPr bwMode="auto">
          <a:xfrm>
            <a:off x="3954610" y="1210349"/>
            <a:ext cx="2078492" cy="3110640"/>
          </a:xfrm>
          <a:custGeom>
            <a:avLst/>
            <a:gdLst>
              <a:gd name="T0" fmla="*/ 0 w 701"/>
              <a:gd name="T1" fmla="*/ 701 h 1049"/>
              <a:gd name="T2" fmla="*/ 93 w 701"/>
              <a:gd name="T3" fmla="*/ 1049 h 1049"/>
              <a:gd name="T4" fmla="*/ 96 w 701"/>
              <a:gd name="T5" fmla="*/ 1049 h 1049"/>
              <a:gd name="T6" fmla="*/ 701 w 701"/>
              <a:gd name="T7" fmla="*/ 699 h 1049"/>
              <a:gd name="T8" fmla="*/ 701 w 701"/>
              <a:gd name="T9" fmla="*/ 0 h 1049"/>
              <a:gd name="T10" fmla="*/ 0 w 701"/>
              <a:gd name="T11" fmla="*/ 701 h 1049"/>
            </a:gdLst>
            <a:ahLst/>
            <a:cxnLst>
              <a:cxn ang="0">
                <a:pos x="T0" y="T1"/>
              </a:cxn>
              <a:cxn ang="0">
                <a:pos x="T2" y="T3"/>
              </a:cxn>
              <a:cxn ang="0">
                <a:pos x="T4" y="T5"/>
              </a:cxn>
              <a:cxn ang="0">
                <a:pos x="T6" y="T7"/>
              </a:cxn>
              <a:cxn ang="0">
                <a:pos x="T8" y="T9"/>
              </a:cxn>
              <a:cxn ang="0">
                <a:pos x="T10" y="T11"/>
              </a:cxn>
            </a:cxnLst>
            <a:rect l="0" t="0" r="r" b="b"/>
            <a:pathLst>
              <a:path w="701" h="1049">
                <a:moveTo>
                  <a:pt x="0" y="701"/>
                </a:moveTo>
                <a:cubicBezTo>
                  <a:pt x="0" y="827"/>
                  <a:pt x="34" y="946"/>
                  <a:pt x="93" y="1049"/>
                </a:cubicBezTo>
                <a:cubicBezTo>
                  <a:pt x="96" y="1049"/>
                  <a:pt x="96" y="1049"/>
                  <a:pt x="96" y="1049"/>
                </a:cubicBezTo>
                <a:cubicBezTo>
                  <a:pt x="701" y="699"/>
                  <a:pt x="701" y="699"/>
                  <a:pt x="701" y="699"/>
                </a:cubicBezTo>
                <a:cubicBezTo>
                  <a:pt x="701" y="0"/>
                  <a:pt x="701" y="0"/>
                  <a:pt x="701" y="0"/>
                </a:cubicBezTo>
                <a:cubicBezTo>
                  <a:pt x="314" y="0"/>
                  <a:pt x="0" y="314"/>
                  <a:pt x="0" y="701"/>
                </a:cubicBezTo>
                <a:close/>
              </a:path>
            </a:pathLst>
          </a:custGeom>
          <a:gradFill>
            <a:gsLst>
              <a:gs pos="70000">
                <a:srgbClr val="D0A1F2"/>
              </a:gs>
              <a:gs pos="0">
                <a:srgbClr val="F5EEFE"/>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21" name="Freeform 20"/>
          <p:cNvSpPr/>
          <p:nvPr>
            <p:custDataLst>
              <p:tags r:id="rId3"/>
            </p:custDataLst>
          </p:nvPr>
        </p:nvSpPr>
        <p:spPr bwMode="auto">
          <a:xfrm>
            <a:off x="4238557" y="3283162"/>
            <a:ext cx="3593350" cy="2372378"/>
          </a:xfrm>
          <a:custGeom>
            <a:avLst/>
            <a:gdLst>
              <a:gd name="T0" fmla="*/ 957 w 1212"/>
              <a:gd name="T1" fmla="*/ 606 h 800"/>
              <a:gd name="T2" fmla="*/ 1212 w 1212"/>
              <a:gd name="T3" fmla="*/ 352 h 800"/>
              <a:gd name="T4" fmla="*/ 1210 w 1212"/>
              <a:gd name="T5" fmla="*/ 350 h 800"/>
              <a:gd name="T6" fmla="*/ 605 w 1212"/>
              <a:gd name="T7" fmla="*/ 0 h 800"/>
              <a:gd name="T8" fmla="*/ 0 w 1212"/>
              <a:gd name="T9" fmla="*/ 350 h 800"/>
              <a:gd name="T10" fmla="*/ 957 w 1212"/>
              <a:gd name="T11" fmla="*/ 606 h 800"/>
            </a:gdLst>
            <a:ahLst/>
            <a:cxnLst>
              <a:cxn ang="0">
                <a:pos x="T0" y="T1"/>
              </a:cxn>
              <a:cxn ang="0">
                <a:pos x="T2" y="T3"/>
              </a:cxn>
              <a:cxn ang="0">
                <a:pos x="T4" y="T5"/>
              </a:cxn>
              <a:cxn ang="0">
                <a:pos x="T6" y="T7"/>
              </a:cxn>
              <a:cxn ang="0">
                <a:pos x="T8" y="T9"/>
              </a:cxn>
              <a:cxn ang="0">
                <a:pos x="T10" y="T11"/>
              </a:cxn>
            </a:cxnLst>
            <a:rect l="0" t="0" r="r" b="b"/>
            <a:pathLst>
              <a:path w="1212" h="800">
                <a:moveTo>
                  <a:pt x="957" y="606"/>
                </a:moveTo>
                <a:cubicBezTo>
                  <a:pt x="1066" y="543"/>
                  <a:pt x="1152" y="454"/>
                  <a:pt x="1212" y="352"/>
                </a:cubicBezTo>
                <a:cubicBezTo>
                  <a:pt x="1210" y="350"/>
                  <a:pt x="1210" y="350"/>
                  <a:pt x="1210" y="350"/>
                </a:cubicBezTo>
                <a:cubicBezTo>
                  <a:pt x="1210" y="350"/>
                  <a:pt x="605" y="0"/>
                  <a:pt x="605" y="0"/>
                </a:cubicBezTo>
                <a:cubicBezTo>
                  <a:pt x="0" y="350"/>
                  <a:pt x="0" y="350"/>
                  <a:pt x="0" y="350"/>
                </a:cubicBezTo>
                <a:cubicBezTo>
                  <a:pt x="193" y="685"/>
                  <a:pt x="622" y="800"/>
                  <a:pt x="957" y="606"/>
                </a:cubicBezTo>
                <a:close/>
              </a:path>
            </a:pathLst>
          </a:cu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22" name="Freeform 21"/>
          <p:cNvSpPr/>
          <p:nvPr>
            <p:custDataLst>
              <p:tags r:id="rId4"/>
            </p:custDataLst>
          </p:nvPr>
        </p:nvSpPr>
        <p:spPr bwMode="auto">
          <a:xfrm>
            <a:off x="6033102" y="1204670"/>
            <a:ext cx="2368118" cy="3116319"/>
          </a:xfrm>
          <a:custGeom>
            <a:avLst/>
            <a:gdLst>
              <a:gd name="T0" fmla="*/ 349 w 799"/>
              <a:gd name="T1" fmla="*/ 94 h 1051"/>
              <a:gd name="T2" fmla="*/ 1 w 799"/>
              <a:gd name="T3" fmla="*/ 0 h 1051"/>
              <a:gd name="T4" fmla="*/ 0 w 799"/>
              <a:gd name="T5" fmla="*/ 2 h 1051"/>
              <a:gd name="T6" fmla="*/ 0 w 799"/>
              <a:gd name="T7" fmla="*/ 701 h 1051"/>
              <a:gd name="T8" fmla="*/ 605 w 799"/>
              <a:gd name="T9" fmla="*/ 1051 h 1051"/>
              <a:gd name="T10" fmla="*/ 349 w 799"/>
              <a:gd name="T11" fmla="*/ 94 h 1051"/>
            </a:gdLst>
            <a:ahLst/>
            <a:cxnLst>
              <a:cxn ang="0">
                <a:pos x="T0" y="T1"/>
              </a:cxn>
              <a:cxn ang="0">
                <a:pos x="T2" y="T3"/>
              </a:cxn>
              <a:cxn ang="0">
                <a:pos x="T4" y="T5"/>
              </a:cxn>
              <a:cxn ang="0">
                <a:pos x="T6" y="T7"/>
              </a:cxn>
              <a:cxn ang="0">
                <a:pos x="T8" y="T9"/>
              </a:cxn>
              <a:cxn ang="0">
                <a:pos x="T10" y="T11"/>
              </a:cxn>
            </a:cxnLst>
            <a:rect l="0" t="0" r="r" b="b"/>
            <a:pathLst>
              <a:path w="799" h="1051">
                <a:moveTo>
                  <a:pt x="349" y="94"/>
                </a:moveTo>
                <a:cubicBezTo>
                  <a:pt x="239" y="30"/>
                  <a:pt x="120" y="0"/>
                  <a:pt x="1" y="0"/>
                </a:cubicBezTo>
                <a:cubicBezTo>
                  <a:pt x="0" y="2"/>
                  <a:pt x="0" y="2"/>
                  <a:pt x="0" y="2"/>
                </a:cubicBezTo>
                <a:cubicBezTo>
                  <a:pt x="0" y="2"/>
                  <a:pt x="0" y="701"/>
                  <a:pt x="0" y="701"/>
                </a:cubicBezTo>
                <a:cubicBezTo>
                  <a:pt x="605" y="1051"/>
                  <a:pt x="605" y="1051"/>
                  <a:pt x="605" y="1051"/>
                </a:cubicBezTo>
                <a:cubicBezTo>
                  <a:pt x="799" y="716"/>
                  <a:pt x="684" y="287"/>
                  <a:pt x="349" y="94"/>
                </a:cubicBezTo>
                <a:close/>
              </a:path>
            </a:pathLst>
          </a:custGeom>
          <a:gradFill>
            <a:gsLst>
              <a:gs pos="0">
                <a:srgbClr val="FEF6F6"/>
              </a:gs>
              <a:gs pos="96000">
                <a:srgbClr val="F191AE"/>
              </a:gs>
            </a:gsLst>
            <a:lin ang="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grpSp>
        <p:nvGrpSpPr>
          <p:cNvPr id="4" name="Group 3"/>
          <p:cNvGrpSpPr/>
          <p:nvPr>
            <p:custDataLst>
              <p:tags r:id="rId5"/>
            </p:custDataLst>
          </p:nvPr>
        </p:nvGrpSpPr>
        <p:grpSpPr>
          <a:xfrm>
            <a:off x="5586077" y="1052836"/>
            <a:ext cx="856101" cy="1094616"/>
            <a:chOff x="5523847" y="1971046"/>
            <a:chExt cx="856101" cy="1094616"/>
          </a:xfrm>
        </p:grpSpPr>
        <p:sp>
          <p:nvSpPr>
            <p:cNvPr id="23" name="Freeform 22"/>
            <p:cNvSpPr/>
            <p:nvPr>
              <p:custDataLst>
                <p:tags r:id="rId6"/>
              </p:custDataLst>
            </p:nvPr>
          </p:nvSpPr>
          <p:spPr bwMode="auto">
            <a:xfrm>
              <a:off x="5523847" y="1971046"/>
              <a:ext cx="856101" cy="1094616"/>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2" name="Inhaltsplatzhalter 4"/>
            <p:cNvSpPr txBox="1"/>
            <p:nvPr>
              <p:custDataLst>
                <p:tags r:id="rId7"/>
              </p:custDataLst>
            </p:nvPr>
          </p:nvSpPr>
          <p:spPr>
            <a:xfrm>
              <a:off x="5587009" y="2181953"/>
              <a:ext cx="717228" cy="49212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200" b="1" dirty="0">
                  <a:solidFill>
                    <a:schemeClr val="bg1">
                      <a:lumMod val="50000"/>
                    </a:schemeClr>
                  </a:solidFill>
                  <a:latin typeface="宋体" panose="02010600030101010101" pitchFamily="2" charset="-122"/>
                  <a:ea typeface="宋体" panose="02010600030101010101" pitchFamily="2" charset="-122"/>
                </a:rPr>
                <a:t>01</a:t>
              </a:r>
              <a:endParaRPr lang="en-US" sz="3200" b="1" dirty="0">
                <a:solidFill>
                  <a:schemeClr val="bg1">
                    <a:lumMod val="50000"/>
                  </a:schemeClr>
                </a:solidFill>
                <a:latin typeface="宋体" panose="02010600030101010101" pitchFamily="2" charset="-122"/>
                <a:ea typeface="宋体" panose="02010600030101010101" pitchFamily="2" charset="-122"/>
              </a:endParaRPr>
            </a:p>
          </p:txBody>
        </p:sp>
      </p:grpSp>
      <p:sp>
        <p:nvSpPr>
          <p:cNvPr id="5" name="Freeform 22"/>
          <p:cNvSpPr/>
          <p:nvPr>
            <p:custDataLst>
              <p:tags r:id="rId8"/>
            </p:custDataLst>
          </p:nvPr>
        </p:nvSpPr>
        <p:spPr bwMode="auto">
          <a:xfrm rot="7380000">
            <a:off x="7037070" y="3628390"/>
            <a:ext cx="855980" cy="1094740"/>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grpSp>
        <p:nvGrpSpPr>
          <p:cNvPr id="7" name="Group 3"/>
          <p:cNvGrpSpPr/>
          <p:nvPr>
            <p:custDataLst>
              <p:tags r:id="rId9"/>
            </p:custDataLst>
          </p:nvPr>
        </p:nvGrpSpPr>
        <p:grpSpPr>
          <a:xfrm rot="14160000">
            <a:off x="4118592" y="3624586"/>
            <a:ext cx="856101" cy="1094616"/>
            <a:chOff x="5523847" y="1971046"/>
            <a:chExt cx="856101" cy="1094616"/>
          </a:xfrm>
        </p:grpSpPr>
        <p:sp>
          <p:nvSpPr>
            <p:cNvPr id="8" name="Freeform 22"/>
            <p:cNvSpPr/>
            <p:nvPr>
              <p:custDataLst>
                <p:tags r:id="rId10"/>
              </p:custDataLst>
            </p:nvPr>
          </p:nvSpPr>
          <p:spPr bwMode="auto">
            <a:xfrm>
              <a:off x="5523847" y="1971046"/>
              <a:ext cx="856101" cy="1094616"/>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10" name="Inhaltsplatzhalter 4"/>
            <p:cNvSpPr txBox="1"/>
            <p:nvPr>
              <p:custDataLst>
                <p:tags r:id="rId11"/>
              </p:custDataLst>
            </p:nvPr>
          </p:nvSpPr>
          <p:spPr>
            <a:xfrm>
              <a:off x="5587009" y="2274345"/>
              <a:ext cx="717228" cy="30734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2000" dirty="0">
                <a:solidFill>
                  <a:schemeClr val="bg1">
                    <a:lumMod val="50000"/>
                  </a:schemeClr>
                </a:solidFill>
                <a:latin typeface="+mn-lt"/>
              </a:endParaRPr>
            </a:p>
          </p:txBody>
        </p:sp>
      </p:grpSp>
      <p:sp>
        <p:nvSpPr>
          <p:cNvPr id="14" name="Inhaltsplatzhalter 4"/>
          <p:cNvSpPr txBox="1"/>
          <p:nvPr>
            <p:custDataLst>
              <p:tags r:id="rId12"/>
            </p:custDataLst>
          </p:nvPr>
        </p:nvSpPr>
        <p:spPr>
          <a:xfrm rot="1800000">
            <a:off x="7175786" y="3916288"/>
            <a:ext cx="717228" cy="49212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200" dirty="0">
                <a:solidFill>
                  <a:schemeClr val="bg1">
                    <a:lumMod val="50000"/>
                  </a:schemeClr>
                </a:solidFill>
                <a:latin typeface="宋体" panose="02010600030101010101" pitchFamily="2" charset="-122"/>
                <a:ea typeface="宋体" panose="02010600030101010101" pitchFamily="2" charset="-122"/>
              </a:rPr>
              <a:t>02</a:t>
            </a:r>
            <a:endParaRPr lang="en-US" sz="3200" dirty="0">
              <a:solidFill>
                <a:schemeClr val="bg1">
                  <a:lumMod val="50000"/>
                </a:schemeClr>
              </a:solidFill>
              <a:latin typeface="宋体" panose="02010600030101010101" pitchFamily="2" charset="-122"/>
              <a:ea typeface="宋体" panose="02010600030101010101" pitchFamily="2" charset="-122"/>
            </a:endParaRPr>
          </a:p>
        </p:txBody>
      </p:sp>
      <p:sp>
        <p:nvSpPr>
          <p:cNvPr id="11" name="Inhaltsplatzhalter 4"/>
          <p:cNvSpPr txBox="1"/>
          <p:nvPr>
            <p:custDataLst>
              <p:tags r:id="rId13"/>
            </p:custDataLst>
          </p:nvPr>
        </p:nvSpPr>
        <p:spPr>
          <a:xfrm rot="3000000">
            <a:off x="4025551" y="3983598"/>
            <a:ext cx="717228" cy="49212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200" b="1" dirty="0">
                <a:solidFill>
                  <a:schemeClr val="bg1">
                    <a:lumMod val="50000"/>
                  </a:schemeClr>
                </a:solidFill>
                <a:latin typeface="宋体" panose="02010600030101010101" pitchFamily="2" charset="-122"/>
                <a:ea typeface="宋体" panose="02010600030101010101" pitchFamily="2" charset="-122"/>
              </a:rPr>
              <a:t>03</a:t>
            </a:r>
            <a:endParaRPr lang="en-US" sz="3200" dirty="0">
              <a:solidFill>
                <a:schemeClr val="bg1">
                  <a:lumMod val="50000"/>
                </a:schemeClr>
              </a:solidFill>
              <a:latin typeface="宋体" panose="02010600030101010101" pitchFamily="2" charset="-122"/>
              <a:ea typeface="宋体" panose="02010600030101010101" pitchFamily="2" charset="-122"/>
            </a:endParaRPr>
          </a:p>
        </p:txBody>
      </p:sp>
      <p:sp>
        <p:nvSpPr>
          <p:cNvPr id="6" name="文本框 5"/>
          <p:cNvSpPr txBox="1"/>
          <p:nvPr>
            <p:custDataLst>
              <p:tags r:id="rId14"/>
            </p:custDataLst>
          </p:nvPr>
        </p:nvSpPr>
        <p:spPr>
          <a:xfrm>
            <a:off x="5073015" y="4140835"/>
            <a:ext cx="1868805"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rPr>
              <a:t>学习规划</a:t>
            </a:r>
            <a:endParaRPr lang="zh-CN" altLang="en-US" sz="2800" b="1">
              <a:latin typeface="宋体" panose="02010600030101010101" pitchFamily="2" charset="-122"/>
              <a:ea typeface="宋体" panose="02010600030101010101" pitchFamily="2" charset="-122"/>
            </a:endParaRPr>
          </a:p>
        </p:txBody>
      </p:sp>
      <p:sp>
        <p:nvSpPr>
          <p:cNvPr id="16" name="文本框 15"/>
          <p:cNvSpPr txBox="1"/>
          <p:nvPr>
            <p:custDataLst>
              <p:tags r:id="rId15"/>
            </p:custDataLst>
          </p:nvPr>
        </p:nvSpPr>
        <p:spPr>
          <a:xfrm>
            <a:off x="6033135" y="2572385"/>
            <a:ext cx="1868805"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rPr>
              <a:t>文化意识</a:t>
            </a:r>
            <a:endParaRPr lang="zh-CN" altLang="en-US" sz="2800" b="1">
              <a:latin typeface="宋体" panose="02010600030101010101" pitchFamily="2" charset="-122"/>
              <a:ea typeface="宋体" panose="02010600030101010101" pitchFamily="2" charset="-122"/>
            </a:endParaRPr>
          </a:p>
        </p:txBody>
      </p:sp>
      <p:sp>
        <p:nvSpPr>
          <p:cNvPr id="17" name="文本框 16"/>
          <p:cNvSpPr txBox="1"/>
          <p:nvPr>
            <p:custDataLst>
              <p:tags r:id="rId16"/>
            </p:custDataLst>
          </p:nvPr>
        </p:nvSpPr>
        <p:spPr>
          <a:xfrm>
            <a:off x="4186555" y="2581275"/>
            <a:ext cx="1868805"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rPr>
              <a:t>语言能力</a:t>
            </a:r>
            <a:endParaRPr lang="zh-CN" altLang="en-US" sz="2800" b="1">
              <a:latin typeface="宋体" panose="02010600030101010101" pitchFamily="2" charset="-122"/>
              <a:ea typeface="宋体" panose="02010600030101010101" pitchFamily="2" charset="-122"/>
            </a:endParaRPr>
          </a:p>
        </p:txBody>
      </p:sp>
      <p:pic>
        <p:nvPicPr>
          <p:cNvPr id="5124" name="图片 6" descr="logo横版 png"/>
          <p:cNvPicPr>
            <a:picLocks noChangeAspect="1"/>
          </p:cNvPicPr>
          <p:nvPr userDrawn="1"/>
        </p:nvPicPr>
        <p:blipFill>
          <a:blip r:embed="rId17"/>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6"/>
                                        </p:tgtEl>
                                      </p:cBhvr>
                                    </p:animEffect>
                                    <p:set>
                                      <p:cBhvr>
                                        <p:cTn id="10" dur="1" fill="hold">
                                          <p:stCondLst>
                                            <p:cond delay="499"/>
                                          </p:stCondLst>
                                        </p:cTn>
                                        <p:tgtEl>
                                          <p:spTgt spid="6"/>
                                        </p:tgtEl>
                                        <p:attrNameLst>
                                          <p:attrName>style.visibility</p:attrName>
                                        </p:attrNameLst>
                                      </p:cBhvr>
                                      <p:to>
                                        <p:strVal val="hidden"/>
                                      </p:to>
                                    </p:set>
                                  </p:childTnLst>
                                </p:cTn>
                              </p:par>
                              <p:par>
                                <p:cTn id="11" presetID="22" presetClass="exit" presetSubtype="4" fill="hold" grpId="1" nodeType="withEffect">
                                  <p:stCondLst>
                                    <p:cond delay="0"/>
                                  </p:stCondLst>
                                  <p:childTnLst>
                                    <p:animEffect transition="out" filter="wipe(down)">
                                      <p:cBhvr>
                                        <p:cTn id="12" dur="500"/>
                                        <p:tgtEl>
                                          <p:spTgt spid="21"/>
                                        </p:tgtEl>
                                      </p:cBhvr>
                                    </p:animEffect>
                                    <p:set>
                                      <p:cBhvr>
                                        <p:cTn id="13" dur="1" fill="hold">
                                          <p:stCondLst>
                                            <p:cond delay="499"/>
                                          </p:stCondLst>
                                        </p:cTn>
                                        <p:tgtEl>
                                          <p:spTgt spid="21"/>
                                        </p:tgtEl>
                                        <p:attrNameLst>
                                          <p:attrName>style.visibility</p:attrName>
                                        </p:attrNameLst>
                                      </p:cBhvr>
                                      <p:to>
                                        <p:strVal val="hidden"/>
                                      </p:to>
                                    </p:set>
                                  </p:childTnLst>
                                </p:cTn>
                              </p:par>
                              <p:par>
                                <p:cTn id="14" presetID="22" presetClass="exit" presetSubtype="4" fill="hold" nodeType="withEffect">
                                  <p:stCondLst>
                                    <p:cond delay="0"/>
                                  </p:stCondLst>
                                  <p:childTnLst>
                                    <p:animEffect transition="out" filter="wipe(down)">
                                      <p:cBhvr>
                                        <p:cTn id="15" dur="500"/>
                                        <p:tgtEl>
                                          <p:spTgt spid="7"/>
                                        </p:tgtEl>
                                      </p:cBhvr>
                                    </p:animEffect>
                                    <p:set>
                                      <p:cBhvr>
                                        <p:cTn id="16" dur="1" fill="hold">
                                          <p:stCondLst>
                                            <p:cond delay="499"/>
                                          </p:stCondLst>
                                        </p:cTn>
                                        <p:tgtEl>
                                          <p:spTgt spid="7"/>
                                        </p:tgtEl>
                                        <p:attrNameLst>
                                          <p:attrName>style.visibility</p:attrName>
                                        </p:attrNameLst>
                                      </p:cBhvr>
                                      <p:to>
                                        <p:strVal val="hidden"/>
                                      </p:to>
                                    </p:set>
                                  </p:childTnLst>
                                </p:cTn>
                              </p:par>
                              <p:par>
                                <p:cTn id="17" presetID="22" presetClass="exit" presetSubtype="4" fill="hold" grpId="0" nodeType="withEffect">
                                  <p:stCondLst>
                                    <p:cond delay="0"/>
                                  </p:stCondLst>
                                  <p:childTnLst>
                                    <p:animEffect transition="out" filter="wipe(down)">
                                      <p:cBhvr>
                                        <p:cTn id="18" dur="500"/>
                                        <p:tgtEl>
                                          <p:spTgt spid="11"/>
                                        </p:tgtEl>
                                      </p:cBhvr>
                                    </p:animEffect>
                                    <p:set>
                                      <p:cBhvr>
                                        <p:cTn id="19" dur="1" fill="hold">
                                          <p:stCondLst>
                                            <p:cond delay="499"/>
                                          </p:stCondLst>
                                        </p:cTn>
                                        <p:tgtEl>
                                          <p:spTgt spid="11"/>
                                        </p:tgtEl>
                                        <p:attrNameLst>
                                          <p:attrName>style.visibility</p:attrName>
                                        </p:attrNameLst>
                                      </p:cBhvr>
                                      <p:to>
                                        <p:strVal val="hidden"/>
                                      </p:to>
                                    </p:set>
                                  </p:childTnLst>
                                </p:cTn>
                              </p:par>
                              <p:par>
                                <p:cTn id="20" presetID="22" presetClass="exit" presetSubtype="4" fill="hold" grpId="0" nodeType="withEffect">
                                  <p:stCondLst>
                                    <p:cond delay="0"/>
                                  </p:stCondLst>
                                  <p:childTnLst>
                                    <p:animEffect transition="out" filter="wipe(down)">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par>
                                <p:cTn id="23" presetID="22" presetClass="exit" presetSubtype="4" fill="hold" nodeType="withEffect">
                                  <p:stCondLst>
                                    <p:cond delay="0"/>
                                  </p:stCondLst>
                                  <p:childTnLst>
                                    <p:animEffect transition="out" filter="wipe(down)">
                                      <p:cBhvr>
                                        <p:cTn id="24" dur="500"/>
                                        <p:tgtEl>
                                          <p:spTgt spid="7"/>
                                        </p:tgtEl>
                                      </p:cBhvr>
                                    </p:animEffect>
                                    <p:set>
                                      <p:cBhvr>
                                        <p:cTn id="25" dur="1" fill="hold">
                                          <p:stCondLst>
                                            <p:cond delay="499"/>
                                          </p:stCondLst>
                                        </p:cTn>
                                        <p:tgtEl>
                                          <p:spTgt spid="7"/>
                                        </p:tgtEl>
                                        <p:attrNameLst>
                                          <p:attrName>style.visibility</p:attrName>
                                        </p:attrNameLst>
                                      </p:cBhvr>
                                      <p:to>
                                        <p:strVal val="hidden"/>
                                      </p:to>
                                    </p:set>
                                  </p:childTnLst>
                                </p:cTn>
                              </p:par>
                              <p:par>
                                <p:cTn id="26" presetID="22" presetClass="exit" presetSubtype="4" fill="hold" grpId="1" nodeType="withEffect">
                                  <p:stCondLst>
                                    <p:cond delay="0"/>
                                  </p:stCondLst>
                                  <p:childTnLst>
                                    <p:animEffect transition="out" filter="wipe(down)">
                                      <p:cBhvr>
                                        <p:cTn id="27" dur="500"/>
                                        <p:tgtEl>
                                          <p:spTgt spid="6"/>
                                        </p:tgtEl>
                                      </p:cBhvr>
                                    </p:animEffect>
                                    <p:set>
                                      <p:cBhvr>
                                        <p:cTn id="28" dur="1" fill="hold">
                                          <p:stCondLst>
                                            <p:cond delay="499"/>
                                          </p:stCondLst>
                                        </p:cTn>
                                        <p:tgtEl>
                                          <p:spTgt spid="6"/>
                                        </p:tgtEl>
                                        <p:attrNameLst>
                                          <p:attrName>style.visibility</p:attrName>
                                        </p:attrNameLst>
                                      </p:cBhvr>
                                      <p:to>
                                        <p:strVal val="hidden"/>
                                      </p:to>
                                    </p:set>
                                  </p:childTnLst>
                                </p:cTn>
                              </p:par>
                              <p:par>
                                <p:cTn id="29" presetID="22" presetClass="exit" presetSubtype="4" fill="hold" grpId="2" nodeType="withEffect">
                                  <p:stCondLst>
                                    <p:cond delay="0"/>
                                  </p:stCondLst>
                                  <p:childTnLst>
                                    <p:animEffect transition="out" filter="wipe(down)">
                                      <p:cBhvr>
                                        <p:cTn id="30" dur="500"/>
                                        <p:tgtEl>
                                          <p:spTgt spid="21"/>
                                        </p:tgtEl>
                                      </p:cBhvr>
                                    </p:animEffect>
                                    <p:set>
                                      <p:cBhvr>
                                        <p:cTn id="31" dur="1" fill="hold">
                                          <p:stCondLst>
                                            <p:cond delay="499"/>
                                          </p:stCondLst>
                                        </p:cTn>
                                        <p:tgtEl>
                                          <p:spTgt spid="21"/>
                                        </p:tgtEl>
                                        <p:attrNameLst>
                                          <p:attrName>style.visibility</p:attrName>
                                        </p:attrNameLst>
                                      </p:cBhvr>
                                      <p:to>
                                        <p:strVal val="hidden"/>
                                      </p:to>
                                    </p:set>
                                  </p:childTnLst>
                                </p:cTn>
                              </p:par>
                              <p:par>
                                <p:cTn id="32" presetID="22" presetClass="exit" presetSubtype="4" fill="hold" nodeType="withEffect">
                                  <p:stCondLst>
                                    <p:cond delay="0"/>
                                  </p:stCondLst>
                                  <p:childTnLst>
                                    <p:animEffect transition="out" filter="wipe(down)">
                                      <p:cBhvr>
                                        <p:cTn id="33" dur="500"/>
                                        <p:tgtEl>
                                          <p:spTgt spid="4"/>
                                        </p:tgtEl>
                                      </p:cBhvr>
                                    </p:animEffect>
                                    <p:set>
                                      <p:cBhvr>
                                        <p:cTn id="34"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1" grpId="1" bldLvl="0" animBg="1"/>
      <p:bldP spid="11" grpId="0"/>
      <p:bldP spid="11" grpId="1"/>
      <p:bldP spid="17" grpId="0"/>
      <p:bldP spid="20" grpId="0" animBg="1"/>
      <p:bldP spid="6" grpId="1"/>
      <p:bldP spid="21" grpId="2"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5" name="组合 14"/>
          <p:cNvGrpSpPr/>
          <p:nvPr/>
        </p:nvGrpSpPr>
        <p:grpSpPr>
          <a:xfrm>
            <a:off x="-61595" y="-635"/>
            <a:ext cx="12192000" cy="6858635"/>
            <a:chOff x="0" y="-1"/>
            <a:chExt cx="19200" cy="10801"/>
          </a:xfrm>
        </p:grpSpPr>
        <p:pic>
          <p:nvPicPr>
            <p:cNvPr id="9" name="图片 8" descr="图层 28"/>
            <p:cNvPicPr>
              <a:picLocks noChangeAspect="1"/>
            </p:cNvPicPr>
            <p:nvPr/>
          </p:nvPicPr>
          <p:blipFill>
            <a:blip r:embed="rId1"/>
            <a:stretch>
              <a:fillRect/>
            </a:stretch>
          </p:blipFill>
          <p:spPr>
            <a:xfrm>
              <a:off x="0" y="0"/>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3" name="组合 2"/>
          <p:cNvGrpSpPr/>
          <p:nvPr/>
        </p:nvGrpSpPr>
        <p:grpSpPr>
          <a:xfrm>
            <a:off x="612140" y="-635"/>
            <a:ext cx="11112500" cy="848995"/>
            <a:chOff x="964" y="0"/>
            <a:chExt cx="17500" cy="1548"/>
          </a:xfrm>
        </p:grpSpPr>
        <p:pic>
          <p:nvPicPr>
            <p:cNvPr id="18" name="图片 17"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19" name="圆角矩形 18"/>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ts val="3500"/>
                </a:lnSpc>
                <a:buClrTx/>
                <a:buSzTx/>
                <a:buFontTx/>
                <a:buNone/>
              </a:pPr>
              <a:r>
                <a:rPr lang="en-US" altLang="zh-CN" sz="3200" b="1">
                  <a:solidFill>
                    <a:srgbClr val="000000"/>
                  </a:solidFill>
                  <a:latin typeface="Times New Roman" panose="02020603050405020304" charset="0"/>
                  <a:cs typeface="Times New Roman" panose="02020603050405020304" charset="0"/>
                  <a:sym typeface="Noto Sans SC" panose="020B0200000000000000" charset="-122"/>
                </a:rPr>
                <a:t>Enjoy a short video</a:t>
              </a:r>
              <a:endParaRPr lang="en-US" altLang="zh-CN" sz="3200" b="1">
                <a:solidFill>
                  <a:srgbClr val="000000"/>
                </a:solidFill>
                <a:latin typeface="Times New Roman" panose="02020603050405020304" charset="0"/>
                <a:cs typeface="Times New Roman" panose="02020603050405020304" charset="0"/>
                <a:sym typeface="Noto Sans SC" panose="020B0200000000000000" charset="-122"/>
              </a:endParaRPr>
            </a:p>
          </p:txBody>
        </p:sp>
      </p:grpSp>
      <p:sp>
        <p:nvSpPr>
          <p:cNvPr id="7" name="圆角矩形 6"/>
          <p:cNvSpPr/>
          <p:nvPr/>
        </p:nvSpPr>
        <p:spPr>
          <a:xfrm>
            <a:off x="480695" y="3905250"/>
            <a:ext cx="11140440" cy="232600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a:solidFill>
                  <a:schemeClr val="tx1"/>
                </a:solidFill>
                <a:latin typeface="宋体" panose="02010600030101010101" pitchFamily="2" charset="-122"/>
                <a:ea typeface="宋体" panose="02010600030101010101" pitchFamily="2" charset="-122"/>
                <a:sym typeface="+mn-ea"/>
              </a:rPr>
              <a:t>长征告诉我们：再远的路，一步一步走也能到达。今天，中国同样走在一条新的长征路上，那就是科技创新、科技兴国。从高铁到大飞机，再到不断发展的人形机器人，中国科技工作者正在用奋斗书写新时代的中国故事。下面，让我们通过一段视频，感受中国科技创新的力量。</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5" name="圆角矩形 4"/>
          <p:cNvSpPr/>
          <p:nvPr/>
        </p:nvSpPr>
        <p:spPr>
          <a:xfrm>
            <a:off x="612140" y="903605"/>
            <a:ext cx="10896600" cy="283591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The Long March taught us that difficult journeys can be completed step by step. Today, China is still on a new journey of hard work and innovation. From high-speed trains to humanoid robots, Chinese scientists and engineers are overcoming challenges and making new progress. Now let’s watch a video and see how China’s technological innovation is changing the world.</a:t>
            </a:r>
            <a:endParaRPr lang="en-US" altLang="zh-CN" sz="2800">
              <a:solidFill>
                <a:schemeClr val="tx1"/>
              </a:solidFill>
              <a:latin typeface="Times New Roman" panose="02020603050405020304" charset="0"/>
              <a:cs typeface="Times New Roman" panose="02020603050405020304" charset="0"/>
              <a:sym typeface="+mn-ea"/>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5" name="组合 14"/>
          <p:cNvGrpSpPr/>
          <p:nvPr/>
        </p:nvGrpSpPr>
        <p:grpSpPr>
          <a:xfrm>
            <a:off x="0" y="-635"/>
            <a:ext cx="12192000" cy="6858635"/>
            <a:chOff x="0" y="-1"/>
            <a:chExt cx="19200" cy="10801"/>
          </a:xfrm>
        </p:grpSpPr>
        <p:pic>
          <p:nvPicPr>
            <p:cNvPr id="9" name="图片 8" descr="图层 28"/>
            <p:cNvPicPr>
              <a:picLocks noChangeAspect="1"/>
            </p:cNvPicPr>
            <p:nvPr/>
          </p:nvPicPr>
          <p:blipFill>
            <a:blip r:embed="rId1"/>
            <a:stretch>
              <a:fillRect/>
            </a:stretch>
          </p:blipFill>
          <p:spPr>
            <a:xfrm>
              <a:off x="0" y="0"/>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3" name="组合 2"/>
          <p:cNvGrpSpPr/>
          <p:nvPr/>
        </p:nvGrpSpPr>
        <p:grpSpPr>
          <a:xfrm>
            <a:off x="612140" y="-635"/>
            <a:ext cx="11112500" cy="848995"/>
            <a:chOff x="964" y="0"/>
            <a:chExt cx="17500" cy="1548"/>
          </a:xfrm>
        </p:grpSpPr>
        <p:pic>
          <p:nvPicPr>
            <p:cNvPr id="18" name="图片 17"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19" name="圆角矩形 18"/>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ts val="3500"/>
                </a:lnSpc>
                <a:buClrTx/>
                <a:buSzTx/>
                <a:buFontTx/>
                <a:buNone/>
              </a:pPr>
              <a:r>
                <a:rPr lang="en-US" altLang="zh-CN" sz="3200" b="1">
                  <a:solidFill>
                    <a:srgbClr val="000000"/>
                  </a:solidFill>
                  <a:latin typeface="Times New Roman" panose="02020603050405020304" charset="0"/>
                  <a:cs typeface="Times New Roman" panose="02020603050405020304" charset="0"/>
                  <a:sym typeface="Noto Sans SC" panose="020B0200000000000000" charset="-122"/>
                </a:rPr>
                <a:t>Enjoy a short video</a:t>
              </a:r>
              <a:endParaRPr lang="en-US" altLang="zh-CN" sz="3200" b="1">
                <a:solidFill>
                  <a:srgbClr val="000000"/>
                </a:solidFill>
                <a:latin typeface="Times New Roman" panose="02020603050405020304" charset="0"/>
                <a:cs typeface="Times New Roman" panose="02020603050405020304" charset="0"/>
                <a:sym typeface="Noto Sans SC" panose="020B0200000000000000" charset="-122"/>
              </a:endParaRPr>
            </a:p>
          </p:txBody>
        </p:sp>
      </p:grpSp>
      <p:pic>
        <p:nvPicPr>
          <p:cNvPr id="24" name="武bot升级版">
            <a:hlinkClick r:id="" action="ppaction://media"/>
          </p:cNvPr>
          <p:cNvPicPr/>
          <p:nvPr>
            <a:videoFile r:link="rId3"/>
            <p:extLst>
              <p:ext uri="{DAA4B4D4-6D71-4841-9C94-3DE7FCFB9230}">
                <p14:media xmlns:p14="http://schemas.microsoft.com/office/powerpoint/2010/main" r:embed="rId4"/>
              </p:ext>
            </p:extLst>
            <p:custDataLst>
              <p:tags r:id="rId5"/>
            </p:custDataLst>
          </p:nvPr>
        </p:nvPicPr>
        <p:blipFill>
          <a:blip r:embed="rId6"/>
          <a:stretch>
            <a:fillRect/>
          </a:stretch>
        </p:blipFill>
        <p:spPr>
          <a:xfrm>
            <a:off x="0" y="0"/>
            <a:ext cx="12192000" cy="6858000"/>
          </a:xfrm>
          <a:prstGeom prst="rect">
            <a:avLst/>
          </a:prstGeom>
        </p:spPr>
      </p:pic>
      <p:pic>
        <p:nvPicPr>
          <p:cNvPr id="5124" name="图片 6" descr="logo横版 png"/>
          <p:cNvPicPr>
            <a:picLocks noChangeAspect="1"/>
          </p:cNvPicPr>
          <p:nvPr userDrawn="1"/>
        </p:nvPicPr>
        <p:blipFill>
          <a:blip r:embed="rId7"/>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1000" fill="hold"/>
                                        <p:tgtEl>
                                          <p:spTgt spid="24"/>
                                        </p:tgtEl>
                                        <p:attrNameLst>
                                          <p:attrName>ppt_w</p:attrName>
                                        </p:attrNameLst>
                                      </p:cBhvr>
                                      <p:tavLst>
                                        <p:tav tm="0">
                                          <p:val>
                                            <p:fltVal val="0"/>
                                          </p:val>
                                        </p:tav>
                                        <p:tav tm="100000">
                                          <p:val>
                                            <p:strVal val="#ppt_w"/>
                                          </p:val>
                                        </p:tav>
                                      </p:tavLst>
                                    </p:anim>
                                    <p:anim calcmode="lin" valueType="num">
                                      <p:cBhvr>
                                        <p:cTn id="8" dur="1000" fill="hold"/>
                                        <p:tgtEl>
                                          <p:spTgt spid="24"/>
                                        </p:tgtEl>
                                        <p:attrNameLst>
                                          <p:attrName>ppt_h</p:attrName>
                                        </p:attrNameLst>
                                      </p:cBhvr>
                                      <p:tavLst>
                                        <p:tav tm="0">
                                          <p:val>
                                            <p:fltVal val="0"/>
                                          </p:val>
                                        </p:tav>
                                        <p:tav tm="100000">
                                          <p:val>
                                            <p:strVal val="#ppt_h"/>
                                          </p:val>
                                        </p:tav>
                                      </p:tavLst>
                                    </p:anim>
                                    <p:anim calcmode="lin" valueType="num">
                                      <p:cBhvr>
                                        <p:cTn id="9" dur="1000" fill="hold"/>
                                        <p:tgtEl>
                                          <p:spTgt spid="24"/>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4"/>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1" fill="hold" display="1">
                  <p:stCondLst>
                    <p:cond delay="indefinite"/>
                  </p:stCondLst>
                </p:cTn>
                <p:tgtEl>
                  <p:spTgt spid="24"/>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635"/>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ts val="3500"/>
                </a:lnSpc>
                <a:buClrTx/>
                <a:buSzTx/>
                <a:buFontTx/>
                <a:buNone/>
              </a:pPr>
              <a:r>
                <a:rPr lang="en-US" altLang="zh-CN" sz="3200" b="1">
                  <a:solidFill>
                    <a:srgbClr val="000000"/>
                  </a:solidFill>
                  <a:latin typeface="Times New Roman" panose="02020603050405020304" charset="0"/>
                  <a:cs typeface="Times New Roman" panose="02020603050405020304" charset="0"/>
                  <a:sym typeface="Noto Sans SC" panose="020B0200000000000000" charset="-122"/>
                </a:rPr>
                <a:t>Why we must learn English well?</a:t>
              </a:r>
              <a:endParaRPr lang="en-US" altLang="zh-CN" sz="3200" b="1">
                <a:solidFill>
                  <a:srgbClr val="000000"/>
                </a:solidFill>
                <a:latin typeface="Times New Roman" panose="02020603050405020304" charset="0"/>
                <a:cs typeface="Times New Roman" panose="02020603050405020304" charset="0"/>
                <a:sym typeface="Noto Sans SC" panose="020B0200000000000000" charset="-122"/>
              </a:endParaRPr>
            </a:p>
          </p:txBody>
        </p:sp>
      </p:grpSp>
      <p:sp>
        <p:nvSpPr>
          <p:cNvPr id="15" name="圆角矩形 14"/>
          <p:cNvSpPr/>
          <p:nvPr/>
        </p:nvSpPr>
        <p:spPr>
          <a:xfrm>
            <a:off x="1165225" y="924560"/>
            <a:ext cx="9860915" cy="65976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English is far more than a school exam subject for us teenagers.</a:t>
            </a:r>
            <a:endParaRPr lang="en-US" altLang="zh-CN" sz="2800">
              <a:solidFill>
                <a:schemeClr val="tx1"/>
              </a:solidFill>
              <a:latin typeface="Times New Roman" panose="02020603050405020304" charset="0"/>
              <a:ea typeface="宋体" panose="02010600030101010101" pitchFamily="2" charset="-122"/>
              <a:cs typeface="Times New Roman" panose="02020603050405020304" charset="0"/>
            </a:endParaRPr>
          </a:p>
        </p:txBody>
      </p:sp>
      <p:grpSp>
        <p:nvGrpSpPr>
          <p:cNvPr id="8" name="组合 7"/>
          <p:cNvGrpSpPr/>
          <p:nvPr/>
        </p:nvGrpSpPr>
        <p:grpSpPr>
          <a:xfrm>
            <a:off x="282575" y="1847850"/>
            <a:ext cx="11625580" cy="3679190"/>
            <a:chOff x="445" y="2823"/>
            <a:chExt cx="18308" cy="4406"/>
          </a:xfrm>
        </p:grpSpPr>
        <p:sp>
          <p:nvSpPr>
            <p:cNvPr id="6" name="圆角矩形 5"/>
            <p:cNvSpPr/>
            <p:nvPr/>
          </p:nvSpPr>
          <p:spPr>
            <a:xfrm>
              <a:off x="445" y="2823"/>
              <a:ext cx="18308" cy="4406"/>
            </a:xfrm>
            <a:prstGeom prst="roundRect">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742" y="2912"/>
              <a:ext cx="17721" cy="4248"/>
            </a:xfrm>
            <a:prstGeom prst="rect">
              <a:avLst/>
            </a:prstGeom>
          </p:spPr>
          <p:txBody>
            <a:bodyPr wrap="square">
              <a:noAutofit/>
            </a:bodyPr>
            <a:p>
              <a:pPr indent="0" algn="just" fontAlgn="auto">
                <a:lnSpc>
                  <a:spcPts val="4200"/>
                </a:lnSpc>
              </a:pPr>
              <a:r>
                <a:rPr lang="en-US" altLang="zh-CN" sz="2800">
                  <a:latin typeface="Times New Roman" panose="02020603050405020304" charset="0"/>
                  <a:cs typeface="Times New Roman" panose="02020603050405020304" charset="0"/>
                </a:rPr>
                <a:t>       First and foremost, English acts  as  a global bridge. In 2026, China </a:t>
              </a:r>
              <a:r>
                <a:rPr lang="en-US" altLang="zh-CN" sz="2800">
                  <a:latin typeface="Times New Roman" panose="02020603050405020304" charset="0"/>
                  <a:cs typeface="Times New Roman" panose="02020603050405020304" charset="0"/>
                  <a:sym typeface="+mn-ea"/>
                </a:rPr>
                <a:t>deepens</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cs typeface="Times New Roman" panose="02020603050405020304" charset="0"/>
                  <a:sym typeface="+mn-ea"/>
                </a:rPr>
                <a:t> </a:t>
              </a:r>
              <a:r>
                <a:rPr lang="en-US" altLang="zh-CN" sz="2800" u="sng">
                  <a:latin typeface="Times New Roman" panose="02020603050405020304" charset="0"/>
                  <a:cs typeface="Times New Roman" panose="02020603050405020304" charset="0"/>
                  <a:sym typeface="+mn-ea"/>
                </a:rPr>
                <a:t>       1      </a:t>
              </a:r>
              <a:r>
                <a:rPr lang="en-US" altLang="zh-CN"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rPr>
                <a:t>internation) cooperation in AI, high-speed rail, new energy and green development. Only with fluent English can we introduce C919, the Long March spirit and our ecological </a:t>
              </a:r>
              <a:r>
                <a:rPr lang="en-US" altLang="zh-CN" sz="2800">
                  <a:latin typeface="Times New Roman" panose="02020603050405020304" charset="0"/>
                  <a:cs typeface="Times New Roman" panose="02020603050405020304" charset="0"/>
                  <a:sym typeface="+mn-ea"/>
                </a:rPr>
                <a:t> </a:t>
              </a:r>
              <a:r>
                <a:rPr lang="en-US" altLang="zh-CN" sz="2800" u="sng">
                  <a:latin typeface="Times New Roman" panose="02020603050405020304" charset="0"/>
                  <a:cs typeface="Times New Roman" panose="02020603050405020304" charset="0"/>
                  <a:sym typeface="+mn-ea"/>
                </a:rPr>
                <a:t>         2        </a:t>
              </a:r>
              <a:r>
                <a:rPr lang="en-US" altLang="zh-CN"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rPr>
                <a:t>achievement) to foreign friends </a:t>
              </a:r>
              <a:r>
                <a:rPr lang="en-US" altLang="zh-CN" sz="2800" u="sng">
                  <a:latin typeface="Times New Roman" panose="02020603050405020304" charset="0"/>
                  <a:cs typeface="Times New Roman" panose="02020603050405020304" charset="0"/>
                </a:rPr>
                <a:t>        3       </a:t>
              </a:r>
              <a:r>
                <a:rPr lang="en-US" altLang="zh-CN" sz="2800">
                  <a:latin typeface="Times New Roman" panose="02020603050405020304" charset="0"/>
                  <a:cs typeface="Times New Roman" panose="02020603050405020304" charset="0"/>
                </a:rPr>
                <a:t> (accurate), tell authentic Chinese stories and break misunderstandings between countries.</a:t>
              </a:r>
              <a:endParaRPr lang="en-US" altLang="zh-CN" sz="2800">
                <a:latin typeface="Times New Roman" panose="02020603050405020304" charset="0"/>
                <a:cs typeface="Times New Roman" panose="02020603050405020304" charset="0"/>
              </a:endParaRPr>
            </a:p>
          </p:txBody>
        </p:sp>
      </p:grpSp>
      <p:sp>
        <p:nvSpPr>
          <p:cNvPr id="11" name="圆角矩形 10"/>
          <p:cNvSpPr/>
          <p:nvPr/>
        </p:nvSpPr>
        <p:spPr>
          <a:xfrm>
            <a:off x="1720215" y="5818505"/>
            <a:ext cx="8524240" cy="65976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solidFill>
                  <a:schemeClr val="tx1"/>
                </a:solidFill>
                <a:latin typeface="Times New Roman" panose="02020603050405020304" charset="0"/>
                <a:cs typeface="Times New Roman" panose="02020603050405020304" charset="0"/>
              </a:rPr>
              <a:t>Complete the sentences according to the meanings</a:t>
            </a:r>
            <a:r>
              <a:rPr lang="en-US" altLang="zh-CN"/>
              <a:t>.</a:t>
            </a:r>
            <a:endParaRPr lang="zh-CN" altLang="en-US"/>
          </a:p>
        </p:txBody>
      </p:sp>
      <p:sp>
        <p:nvSpPr>
          <p:cNvPr id="14" name="圆角矩形 13"/>
          <p:cNvSpPr/>
          <p:nvPr/>
        </p:nvSpPr>
        <p:spPr>
          <a:xfrm>
            <a:off x="7482205" y="3515360"/>
            <a:ext cx="2277110" cy="54483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achievements </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6" name="圆角矩形 15"/>
          <p:cNvSpPr/>
          <p:nvPr/>
        </p:nvSpPr>
        <p:spPr>
          <a:xfrm>
            <a:off x="3223895" y="4060190"/>
            <a:ext cx="2098675" cy="54483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accurately</a:t>
            </a:r>
            <a:endParaRPr lang="en-US" altLang="zh-CN" sz="2800">
              <a:solidFill>
                <a:schemeClr val="tx1"/>
              </a:solidFill>
              <a:latin typeface="Times New Roman" panose="02020603050405020304" charset="0"/>
              <a:cs typeface="Times New Roman" panose="02020603050405020304" charset="0"/>
              <a:sym typeface="+mn-ea"/>
            </a:endParaRPr>
          </a:p>
        </p:txBody>
      </p:sp>
      <p:sp>
        <p:nvSpPr>
          <p:cNvPr id="17" name="圆角矩形 16"/>
          <p:cNvSpPr/>
          <p:nvPr/>
        </p:nvSpPr>
        <p:spPr>
          <a:xfrm>
            <a:off x="1797685" y="2489200"/>
            <a:ext cx="2098675" cy="54483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international</a:t>
            </a:r>
            <a:endParaRPr lang="en-US" altLang="zh-CN" sz="2800">
              <a:solidFill>
                <a:schemeClr val="tx1"/>
              </a:solidFill>
              <a:latin typeface="Times New Roman" panose="02020603050405020304" charset="0"/>
              <a:cs typeface="Times New Roman" panose="02020603050405020304" charset="0"/>
              <a:sym typeface="+mn-ea"/>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1000" fill="hold"/>
                                        <p:tgtEl>
                                          <p:spTgt spid="11"/>
                                        </p:tgtEl>
                                        <p:attrNameLst>
                                          <p:attrName>ppt_w</p:attrName>
                                        </p:attrNameLst>
                                      </p:cBhvr>
                                      <p:tavLst>
                                        <p:tav tm="0">
                                          <p:val>
                                            <p:fltVal val="0"/>
                                          </p:val>
                                        </p:tav>
                                        <p:tav tm="100000">
                                          <p:val>
                                            <p:strVal val="#ppt_w"/>
                                          </p:val>
                                        </p:tav>
                                      </p:tavLst>
                                    </p:anim>
                                    <p:anim calcmode="lin" valueType="num">
                                      <p:cBhvr>
                                        <p:cTn id="8" dur="1000" fill="hold"/>
                                        <p:tgtEl>
                                          <p:spTgt spid="11"/>
                                        </p:tgtEl>
                                        <p:attrNameLst>
                                          <p:attrName>ppt_h</p:attrName>
                                        </p:attrNameLst>
                                      </p:cBhvr>
                                      <p:tavLst>
                                        <p:tav tm="0">
                                          <p:val>
                                            <p:fltVal val="0"/>
                                          </p:val>
                                        </p:tav>
                                        <p:tav tm="100000">
                                          <p:val>
                                            <p:strVal val="#ppt_h"/>
                                          </p:val>
                                        </p:tav>
                                      </p:tavLst>
                                    </p:anim>
                                    <p:anim calcmode="lin" valueType="num">
                                      <p:cBhvr>
                                        <p:cTn id="9" dur="1000" fill="hold"/>
                                        <p:tgtEl>
                                          <p:spTgt spid="11"/>
                                        </p:tgtEl>
                                        <p:attrNameLst>
                                          <p:attrName>style.rotation</p:attrName>
                                        </p:attrNameLst>
                                      </p:cBhvr>
                                      <p:tavLst>
                                        <p:tav tm="0">
                                          <p:val>
                                            <p:fltVal val="90"/>
                                          </p:val>
                                        </p:tav>
                                        <p:tav tm="100000">
                                          <p:val>
                                            <p:fltVal val="0"/>
                                          </p:val>
                                        </p:tav>
                                      </p:tavLst>
                                    </p:anim>
                                    <p:animEffect transition="in" filter="fade">
                                      <p:cBhvr>
                                        <p:cTn id="10" dur="1000"/>
                                        <p:tgtEl>
                                          <p:spTgt spid="11"/>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1000" fill="hold"/>
                                        <p:tgtEl>
                                          <p:spTgt spid="15"/>
                                        </p:tgtEl>
                                        <p:attrNameLst>
                                          <p:attrName>ppt_w</p:attrName>
                                        </p:attrNameLst>
                                      </p:cBhvr>
                                      <p:tavLst>
                                        <p:tav tm="0">
                                          <p:val>
                                            <p:fltVal val="0"/>
                                          </p:val>
                                        </p:tav>
                                        <p:tav tm="100000">
                                          <p:val>
                                            <p:strVal val="#ppt_w"/>
                                          </p:val>
                                        </p:tav>
                                      </p:tavLst>
                                    </p:anim>
                                    <p:anim calcmode="lin" valueType="num">
                                      <p:cBhvr>
                                        <p:cTn id="16" dur="1000" fill="hold"/>
                                        <p:tgtEl>
                                          <p:spTgt spid="15"/>
                                        </p:tgtEl>
                                        <p:attrNameLst>
                                          <p:attrName>ppt_h</p:attrName>
                                        </p:attrNameLst>
                                      </p:cBhvr>
                                      <p:tavLst>
                                        <p:tav tm="0">
                                          <p:val>
                                            <p:fltVal val="0"/>
                                          </p:val>
                                        </p:tav>
                                        <p:tav tm="100000">
                                          <p:val>
                                            <p:strVal val="#ppt_h"/>
                                          </p:val>
                                        </p:tav>
                                      </p:tavLst>
                                    </p:anim>
                                    <p:anim calcmode="lin" valueType="num">
                                      <p:cBhvr>
                                        <p:cTn id="17" dur="1000" fill="hold"/>
                                        <p:tgtEl>
                                          <p:spTgt spid="15"/>
                                        </p:tgtEl>
                                        <p:attrNameLst>
                                          <p:attrName>style.rotation</p:attrName>
                                        </p:attrNameLst>
                                      </p:cBhvr>
                                      <p:tavLst>
                                        <p:tav tm="0">
                                          <p:val>
                                            <p:fltVal val="90"/>
                                          </p:val>
                                        </p:tav>
                                        <p:tav tm="100000">
                                          <p:val>
                                            <p:fltVal val="0"/>
                                          </p:val>
                                        </p:tav>
                                      </p:tavLst>
                                    </p:anim>
                                    <p:animEffect transition="in" filter="fade">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nodeType="click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1000" fill="hold"/>
                                        <p:tgtEl>
                                          <p:spTgt spid="8"/>
                                        </p:tgtEl>
                                        <p:attrNameLst>
                                          <p:attrName>ppt_w</p:attrName>
                                        </p:attrNameLst>
                                      </p:cBhvr>
                                      <p:tavLst>
                                        <p:tav tm="0">
                                          <p:val>
                                            <p:fltVal val="0"/>
                                          </p:val>
                                        </p:tav>
                                        <p:tav tm="100000">
                                          <p:val>
                                            <p:strVal val="#ppt_w"/>
                                          </p:val>
                                        </p:tav>
                                      </p:tavLst>
                                    </p:anim>
                                    <p:anim calcmode="lin" valueType="num">
                                      <p:cBhvr>
                                        <p:cTn id="24" dur="1000" fill="hold"/>
                                        <p:tgtEl>
                                          <p:spTgt spid="8"/>
                                        </p:tgtEl>
                                        <p:attrNameLst>
                                          <p:attrName>ppt_h</p:attrName>
                                        </p:attrNameLst>
                                      </p:cBhvr>
                                      <p:tavLst>
                                        <p:tav tm="0">
                                          <p:val>
                                            <p:fltVal val="0"/>
                                          </p:val>
                                        </p:tav>
                                        <p:tav tm="100000">
                                          <p:val>
                                            <p:strVal val="#ppt_h"/>
                                          </p:val>
                                        </p:tav>
                                      </p:tavLst>
                                    </p:anim>
                                    <p:anim calcmode="lin" valueType="num">
                                      <p:cBhvr>
                                        <p:cTn id="25" dur="1000" fill="hold"/>
                                        <p:tgtEl>
                                          <p:spTgt spid="8"/>
                                        </p:tgtEl>
                                        <p:attrNameLst>
                                          <p:attrName>style.rotation</p:attrName>
                                        </p:attrNameLst>
                                      </p:cBhvr>
                                      <p:tavLst>
                                        <p:tav tm="0">
                                          <p:val>
                                            <p:fltVal val="90"/>
                                          </p:val>
                                        </p:tav>
                                        <p:tav tm="100000">
                                          <p:val>
                                            <p:fltVal val="0"/>
                                          </p:val>
                                        </p:tav>
                                      </p:tavLst>
                                    </p:anim>
                                    <p:animEffect transition="in" filter="fade">
                                      <p:cBhvr>
                                        <p:cTn id="26" dur="10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p:cTn id="31" dur="1000" fill="hold"/>
                                        <p:tgtEl>
                                          <p:spTgt spid="17"/>
                                        </p:tgtEl>
                                        <p:attrNameLst>
                                          <p:attrName>ppt_w</p:attrName>
                                        </p:attrNameLst>
                                      </p:cBhvr>
                                      <p:tavLst>
                                        <p:tav tm="0">
                                          <p:val>
                                            <p:fltVal val="0"/>
                                          </p:val>
                                        </p:tav>
                                        <p:tav tm="100000">
                                          <p:val>
                                            <p:strVal val="#ppt_w"/>
                                          </p:val>
                                        </p:tav>
                                      </p:tavLst>
                                    </p:anim>
                                    <p:anim calcmode="lin" valueType="num">
                                      <p:cBhvr>
                                        <p:cTn id="32" dur="1000" fill="hold"/>
                                        <p:tgtEl>
                                          <p:spTgt spid="17"/>
                                        </p:tgtEl>
                                        <p:attrNameLst>
                                          <p:attrName>ppt_h</p:attrName>
                                        </p:attrNameLst>
                                      </p:cBhvr>
                                      <p:tavLst>
                                        <p:tav tm="0">
                                          <p:val>
                                            <p:fltVal val="0"/>
                                          </p:val>
                                        </p:tav>
                                        <p:tav tm="100000">
                                          <p:val>
                                            <p:strVal val="#ppt_h"/>
                                          </p:val>
                                        </p:tav>
                                      </p:tavLst>
                                    </p:anim>
                                    <p:anim calcmode="lin" valueType="num">
                                      <p:cBhvr>
                                        <p:cTn id="33" dur="1000" fill="hold"/>
                                        <p:tgtEl>
                                          <p:spTgt spid="17"/>
                                        </p:tgtEl>
                                        <p:attrNameLst>
                                          <p:attrName>style.rotation</p:attrName>
                                        </p:attrNameLst>
                                      </p:cBhvr>
                                      <p:tavLst>
                                        <p:tav tm="0">
                                          <p:val>
                                            <p:fltVal val="90"/>
                                          </p:val>
                                        </p:tav>
                                        <p:tav tm="100000">
                                          <p:val>
                                            <p:fltVal val="0"/>
                                          </p:val>
                                        </p:tav>
                                      </p:tavLst>
                                    </p:anim>
                                    <p:animEffect transition="in" filter="fade">
                                      <p:cBhvr>
                                        <p:cTn id="34" dur="1000"/>
                                        <p:tgtEl>
                                          <p:spTgt spid="17"/>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ppt_w</p:attrName>
                                        </p:attrNameLst>
                                      </p:cBhvr>
                                      <p:tavLst>
                                        <p:tav tm="0">
                                          <p:val>
                                            <p:fltVal val="0"/>
                                          </p:val>
                                        </p:tav>
                                        <p:tav tm="100000">
                                          <p:val>
                                            <p:strVal val="#ppt_w"/>
                                          </p:val>
                                        </p:tav>
                                      </p:tavLst>
                                    </p:anim>
                                    <p:anim calcmode="lin" valueType="num">
                                      <p:cBhvr>
                                        <p:cTn id="40" dur="1000" fill="hold"/>
                                        <p:tgtEl>
                                          <p:spTgt spid="14"/>
                                        </p:tgtEl>
                                        <p:attrNameLst>
                                          <p:attrName>ppt_h</p:attrName>
                                        </p:attrNameLst>
                                      </p:cBhvr>
                                      <p:tavLst>
                                        <p:tav tm="0">
                                          <p:val>
                                            <p:fltVal val="0"/>
                                          </p:val>
                                        </p:tav>
                                        <p:tav tm="100000">
                                          <p:val>
                                            <p:strVal val="#ppt_h"/>
                                          </p:val>
                                        </p:tav>
                                      </p:tavLst>
                                    </p:anim>
                                    <p:anim calcmode="lin" valueType="num">
                                      <p:cBhvr>
                                        <p:cTn id="41" dur="1000" fill="hold"/>
                                        <p:tgtEl>
                                          <p:spTgt spid="14"/>
                                        </p:tgtEl>
                                        <p:attrNameLst>
                                          <p:attrName>style.rotation</p:attrName>
                                        </p:attrNameLst>
                                      </p:cBhvr>
                                      <p:tavLst>
                                        <p:tav tm="0">
                                          <p:val>
                                            <p:fltVal val="90"/>
                                          </p:val>
                                        </p:tav>
                                        <p:tav tm="100000">
                                          <p:val>
                                            <p:fltVal val="0"/>
                                          </p:val>
                                        </p:tav>
                                      </p:tavLst>
                                    </p:anim>
                                    <p:animEffect transition="in" filter="fade">
                                      <p:cBhvr>
                                        <p:cTn id="42" dur="1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p:cTn id="47" dur="1000" fill="hold"/>
                                        <p:tgtEl>
                                          <p:spTgt spid="16"/>
                                        </p:tgtEl>
                                        <p:attrNameLst>
                                          <p:attrName>ppt_w</p:attrName>
                                        </p:attrNameLst>
                                      </p:cBhvr>
                                      <p:tavLst>
                                        <p:tav tm="0">
                                          <p:val>
                                            <p:fltVal val="0"/>
                                          </p:val>
                                        </p:tav>
                                        <p:tav tm="100000">
                                          <p:val>
                                            <p:strVal val="#ppt_w"/>
                                          </p:val>
                                        </p:tav>
                                      </p:tavLst>
                                    </p:anim>
                                    <p:anim calcmode="lin" valueType="num">
                                      <p:cBhvr>
                                        <p:cTn id="48" dur="1000" fill="hold"/>
                                        <p:tgtEl>
                                          <p:spTgt spid="16"/>
                                        </p:tgtEl>
                                        <p:attrNameLst>
                                          <p:attrName>ppt_h</p:attrName>
                                        </p:attrNameLst>
                                      </p:cBhvr>
                                      <p:tavLst>
                                        <p:tav tm="0">
                                          <p:val>
                                            <p:fltVal val="0"/>
                                          </p:val>
                                        </p:tav>
                                        <p:tav tm="100000">
                                          <p:val>
                                            <p:strVal val="#ppt_h"/>
                                          </p:val>
                                        </p:tav>
                                      </p:tavLst>
                                    </p:anim>
                                    <p:anim calcmode="lin" valueType="num">
                                      <p:cBhvr>
                                        <p:cTn id="49" dur="1000" fill="hold"/>
                                        <p:tgtEl>
                                          <p:spTgt spid="16"/>
                                        </p:tgtEl>
                                        <p:attrNameLst>
                                          <p:attrName>style.rotation</p:attrName>
                                        </p:attrNameLst>
                                      </p:cBhvr>
                                      <p:tavLst>
                                        <p:tav tm="0">
                                          <p:val>
                                            <p:fltVal val="90"/>
                                          </p:val>
                                        </p:tav>
                                        <p:tav tm="100000">
                                          <p:val>
                                            <p:fltVal val="0"/>
                                          </p:val>
                                        </p:tav>
                                      </p:tavLst>
                                    </p:anim>
                                    <p:animEffect transition="in" filter="fade">
                                      <p:cBhvr>
                                        <p:cTn id="50"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P spid="11" grpId="0" bldLvl="0" animBg="1"/>
      <p:bldP spid="11" grpId="1" animBg="1"/>
      <p:bldP spid="17" grpId="0" bldLvl="0" animBg="1"/>
      <p:bldP spid="17" grpId="1" animBg="1"/>
      <p:bldP spid="14" grpId="0" bldLvl="0" animBg="1"/>
      <p:bldP spid="14" grpId="1" animBg="1"/>
      <p:bldP spid="16" grpId="0" bldLvl="0" animBg="1"/>
      <p:bldP spid="16" grpId="1"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635"/>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ts val="3500"/>
                </a:lnSpc>
                <a:buClrTx/>
                <a:buSzTx/>
                <a:buFontTx/>
                <a:buNone/>
              </a:pPr>
              <a:r>
                <a:rPr lang="en-US" altLang="zh-CN" sz="3200" b="1">
                  <a:solidFill>
                    <a:srgbClr val="000000"/>
                  </a:solidFill>
                  <a:latin typeface="Times New Roman" panose="02020603050405020304" charset="0"/>
                  <a:cs typeface="Times New Roman" panose="02020603050405020304" charset="0"/>
                  <a:sym typeface="Noto Sans SC" panose="020B0200000000000000" charset="-122"/>
                </a:rPr>
                <a:t>Why we must learn English well?</a:t>
              </a:r>
              <a:endParaRPr lang="en-US" altLang="zh-CN" sz="3200" b="1">
                <a:solidFill>
                  <a:srgbClr val="000000"/>
                </a:solidFill>
                <a:latin typeface="Times New Roman" panose="02020603050405020304" charset="0"/>
                <a:cs typeface="Times New Roman" panose="02020603050405020304" charset="0"/>
                <a:sym typeface="Noto Sans SC" panose="020B0200000000000000" charset="-122"/>
              </a:endParaRPr>
            </a:p>
          </p:txBody>
        </p:sp>
      </p:grpSp>
      <p:grpSp>
        <p:nvGrpSpPr>
          <p:cNvPr id="8" name="组合 7"/>
          <p:cNvGrpSpPr/>
          <p:nvPr/>
        </p:nvGrpSpPr>
        <p:grpSpPr>
          <a:xfrm>
            <a:off x="201930" y="777875"/>
            <a:ext cx="11800219" cy="5828676"/>
            <a:chOff x="445" y="2823"/>
            <a:chExt cx="18453" cy="7328"/>
          </a:xfrm>
        </p:grpSpPr>
        <p:sp>
          <p:nvSpPr>
            <p:cNvPr id="6" name="圆角矩形 5"/>
            <p:cNvSpPr/>
            <p:nvPr/>
          </p:nvSpPr>
          <p:spPr>
            <a:xfrm>
              <a:off x="445" y="2823"/>
              <a:ext cx="18453" cy="7326"/>
            </a:xfrm>
            <a:prstGeom prst="roundRect">
              <a:avLst/>
            </a:prstGeom>
            <a:noFill/>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7" name="文本框 6"/>
            <p:cNvSpPr txBox="1"/>
            <p:nvPr/>
          </p:nvSpPr>
          <p:spPr>
            <a:xfrm>
              <a:off x="613" y="2912"/>
              <a:ext cx="18140" cy="7239"/>
            </a:xfrm>
            <a:prstGeom prst="rect">
              <a:avLst/>
            </a:prstGeom>
          </p:spPr>
          <p:txBody>
            <a:bodyPr wrap="square">
              <a:noAutofit/>
            </a:bodyPr>
            <a:p>
              <a:pPr indent="0" algn="dist" fontAlgn="auto">
                <a:lnSpc>
                  <a:spcPts val="4000"/>
                </a:lnSpc>
              </a:pPr>
              <a:r>
                <a:rPr lang="en-US" altLang="zh-CN" sz="2800">
                  <a:latin typeface="Times New Roman" panose="02020603050405020304" charset="0"/>
                  <a:cs typeface="Times New Roman" panose="02020603050405020304" charset="0"/>
                </a:rPr>
                <a:t>       On top of that, English helps us absorb global </a:t>
              </a:r>
              <a:r>
                <a:rPr lang="en-US" altLang="zh-CN" sz="2800" u="sng">
                  <a:latin typeface="Times New Roman" panose="02020603050405020304" charset="0"/>
                  <a:cs typeface="Times New Roman" panose="02020603050405020304" charset="0"/>
                </a:rPr>
                <a:t>     4     </a:t>
              </a:r>
              <a:r>
                <a:rPr lang="en-US" altLang="zh-CN" sz="2800">
                  <a:latin typeface="Times New Roman" panose="02020603050405020304" charset="0"/>
                  <a:cs typeface="Times New Roman" panose="02020603050405020304" charset="0"/>
                </a:rPr>
                <a:t> (advance) knowledge. The world’s latest technology papers, academic conferences and cutting-edge industry information </a:t>
              </a:r>
              <a:r>
                <a:rPr lang="en-US" altLang="zh-CN" sz="2800" u="sng">
                  <a:latin typeface="Times New Roman" panose="02020603050405020304" charset="0"/>
                  <a:cs typeface="Times New Roman" panose="02020603050405020304" charset="0"/>
                  <a:sym typeface="+mn-ea"/>
                </a:rPr>
                <a:t>      5      </a:t>
              </a:r>
              <a:r>
                <a:rPr lang="en-US" altLang="zh-CN" sz="2800">
                  <a:latin typeface="Times New Roman" panose="02020603050405020304" charset="0"/>
                  <a:cs typeface="Times New Roman" panose="02020603050405020304" charset="0"/>
                </a:rPr>
                <a:t> record top global research results</a:t>
              </a:r>
              <a:endParaRPr lang="en-US" altLang="zh-CN" sz="2800">
                <a:latin typeface="Times New Roman" panose="02020603050405020304" charset="0"/>
                <a:cs typeface="Times New Roman" panose="02020603050405020304" charset="0"/>
              </a:endParaRPr>
            </a:p>
            <a:p>
              <a:pPr indent="0" algn="dist" fontAlgn="auto">
                <a:lnSpc>
                  <a:spcPts val="4000"/>
                </a:lnSpc>
              </a:pPr>
              <a:r>
                <a:rPr lang="en-US" altLang="zh-CN" sz="2800">
                  <a:latin typeface="Times New Roman" panose="02020603050405020304" charset="0"/>
                  <a:cs typeface="Times New Roman" panose="02020603050405020304" charset="0"/>
                </a:rPr>
                <a:t> </a:t>
              </a:r>
              <a:r>
                <a:rPr lang="en-US" altLang="zh-CN" sz="2800" u="sng">
                  <a:latin typeface="Times New Roman" panose="02020603050405020304" charset="0"/>
                  <a:cs typeface="Times New Roman" panose="02020603050405020304" charset="0"/>
                  <a:sym typeface="+mn-ea"/>
                </a:rPr>
                <a:t>      6       </a:t>
              </a:r>
              <a:r>
                <a:rPr lang="en-US" altLang="zh-CN"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rPr>
                <a:t>publish) mostly in English. </a:t>
              </a:r>
              <a:r>
                <a:rPr lang="en-US" altLang="zh-CN" sz="2800">
                  <a:solidFill>
                    <a:schemeClr val="tx1"/>
                  </a:solidFill>
                  <a:latin typeface="Times New Roman" panose="02020603050405020304" charset="0"/>
                  <a:cs typeface="Times New Roman" panose="02020603050405020304" charset="0"/>
                </a:rPr>
                <a:t>Mastering </a:t>
              </a:r>
              <a:r>
                <a:rPr lang="en-US" altLang="zh-CN" sz="2800">
                  <a:latin typeface="Times New Roman" panose="02020603050405020304" charset="0"/>
                  <a:cs typeface="Times New Roman" panose="02020603050405020304" charset="0"/>
                </a:rPr>
                <a:t>English </a:t>
              </a:r>
              <a:r>
                <a:rPr lang="en-US" altLang="zh-CN" sz="2800">
                  <a:solidFill>
                    <a:schemeClr val="tx1"/>
                  </a:solidFill>
                  <a:latin typeface="Times New Roman" panose="02020603050405020304" charset="0"/>
                  <a:cs typeface="Times New Roman" panose="02020603050405020304" charset="0"/>
                </a:rPr>
                <a:t>allows us </a:t>
              </a:r>
              <a:endParaRPr lang="en-US" altLang="zh-CN" sz="2800">
                <a:solidFill>
                  <a:schemeClr val="tx1"/>
                </a:solidFill>
                <a:latin typeface="Times New Roman" panose="02020603050405020304" charset="0"/>
                <a:cs typeface="Times New Roman" panose="02020603050405020304" charset="0"/>
              </a:endParaRPr>
            </a:p>
            <a:p>
              <a:pPr indent="0" algn="just" fontAlgn="auto">
                <a:lnSpc>
                  <a:spcPts val="4000"/>
                </a:lnSpc>
              </a:pPr>
              <a:r>
                <a:rPr lang="en-US" altLang="zh-CN" sz="2800" u="sng">
                  <a:latin typeface="Times New Roman" panose="02020603050405020304" charset="0"/>
                  <a:cs typeface="Times New Roman" panose="02020603050405020304" charset="0"/>
                  <a:sym typeface="+mn-ea"/>
                </a:rPr>
                <a:t>      7     </a:t>
              </a:r>
              <a:r>
                <a:rPr lang="en-US" altLang="zh-CN" sz="2800">
                  <a:solidFill>
                    <a:schemeClr val="tx1"/>
                  </a:solidFill>
                  <a:latin typeface="Times New Roman" panose="02020603050405020304" charset="0"/>
                  <a:cs typeface="Times New Roman" panose="02020603050405020304" charset="0"/>
                  <a:sym typeface="+mn-ea"/>
                </a:rPr>
                <a:t> (</a:t>
              </a:r>
              <a:r>
                <a:rPr lang="en-US" altLang="zh-CN" sz="2800">
                  <a:solidFill>
                    <a:schemeClr val="tx1"/>
                  </a:solidFill>
                  <a:latin typeface="Times New Roman" panose="02020603050405020304" charset="0"/>
                  <a:cs typeface="Times New Roman" panose="02020603050405020304" charset="0"/>
                </a:rPr>
                <a:t>learn) </a:t>
              </a:r>
              <a:r>
                <a:rPr lang="en-US" altLang="zh-CN" sz="2800">
                  <a:latin typeface="Times New Roman" panose="02020603050405020304" charset="0"/>
                  <a:cs typeface="Times New Roman" panose="02020603050405020304" charset="0"/>
                </a:rPr>
                <a:t>global </a:t>
              </a:r>
              <a:r>
                <a:rPr lang="en-US" altLang="zh-CN" sz="2800">
                  <a:solidFill>
                    <a:schemeClr val="tx1"/>
                  </a:solidFill>
                  <a:latin typeface="Times New Roman" panose="02020603050405020304" charset="0"/>
                  <a:cs typeface="Times New Roman" panose="02020603050405020304" charset="0"/>
                </a:rPr>
                <a:t>strengths</a:t>
              </a:r>
              <a:r>
                <a:rPr lang="en-US" altLang="zh-CN" sz="2800">
                  <a:latin typeface="Times New Roman" panose="02020603050405020304" charset="0"/>
                  <a:cs typeface="Times New Roman" panose="02020603050405020304" charset="0"/>
                </a:rPr>
                <a:t> and combine them </a:t>
              </a:r>
              <a:r>
                <a:rPr lang="en-US" altLang="zh-CN" sz="2800">
                  <a:solidFill>
                    <a:schemeClr val="tx1"/>
                  </a:solidFill>
                  <a:latin typeface="Times New Roman" panose="02020603050405020304" charset="0"/>
                  <a:cs typeface="Times New Roman" panose="02020603050405020304" charset="0"/>
                </a:rPr>
                <a:t>with C</a:t>
              </a:r>
              <a:r>
                <a:rPr lang="en-US" altLang="zh-CN" sz="2800">
                  <a:latin typeface="Times New Roman" panose="02020603050405020304" charset="0"/>
                  <a:cs typeface="Times New Roman" panose="02020603050405020304" charset="0"/>
                </a:rPr>
                <a:t>hina’s independent innovation, </a:t>
              </a:r>
              <a:r>
                <a:rPr lang="en-US" altLang="zh-CN" sz="2800" u="sng">
                  <a:latin typeface="Times New Roman" panose="02020603050405020304" charset="0"/>
                  <a:cs typeface="Times New Roman" panose="02020603050405020304" charset="0"/>
                  <a:sym typeface="+mn-ea"/>
                </a:rPr>
                <a:t>      8     </a:t>
              </a:r>
              <a:r>
                <a:rPr lang="en-US" altLang="zh-CN" sz="2800">
                  <a:latin typeface="Times New Roman" panose="02020603050405020304" charset="0"/>
                  <a:cs typeface="Times New Roman" panose="02020603050405020304" charset="0"/>
                  <a:sym typeface="+mn-ea"/>
                </a:rPr>
                <a:t> (</a:t>
              </a:r>
              <a:r>
                <a:rPr lang="en-US" altLang="zh-CN" sz="2800">
                  <a:solidFill>
                    <a:schemeClr val="tx1"/>
                  </a:solidFill>
                  <a:latin typeface="Times New Roman" panose="02020603050405020304" charset="0"/>
                  <a:cs typeface="Times New Roman" panose="02020603050405020304" charset="0"/>
                </a:rPr>
                <a:t>contribute)</a:t>
              </a:r>
              <a:r>
                <a:rPr lang="en-US" altLang="zh-CN" sz="2800">
                  <a:latin typeface="Times New Roman" panose="02020603050405020304" charset="0"/>
                  <a:cs typeface="Times New Roman" panose="02020603050405020304" charset="0"/>
                </a:rPr>
                <a:t> to new quality productive forces in the future.</a:t>
              </a:r>
              <a:endParaRPr lang="en-US" altLang="zh-CN" sz="2800">
                <a:latin typeface="Times New Roman" panose="02020603050405020304" charset="0"/>
                <a:cs typeface="Times New Roman" panose="02020603050405020304" charset="0"/>
              </a:endParaRPr>
            </a:p>
            <a:p>
              <a:pPr indent="0" algn="just" fontAlgn="auto">
                <a:lnSpc>
                  <a:spcPts val="4000"/>
                </a:lnSpc>
              </a:pPr>
              <a:r>
                <a:rPr lang="en-US" altLang="zh-CN" sz="2800">
                  <a:latin typeface="Times New Roman" panose="02020603050405020304" charset="0"/>
                  <a:cs typeface="Times New Roman" panose="02020603050405020304" charset="0"/>
                </a:rPr>
                <a:t>       In conclusion, learning English </a:t>
              </a:r>
              <a:r>
                <a:rPr lang="en-US" altLang="zh-CN" sz="2800">
                  <a:solidFill>
                    <a:schemeClr val="tx1"/>
                  </a:solidFill>
                  <a:latin typeface="Times New Roman" panose="02020603050405020304" charset="0"/>
                  <a:cs typeface="Times New Roman" panose="02020603050405020304" charset="0"/>
                </a:rPr>
                <a:t>shapes </a:t>
              </a:r>
              <a:r>
                <a:rPr lang="en-US" altLang="zh-CN" sz="2800">
                  <a:latin typeface="Times New Roman" panose="02020603050405020304" charset="0"/>
                  <a:cs typeface="Times New Roman" panose="02020603050405020304" charset="0"/>
                </a:rPr>
                <a:t>our </a:t>
              </a:r>
              <a:r>
                <a:rPr lang="en-US" altLang="zh-CN" sz="2800">
                  <a:solidFill>
                    <a:schemeClr val="tx1"/>
                  </a:solidFill>
                  <a:latin typeface="Times New Roman" panose="02020603050405020304" charset="0"/>
                  <a:cs typeface="Times New Roman" panose="02020603050405020304" charset="0"/>
                </a:rPr>
                <a:t>cultural confidence</a:t>
              </a:r>
              <a:r>
                <a:rPr lang="en-US" altLang="zh-CN" sz="2800">
                  <a:latin typeface="Times New Roman" panose="02020603050405020304" charset="0"/>
                  <a:cs typeface="Times New Roman" panose="02020603050405020304" charset="0"/>
                </a:rPr>
                <a:t> and youth mission. </a:t>
              </a:r>
              <a:r>
                <a:rPr lang="en-US" altLang="zh-CN" sz="2800">
                  <a:solidFill>
                    <a:schemeClr val="tx1"/>
                  </a:solidFill>
                  <a:latin typeface="Times New Roman" panose="02020603050405020304" charset="0"/>
                  <a:cs typeface="Times New Roman" panose="02020603050405020304" charset="0"/>
                </a:rPr>
                <a:t>When we comm</a:t>
              </a:r>
              <a:r>
                <a:rPr lang="en-US" altLang="zh-CN" sz="2800">
                  <a:latin typeface="Times New Roman" panose="02020603050405020304" charset="0"/>
                  <a:cs typeface="Times New Roman" panose="02020603050405020304" charset="0"/>
                </a:rPr>
                <a:t>unicate with foreigners, we can compare different civilizations, firmly recognize </a:t>
              </a:r>
              <a:r>
                <a:rPr lang="en-US" altLang="zh-CN" sz="2800" u="sng">
                  <a:latin typeface="Times New Roman" panose="02020603050405020304" charset="0"/>
                  <a:cs typeface="Times New Roman" panose="02020603050405020304" charset="0"/>
                  <a:sym typeface="+mn-ea"/>
                </a:rPr>
                <a:t>     9    </a:t>
              </a:r>
              <a:r>
                <a:rPr lang="en-US" altLang="zh-CN" sz="2800">
                  <a:latin typeface="Times New Roman" panose="02020603050405020304" charset="0"/>
                  <a:cs typeface="Times New Roman" panose="02020603050405020304" charset="0"/>
                  <a:sym typeface="+mn-ea"/>
                </a:rPr>
                <a:t> </a:t>
              </a:r>
              <a:r>
                <a:rPr lang="en-US" altLang="zh-CN" sz="2800">
                  <a:latin typeface="Times New Roman" panose="02020603050405020304" charset="0"/>
                  <a:cs typeface="Times New Roman" panose="02020603050405020304" charset="0"/>
                </a:rPr>
                <a:t>value of our own history and development. </a:t>
              </a:r>
              <a:r>
                <a:rPr lang="en-US" altLang="zh-CN" sz="2800">
                  <a:solidFill>
                    <a:schemeClr val="tx1"/>
                  </a:solidFill>
                  <a:latin typeface="Times New Roman" panose="02020603050405020304" charset="0"/>
                  <a:cs typeface="Times New Roman" panose="02020603050405020304" charset="0"/>
                </a:rPr>
                <a:t>As y</a:t>
              </a:r>
              <a:r>
                <a:rPr lang="en-US" altLang="zh-CN" sz="2800">
                  <a:latin typeface="Times New Roman" panose="02020603050405020304" charset="0"/>
                  <a:cs typeface="Times New Roman" panose="02020603050405020304" charset="0"/>
                </a:rPr>
                <a:t>oung Chinese, we take language </a:t>
              </a:r>
              <a:r>
                <a:rPr lang="en-US" altLang="zh-CN" sz="2800" u="sng">
                  <a:latin typeface="Times New Roman" panose="02020603050405020304" charset="0"/>
                  <a:cs typeface="Times New Roman" panose="02020603050405020304" charset="0"/>
                  <a:sym typeface="+mn-ea"/>
                </a:rPr>
                <a:t>       10      </a:t>
              </a:r>
              <a:r>
                <a:rPr lang="en-US" altLang="zh-CN" sz="2800">
                  <a:latin typeface="Times New Roman" panose="02020603050405020304" charset="0"/>
                  <a:cs typeface="Times New Roman" panose="02020603050405020304" charset="0"/>
                  <a:sym typeface="+mn-ea"/>
                </a:rPr>
                <a:t>  </a:t>
              </a:r>
              <a:r>
                <a:rPr lang="en-US" altLang="zh-CN" sz="2800">
                  <a:solidFill>
                    <a:schemeClr val="tx1"/>
                  </a:solidFill>
                  <a:latin typeface="Times New Roman" panose="02020603050405020304" charset="0"/>
                  <a:cs typeface="Times New Roman" panose="02020603050405020304" charset="0"/>
                </a:rPr>
                <a:t>our power</a:t>
              </a:r>
              <a:r>
                <a:rPr lang="en-US" altLang="zh-CN" sz="2800">
                  <a:latin typeface="Times New Roman" panose="02020603050405020304" charset="0"/>
                  <a:cs typeface="Times New Roman" panose="02020603050405020304" charset="0"/>
                </a:rPr>
                <a:t> to march toward the new journey of national revival.</a:t>
              </a:r>
              <a:endParaRPr lang="en-US" altLang="zh-CN" sz="2800">
                <a:latin typeface="Times New Roman" panose="02020603050405020304" charset="0"/>
                <a:cs typeface="Times New Roman" panose="02020603050405020304" charset="0"/>
              </a:endParaRPr>
            </a:p>
          </p:txBody>
        </p:sp>
      </p:grpSp>
      <p:sp>
        <p:nvSpPr>
          <p:cNvPr id="25" name="圆角矩形 24"/>
          <p:cNvSpPr/>
          <p:nvPr/>
        </p:nvSpPr>
        <p:spPr>
          <a:xfrm>
            <a:off x="8703310" y="848360"/>
            <a:ext cx="1728470" cy="518795"/>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advanced</a:t>
            </a:r>
            <a:endPar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13" name="圆角矩形 12"/>
          <p:cNvSpPr/>
          <p:nvPr/>
        </p:nvSpPr>
        <p:spPr>
          <a:xfrm>
            <a:off x="201930" y="2390140"/>
            <a:ext cx="2388870" cy="518795"/>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are published</a:t>
            </a:r>
            <a:endPar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14" name="圆角矩形 13"/>
          <p:cNvSpPr/>
          <p:nvPr/>
        </p:nvSpPr>
        <p:spPr>
          <a:xfrm>
            <a:off x="154940" y="2910205"/>
            <a:ext cx="1728470" cy="518795"/>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to learn</a:t>
            </a:r>
            <a:endPar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15" name="圆角矩形 14"/>
          <p:cNvSpPr/>
          <p:nvPr/>
        </p:nvSpPr>
        <p:spPr>
          <a:xfrm>
            <a:off x="2116455" y="3365500"/>
            <a:ext cx="2252980" cy="518795"/>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contributing</a:t>
            </a:r>
            <a:endPar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16" name="圆角矩形 15"/>
          <p:cNvSpPr/>
          <p:nvPr/>
        </p:nvSpPr>
        <p:spPr>
          <a:xfrm>
            <a:off x="5231765" y="4954905"/>
            <a:ext cx="1728470" cy="518795"/>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the</a:t>
            </a:r>
            <a:endPar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17" name="圆角矩形 16"/>
          <p:cNvSpPr/>
          <p:nvPr/>
        </p:nvSpPr>
        <p:spPr>
          <a:xfrm>
            <a:off x="7898765" y="5473700"/>
            <a:ext cx="1728470" cy="518795"/>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as</a:t>
            </a:r>
            <a:endPar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18" name="圆角矩形 17"/>
          <p:cNvSpPr/>
          <p:nvPr/>
        </p:nvSpPr>
        <p:spPr>
          <a:xfrm>
            <a:off x="5442585" y="1871345"/>
            <a:ext cx="1306830" cy="518795"/>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that</a:t>
            </a:r>
            <a:endPar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25"/>
                                        </p:tgtEl>
                                        <p:attrNameLst>
                                          <p:attrName>style.visibility</p:attrName>
                                        </p:attrNameLst>
                                      </p:cBhvr>
                                      <p:to>
                                        <p:strVal val="visible"/>
                                      </p:to>
                                    </p:set>
                                    <p:anim calcmode="lin" valueType="num">
                                      <p:cBhvr>
                                        <p:cTn id="15" dur="1000" fill="hold"/>
                                        <p:tgtEl>
                                          <p:spTgt spid="25"/>
                                        </p:tgtEl>
                                        <p:attrNameLst>
                                          <p:attrName>ppt_w</p:attrName>
                                        </p:attrNameLst>
                                      </p:cBhvr>
                                      <p:tavLst>
                                        <p:tav tm="0">
                                          <p:val>
                                            <p:fltVal val="0"/>
                                          </p:val>
                                        </p:tav>
                                        <p:tav tm="100000">
                                          <p:val>
                                            <p:strVal val="#ppt_w"/>
                                          </p:val>
                                        </p:tav>
                                      </p:tavLst>
                                    </p:anim>
                                    <p:anim calcmode="lin" valueType="num">
                                      <p:cBhvr>
                                        <p:cTn id="16" dur="1000" fill="hold"/>
                                        <p:tgtEl>
                                          <p:spTgt spid="25"/>
                                        </p:tgtEl>
                                        <p:attrNameLst>
                                          <p:attrName>ppt_h</p:attrName>
                                        </p:attrNameLst>
                                      </p:cBhvr>
                                      <p:tavLst>
                                        <p:tav tm="0">
                                          <p:val>
                                            <p:fltVal val="0"/>
                                          </p:val>
                                        </p:tav>
                                        <p:tav tm="100000">
                                          <p:val>
                                            <p:strVal val="#ppt_h"/>
                                          </p:val>
                                        </p:tav>
                                      </p:tavLst>
                                    </p:anim>
                                    <p:anim calcmode="lin" valueType="num">
                                      <p:cBhvr>
                                        <p:cTn id="17" dur="1000" fill="hold"/>
                                        <p:tgtEl>
                                          <p:spTgt spid="25"/>
                                        </p:tgtEl>
                                        <p:attrNameLst>
                                          <p:attrName>style.rotation</p:attrName>
                                        </p:attrNameLst>
                                      </p:cBhvr>
                                      <p:tavLst>
                                        <p:tav tm="0">
                                          <p:val>
                                            <p:fltVal val="90"/>
                                          </p:val>
                                        </p:tav>
                                        <p:tav tm="100000">
                                          <p:val>
                                            <p:fltVal val="0"/>
                                          </p:val>
                                        </p:tav>
                                      </p:tavLst>
                                    </p:anim>
                                    <p:animEffect transition="in" filter="fade">
                                      <p:cBhvr>
                                        <p:cTn id="18" dur="1000"/>
                                        <p:tgtEl>
                                          <p:spTgt spid="2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8"/>
                                        </p:tgtEl>
                                        <p:attrNameLst>
                                          <p:attrName>style.visibility</p:attrName>
                                        </p:attrNameLst>
                                      </p:cBhvr>
                                      <p:to>
                                        <p:strVal val="visible"/>
                                      </p:to>
                                    </p:set>
                                    <p:anim calcmode="lin" valueType="num">
                                      <p:cBhvr>
                                        <p:cTn id="23" dur="1000" fill="hold"/>
                                        <p:tgtEl>
                                          <p:spTgt spid="18"/>
                                        </p:tgtEl>
                                        <p:attrNameLst>
                                          <p:attrName>ppt_w</p:attrName>
                                        </p:attrNameLst>
                                      </p:cBhvr>
                                      <p:tavLst>
                                        <p:tav tm="0">
                                          <p:val>
                                            <p:fltVal val="0"/>
                                          </p:val>
                                        </p:tav>
                                        <p:tav tm="100000">
                                          <p:val>
                                            <p:strVal val="#ppt_w"/>
                                          </p:val>
                                        </p:tav>
                                      </p:tavLst>
                                    </p:anim>
                                    <p:anim calcmode="lin" valueType="num">
                                      <p:cBhvr>
                                        <p:cTn id="24" dur="1000" fill="hold"/>
                                        <p:tgtEl>
                                          <p:spTgt spid="18"/>
                                        </p:tgtEl>
                                        <p:attrNameLst>
                                          <p:attrName>ppt_h</p:attrName>
                                        </p:attrNameLst>
                                      </p:cBhvr>
                                      <p:tavLst>
                                        <p:tav tm="0">
                                          <p:val>
                                            <p:fltVal val="0"/>
                                          </p:val>
                                        </p:tav>
                                        <p:tav tm="100000">
                                          <p:val>
                                            <p:strVal val="#ppt_h"/>
                                          </p:val>
                                        </p:tav>
                                      </p:tavLst>
                                    </p:anim>
                                    <p:anim calcmode="lin" valueType="num">
                                      <p:cBhvr>
                                        <p:cTn id="25" dur="1000" fill="hold"/>
                                        <p:tgtEl>
                                          <p:spTgt spid="18"/>
                                        </p:tgtEl>
                                        <p:attrNameLst>
                                          <p:attrName>style.rotation</p:attrName>
                                        </p:attrNameLst>
                                      </p:cBhvr>
                                      <p:tavLst>
                                        <p:tav tm="0">
                                          <p:val>
                                            <p:fltVal val="90"/>
                                          </p:val>
                                        </p:tav>
                                        <p:tav tm="100000">
                                          <p:val>
                                            <p:fltVal val="0"/>
                                          </p:val>
                                        </p:tav>
                                      </p:tavLst>
                                    </p:anim>
                                    <p:animEffect transition="in" filter="fade">
                                      <p:cBhvr>
                                        <p:cTn id="26" dur="1000"/>
                                        <p:tgtEl>
                                          <p:spTgt spid="18"/>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 calcmode="lin" valueType="num">
                                      <p:cBhvr>
                                        <p:cTn id="31" dur="1000" fill="hold"/>
                                        <p:tgtEl>
                                          <p:spTgt spid="13"/>
                                        </p:tgtEl>
                                        <p:attrNameLst>
                                          <p:attrName>ppt_w</p:attrName>
                                        </p:attrNameLst>
                                      </p:cBhvr>
                                      <p:tavLst>
                                        <p:tav tm="0">
                                          <p:val>
                                            <p:fltVal val="0"/>
                                          </p:val>
                                        </p:tav>
                                        <p:tav tm="100000">
                                          <p:val>
                                            <p:strVal val="#ppt_w"/>
                                          </p:val>
                                        </p:tav>
                                      </p:tavLst>
                                    </p:anim>
                                    <p:anim calcmode="lin" valueType="num">
                                      <p:cBhvr>
                                        <p:cTn id="32" dur="1000" fill="hold"/>
                                        <p:tgtEl>
                                          <p:spTgt spid="13"/>
                                        </p:tgtEl>
                                        <p:attrNameLst>
                                          <p:attrName>ppt_h</p:attrName>
                                        </p:attrNameLst>
                                      </p:cBhvr>
                                      <p:tavLst>
                                        <p:tav tm="0">
                                          <p:val>
                                            <p:fltVal val="0"/>
                                          </p:val>
                                        </p:tav>
                                        <p:tav tm="100000">
                                          <p:val>
                                            <p:strVal val="#ppt_h"/>
                                          </p:val>
                                        </p:tav>
                                      </p:tavLst>
                                    </p:anim>
                                    <p:anim calcmode="lin" valueType="num">
                                      <p:cBhvr>
                                        <p:cTn id="33" dur="1000" fill="hold"/>
                                        <p:tgtEl>
                                          <p:spTgt spid="13"/>
                                        </p:tgtEl>
                                        <p:attrNameLst>
                                          <p:attrName>style.rotation</p:attrName>
                                        </p:attrNameLst>
                                      </p:cBhvr>
                                      <p:tavLst>
                                        <p:tav tm="0">
                                          <p:val>
                                            <p:fltVal val="90"/>
                                          </p:val>
                                        </p:tav>
                                        <p:tav tm="100000">
                                          <p:val>
                                            <p:fltVal val="0"/>
                                          </p:val>
                                        </p:tav>
                                      </p:tavLst>
                                    </p:anim>
                                    <p:animEffect transition="in" filter="fade">
                                      <p:cBhvr>
                                        <p:cTn id="34" dur="10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p:cTn id="39" dur="1000" fill="hold"/>
                                        <p:tgtEl>
                                          <p:spTgt spid="14"/>
                                        </p:tgtEl>
                                        <p:attrNameLst>
                                          <p:attrName>ppt_w</p:attrName>
                                        </p:attrNameLst>
                                      </p:cBhvr>
                                      <p:tavLst>
                                        <p:tav tm="0">
                                          <p:val>
                                            <p:fltVal val="0"/>
                                          </p:val>
                                        </p:tav>
                                        <p:tav tm="100000">
                                          <p:val>
                                            <p:strVal val="#ppt_w"/>
                                          </p:val>
                                        </p:tav>
                                      </p:tavLst>
                                    </p:anim>
                                    <p:anim calcmode="lin" valueType="num">
                                      <p:cBhvr>
                                        <p:cTn id="40" dur="1000" fill="hold"/>
                                        <p:tgtEl>
                                          <p:spTgt spid="14"/>
                                        </p:tgtEl>
                                        <p:attrNameLst>
                                          <p:attrName>ppt_h</p:attrName>
                                        </p:attrNameLst>
                                      </p:cBhvr>
                                      <p:tavLst>
                                        <p:tav tm="0">
                                          <p:val>
                                            <p:fltVal val="0"/>
                                          </p:val>
                                        </p:tav>
                                        <p:tav tm="100000">
                                          <p:val>
                                            <p:strVal val="#ppt_h"/>
                                          </p:val>
                                        </p:tav>
                                      </p:tavLst>
                                    </p:anim>
                                    <p:anim calcmode="lin" valueType="num">
                                      <p:cBhvr>
                                        <p:cTn id="41" dur="1000" fill="hold"/>
                                        <p:tgtEl>
                                          <p:spTgt spid="14"/>
                                        </p:tgtEl>
                                        <p:attrNameLst>
                                          <p:attrName>style.rotation</p:attrName>
                                        </p:attrNameLst>
                                      </p:cBhvr>
                                      <p:tavLst>
                                        <p:tav tm="0">
                                          <p:val>
                                            <p:fltVal val="90"/>
                                          </p:val>
                                        </p:tav>
                                        <p:tav tm="100000">
                                          <p:val>
                                            <p:fltVal val="0"/>
                                          </p:val>
                                        </p:tav>
                                      </p:tavLst>
                                    </p:anim>
                                    <p:animEffect transition="in" filter="fade">
                                      <p:cBhvr>
                                        <p:cTn id="42" dur="1000"/>
                                        <p:tgtEl>
                                          <p:spTgt spid="14"/>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1000" fill="hold"/>
                                        <p:tgtEl>
                                          <p:spTgt spid="15"/>
                                        </p:tgtEl>
                                        <p:attrNameLst>
                                          <p:attrName>ppt_w</p:attrName>
                                        </p:attrNameLst>
                                      </p:cBhvr>
                                      <p:tavLst>
                                        <p:tav tm="0">
                                          <p:val>
                                            <p:fltVal val="0"/>
                                          </p:val>
                                        </p:tav>
                                        <p:tav tm="100000">
                                          <p:val>
                                            <p:strVal val="#ppt_w"/>
                                          </p:val>
                                        </p:tav>
                                      </p:tavLst>
                                    </p:anim>
                                    <p:anim calcmode="lin" valueType="num">
                                      <p:cBhvr>
                                        <p:cTn id="48" dur="1000" fill="hold"/>
                                        <p:tgtEl>
                                          <p:spTgt spid="15"/>
                                        </p:tgtEl>
                                        <p:attrNameLst>
                                          <p:attrName>ppt_h</p:attrName>
                                        </p:attrNameLst>
                                      </p:cBhvr>
                                      <p:tavLst>
                                        <p:tav tm="0">
                                          <p:val>
                                            <p:fltVal val="0"/>
                                          </p:val>
                                        </p:tav>
                                        <p:tav tm="100000">
                                          <p:val>
                                            <p:strVal val="#ppt_h"/>
                                          </p:val>
                                        </p:tav>
                                      </p:tavLst>
                                    </p:anim>
                                    <p:anim calcmode="lin" valueType="num">
                                      <p:cBhvr>
                                        <p:cTn id="49" dur="1000" fill="hold"/>
                                        <p:tgtEl>
                                          <p:spTgt spid="15"/>
                                        </p:tgtEl>
                                        <p:attrNameLst>
                                          <p:attrName>style.rotation</p:attrName>
                                        </p:attrNameLst>
                                      </p:cBhvr>
                                      <p:tavLst>
                                        <p:tav tm="0">
                                          <p:val>
                                            <p:fltVal val="90"/>
                                          </p:val>
                                        </p:tav>
                                        <p:tav tm="100000">
                                          <p:val>
                                            <p:fltVal val="0"/>
                                          </p:val>
                                        </p:tav>
                                      </p:tavLst>
                                    </p:anim>
                                    <p:animEffect transition="in" filter="fade">
                                      <p:cBhvr>
                                        <p:cTn id="50" dur="1000"/>
                                        <p:tgtEl>
                                          <p:spTgt spid="15"/>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16"/>
                                        </p:tgtEl>
                                        <p:attrNameLst>
                                          <p:attrName>style.visibility</p:attrName>
                                        </p:attrNameLst>
                                      </p:cBhvr>
                                      <p:to>
                                        <p:strVal val="visible"/>
                                      </p:to>
                                    </p:set>
                                    <p:anim calcmode="lin" valueType="num">
                                      <p:cBhvr>
                                        <p:cTn id="55" dur="1000" fill="hold"/>
                                        <p:tgtEl>
                                          <p:spTgt spid="16"/>
                                        </p:tgtEl>
                                        <p:attrNameLst>
                                          <p:attrName>ppt_w</p:attrName>
                                        </p:attrNameLst>
                                      </p:cBhvr>
                                      <p:tavLst>
                                        <p:tav tm="0">
                                          <p:val>
                                            <p:fltVal val="0"/>
                                          </p:val>
                                        </p:tav>
                                        <p:tav tm="100000">
                                          <p:val>
                                            <p:strVal val="#ppt_w"/>
                                          </p:val>
                                        </p:tav>
                                      </p:tavLst>
                                    </p:anim>
                                    <p:anim calcmode="lin" valueType="num">
                                      <p:cBhvr>
                                        <p:cTn id="56" dur="1000" fill="hold"/>
                                        <p:tgtEl>
                                          <p:spTgt spid="16"/>
                                        </p:tgtEl>
                                        <p:attrNameLst>
                                          <p:attrName>ppt_h</p:attrName>
                                        </p:attrNameLst>
                                      </p:cBhvr>
                                      <p:tavLst>
                                        <p:tav tm="0">
                                          <p:val>
                                            <p:fltVal val="0"/>
                                          </p:val>
                                        </p:tav>
                                        <p:tav tm="100000">
                                          <p:val>
                                            <p:strVal val="#ppt_h"/>
                                          </p:val>
                                        </p:tav>
                                      </p:tavLst>
                                    </p:anim>
                                    <p:anim calcmode="lin" valueType="num">
                                      <p:cBhvr>
                                        <p:cTn id="57" dur="1000" fill="hold"/>
                                        <p:tgtEl>
                                          <p:spTgt spid="16"/>
                                        </p:tgtEl>
                                        <p:attrNameLst>
                                          <p:attrName>style.rotation</p:attrName>
                                        </p:attrNameLst>
                                      </p:cBhvr>
                                      <p:tavLst>
                                        <p:tav tm="0">
                                          <p:val>
                                            <p:fltVal val="90"/>
                                          </p:val>
                                        </p:tav>
                                        <p:tav tm="100000">
                                          <p:val>
                                            <p:fltVal val="0"/>
                                          </p:val>
                                        </p:tav>
                                      </p:tavLst>
                                    </p:anim>
                                    <p:animEffect transition="in" filter="fade">
                                      <p:cBhvr>
                                        <p:cTn id="58" dur="1000"/>
                                        <p:tgtEl>
                                          <p:spTgt spid="16"/>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17"/>
                                        </p:tgtEl>
                                        <p:attrNameLst>
                                          <p:attrName>style.visibility</p:attrName>
                                        </p:attrNameLst>
                                      </p:cBhvr>
                                      <p:to>
                                        <p:strVal val="visible"/>
                                      </p:to>
                                    </p:set>
                                    <p:anim calcmode="lin" valueType="num">
                                      <p:cBhvr>
                                        <p:cTn id="63" dur="1000" fill="hold"/>
                                        <p:tgtEl>
                                          <p:spTgt spid="17"/>
                                        </p:tgtEl>
                                        <p:attrNameLst>
                                          <p:attrName>ppt_w</p:attrName>
                                        </p:attrNameLst>
                                      </p:cBhvr>
                                      <p:tavLst>
                                        <p:tav tm="0">
                                          <p:val>
                                            <p:fltVal val="0"/>
                                          </p:val>
                                        </p:tav>
                                        <p:tav tm="100000">
                                          <p:val>
                                            <p:strVal val="#ppt_w"/>
                                          </p:val>
                                        </p:tav>
                                      </p:tavLst>
                                    </p:anim>
                                    <p:anim calcmode="lin" valueType="num">
                                      <p:cBhvr>
                                        <p:cTn id="64" dur="1000" fill="hold"/>
                                        <p:tgtEl>
                                          <p:spTgt spid="17"/>
                                        </p:tgtEl>
                                        <p:attrNameLst>
                                          <p:attrName>ppt_h</p:attrName>
                                        </p:attrNameLst>
                                      </p:cBhvr>
                                      <p:tavLst>
                                        <p:tav tm="0">
                                          <p:val>
                                            <p:fltVal val="0"/>
                                          </p:val>
                                        </p:tav>
                                        <p:tav tm="100000">
                                          <p:val>
                                            <p:strVal val="#ppt_h"/>
                                          </p:val>
                                        </p:tav>
                                      </p:tavLst>
                                    </p:anim>
                                    <p:anim calcmode="lin" valueType="num">
                                      <p:cBhvr>
                                        <p:cTn id="65" dur="1000" fill="hold"/>
                                        <p:tgtEl>
                                          <p:spTgt spid="17"/>
                                        </p:tgtEl>
                                        <p:attrNameLst>
                                          <p:attrName>style.rotation</p:attrName>
                                        </p:attrNameLst>
                                      </p:cBhvr>
                                      <p:tavLst>
                                        <p:tav tm="0">
                                          <p:val>
                                            <p:fltVal val="90"/>
                                          </p:val>
                                        </p:tav>
                                        <p:tav tm="100000">
                                          <p:val>
                                            <p:fltVal val="0"/>
                                          </p:val>
                                        </p:tav>
                                      </p:tavLst>
                                    </p:anim>
                                    <p:animEffect transition="in" filter="fade">
                                      <p:cBhvr>
                                        <p:cTn id="66"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bldLvl="0" animBg="1"/>
      <p:bldP spid="25" grpId="1" animBg="1"/>
      <p:bldP spid="13" grpId="0" bldLvl="0" animBg="1"/>
      <p:bldP spid="13" grpId="1" animBg="1"/>
      <p:bldP spid="14" grpId="0" bldLvl="0" animBg="1"/>
      <p:bldP spid="14" grpId="1" animBg="1"/>
      <p:bldP spid="15" grpId="0" bldLvl="0" animBg="1"/>
      <p:bldP spid="15" grpId="1" animBg="1"/>
      <p:bldP spid="16" grpId="0" bldLvl="0" animBg="1"/>
      <p:bldP spid="16" grpId="1" animBg="1"/>
      <p:bldP spid="17" grpId="0" bldLvl="0" animBg="1"/>
      <p:bldP spid="17" grpId="1" animBg="1"/>
      <p:bldP spid="18" grpId="0" bldLvl="0" animBg="1"/>
      <p:bldP spid="18" grpId="1" animBg="1"/>
    </p:bldLst>
  </p:timing>
</p:sld>
</file>

<file path=ppt/slides/slide1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0"/>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en-US" sz="3200" b="1" spc="100">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rPr>
                <a:t>2026核心时政词汇背诵清单</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grpSp>
      <p:graphicFrame>
        <p:nvGraphicFramePr>
          <p:cNvPr id="6" name="表格 5"/>
          <p:cNvGraphicFramePr/>
          <p:nvPr>
            <p:custDataLst>
              <p:tags r:id="rId3"/>
            </p:custDataLst>
          </p:nvPr>
        </p:nvGraphicFramePr>
        <p:xfrm>
          <a:off x="307340" y="848995"/>
          <a:ext cx="11558270" cy="4432935"/>
        </p:xfrm>
        <a:graphic>
          <a:graphicData uri="http://schemas.openxmlformats.org/drawingml/2006/table">
            <a:tbl>
              <a:tblPr firstRow="1" bandRow="1">
                <a:tableStyleId>{5C22544A-7EE6-4342-B048-85BDC9FD1C3A}</a:tableStyleId>
              </a:tblPr>
              <a:tblGrid>
                <a:gridCol w="2287905"/>
                <a:gridCol w="3284220"/>
                <a:gridCol w="1969770"/>
                <a:gridCol w="4016375"/>
              </a:tblGrid>
              <a:tr h="542925">
                <a:tc>
                  <a:txBody>
                    <a:bodyPr/>
                    <a:p>
                      <a:pPr algn="ctr">
                        <a:buNone/>
                      </a:pPr>
                      <a:r>
                        <a:rPr lang="zh-CN" altLang="en-US" sz="2800" b="0">
                          <a:solidFill>
                            <a:schemeClr val="tx1"/>
                          </a:solidFill>
                          <a:latin typeface="宋体" panose="02010600030101010101" pitchFamily="2" charset="-122"/>
                          <a:ea typeface="宋体" panose="02010600030101010101" pitchFamily="2" charset="-122"/>
                        </a:rPr>
                        <a:t>汉语</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b="0">
                          <a:solidFill>
                            <a:schemeClr val="tx1"/>
                          </a:solidFill>
                          <a:latin typeface="宋体" panose="02010600030101010101" pitchFamily="2" charset="-122"/>
                          <a:ea typeface="宋体" panose="02010600030101010101" pitchFamily="2" charset="-122"/>
                        </a:rPr>
                        <a:t>英语</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r>
                        <a:rPr lang="zh-CN" altLang="en-US" sz="2800" b="0">
                          <a:solidFill>
                            <a:schemeClr val="tx1"/>
                          </a:solidFill>
                          <a:latin typeface="宋体" panose="02010600030101010101" pitchFamily="2" charset="-122"/>
                          <a:ea typeface="宋体" panose="02010600030101010101" pitchFamily="2" charset="-122"/>
                        </a:rPr>
                        <a:t>汉语</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b="0">
                          <a:solidFill>
                            <a:schemeClr val="tx1"/>
                          </a:solidFill>
                          <a:latin typeface="宋体" panose="02010600030101010101" pitchFamily="2" charset="-122"/>
                          <a:ea typeface="宋体" panose="02010600030101010101" pitchFamily="2" charset="-122"/>
                        </a:rPr>
                        <a:t>英语</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十五五规划</a:t>
                      </a:r>
                      <a:endParaRPr lang="zh-CN" altLang="en-US" sz="2800" b="0">
                        <a:solidFill>
                          <a:schemeClr val="tx1"/>
                        </a:solidFill>
                        <a:latin typeface="宋体" panose="02010600030101010101" pitchFamily="2" charset="-122"/>
                        <a:ea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科技创新</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新质生产力 </a:t>
                      </a:r>
                      <a:endParaRPr lang="zh-CN" altLang="en-US" sz="2800" b="0">
                        <a:solidFill>
                          <a:schemeClr val="tx1"/>
                        </a:solidFill>
                        <a:latin typeface="宋体" panose="02010600030101010101" pitchFamily="2" charset="-122"/>
                        <a:ea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一带一路倡议</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全球人工智能大会</a:t>
                      </a:r>
                      <a:endParaRPr lang="zh-CN" altLang="en-US" sz="2800" b="0">
                        <a:solidFill>
                          <a:schemeClr val="tx1"/>
                        </a:solidFill>
                        <a:latin typeface="宋体" panose="02010600030101010101" pitchFamily="2" charset="-122"/>
                        <a:ea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en-US" sz="2800" b="0">
                        <a:solidFill>
                          <a:srgbClr val="50505A"/>
                        </a:solidFill>
                        <a:latin typeface="Times New Roman" panose="02020603050405020304" charset="0"/>
                        <a:ea typeface="Noto Sans SC" panose="020B0200000000000000"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生态环境法典</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国产大飞机</a:t>
                      </a:r>
                      <a:endParaRPr lang="zh-CN" altLang="en-US" sz="2800" b="0">
                        <a:solidFill>
                          <a:schemeClr val="tx1"/>
                        </a:solidFill>
                        <a:latin typeface="宋体" panose="02010600030101010101" pitchFamily="2" charset="-122"/>
                        <a:ea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中外人文交流</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CR</a:t>
                      </a: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450高速</a:t>
                      </a:r>
                      <a:endPar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endParaRPr>
                    </a:p>
                    <a:p>
                      <a:pPr algn="ctr">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动车组</a:t>
                      </a:r>
                      <a:endParaRPr lang="zh-CN" altLang="en-US" sz="2800" b="0">
                        <a:solidFill>
                          <a:schemeClr val="tx1"/>
                        </a:solidFill>
                        <a:latin typeface="宋体" panose="02010600030101010101" pitchFamily="2" charset="-122"/>
                        <a:ea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en-US" sz="2800" b="0">
                        <a:solidFill>
                          <a:srgbClr val="50505A"/>
                        </a:solidFill>
                        <a:latin typeface="Times New Roman" panose="02020603050405020304" charset="0"/>
                        <a:ea typeface="Noto Sans SC" panose="020B0200000000000000" charset="-122"/>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人类命运共同体</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648335">
                <a:tc>
                  <a:txBody>
                    <a:bodyPr/>
                    <a:p>
                      <a:pPr algn="ctr">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绿色低碳</a:t>
                      </a:r>
                      <a:endPar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endParaRPr>
                    </a:p>
                    <a:p>
                      <a:pPr algn="ctr">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发展</a:t>
                      </a:r>
                      <a:endParaRPr lang="zh-CN" altLang="en-US" sz="2800" b="0">
                        <a:solidFill>
                          <a:schemeClr val="tx1"/>
                        </a:solidFill>
                        <a:latin typeface="宋体" panose="02010600030101010101" pitchFamily="2" charset="-122"/>
                        <a:ea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讲好中国故事</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sp>
        <p:nvSpPr>
          <p:cNvPr id="7" name="AutoShape 7"/>
          <p:cNvSpPr/>
          <p:nvPr/>
        </p:nvSpPr>
        <p:spPr>
          <a:xfrm>
            <a:off x="2693670" y="1367155"/>
            <a:ext cx="3191510" cy="72009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sz="2400">
                <a:solidFill>
                  <a:srgbClr val="50505A"/>
                </a:solidFill>
                <a:latin typeface="Times New Roman" panose="02020603050405020304" charset="0"/>
                <a:ea typeface="Noto Sans SC" panose="020B0200000000000000" charset="-122"/>
                <a:cs typeface="Times New Roman" panose="02020603050405020304" charset="0"/>
              </a:rPr>
              <a:t>the 1</a:t>
            </a:r>
            <a:r>
              <a:rPr lang="en-US" sz="2400" b="0" i="0" u="none" strike="noStrike">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rPr>
              <a:t>5th Five-Year Plan</a:t>
            </a:r>
            <a:endParaRPr lang="en-US" sz="2400" b="0" i="0" u="none" strike="noStrike">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a:p>
            <a:pPr marL="0" indent="0" algn="ctr">
              <a:lnSpc>
                <a:spcPct val="100000"/>
              </a:lnSpc>
              <a:defRPr/>
            </a:pPr>
            <a:r>
              <a:rPr lang="en-US" sz="2400" b="0" i="0" u="none" strike="noStrike">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rPr>
              <a:t>(2026-2030)</a:t>
            </a:r>
            <a:endParaRPr lang="en-US" sz="2400">
              <a:latin typeface="Times New Roman" panose="02020603050405020304" charset="0"/>
              <a:cs typeface="Times New Roman" panose="02020603050405020304" charset="0"/>
            </a:endParaRPr>
          </a:p>
        </p:txBody>
      </p:sp>
      <p:sp>
        <p:nvSpPr>
          <p:cNvPr id="11" name="AutoShape 11"/>
          <p:cNvSpPr/>
          <p:nvPr/>
        </p:nvSpPr>
        <p:spPr>
          <a:xfrm>
            <a:off x="2693670" y="2087245"/>
            <a:ext cx="2805430" cy="884555"/>
          </a:xfrm>
          <a:prstGeom prst="rect">
            <a:avLst/>
          </a:prstGeom>
          <a:noFill/>
          <a:ln w="12700" cap="flat" cmpd="sng">
            <a:noFill/>
            <a:prstDash val="solid"/>
            <a:round/>
          </a:ln>
        </p:spPr>
        <p:txBody>
          <a:bodyPr vert="horz" wrap="square" lIns="0" tIns="0" rIns="0" bIns="0" rtlCol="0" anchor="t" anchorCtr="0">
            <a:noAutofit/>
          </a:bodyPr>
          <a:lstStyle/>
          <a:p>
            <a:pPr lvl="0" algn="ctr">
              <a:buClrTx/>
              <a:buSzTx/>
              <a:buFontTx/>
              <a:defRPr/>
            </a:pPr>
            <a:r>
              <a:rPr lang="en-US" sz="2800">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rPr>
              <a:t>new quality productive forces</a:t>
            </a:r>
            <a:endParaRPr lang="en-US" sz="2800">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15" name="AutoShape 15"/>
          <p:cNvSpPr/>
          <p:nvPr/>
        </p:nvSpPr>
        <p:spPr>
          <a:xfrm>
            <a:off x="2898140" y="3087370"/>
            <a:ext cx="2708910" cy="771525"/>
          </a:xfrm>
          <a:prstGeom prst="rect">
            <a:avLst/>
          </a:prstGeom>
          <a:noFill/>
          <a:ln w="12700" cap="flat" cmpd="sng">
            <a:noFill/>
            <a:prstDash val="solid"/>
            <a:round/>
          </a:ln>
        </p:spPr>
        <p:txBody>
          <a:bodyPr vert="horz" wrap="square" lIns="0" tIns="0" rIns="0" bIns="0" rtlCol="0" anchor="t" anchorCtr="0"/>
          <a:lstStyle/>
          <a:p>
            <a:pPr marL="0" indent="0" algn="ctr">
              <a:lnSpc>
                <a:spcPct val="100000"/>
              </a:lnSpc>
              <a:defRPr/>
            </a:pPr>
            <a:r>
              <a:rPr lang="en-US" sz="2800">
                <a:solidFill>
                  <a:srgbClr val="50505A"/>
                </a:solidFill>
                <a:latin typeface="Times New Roman" panose="02020603050405020304" charset="0"/>
                <a:ea typeface="Noto Sans SC" panose="020B0200000000000000" charset="-122"/>
                <a:cs typeface="Times New Roman" panose="02020603050405020304" charset="0"/>
              </a:rPr>
              <a:t>Global AI C</a:t>
            </a:r>
            <a:r>
              <a:rPr lang="en-US" sz="2800" b="0" i="0" u="none" strike="noStrike">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rPr>
              <a:t>onference</a:t>
            </a:r>
            <a:endParaRPr lang="en-US" sz="1100"/>
          </a:p>
        </p:txBody>
      </p:sp>
      <p:sp>
        <p:nvSpPr>
          <p:cNvPr id="19" name="AutoShape 19"/>
          <p:cNvSpPr/>
          <p:nvPr/>
        </p:nvSpPr>
        <p:spPr>
          <a:xfrm>
            <a:off x="2598420" y="3974465"/>
            <a:ext cx="3008630" cy="895985"/>
          </a:xfrm>
          <a:prstGeom prst="rect">
            <a:avLst/>
          </a:prstGeom>
          <a:noFill/>
          <a:ln w="12700" cap="flat" cmpd="sng">
            <a:noFill/>
            <a:prstDash val="solid"/>
            <a:round/>
          </a:ln>
        </p:spPr>
        <p:txBody>
          <a:bodyPr vert="horz" wrap="square" lIns="0" tIns="0" rIns="0" bIns="0" rtlCol="0" anchor="t" anchorCtr="0"/>
          <a:lstStyle/>
          <a:p>
            <a:pPr marL="0" indent="0" algn="ctr">
              <a:lnSpc>
                <a:spcPct val="100000"/>
              </a:lnSpc>
              <a:defRPr/>
            </a:pPr>
            <a:r>
              <a:rPr lang="en-US" altLang="zh-CN" sz="2800">
                <a:latin typeface="Times New Roman" panose="02020603050405020304" charset="0"/>
                <a:cs typeface="Times New Roman" panose="02020603050405020304" charset="0"/>
              </a:rPr>
              <a:t>home‑grown large passenger aircraft</a:t>
            </a:r>
            <a:endParaRPr lang="en-US" altLang="zh-CN" sz="2800">
              <a:latin typeface="Times New Roman" panose="02020603050405020304" charset="0"/>
              <a:cs typeface="Times New Roman" panose="02020603050405020304" charset="0"/>
            </a:endParaRPr>
          </a:p>
        </p:txBody>
      </p:sp>
      <p:sp>
        <p:nvSpPr>
          <p:cNvPr id="23" name="AutoShape 23"/>
          <p:cNvSpPr/>
          <p:nvPr/>
        </p:nvSpPr>
        <p:spPr>
          <a:xfrm>
            <a:off x="2898140" y="4986020"/>
            <a:ext cx="2906395" cy="765810"/>
          </a:xfrm>
          <a:prstGeom prst="rect">
            <a:avLst/>
          </a:prstGeom>
          <a:noFill/>
          <a:ln w="12700" cap="flat" cmpd="sng">
            <a:noFill/>
            <a:prstDash val="solid"/>
            <a:round/>
          </a:ln>
        </p:spPr>
        <p:txBody>
          <a:bodyPr vert="horz" wrap="square" lIns="0" tIns="0" rIns="0" bIns="0" rtlCol="0" anchor="t" anchorCtr="0"/>
          <a:lstStyle/>
          <a:p>
            <a:pPr marL="0" indent="0" algn="l">
              <a:lnSpc>
                <a:spcPct val="100000"/>
              </a:lnSpc>
              <a:defRPr/>
            </a:pPr>
            <a:r>
              <a:rPr lang="en-US" altLang="zh-CN" sz="2800">
                <a:solidFill>
                  <a:srgbClr val="50505A"/>
                </a:solidFill>
                <a:latin typeface="Times New Roman" panose="02020603050405020304" charset="0"/>
                <a:ea typeface="Noto Sans SC" panose="020B0200000000000000" charset="-122"/>
                <a:cs typeface="Times New Roman" panose="02020603050405020304" charset="0"/>
              </a:rPr>
              <a:t>CR450 high‑speed train</a:t>
            </a:r>
            <a:endParaRPr lang="en-US" altLang="zh-CN" sz="2800">
              <a:solidFill>
                <a:srgbClr val="50505A"/>
              </a:solidFill>
              <a:latin typeface="Times New Roman" panose="02020603050405020304" charset="0"/>
              <a:ea typeface="Noto Sans SC" panose="020B0200000000000000" charset="-122"/>
              <a:cs typeface="Times New Roman" panose="02020603050405020304" charset="0"/>
            </a:endParaRPr>
          </a:p>
        </p:txBody>
      </p:sp>
      <p:sp>
        <p:nvSpPr>
          <p:cNvPr id="27" name="AutoShape 27"/>
          <p:cNvSpPr/>
          <p:nvPr/>
        </p:nvSpPr>
        <p:spPr>
          <a:xfrm>
            <a:off x="2693670" y="5873115"/>
            <a:ext cx="3110230" cy="853440"/>
          </a:xfrm>
          <a:prstGeom prst="rect">
            <a:avLst/>
          </a:prstGeom>
          <a:noFill/>
          <a:ln w="12700" cap="flat" cmpd="sng">
            <a:noFill/>
            <a:prstDash val="solid"/>
            <a:round/>
          </a:ln>
        </p:spPr>
        <p:txBody>
          <a:bodyPr vert="horz" wrap="square" lIns="0" tIns="0" rIns="0" bIns="0" rtlCol="0" anchor="t" anchorCtr="0"/>
          <a:lstStyle/>
          <a:p>
            <a:pPr marL="0" indent="0" algn="ctr">
              <a:lnSpc>
                <a:spcPct val="100000"/>
              </a:lnSpc>
              <a:defRPr/>
            </a:pPr>
            <a:r>
              <a:rPr lang="en-US" sz="2800" b="0" i="0" u="none" strike="noStrike">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rPr>
              <a:t>green and low-carbon development</a:t>
            </a:r>
            <a:endParaRPr lang="en-US" sz="2800">
              <a:latin typeface="Times New Roman" panose="02020603050405020304" charset="0"/>
              <a:cs typeface="Times New Roman" panose="02020603050405020304" charset="0"/>
            </a:endParaRPr>
          </a:p>
        </p:txBody>
      </p:sp>
      <p:sp>
        <p:nvSpPr>
          <p:cNvPr id="35" name="AutoShape 35"/>
          <p:cNvSpPr/>
          <p:nvPr/>
        </p:nvSpPr>
        <p:spPr>
          <a:xfrm>
            <a:off x="7925435" y="1304925"/>
            <a:ext cx="3799205" cy="782320"/>
          </a:xfrm>
          <a:prstGeom prst="rect">
            <a:avLst/>
          </a:prstGeom>
          <a:noFill/>
          <a:ln w="12700" cap="flat" cmpd="sng">
            <a:noFill/>
            <a:prstDash val="solid"/>
            <a:round/>
          </a:ln>
        </p:spPr>
        <p:txBody>
          <a:bodyPr vert="horz" wrap="square" lIns="0" tIns="0" rIns="0" bIns="0" rtlCol="0" anchor="t" anchorCtr="0"/>
          <a:lstStyle/>
          <a:p>
            <a:pPr marL="0" indent="0" algn="ctr">
              <a:lnSpc>
                <a:spcPct val="100000"/>
              </a:lnSpc>
              <a:defRPr/>
            </a:pPr>
            <a:r>
              <a:rPr lang="en-US" sz="2400" b="0" i="0" u="none" strike="noStrike">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rPr>
              <a:t>scientific and technological innovation</a:t>
            </a:r>
            <a:endParaRPr lang="en-US" sz="2400">
              <a:solidFill>
                <a:srgbClr val="50505A"/>
              </a:solidFill>
              <a:latin typeface="Times New Roman" panose="02020603050405020304" charset="0"/>
              <a:ea typeface="Noto Sans SC" panose="020B0200000000000000" charset="-122"/>
              <a:cs typeface="Times New Roman" panose="02020603050405020304" charset="0"/>
            </a:endParaRPr>
          </a:p>
        </p:txBody>
      </p:sp>
      <p:sp>
        <p:nvSpPr>
          <p:cNvPr id="31" name="AutoShape 31"/>
          <p:cNvSpPr/>
          <p:nvPr/>
        </p:nvSpPr>
        <p:spPr>
          <a:xfrm>
            <a:off x="7863840" y="3242310"/>
            <a:ext cx="3798570" cy="462280"/>
          </a:xfrm>
          <a:prstGeom prst="rect">
            <a:avLst/>
          </a:prstGeom>
          <a:noFill/>
          <a:ln w="12700" cap="flat" cmpd="sng">
            <a:noFill/>
            <a:prstDash val="solid"/>
            <a:round/>
          </a:ln>
        </p:spPr>
        <p:txBody>
          <a:bodyPr vert="horz" wrap="square" lIns="0" tIns="0" rIns="0" bIns="0" rtlCol="0" anchor="t" anchorCtr="0"/>
          <a:lstStyle/>
          <a:p>
            <a:pPr marL="0" indent="0" algn="ctr">
              <a:lnSpc>
                <a:spcPct val="100000"/>
              </a:lnSpc>
              <a:defRPr/>
            </a:pPr>
            <a:r>
              <a:rPr lang="en-US" altLang="zh-CN" sz="2800">
                <a:latin typeface="Times New Roman" panose="02020603050405020304" charset="0"/>
                <a:cs typeface="Times New Roman" panose="02020603050405020304" charset="0"/>
              </a:rPr>
              <a:t>Eco‑environmental Code</a:t>
            </a:r>
            <a:endParaRPr lang="en-US" altLang="zh-CN" sz="2800">
              <a:latin typeface="Times New Roman" panose="02020603050405020304" charset="0"/>
              <a:cs typeface="Times New Roman" panose="02020603050405020304" charset="0"/>
            </a:endParaRPr>
          </a:p>
        </p:txBody>
      </p:sp>
      <p:sp>
        <p:nvSpPr>
          <p:cNvPr id="43" name="AutoShape 43"/>
          <p:cNvSpPr/>
          <p:nvPr/>
        </p:nvSpPr>
        <p:spPr>
          <a:xfrm>
            <a:off x="7963535" y="2209800"/>
            <a:ext cx="3698875" cy="639445"/>
          </a:xfrm>
          <a:prstGeom prst="rect">
            <a:avLst/>
          </a:prstGeom>
          <a:noFill/>
          <a:ln w="12700" cap="flat" cmpd="sng">
            <a:noFill/>
            <a:prstDash val="solid"/>
            <a:round/>
          </a:ln>
        </p:spPr>
        <p:txBody>
          <a:bodyPr vert="horz" wrap="square" lIns="0" tIns="0" rIns="0" bIns="0" rtlCol="0" anchor="t" anchorCtr="0"/>
          <a:lstStyle/>
          <a:p>
            <a:pPr marL="0" indent="0" algn="ctr">
              <a:lnSpc>
                <a:spcPct val="100000"/>
              </a:lnSpc>
              <a:defRPr/>
            </a:pPr>
            <a:r>
              <a:rPr lang="en-US" sz="2800" b="0" i="0" u="none" strike="noStrike">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rPr>
              <a:t>Belt and Road Initiative</a:t>
            </a:r>
            <a:endParaRPr lang="en-US" sz="2800">
              <a:latin typeface="Times New Roman" panose="02020603050405020304" charset="0"/>
              <a:cs typeface="Times New Roman" panose="02020603050405020304" charset="0"/>
            </a:endParaRPr>
          </a:p>
        </p:txBody>
      </p:sp>
      <p:sp>
        <p:nvSpPr>
          <p:cNvPr id="47" name="AutoShape 47"/>
          <p:cNvSpPr/>
          <p:nvPr/>
        </p:nvSpPr>
        <p:spPr>
          <a:xfrm>
            <a:off x="8317865" y="3974465"/>
            <a:ext cx="2889885" cy="895985"/>
          </a:xfrm>
          <a:prstGeom prst="rect">
            <a:avLst/>
          </a:prstGeom>
          <a:noFill/>
          <a:ln w="12700" cap="flat" cmpd="sng">
            <a:noFill/>
            <a:prstDash val="solid"/>
            <a:round/>
          </a:ln>
        </p:spPr>
        <p:txBody>
          <a:bodyPr vert="horz" wrap="square" lIns="0" tIns="0" rIns="0" bIns="0" rtlCol="0" anchor="t" anchorCtr="0"/>
          <a:lstStyle/>
          <a:p>
            <a:pPr marL="0" indent="0" algn="ctr">
              <a:lnSpc>
                <a:spcPct val="100000"/>
              </a:lnSpc>
              <a:defRPr/>
            </a:pPr>
            <a:r>
              <a:rPr lang="en-US" sz="2800" b="0" i="0" u="none" strike="noStrike">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rPr>
              <a:t>Sino-foreign cultural exchange</a:t>
            </a:r>
            <a:endParaRPr lang="en-US" sz="2800">
              <a:latin typeface="Times New Roman" panose="02020603050405020304" charset="0"/>
              <a:cs typeface="Times New Roman" panose="02020603050405020304" charset="0"/>
            </a:endParaRPr>
          </a:p>
        </p:txBody>
      </p:sp>
      <p:sp>
        <p:nvSpPr>
          <p:cNvPr id="51" name="AutoShape 51"/>
          <p:cNvSpPr/>
          <p:nvPr/>
        </p:nvSpPr>
        <p:spPr>
          <a:xfrm>
            <a:off x="7925435" y="5995670"/>
            <a:ext cx="3761105" cy="565785"/>
          </a:xfrm>
          <a:prstGeom prst="rect">
            <a:avLst/>
          </a:prstGeom>
          <a:noFill/>
          <a:ln w="12700" cap="flat" cmpd="sng">
            <a:noFill/>
            <a:prstDash val="solid"/>
            <a:round/>
          </a:ln>
        </p:spPr>
        <p:txBody>
          <a:bodyPr vert="horz" wrap="square" lIns="0" tIns="0" rIns="0" bIns="0" rtlCol="0" anchor="t" anchorCtr="0">
            <a:noAutofit/>
          </a:bodyPr>
          <a:lstStyle/>
          <a:p>
            <a:pPr lvl="0" algn="ctr">
              <a:buClrTx/>
              <a:buSzTx/>
              <a:buFontTx/>
              <a:defRPr/>
            </a:pPr>
            <a:r>
              <a:rPr lang="en-US" altLang="zh-CN" sz="2800">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rPr>
              <a:t> tell Chinese stories well</a:t>
            </a:r>
            <a:endParaRPr lang="en-US" altLang="zh-CN" sz="2800">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39" name="AutoShape 39"/>
          <p:cNvSpPr/>
          <p:nvPr/>
        </p:nvSpPr>
        <p:spPr>
          <a:xfrm>
            <a:off x="7963535" y="4892040"/>
            <a:ext cx="3757930" cy="951865"/>
          </a:xfrm>
          <a:prstGeom prst="rect">
            <a:avLst/>
          </a:prstGeom>
          <a:noFill/>
          <a:ln w="12700" cap="flat" cmpd="sng">
            <a:noFill/>
            <a:prstDash val="solid"/>
            <a:round/>
          </a:ln>
        </p:spPr>
        <p:txBody>
          <a:bodyPr vert="horz" wrap="square" lIns="0" tIns="0" rIns="0" bIns="0" rtlCol="0" anchor="t" anchorCtr="0"/>
          <a:lstStyle/>
          <a:p>
            <a:pPr marL="0" indent="0" algn="ctr">
              <a:lnSpc>
                <a:spcPct val="100000"/>
              </a:lnSpc>
              <a:defRPr/>
            </a:pPr>
            <a:r>
              <a:rPr lang="en-US" sz="2800">
                <a:solidFill>
                  <a:srgbClr val="50505A"/>
                </a:solidFill>
                <a:latin typeface="Times New Roman" panose="02020603050405020304" charset="0"/>
                <a:ea typeface="Noto Sans SC" panose="020B0200000000000000" charset="-122"/>
                <a:cs typeface="Times New Roman" panose="02020603050405020304" charset="0"/>
              </a:rPr>
              <a:t>community </a:t>
            </a:r>
            <a:r>
              <a:rPr lang="en-US" sz="2800" b="0" i="0" u="none" strike="noStrike">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rPr>
              <a:t>with a </a:t>
            </a:r>
            <a:endParaRPr lang="en-US" sz="2800" b="0" i="0" u="none" strike="noStrike">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a:p>
            <a:pPr marL="0" indent="0" algn="ctr">
              <a:lnSpc>
                <a:spcPct val="100000"/>
              </a:lnSpc>
              <a:defRPr/>
            </a:pPr>
            <a:r>
              <a:rPr lang="en-US" sz="2800" b="0" i="0" u="none" strike="noStrike">
                <a:solidFill>
                  <a:srgbClr val="50505A"/>
                </a:solidFill>
                <a:latin typeface="Times New Roman" panose="02020603050405020304" charset="0"/>
                <a:ea typeface="Noto Sans SC" panose="020B0200000000000000" charset="-122"/>
                <a:cs typeface="Times New Roman" panose="02020603050405020304" charset="0"/>
                <a:sym typeface="Noto Sans SC" panose="020B0200000000000000" charset="-122"/>
              </a:rPr>
              <a:t>shared future for mankind</a:t>
            </a:r>
            <a:endParaRPr lang="en-US" sz="2800">
              <a:latin typeface="Times New Roman" panose="02020603050405020304" charset="0"/>
              <a:cs typeface="Times New Roman" panose="02020603050405020304" charset="0"/>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000" fill="hold"/>
                                        <p:tgtEl>
                                          <p:spTgt spid="6"/>
                                        </p:tgtEl>
                                        <p:attrNameLst>
                                          <p:attrName>ppt_w</p:attrName>
                                        </p:attrNameLst>
                                      </p:cBhvr>
                                      <p:tavLst>
                                        <p:tav tm="0">
                                          <p:val>
                                            <p:fltVal val="0"/>
                                          </p:val>
                                        </p:tav>
                                        <p:tav tm="100000">
                                          <p:val>
                                            <p:strVal val="#ppt_w"/>
                                          </p:val>
                                        </p:tav>
                                      </p:tavLst>
                                    </p:anim>
                                    <p:anim calcmode="lin" valueType="num">
                                      <p:cBhvr>
                                        <p:cTn id="8" dur="1000" fill="hold"/>
                                        <p:tgtEl>
                                          <p:spTgt spid="6"/>
                                        </p:tgtEl>
                                        <p:attrNameLst>
                                          <p:attrName>ppt_h</p:attrName>
                                        </p:attrNameLst>
                                      </p:cBhvr>
                                      <p:tavLst>
                                        <p:tav tm="0">
                                          <p:val>
                                            <p:fltVal val="0"/>
                                          </p:val>
                                        </p:tav>
                                        <p:tav tm="100000">
                                          <p:val>
                                            <p:strVal val="#ppt_h"/>
                                          </p:val>
                                        </p:tav>
                                      </p:tavLst>
                                    </p:anim>
                                    <p:anim calcmode="lin" valueType="num">
                                      <p:cBhvr>
                                        <p:cTn id="9" dur="1000" fill="hold"/>
                                        <p:tgtEl>
                                          <p:spTgt spid="6"/>
                                        </p:tgtEl>
                                        <p:attrNameLst>
                                          <p:attrName>style.rotation</p:attrName>
                                        </p:attrNameLst>
                                      </p:cBhvr>
                                      <p:tavLst>
                                        <p:tav tm="0">
                                          <p:val>
                                            <p:fltVal val="90"/>
                                          </p:val>
                                        </p:tav>
                                        <p:tav tm="100000">
                                          <p:val>
                                            <p:fltVal val="0"/>
                                          </p:val>
                                        </p:tav>
                                      </p:tavLst>
                                    </p:anim>
                                    <p:animEffect transition="in" filter="fade">
                                      <p:cBhvr>
                                        <p:cTn id="10" dur="10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1000" fill="hold"/>
                                        <p:tgtEl>
                                          <p:spTgt spid="7"/>
                                        </p:tgtEl>
                                        <p:attrNameLst>
                                          <p:attrName>ppt_w</p:attrName>
                                        </p:attrNameLst>
                                      </p:cBhvr>
                                      <p:tavLst>
                                        <p:tav tm="0">
                                          <p:val>
                                            <p:fltVal val="0"/>
                                          </p:val>
                                        </p:tav>
                                        <p:tav tm="100000">
                                          <p:val>
                                            <p:strVal val="#ppt_w"/>
                                          </p:val>
                                        </p:tav>
                                      </p:tavLst>
                                    </p:anim>
                                    <p:anim calcmode="lin" valueType="num">
                                      <p:cBhvr>
                                        <p:cTn id="16" dur="1000" fill="hold"/>
                                        <p:tgtEl>
                                          <p:spTgt spid="7"/>
                                        </p:tgtEl>
                                        <p:attrNameLst>
                                          <p:attrName>ppt_h</p:attrName>
                                        </p:attrNameLst>
                                      </p:cBhvr>
                                      <p:tavLst>
                                        <p:tav tm="0">
                                          <p:val>
                                            <p:fltVal val="0"/>
                                          </p:val>
                                        </p:tav>
                                        <p:tav tm="100000">
                                          <p:val>
                                            <p:strVal val="#ppt_h"/>
                                          </p:val>
                                        </p:tav>
                                      </p:tavLst>
                                    </p:anim>
                                    <p:anim calcmode="lin" valueType="num">
                                      <p:cBhvr>
                                        <p:cTn id="17" dur="1000" fill="hold"/>
                                        <p:tgtEl>
                                          <p:spTgt spid="7"/>
                                        </p:tgtEl>
                                        <p:attrNameLst>
                                          <p:attrName>style.rotation</p:attrName>
                                        </p:attrNameLst>
                                      </p:cBhvr>
                                      <p:tavLst>
                                        <p:tav tm="0">
                                          <p:val>
                                            <p:fltVal val="90"/>
                                          </p:val>
                                        </p:tav>
                                        <p:tav tm="100000">
                                          <p:val>
                                            <p:fltVal val="0"/>
                                          </p:val>
                                        </p:tav>
                                      </p:tavLst>
                                    </p:anim>
                                    <p:animEffect transition="in" filter="fade">
                                      <p:cBhvr>
                                        <p:cTn id="18" dur="1000"/>
                                        <p:tgtEl>
                                          <p:spTgt spid="7"/>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 calcmode="lin" valueType="num">
                                      <p:cBhvr>
                                        <p:cTn id="23" dur="1000" fill="hold"/>
                                        <p:tgtEl>
                                          <p:spTgt spid="11"/>
                                        </p:tgtEl>
                                        <p:attrNameLst>
                                          <p:attrName>ppt_w</p:attrName>
                                        </p:attrNameLst>
                                      </p:cBhvr>
                                      <p:tavLst>
                                        <p:tav tm="0">
                                          <p:val>
                                            <p:fltVal val="0"/>
                                          </p:val>
                                        </p:tav>
                                        <p:tav tm="100000">
                                          <p:val>
                                            <p:strVal val="#ppt_w"/>
                                          </p:val>
                                        </p:tav>
                                      </p:tavLst>
                                    </p:anim>
                                    <p:anim calcmode="lin" valueType="num">
                                      <p:cBhvr>
                                        <p:cTn id="24" dur="1000" fill="hold"/>
                                        <p:tgtEl>
                                          <p:spTgt spid="11"/>
                                        </p:tgtEl>
                                        <p:attrNameLst>
                                          <p:attrName>ppt_h</p:attrName>
                                        </p:attrNameLst>
                                      </p:cBhvr>
                                      <p:tavLst>
                                        <p:tav tm="0">
                                          <p:val>
                                            <p:fltVal val="0"/>
                                          </p:val>
                                        </p:tav>
                                        <p:tav tm="100000">
                                          <p:val>
                                            <p:strVal val="#ppt_h"/>
                                          </p:val>
                                        </p:tav>
                                      </p:tavLst>
                                    </p:anim>
                                    <p:anim calcmode="lin" valueType="num">
                                      <p:cBhvr>
                                        <p:cTn id="25" dur="1000" fill="hold"/>
                                        <p:tgtEl>
                                          <p:spTgt spid="11"/>
                                        </p:tgtEl>
                                        <p:attrNameLst>
                                          <p:attrName>style.rotation</p:attrName>
                                        </p:attrNameLst>
                                      </p:cBhvr>
                                      <p:tavLst>
                                        <p:tav tm="0">
                                          <p:val>
                                            <p:fltVal val="90"/>
                                          </p:val>
                                        </p:tav>
                                        <p:tav tm="100000">
                                          <p:val>
                                            <p:fltVal val="0"/>
                                          </p:val>
                                        </p:tav>
                                      </p:tavLst>
                                    </p:anim>
                                    <p:animEffect transition="in" filter="fade">
                                      <p:cBhvr>
                                        <p:cTn id="26" dur="1000"/>
                                        <p:tgtEl>
                                          <p:spTgt spid="11"/>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1000" fill="hold"/>
                                        <p:tgtEl>
                                          <p:spTgt spid="15"/>
                                        </p:tgtEl>
                                        <p:attrNameLst>
                                          <p:attrName>ppt_w</p:attrName>
                                        </p:attrNameLst>
                                      </p:cBhvr>
                                      <p:tavLst>
                                        <p:tav tm="0">
                                          <p:val>
                                            <p:fltVal val="0"/>
                                          </p:val>
                                        </p:tav>
                                        <p:tav tm="100000">
                                          <p:val>
                                            <p:strVal val="#ppt_w"/>
                                          </p:val>
                                        </p:tav>
                                      </p:tavLst>
                                    </p:anim>
                                    <p:anim calcmode="lin" valueType="num">
                                      <p:cBhvr>
                                        <p:cTn id="32" dur="1000" fill="hold"/>
                                        <p:tgtEl>
                                          <p:spTgt spid="15"/>
                                        </p:tgtEl>
                                        <p:attrNameLst>
                                          <p:attrName>ppt_h</p:attrName>
                                        </p:attrNameLst>
                                      </p:cBhvr>
                                      <p:tavLst>
                                        <p:tav tm="0">
                                          <p:val>
                                            <p:fltVal val="0"/>
                                          </p:val>
                                        </p:tav>
                                        <p:tav tm="100000">
                                          <p:val>
                                            <p:strVal val="#ppt_h"/>
                                          </p:val>
                                        </p:tav>
                                      </p:tavLst>
                                    </p:anim>
                                    <p:anim calcmode="lin" valueType="num">
                                      <p:cBhvr>
                                        <p:cTn id="33" dur="1000" fill="hold"/>
                                        <p:tgtEl>
                                          <p:spTgt spid="15"/>
                                        </p:tgtEl>
                                        <p:attrNameLst>
                                          <p:attrName>style.rotation</p:attrName>
                                        </p:attrNameLst>
                                      </p:cBhvr>
                                      <p:tavLst>
                                        <p:tav tm="0">
                                          <p:val>
                                            <p:fltVal val="90"/>
                                          </p:val>
                                        </p:tav>
                                        <p:tav tm="100000">
                                          <p:val>
                                            <p:fltVal val="0"/>
                                          </p:val>
                                        </p:tav>
                                      </p:tavLst>
                                    </p:anim>
                                    <p:animEffect transition="in" filter="fade">
                                      <p:cBhvr>
                                        <p:cTn id="34" dur="10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1000" fill="hold"/>
                                        <p:tgtEl>
                                          <p:spTgt spid="19"/>
                                        </p:tgtEl>
                                        <p:attrNameLst>
                                          <p:attrName>ppt_w</p:attrName>
                                        </p:attrNameLst>
                                      </p:cBhvr>
                                      <p:tavLst>
                                        <p:tav tm="0">
                                          <p:val>
                                            <p:fltVal val="0"/>
                                          </p:val>
                                        </p:tav>
                                        <p:tav tm="100000">
                                          <p:val>
                                            <p:strVal val="#ppt_w"/>
                                          </p:val>
                                        </p:tav>
                                      </p:tavLst>
                                    </p:anim>
                                    <p:anim calcmode="lin" valueType="num">
                                      <p:cBhvr>
                                        <p:cTn id="40" dur="1000" fill="hold"/>
                                        <p:tgtEl>
                                          <p:spTgt spid="19"/>
                                        </p:tgtEl>
                                        <p:attrNameLst>
                                          <p:attrName>ppt_h</p:attrName>
                                        </p:attrNameLst>
                                      </p:cBhvr>
                                      <p:tavLst>
                                        <p:tav tm="0">
                                          <p:val>
                                            <p:fltVal val="0"/>
                                          </p:val>
                                        </p:tav>
                                        <p:tav tm="100000">
                                          <p:val>
                                            <p:strVal val="#ppt_h"/>
                                          </p:val>
                                        </p:tav>
                                      </p:tavLst>
                                    </p:anim>
                                    <p:anim calcmode="lin" valueType="num">
                                      <p:cBhvr>
                                        <p:cTn id="41" dur="1000" fill="hold"/>
                                        <p:tgtEl>
                                          <p:spTgt spid="19"/>
                                        </p:tgtEl>
                                        <p:attrNameLst>
                                          <p:attrName>style.rotation</p:attrName>
                                        </p:attrNameLst>
                                      </p:cBhvr>
                                      <p:tavLst>
                                        <p:tav tm="0">
                                          <p:val>
                                            <p:fltVal val="90"/>
                                          </p:val>
                                        </p:tav>
                                        <p:tav tm="100000">
                                          <p:val>
                                            <p:fltVal val="0"/>
                                          </p:val>
                                        </p:tav>
                                      </p:tavLst>
                                    </p:anim>
                                    <p:animEffect transition="in" filter="fade">
                                      <p:cBhvr>
                                        <p:cTn id="42" dur="1000"/>
                                        <p:tgtEl>
                                          <p:spTgt spid="19"/>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23"/>
                                        </p:tgtEl>
                                        <p:attrNameLst>
                                          <p:attrName>style.visibility</p:attrName>
                                        </p:attrNameLst>
                                      </p:cBhvr>
                                      <p:to>
                                        <p:strVal val="visible"/>
                                      </p:to>
                                    </p:set>
                                    <p:anim calcmode="lin" valueType="num">
                                      <p:cBhvr>
                                        <p:cTn id="47" dur="1000" fill="hold"/>
                                        <p:tgtEl>
                                          <p:spTgt spid="23"/>
                                        </p:tgtEl>
                                        <p:attrNameLst>
                                          <p:attrName>ppt_w</p:attrName>
                                        </p:attrNameLst>
                                      </p:cBhvr>
                                      <p:tavLst>
                                        <p:tav tm="0">
                                          <p:val>
                                            <p:fltVal val="0"/>
                                          </p:val>
                                        </p:tav>
                                        <p:tav tm="100000">
                                          <p:val>
                                            <p:strVal val="#ppt_w"/>
                                          </p:val>
                                        </p:tav>
                                      </p:tavLst>
                                    </p:anim>
                                    <p:anim calcmode="lin" valueType="num">
                                      <p:cBhvr>
                                        <p:cTn id="48" dur="1000" fill="hold"/>
                                        <p:tgtEl>
                                          <p:spTgt spid="23"/>
                                        </p:tgtEl>
                                        <p:attrNameLst>
                                          <p:attrName>ppt_h</p:attrName>
                                        </p:attrNameLst>
                                      </p:cBhvr>
                                      <p:tavLst>
                                        <p:tav tm="0">
                                          <p:val>
                                            <p:fltVal val="0"/>
                                          </p:val>
                                        </p:tav>
                                        <p:tav tm="100000">
                                          <p:val>
                                            <p:strVal val="#ppt_h"/>
                                          </p:val>
                                        </p:tav>
                                      </p:tavLst>
                                    </p:anim>
                                    <p:anim calcmode="lin" valueType="num">
                                      <p:cBhvr>
                                        <p:cTn id="49" dur="1000" fill="hold"/>
                                        <p:tgtEl>
                                          <p:spTgt spid="23"/>
                                        </p:tgtEl>
                                        <p:attrNameLst>
                                          <p:attrName>style.rotation</p:attrName>
                                        </p:attrNameLst>
                                      </p:cBhvr>
                                      <p:tavLst>
                                        <p:tav tm="0">
                                          <p:val>
                                            <p:fltVal val="90"/>
                                          </p:val>
                                        </p:tav>
                                        <p:tav tm="100000">
                                          <p:val>
                                            <p:fltVal val="0"/>
                                          </p:val>
                                        </p:tav>
                                      </p:tavLst>
                                    </p:anim>
                                    <p:animEffect transition="in" filter="fade">
                                      <p:cBhvr>
                                        <p:cTn id="50" dur="1000"/>
                                        <p:tgtEl>
                                          <p:spTgt spid="23"/>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1000" fill="hold"/>
                                        <p:tgtEl>
                                          <p:spTgt spid="27"/>
                                        </p:tgtEl>
                                        <p:attrNameLst>
                                          <p:attrName>ppt_w</p:attrName>
                                        </p:attrNameLst>
                                      </p:cBhvr>
                                      <p:tavLst>
                                        <p:tav tm="0">
                                          <p:val>
                                            <p:fltVal val="0"/>
                                          </p:val>
                                        </p:tav>
                                        <p:tav tm="100000">
                                          <p:val>
                                            <p:strVal val="#ppt_w"/>
                                          </p:val>
                                        </p:tav>
                                      </p:tavLst>
                                    </p:anim>
                                    <p:anim calcmode="lin" valueType="num">
                                      <p:cBhvr>
                                        <p:cTn id="56" dur="1000" fill="hold"/>
                                        <p:tgtEl>
                                          <p:spTgt spid="27"/>
                                        </p:tgtEl>
                                        <p:attrNameLst>
                                          <p:attrName>ppt_h</p:attrName>
                                        </p:attrNameLst>
                                      </p:cBhvr>
                                      <p:tavLst>
                                        <p:tav tm="0">
                                          <p:val>
                                            <p:fltVal val="0"/>
                                          </p:val>
                                        </p:tav>
                                        <p:tav tm="100000">
                                          <p:val>
                                            <p:strVal val="#ppt_h"/>
                                          </p:val>
                                        </p:tav>
                                      </p:tavLst>
                                    </p:anim>
                                    <p:anim calcmode="lin" valueType="num">
                                      <p:cBhvr>
                                        <p:cTn id="57" dur="1000" fill="hold"/>
                                        <p:tgtEl>
                                          <p:spTgt spid="27"/>
                                        </p:tgtEl>
                                        <p:attrNameLst>
                                          <p:attrName>style.rotation</p:attrName>
                                        </p:attrNameLst>
                                      </p:cBhvr>
                                      <p:tavLst>
                                        <p:tav tm="0">
                                          <p:val>
                                            <p:fltVal val="90"/>
                                          </p:val>
                                        </p:tav>
                                        <p:tav tm="100000">
                                          <p:val>
                                            <p:fltVal val="0"/>
                                          </p:val>
                                        </p:tav>
                                      </p:tavLst>
                                    </p:anim>
                                    <p:animEffect transition="in" filter="fade">
                                      <p:cBhvr>
                                        <p:cTn id="58" dur="1000"/>
                                        <p:tgtEl>
                                          <p:spTgt spid="27"/>
                                        </p:tgtEl>
                                      </p:cBhvr>
                                    </p:animEffect>
                                  </p:childTnLst>
                                </p:cTn>
                              </p:par>
                            </p:childTnLst>
                          </p:cTn>
                        </p:par>
                      </p:childTnLst>
                    </p:cTn>
                  </p:par>
                  <p:par>
                    <p:cTn id="59" fill="hold">
                      <p:stCondLst>
                        <p:cond delay="indefinite"/>
                      </p:stCondLst>
                      <p:childTnLst>
                        <p:par>
                          <p:cTn id="60" fill="hold">
                            <p:stCondLst>
                              <p:cond delay="0"/>
                            </p:stCondLst>
                            <p:childTnLst>
                              <p:par>
                                <p:cTn id="61" presetID="31" presetClass="entr" presetSubtype="0" fill="hold" grpId="0" nodeType="clickEffect">
                                  <p:stCondLst>
                                    <p:cond delay="0"/>
                                  </p:stCondLst>
                                  <p:childTnLst>
                                    <p:set>
                                      <p:cBhvr>
                                        <p:cTn id="62" dur="1" fill="hold">
                                          <p:stCondLst>
                                            <p:cond delay="0"/>
                                          </p:stCondLst>
                                        </p:cTn>
                                        <p:tgtEl>
                                          <p:spTgt spid="35"/>
                                        </p:tgtEl>
                                        <p:attrNameLst>
                                          <p:attrName>style.visibility</p:attrName>
                                        </p:attrNameLst>
                                      </p:cBhvr>
                                      <p:to>
                                        <p:strVal val="visible"/>
                                      </p:to>
                                    </p:set>
                                    <p:anim calcmode="lin" valueType="num">
                                      <p:cBhvr>
                                        <p:cTn id="63" dur="1000" fill="hold"/>
                                        <p:tgtEl>
                                          <p:spTgt spid="35"/>
                                        </p:tgtEl>
                                        <p:attrNameLst>
                                          <p:attrName>ppt_w</p:attrName>
                                        </p:attrNameLst>
                                      </p:cBhvr>
                                      <p:tavLst>
                                        <p:tav tm="0">
                                          <p:val>
                                            <p:fltVal val="0"/>
                                          </p:val>
                                        </p:tav>
                                        <p:tav tm="100000">
                                          <p:val>
                                            <p:strVal val="#ppt_w"/>
                                          </p:val>
                                        </p:tav>
                                      </p:tavLst>
                                    </p:anim>
                                    <p:anim calcmode="lin" valueType="num">
                                      <p:cBhvr>
                                        <p:cTn id="64" dur="1000" fill="hold"/>
                                        <p:tgtEl>
                                          <p:spTgt spid="35"/>
                                        </p:tgtEl>
                                        <p:attrNameLst>
                                          <p:attrName>ppt_h</p:attrName>
                                        </p:attrNameLst>
                                      </p:cBhvr>
                                      <p:tavLst>
                                        <p:tav tm="0">
                                          <p:val>
                                            <p:fltVal val="0"/>
                                          </p:val>
                                        </p:tav>
                                        <p:tav tm="100000">
                                          <p:val>
                                            <p:strVal val="#ppt_h"/>
                                          </p:val>
                                        </p:tav>
                                      </p:tavLst>
                                    </p:anim>
                                    <p:anim calcmode="lin" valueType="num">
                                      <p:cBhvr>
                                        <p:cTn id="65" dur="1000" fill="hold"/>
                                        <p:tgtEl>
                                          <p:spTgt spid="35"/>
                                        </p:tgtEl>
                                        <p:attrNameLst>
                                          <p:attrName>style.rotation</p:attrName>
                                        </p:attrNameLst>
                                      </p:cBhvr>
                                      <p:tavLst>
                                        <p:tav tm="0">
                                          <p:val>
                                            <p:fltVal val="90"/>
                                          </p:val>
                                        </p:tav>
                                        <p:tav tm="100000">
                                          <p:val>
                                            <p:fltVal val="0"/>
                                          </p:val>
                                        </p:tav>
                                      </p:tavLst>
                                    </p:anim>
                                    <p:animEffect transition="in" filter="fade">
                                      <p:cBhvr>
                                        <p:cTn id="66" dur="1000"/>
                                        <p:tgtEl>
                                          <p:spTgt spid="35"/>
                                        </p:tgtEl>
                                      </p:cBhvr>
                                    </p:animEffect>
                                  </p:childTnLst>
                                </p:cTn>
                              </p:par>
                            </p:childTnLst>
                          </p:cTn>
                        </p:par>
                      </p:childTnLst>
                    </p:cTn>
                  </p:par>
                  <p:par>
                    <p:cTn id="67" fill="hold">
                      <p:stCondLst>
                        <p:cond delay="indefinite"/>
                      </p:stCondLst>
                      <p:childTnLst>
                        <p:par>
                          <p:cTn id="68" fill="hold">
                            <p:stCondLst>
                              <p:cond delay="0"/>
                            </p:stCondLst>
                            <p:childTnLst>
                              <p:par>
                                <p:cTn id="69" presetID="31" presetClass="entr" presetSubtype="0" fill="hold" grpId="0" nodeType="clickEffect">
                                  <p:stCondLst>
                                    <p:cond delay="0"/>
                                  </p:stCondLst>
                                  <p:childTnLst>
                                    <p:set>
                                      <p:cBhvr>
                                        <p:cTn id="70" dur="1" fill="hold">
                                          <p:stCondLst>
                                            <p:cond delay="0"/>
                                          </p:stCondLst>
                                        </p:cTn>
                                        <p:tgtEl>
                                          <p:spTgt spid="43"/>
                                        </p:tgtEl>
                                        <p:attrNameLst>
                                          <p:attrName>style.visibility</p:attrName>
                                        </p:attrNameLst>
                                      </p:cBhvr>
                                      <p:to>
                                        <p:strVal val="visible"/>
                                      </p:to>
                                    </p:set>
                                    <p:anim calcmode="lin" valueType="num">
                                      <p:cBhvr>
                                        <p:cTn id="71" dur="1000" fill="hold"/>
                                        <p:tgtEl>
                                          <p:spTgt spid="43"/>
                                        </p:tgtEl>
                                        <p:attrNameLst>
                                          <p:attrName>ppt_w</p:attrName>
                                        </p:attrNameLst>
                                      </p:cBhvr>
                                      <p:tavLst>
                                        <p:tav tm="0">
                                          <p:val>
                                            <p:fltVal val="0"/>
                                          </p:val>
                                        </p:tav>
                                        <p:tav tm="100000">
                                          <p:val>
                                            <p:strVal val="#ppt_w"/>
                                          </p:val>
                                        </p:tav>
                                      </p:tavLst>
                                    </p:anim>
                                    <p:anim calcmode="lin" valueType="num">
                                      <p:cBhvr>
                                        <p:cTn id="72" dur="1000" fill="hold"/>
                                        <p:tgtEl>
                                          <p:spTgt spid="43"/>
                                        </p:tgtEl>
                                        <p:attrNameLst>
                                          <p:attrName>ppt_h</p:attrName>
                                        </p:attrNameLst>
                                      </p:cBhvr>
                                      <p:tavLst>
                                        <p:tav tm="0">
                                          <p:val>
                                            <p:fltVal val="0"/>
                                          </p:val>
                                        </p:tav>
                                        <p:tav tm="100000">
                                          <p:val>
                                            <p:strVal val="#ppt_h"/>
                                          </p:val>
                                        </p:tav>
                                      </p:tavLst>
                                    </p:anim>
                                    <p:anim calcmode="lin" valueType="num">
                                      <p:cBhvr>
                                        <p:cTn id="73" dur="1000" fill="hold"/>
                                        <p:tgtEl>
                                          <p:spTgt spid="43"/>
                                        </p:tgtEl>
                                        <p:attrNameLst>
                                          <p:attrName>style.rotation</p:attrName>
                                        </p:attrNameLst>
                                      </p:cBhvr>
                                      <p:tavLst>
                                        <p:tav tm="0">
                                          <p:val>
                                            <p:fltVal val="90"/>
                                          </p:val>
                                        </p:tav>
                                        <p:tav tm="100000">
                                          <p:val>
                                            <p:fltVal val="0"/>
                                          </p:val>
                                        </p:tav>
                                      </p:tavLst>
                                    </p:anim>
                                    <p:animEffect transition="in" filter="fade">
                                      <p:cBhvr>
                                        <p:cTn id="74" dur="1000"/>
                                        <p:tgtEl>
                                          <p:spTgt spid="43"/>
                                        </p:tgtEl>
                                      </p:cBhvr>
                                    </p:animEffect>
                                  </p:childTnLst>
                                </p:cTn>
                              </p:par>
                            </p:childTnLst>
                          </p:cTn>
                        </p:par>
                      </p:childTnLst>
                    </p:cTn>
                  </p:par>
                  <p:par>
                    <p:cTn id="75" fill="hold">
                      <p:stCondLst>
                        <p:cond delay="indefinite"/>
                      </p:stCondLst>
                      <p:childTnLst>
                        <p:par>
                          <p:cTn id="76" fill="hold">
                            <p:stCondLst>
                              <p:cond delay="0"/>
                            </p:stCondLst>
                            <p:childTnLst>
                              <p:par>
                                <p:cTn id="77" presetID="31" presetClass="entr" presetSubtype="0" fill="hold" grpId="0" nodeType="clickEffect">
                                  <p:stCondLst>
                                    <p:cond delay="0"/>
                                  </p:stCondLst>
                                  <p:childTnLst>
                                    <p:set>
                                      <p:cBhvr>
                                        <p:cTn id="78" dur="1" fill="hold">
                                          <p:stCondLst>
                                            <p:cond delay="0"/>
                                          </p:stCondLst>
                                        </p:cTn>
                                        <p:tgtEl>
                                          <p:spTgt spid="31"/>
                                        </p:tgtEl>
                                        <p:attrNameLst>
                                          <p:attrName>style.visibility</p:attrName>
                                        </p:attrNameLst>
                                      </p:cBhvr>
                                      <p:to>
                                        <p:strVal val="visible"/>
                                      </p:to>
                                    </p:set>
                                    <p:anim calcmode="lin" valueType="num">
                                      <p:cBhvr>
                                        <p:cTn id="79" dur="1000" fill="hold"/>
                                        <p:tgtEl>
                                          <p:spTgt spid="31"/>
                                        </p:tgtEl>
                                        <p:attrNameLst>
                                          <p:attrName>ppt_w</p:attrName>
                                        </p:attrNameLst>
                                      </p:cBhvr>
                                      <p:tavLst>
                                        <p:tav tm="0">
                                          <p:val>
                                            <p:fltVal val="0"/>
                                          </p:val>
                                        </p:tav>
                                        <p:tav tm="100000">
                                          <p:val>
                                            <p:strVal val="#ppt_w"/>
                                          </p:val>
                                        </p:tav>
                                      </p:tavLst>
                                    </p:anim>
                                    <p:anim calcmode="lin" valueType="num">
                                      <p:cBhvr>
                                        <p:cTn id="80" dur="1000" fill="hold"/>
                                        <p:tgtEl>
                                          <p:spTgt spid="31"/>
                                        </p:tgtEl>
                                        <p:attrNameLst>
                                          <p:attrName>ppt_h</p:attrName>
                                        </p:attrNameLst>
                                      </p:cBhvr>
                                      <p:tavLst>
                                        <p:tav tm="0">
                                          <p:val>
                                            <p:fltVal val="0"/>
                                          </p:val>
                                        </p:tav>
                                        <p:tav tm="100000">
                                          <p:val>
                                            <p:strVal val="#ppt_h"/>
                                          </p:val>
                                        </p:tav>
                                      </p:tavLst>
                                    </p:anim>
                                    <p:anim calcmode="lin" valueType="num">
                                      <p:cBhvr>
                                        <p:cTn id="81" dur="1000" fill="hold"/>
                                        <p:tgtEl>
                                          <p:spTgt spid="31"/>
                                        </p:tgtEl>
                                        <p:attrNameLst>
                                          <p:attrName>style.rotation</p:attrName>
                                        </p:attrNameLst>
                                      </p:cBhvr>
                                      <p:tavLst>
                                        <p:tav tm="0">
                                          <p:val>
                                            <p:fltVal val="90"/>
                                          </p:val>
                                        </p:tav>
                                        <p:tav tm="100000">
                                          <p:val>
                                            <p:fltVal val="0"/>
                                          </p:val>
                                        </p:tav>
                                      </p:tavLst>
                                    </p:anim>
                                    <p:animEffect transition="in" filter="fade">
                                      <p:cBhvr>
                                        <p:cTn id="82" dur="1000"/>
                                        <p:tgtEl>
                                          <p:spTgt spid="31"/>
                                        </p:tgtEl>
                                      </p:cBhvr>
                                    </p:animEffect>
                                  </p:childTnLst>
                                </p:cTn>
                              </p:par>
                            </p:childTnLst>
                          </p:cTn>
                        </p:par>
                      </p:childTnLst>
                    </p:cTn>
                  </p:par>
                  <p:par>
                    <p:cTn id="83" fill="hold">
                      <p:stCondLst>
                        <p:cond delay="indefinite"/>
                      </p:stCondLst>
                      <p:childTnLst>
                        <p:par>
                          <p:cTn id="84" fill="hold">
                            <p:stCondLst>
                              <p:cond delay="0"/>
                            </p:stCondLst>
                            <p:childTnLst>
                              <p:par>
                                <p:cTn id="85" presetID="31" presetClass="entr" presetSubtype="0" fill="hold" grpId="0" nodeType="click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p:cTn id="87" dur="1000" fill="hold"/>
                                        <p:tgtEl>
                                          <p:spTgt spid="47"/>
                                        </p:tgtEl>
                                        <p:attrNameLst>
                                          <p:attrName>ppt_w</p:attrName>
                                        </p:attrNameLst>
                                      </p:cBhvr>
                                      <p:tavLst>
                                        <p:tav tm="0">
                                          <p:val>
                                            <p:fltVal val="0"/>
                                          </p:val>
                                        </p:tav>
                                        <p:tav tm="100000">
                                          <p:val>
                                            <p:strVal val="#ppt_w"/>
                                          </p:val>
                                        </p:tav>
                                      </p:tavLst>
                                    </p:anim>
                                    <p:anim calcmode="lin" valueType="num">
                                      <p:cBhvr>
                                        <p:cTn id="88" dur="1000" fill="hold"/>
                                        <p:tgtEl>
                                          <p:spTgt spid="47"/>
                                        </p:tgtEl>
                                        <p:attrNameLst>
                                          <p:attrName>ppt_h</p:attrName>
                                        </p:attrNameLst>
                                      </p:cBhvr>
                                      <p:tavLst>
                                        <p:tav tm="0">
                                          <p:val>
                                            <p:fltVal val="0"/>
                                          </p:val>
                                        </p:tav>
                                        <p:tav tm="100000">
                                          <p:val>
                                            <p:strVal val="#ppt_h"/>
                                          </p:val>
                                        </p:tav>
                                      </p:tavLst>
                                    </p:anim>
                                    <p:anim calcmode="lin" valueType="num">
                                      <p:cBhvr>
                                        <p:cTn id="89" dur="1000" fill="hold"/>
                                        <p:tgtEl>
                                          <p:spTgt spid="47"/>
                                        </p:tgtEl>
                                        <p:attrNameLst>
                                          <p:attrName>style.rotation</p:attrName>
                                        </p:attrNameLst>
                                      </p:cBhvr>
                                      <p:tavLst>
                                        <p:tav tm="0">
                                          <p:val>
                                            <p:fltVal val="90"/>
                                          </p:val>
                                        </p:tav>
                                        <p:tav tm="100000">
                                          <p:val>
                                            <p:fltVal val="0"/>
                                          </p:val>
                                        </p:tav>
                                      </p:tavLst>
                                    </p:anim>
                                    <p:animEffect transition="in" filter="fade">
                                      <p:cBhvr>
                                        <p:cTn id="90" dur="1000"/>
                                        <p:tgtEl>
                                          <p:spTgt spid="47"/>
                                        </p:tgtEl>
                                      </p:cBhvr>
                                    </p:animEffect>
                                  </p:childTnLst>
                                </p:cTn>
                              </p:par>
                            </p:childTnLst>
                          </p:cTn>
                        </p:par>
                      </p:childTnLst>
                    </p:cTn>
                  </p:par>
                  <p:par>
                    <p:cTn id="91" fill="hold">
                      <p:stCondLst>
                        <p:cond delay="indefinite"/>
                      </p:stCondLst>
                      <p:childTnLst>
                        <p:par>
                          <p:cTn id="92" fill="hold">
                            <p:stCondLst>
                              <p:cond delay="0"/>
                            </p:stCondLst>
                            <p:childTnLst>
                              <p:par>
                                <p:cTn id="93" presetID="31" presetClass="entr" presetSubtype="0" fill="hold" grpId="0" nodeType="clickEffect">
                                  <p:stCondLst>
                                    <p:cond delay="0"/>
                                  </p:stCondLst>
                                  <p:childTnLst>
                                    <p:set>
                                      <p:cBhvr>
                                        <p:cTn id="94" dur="1" fill="hold">
                                          <p:stCondLst>
                                            <p:cond delay="0"/>
                                          </p:stCondLst>
                                        </p:cTn>
                                        <p:tgtEl>
                                          <p:spTgt spid="39"/>
                                        </p:tgtEl>
                                        <p:attrNameLst>
                                          <p:attrName>style.visibility</p:attrName>
                                        </p:attrNameLst>
                                      </p:cBhvr>
                                      <p:to>
                                        <p:strVal val="visible"/>
                                      </p:to>
                                    </p:set>
                                    <p:anim calcmode="lin" valueType="num">
                                      <p:cBhvr>
                                        <p:cTn id="95" dur="1000" fill="hold"/>
                                        <p:tgtEl>
                                          <p:spTgt spid="39"/>
                                        </p:tgtEl>
                                        <p:attrNameLst>
                                          <p:attrName>ppt_w</p:attrName>
                                        </p:attrNameLst>
                                      </p:cBhvr>
                                      <p:tavLst>
                                        <p:tav tm="0">
                                          <p:val>
                                            <p:fltVal val="0"/>
                                          </p:val>
                                        </p:tav>
                                        <p:tav tm="100000">
                                          <p:val>
                                            <p:strVal val="#ppt_w"/>
                                          </p:val>
                                        </p:tav>
                                      </p:tavLst>
                                    </p:anim>
                                    <p:anim calcmode="lin" valueType="num">
                                      <p:cBhvr>
                                        <p:cTn id="96" dur="1000" fill="hold"/>
                                        <p:tgtEl>
                                          <p:spTgt spid="39"/>
                                        </p:tgtEl>
                                        <p:attrNameLst>
                                          <p:attrName>ppt_h</p:attrName>
                                        </p:attrNameLst>
                                      </p:cBhvr>
                                      <p:tavLst>
                                        <p:tav tm="0">
                                          <p:val>
                                            <p:fltVal val="0"/>
                                          </p:val>
                                        </p:tav>
                                        <p:tav tm="100000">
                                          <p:val>
                                            <p:strVal val="#ppt_h"/>
                                          </p:val>
                                        </p:tav>
                                      </p:tavLst>
                                    </p:anim>
                                    <p:anim calcmode="lin" valueType="num">
                                      <p:cBhvr>
                                        <p:cTn id="97" dur="1000" fill="hold"/>
                                        <p:tgtEl>
                                          <p:spTgt spid="39"/>
                                        </p:tgtEl>
                                        <p:attrNameLst>
                                          <p:attrName>style.rotation</p:attrName>
                                        </p:attrNameLst>
                                      </p:cBhvr>
                                      <p:tavLst>
                                        <p:tav tm="0">
                                          <p:val>
                                            <p:fltVal val="90"/>
                                          </p:val>
                                        </p:tav>
                                        <p:tav tm="100000">
                                          <p:val>
                                            <p:fltVal val="0"/>
                                          </p:val>
                                        </p:tav>
                                      </p:tavLst>
                                    </p:anim>
                                    <p:animEffect transition="in" filter="fade">
                                      <p:cBhvr>
                                        <p:cTn id="98" dur="1000"/>
                                        <p:tgtEl>
                                          <p:spTgt spid="39"/>
                                        </p:tgtEl>
                                      </p:cBhvr>
                                    </p:animEffect>
                                  </p:childTnLst>
                                </p:cTn>
                              </p:par>
                            </p:childTnLst>
                          </p:cTn>
                        </p:par>
                      </p:childTnLst>
                    </p:cTn>
                  </p:par>
                  <p:par>
                    <p:cTn id="99" fill="hold">
                      <p:stCondLst>
                        <p:cond delay="indefinite"/>
                      </p:stCondLst>
                      <p:childTnLst>
                        <p:par>
                          <p:cTn id="100" fill="hold">
                            <p:stCondLst>
                              <p:cond delay="0"/>
                            </p:stCondLst>
                            <p:childTnLst>
                              <p:par>
                                <p:cTn id="101" presetID="31" presetClass="entr" presetSubtype="0" fill="hold" grpId="0" nodeType="clickEffect">
                                  <p:stCondLst>
                                    <p:cond delay="0"/>
                                  </p:stCondLst>
                                  <p:childTnLst>
                                    <p:set>
                                      <p:cBhvr>
                                        <p:cTn id="102" dur="1" fill="hold">
                                          <p:stCondLst>
                                            <p:cond delay="0"/>
                                          </p:stCondLst>
                                        </p:cTn>
                                        <p:tgtEl>
                                          <p:spTgt spid="51"/>
                                        </p:tgtEl>
                                        <p:attrNameLst>
                                          <p:attrName>style.visibility</p:attrName>
                                        </p:attrNameLst>
                                      </p:cBhvr>
                                      <p:to>
                                        <p:strVal val="visible"/>
                                      </p:to>
                                    </p:set>
                                    <p:anim calcmode="lin" valueType="num">
                                      <p:cBhvr>
                                        <p:cTn id="103" dur="1000" fill="hold"/>
                                        <p:tgtEl>
                                          <p:spTgt spid="51"/>
                                        </p:tgtEl>
                                        <p:attrNameLst>
                                          <p:attrName>ppt_w</p:attrName>
                                        </p:attrNameLst>
                                      </p:cBhvr>
                                      <p:tavLst>
                                        <p:tav tm="0">
                                          <p:val>
                                            <p:fltVal val="0"/>
                                          </p:val>
                                        </p:tav>
                                        <p:tav tm="100000">
                                          <p:val>
                                            <p:strVal val="#ppt_w"/>
                                          </p:val>
                                        </p:tav>
                                      </p:tavLst>
                                    </p:anim>
                                    <p:anim calcmode="lin" valueType="num">
                                      <p:cBhvr>
                                        <p:cTn id="104" dur="1000" fill="hold"/>
                                        <p:tgtEl>
                                          <p:spTgt spid="51"/>
                                        </p:tgtEl>
                                        <p:attrNameLst>
                                          <p:attrName>ppt_h</p:attrName>
                                        </p:attrNameLst>
                                      </p:cBhvr>
                                      <p:tavLst>
                                        <p:tav tm="0">
                                          <p:val>
                                            <p:fltVal val="0"/>
                                          </p:val>
                                        </p:tav>
                                        <p:tav tm="100000">
                                          <p:val>
                                            <p:strVal val="#ppt_h"/>
                                          </p:val>
                                        </p:tav>
                                      </p:tavLst>
                                    </p:anim>
                                    <p:anim calcmode="lin" valueType="num">
                                      <p:cBhvr>
                                        <p:cTn id="105" dur="1000" fill="hold"/>
                                        <p:tgtEl>
                                          <p:spTgt spid="51"/>
                                        </p:tgtEl>
                                        <p:attrNameLst>
                                          <p:attrName>style.rotation</p:attrName>
                                        </p:attrNameLst>
                                      </p:cBhvr>
                                      <p:tavLst>
                                        <p:tav tm="0">
                                          <p:val>
                                            <p:fltVal val="90"/>
                                          </p:val>
                                        </p:tav>
                                        <p:tav tm="100000">
                                          <p:val>
                                            <p:fltVal val="0"/>
                                          </p:val>
                                        </p:tav>
                                      </p:tavLst>
                                    </p:anim>
                                    <p:animEffect transition="in" filter="fade">
                                      <p:cBhvr>
                                        <p:cTn id="106" dur="10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7" grpId="1"/>
      <p:bldP spid="11" grpId="0"/>
      <p:bldP spid="11" grpId="1"/>
      <p:bldP spid="15" grpId="0"/>
      <p:bldP spid="15" grpId="1"/>
      <p:bldP spid="19" grpId="0"/>
      <p:bldP spid="19" grpId="1"/>
      <p:bldP spid="23" grpId="0"/>
      <p:bldP spid="23" grpId="1"/>
      <p:bldP spid="27" grpId="0"/>
      <p:bldP spid="27" grpId="1"/>
      <p:bldP spid="35" grpId="0"/>
      <p:bldP spid="35" grpId="1"/>
      <p:bldP spid="43" grpId="0"/>
      <p:bldP spid="43" grpId="1"/>
      <p:bldP spid="31" grpId="0"/>
      <p:bldP spid="31" grpId="1"/>
      <p:bldP spid="47" grpId="0"/>
      <p:bldP spid="47" grpId="1"/>
      <p:bldP spid="39" grpId="0"/>
      <p:bldP spid="39" grpId="1"/>
      <p:bldP spid="51" grpId="0"/>
      <p:bldP spid="51" grpId="1"/>
    </p:bldLst>
  </p:timing>
</p:sld>
</file>

<file path=ppt/slides/slide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sp>
        <p:nvSpPr>
          <p:cNvPr id="8" name="文本框 7"/>
          <p:cNvSpPr txBox="1"/>
          <p:nvPr/>
        </p:nvSpPr>
        <p:spPr>
          <a:xfrm>
            <a:off x="4927600" y="6015990"/>
            <a:ext cx="6059170" cy="583565"/>
          </a:xfrm>
          <a:prstGeom prst="rect">
            <a:avLst/>
          </a:prstGeom>
          <a:noFill/>
        </p:spPr>
        <p:txBody>
          <a:bodyPr wrap="square" rtlCol="0">
            <a:spAutoFit/>
          </a:bodyPr>
          <a:p>
            <a:pPr algn="ctr"/>
            <a:r>
              <a:rPr lang="zh-CN" altLang="en-US" sz="3200">
                <a:latin typeface="宋体" panose="02010600030101010101" pitchFamily="2" charset="-122"/>
                <a:ea typeface="宋体" panose="02010600030101010101" pitchFamily="2" charset="-122"/>
                <a:cs typeface="宋体" panose="02010600030101010101" pitchFamily="2" charset="-122"/>
              </a:rPr>
              <a:t>杭州二中树兰高级中学</a:t>
            </a:r>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latin typeface="宋体" panose="02010600030101010101" pitchFamily="2" charset="-122"/>
                <a:ea typeface="宋体" panose="02010600030101010101" pitchFamily="2" charset="-122"/>
                <a:cs typeface="宋体" panose="02010600030101010101" pitchFamily="2" charset="-122"/>
              </a:rPr>
              <a:t>郭合英</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3" name="AutoShape 3"/>
          <p:cNvSpPr/>
          <p:nvPr/>
        </p:nvSpPr>
        <p:spPr>
          <a:xfrm>
            <a:off x="0" y="2222500"/>
            <a:ext cx="12192000" cy="1143000"/>
          </a:xfrm>
          <a:prstGeom prst="rect">
            <a:avLst/>
          </a:prstGeom>
          <a:noFill/>
          <a:ln w="12700" cap="flat" cmpd="sng">
            <a:noFill/>
            <a:prstDash val="solid"/>
            <a:round/>
          </a:ln>
        </p:spPr>
        <p:txBody>
          <a:bodyPr vert="horz" wrap="square" lIns="0" tIns="0" rIns="0" bIns="0" rtlCol="0" anchor="t" anchorCtr="0"/>
          <a:lstStyle/>
          <a:p>
            <a:pPr marL="0" indent="0" algn="ctr">
              <a:lnSpc>
                <a:spcPct val="108000"/>
              </a:lnSpc>
              <a:defRPr/>
            </a:pPr>
            <a:r>
              <a:rPr lang="en-US" sz="5200" b="1" i="0" u="none" strike="noStrike" spc="4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铭记峥嵘岁月,以语奔赴新程</a:t>
            </a:r>
            <a:endParaRPr lang="en-US" sz="5200" b="1" i="0" u="none" strike="noStrike" spc="4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grpSp>
        <p:nvGrpSpPr>
          <p:cNvPr id="29" name="组合 28"/>
          <p:cNvGrpSpPr/>
          <p:nvPr/>
        </p:nvGrpSpPr>
        <p:grpSpPr>
          <a:xfrm>
            <a:off x="302260" y="133350"/>
            <a:ext cx="11746865" cy="2348230"/>
            <a:chOff x="476" y="210"/>
            <a:chExt cx="18499" cy="3698"/>
          </a:xfrm>
        </p:grpSpPr>
        <p:grpSp>
          <p:nvGrpSpPr>
            <p:cNvPr id="13" name="组合 12"/>
            <p:cNvGrpSpPr/>
            <p:nvPr/>
          </p:nvGrpSpPr>
          <p:grpSpPr>
            <a:xfrm>
              <a:off x="476" y="512"/>
              <a:ext cx="4021" cy="3396"/>
              <a:chOff x="632" y="620"/>
              <a:chExt cx="4243" cy="3038"/>
            </a:xfrm>
          </p:grpSpPr>
          <p:pic>
            <p:nvPicPr>
              <p:cNvPr id="4" name="图片 3" descr="4080"/>
              <p:cNvPicPr>
                <a:picLocks noChangeAspect="1"/>
              </p:cNvPicPr>
              <p:nvPr/>
            </p:nvPicPr>
            <p:blipFill>
              <a:blip r:embed="rId2"/>
              <a:srcRect l="4869" t="20674" r="13408" b="25518"/>
              <a:stretch>
                <a:fillRect/>
              </a:stretch>
            </p:blipFill>
            <p:spPr>
              <a:xfrm>
                <a:off x="632" y="620"/>
                <a:ext cx="4243" cy="2915"/>
              </a:xfrm>
              <a:prstGeom prst="rect">
                <a:avLst/>
              </a:prstGeom>
            </p:spPr>
          </p:pic>
          <p:sp>
            <p:nvSpPr>
              <p:cNvPr id="7" name="文本框 6"/>
              <p:cNvSpPr txBox="1"/>
              <p:nvPr/>
            </p:nvSpPr>
            <p:spPr>
              <a:xfrm>
                <a:off x="874" y="1046"/>
                <a:ext cx="3508" cy="2612"/>
              </a:xfrm>
              <a:prstGeom prst="rect">
                <a:avLst/>
              </a:prstGeom>
              <a:noFill/>
            </p:spPr>
            <p:txBody>
              <a:bodyPr wrap="square" rtlCol="0">
                <a:noAutofit/>
              </a:bodyPr>
              <a:p>
                <a:pPr algn="ctr"/>
                <a:r>
                  <a:rPr lang="en-US" altLang="zh-CN" sz="4400" b="1">
                    <a:solidFill>
                      <a:srgbClr val="FF0000"/>
                    </a:solidFill>
                    <a:latin typeface="宋体" panose="02010600030101010101" pitchFamily="2" charset="-122"/>
                    <a:ea typeface="宋体" panose="02010600030101010101" pitchFamily="2" charset="-122"/>
                    <a:cs typeface="宋体" panose="02010600030101010101" pitchFamily="2" charset="-122"/>
                  </a:rPr>
                  <a:t>2026</a:t>
                </a:r>
                <a:endParaRPr lang="en-US" altLang="zh-CN" sz="4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ctr"/>
                <a:r>
                  <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rPr>
                  <a:t>秋</a:t>
                </a:r>
                <a:endPar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nvGrpSpPr>
            <p:cNvPr id="14" name="组合 13"/>
            <p:cNvGrpSpPr/>
            <p:nvPr/>
          </p:nvGrpSpPr>
          <p:grpSpPr>
            <a:xfrm>
              <a:off x="3915" y="335"/>
              <a:ext cx="3505" cy="2596"/>
              <a:chOff x="1370" y="914"/>
              <a:chExt cx="3505" cy="2596"/>
            </a:xfrm>
          </p:grpSpPr>
          <p:pic>
            <p:nvPicPr>
              <p:cNvPr id="15" name="图片 14" descr="4080"/>
              <p:cNvPicPr>
                <a:picLocks noChangeAspect="1"/>
              </p:cNvPicPr>
              <p:nvPr/>
            </p:nvPicPr>
            <p:blipFill>
              <a:blip r:embed="rId2"/>
              <a:srcRect l="4869" t="20674" r="13408" b="25518"/>
              <a:stretch>
                <a:fillRect/>
              </a:stretch>
            </p:blipFill>
            <p:spPr>
              <a:xfrm>
                <a:off x="1370" y="914"/>
                <a:ext cx="3505" cy="2596"/>
              </a:xfrm>
              <a:prstGeom prst="rect">
                <a:avLst/>
              </a:prstGeom>
            </p:spPr>
          </p:pic>
          <p:sp>
            <p:nvSpPr>
              <p:cNvPr id="16" name="文本框 15"/>
              <p:cNvSpPr txBox="1"/>
              <p:nvPr/>
            </p:nvSpPr>
            <p:spPr>
              <a:xfrm>
                <a:off x="1889" y="1221"/>
                <a:ext cx="2316" cy="1307"/>
              </a:xfrm>
              <a:prstGeom prst="rect">
                <a:avLst/>
              </a:prstGeom>
              <a:noFill/>
            </p:spPr>
            <p:txBody>
              <a:bodyPr wrap="square" rtlCol="0">
                <a:spAutoFit/>
              </a:bodyPr>
              <a:p>
                <a:pPr algn="ct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开</a:t>
                </a:r>
                <a:endPar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nvGrpSpPr>
            <p:cNvPr id="17" name="组合 16"/>
            <p:cNvGrpSpPr/>
            <p:nvPr/>
          </p:nvGrpSpPr>
          <p:grpSpPr>
            <a:xfrm>
              <a:off x="6635" y="988"/>
              <a:ext cx="3768" cy="2598"/>
              <a:chOff x="1221" y="595"/>
              <a:chExt cx="3768" cy="2791"/>
            </a:xfrm>
          </p:grpSpPr>
          <p:pic>
            <p:nvPicPr>
              <p:cNvPr id="18" name="图片 17" descr="4080"/>
              <p:cNvPicPr>
                <a:picLocks noChangeAspect="1"/>
              </p:cNvPicPr>
              <p:nvPr/>
            </p:nvPicPr>
            <p:blipFill>
              <a:blip r:embed="rId2"/>
              <a:srcRect l="4869" t="20674" r="13408" b="25518"/>
              <a:stretch>
                <a:fillRect/>
              </a:stretch>
            </p:blipFill>
            <p:spPr>
              <a:xfrm>
                <a:off x="1221" y="595"/>
                <a:ext cx="3768" cy="2791"/>
              </a:xfrm>
              <a:prstGeom prst="rect">
                <a:avLst/>
              </a:prstGeom>
            </p:spPr>
          </p:pic>
          <p:sp>
            <p:nvSpPr>
              <p:cNvPr id="19" name="文本框 18"/>
              <p:cNvSpPr txBox="1"/>
              <p:nvPr/>
            </p:nvSpPr>
            <p:spPr>
              <a:xfrm>
                <a:off x="1932" y="1089"/>
                <a:ext cx="2316" cy="1404"/>
              </a:xfrm>
              <a:prstGeom prst="rect">
                <a:avLst/>
              </a:prstGeom>
              <a:noFill/>
            </p:spPr>
            <p:txBody>
              <a:bodyPr wrap="square" rtlCol="0">
                <a:spAutoFit/>
              </a:bodyPr>
              <a:p>
                <a:pPr algn="ct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学</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nvGrpSpPr>
            <p:cNvPr id="20" name="组合 19"/>
            <p:cNvGrpSpPr/>
            <p:nvPr/>
          </p:nvGrpSpPr>
          <p:grpSpPr>
            <a:xfrm>
              <a:off x="9643" y="210"/>
              <a:ext cx="3593" cy="2721"/>
              <a:chOff x="491" y="595"/>
              <a:chExt cx="3936" cy="2915"/>
            </a:xfrm>
          </p:grpSpPr>
          <p:pic>
            <p:nvPicPr>
              <p:cNvPr id="21" name="图片 20" descr="4080"/>
              <p:cNvPicPr>
                <a:picLocks noChangeAspect="1"/>
              </p:cNvPicPr>
              <p:nvPr/>
            </p:nvPicPr>
            <p:blipFill>
              <a:blip r:embed="rId2"/>
              <a:srcRect l="4869" t="20674" r="13408" b="25518"/>
              <a:stretch>
                <a:fillRect/>
              </a:stretch>
            </p:blipFill>
            <p:spPr>
              <a:xfrm>
                <a:off x="491" y="595"/>
                <a:ext cx="3936" cy="2915"/>
              </a:xfrm>
              <a:prstGeom prst="rect">
                <a:avLst/>
              </a:prstGeom>
            </p:spPr>
          </p:pic>
          <p:sp>
            <p:nvSpPr>
              <p:cNvPr id="22" name="文本框 21"/>
              <p:cNvSpPr txBox="1"/>
              <p:nvPr/>
            </p:nvSpPr>
            <p:spPr>
              <a:xfrm>
                <a:off x="1023" y="1239"/>
                <a:ext cx="2316" cy="1400"/>
              </a:xfrm>
              <a:prstGeom prst="rect">
                <a:avLst/>
              </a:prstGeom>
              <a:noFill/>
            </p:spPr>
            <p:txBody>
              <a:bodyPr wrap="square" rtlCol="0">
                <a:spAutoFit/>
              </a:bodyPr>
              <a:p>
                <a:pPr algn="ct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第</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nvGrpSpPr>
            <p:cNvPr id="23" name="组合 22"/>
            <p:cNvGrpSpPr/>
            <p:nvPr/>
          </p:nvGrpSpPr>
          <p:grpSpPr>
            <a:xfrm>
              <a:off x="12388" y="988"/>
              <a:ext cx="3540" cy="2604"/>
              <a:chOff x="940" y="632"/>
              <a:chExt cx="3936" cy="2915"/>
            </a:xfrm>
          </p:grpSpPr>
          <p:pic>
            <p:nvPicPr>
              <p:cNvPr id="24" name="图片 23" descr="4080"/>
              <p:cNvPicPr>
                <a:picLocks noChangeAspect="1"/>
              </p:cNvPicPr>
              <p:nvPr/>
            </p:nvPicPr>
            <p:blipFill>
              <a:blip r:embed="rId2"/>
              <a:srcRect l="4869" t="20674" r="13408" b="25518"/>
              <a:stretch>
                <a:fillRect/>
              </a:stretch>
            </p:blipFill>
            <p:spPr>
              <a:xfrm>
                <a:off x="940" y="632"/>
                <a:ext cx="3936" cy="2915"/>
              </a:xfrm>
              <a:prstGeom prst="rect">
                <a:avLst/>
              </a:prstGeom>
            </p:spPr>
          </p:pic>
          <p:sp>
            <p:nvSpPr>
              <p:cNvPr id="25" name="文本框 24"/>
              <p:cNvSpPr txBox="1"/>
              <p:nvPr/>
            </p:nvSpPr>
            <p:spPr>
              <a:xfrm>
                <a:off x="1682" y="1147"/>
                <a:ext cx="2316" cy="1463"/>
              </a:xfrm>
              <a:prstGeom prst="rect">
                <a:avLst/>
              </a:prstGeom>
              <a:noFill/>
            </p:spPr>
            <p:txBody>
              <a:bodyPr wrap="square" rtlCol="0">
                <a:spAutoFit/>
              </a:bodyPr>
              <a:p>
                <a:pPr algn="ct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一</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nvGrpSpPr>
            <p:cNvPr id="26" name="组合 25"/>
            <p:cNvGrpSpPr/>
            <p:nvPr/>
          </p:nvGrpSpPr>
          <p:grpSpPr>
            <a:xfrm>
              <a:off x="15459" y="566"/>
              <a:ext cx="3516" cy="2736"/>
              <a:chOff x="939" y="595"/>
              <a:chExt cx="3936" cy="2915"/>
            </a:xfrm>
          </p:grpSpPr>
          <p:pic>
            <p:nvPicPr>
              <p:cNvPr id="27" name="图片 26" descr="4080"/>
              <p:cNvPicPr>
                <a:picLocks noChangeAspect="1"/>
              </p:cNvPicPr>
              <p:nvPr/>
            </p:nvPicPr>
            <p:blipFill>
              <a:blip r:embed="rId2"/>
              <a:srcRect l="4869" t="20674" r="13408" b="25518"/>
              <a:stretch>
                <a:fillRect/>
              </a:stretch>
            </p:blipFill>
            <p:spPr>
              <a:xfrm>
                <a:off x="939" y="595"/>
                <a:ext cx="3936" cy="2915"/>
              </a:xfrm>
              <a:prstGeom prst="rect">
                <a:avLst/>
              </a:prstGeom>
            </p:spPr>
          </p:pic>
          <p:sp>
            <p:nvSpPr>
              <p:cNvPr id="28" name="文本框 27"/>
              <p:cNvSpPr txBox="1"/>
              <p:nvPr/>
            </p:nvSpPr>
            <p:spPr>
              <a:xfrm>
                <a:off x="1626" y="1179"/>
                <a:ext cx="2316" cy="1393"/>
              </a:xfrm>
              <a:prstGeom prst="rect">
                <a:avLst/>
              </a:prstGeom>
              <a:noFill/>
            </p:spPr>
            <p:txBody>
              <a:bodyPr wrap="square" rtlCol="0">
                <a:spAutoFit/>
              </a:bodyPr>
              <a:p>
                <a:pPr algn="ct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课</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sp>
        <p:nvSpPr>
          <p:cNvPr id="5" name="AutoShape 4"/>
          <p:cNvSpPr/>
          <p:nvPr/>
        </p:nvSpPr>
        <p:spPr>
          <a:xfrm>
            <a:off x="1134110" y="3365500"/>
            <a:ext cx="10058400" cy="1381760"/>
          </a:xfrm>
          <a:prstGeom prst="rect">
            <a:avLst/>
          </a:prstGeom>
          <a:noFill/>
          <a:ln w="12700" cap="flat" cmpd="sng">
            <a:noFill/>
            <a:prstDash val="solid"/>
            <a:round/>
          </a:ln>
        </p:spPr>
        <p:txBody>
          <a:bodyPr vert="horz" wrap="square" lIns="0" tIns="0" rIns="0" bIns="0" rtlCol="0" anchor="t" anchorCtr="0"/>
          <a:lstStyle/>
          <a:p>
            <a:pPr marL="0" indent="0" algn="ctr">
              <a:lnSpc>
                <a:spcPct val="100000"/>
              </a:lnSpc>
              <a:defRPr/>
            </a:pPr>
            <a:r>
              <a:rPr lang="en-US" sz="4000" b="0" i="0" u="none" strike="noStrike" spc="300">
                <a:ln w="10160">
                  <a:solidFill>
                    <a:schemeClr val="accent5"/>
                  </a:solidFill>
                  <a:prstDash val="solid"/>
                </a:ln>
                <a:solidFill>
                  <a:srgbClr val="C00000"/>
                </a:solidFill>
                <a:effectLst>
                  <a:outerShdw blurRad="38100" dist="22860" dir="5400000" algn="tl" rotWithShape="0">
                    <a:srgbClr val="000000">
                      <a:alpha val="30000"/>
                    </a:srgbClr>
                  </a:outerShdw>
                </a:effectLst>
                <a:latin typeface="Times New Roman" panose="02020603050405020304" charset="0"/>
                <a:ea typeface="Inter"/>
                <a:cs typeface="Times New Roman" panose="02020603050405020304" charset="0"/>
                <a:sym typeface="Inter"/>
              </a:rPr>
              <a:t>Remember Extraordinary Years,</a:t>
            </a:r>
            <a:endParaRPr lang="en-US" sz="4000" b="0" i="0" u="none" strike="noStrike" spc="300">
              <a:ln w="10160">
                <a:solidFill>
                  <a:schemeClr val="accent5"/>
                </a:solidFill>
                <a:prstDash val="solid"/>
              </a:ln>
              <a:solidFill>
                <a:srgbClr val="C00000"/>
              </a:solidFill>
              <a:effectLst>
                <a:outerShdw blurRad="38100" dist="22860" dir="5400000" algn="tl" rotWithShape="0">
                  <a:srgbClr val="000000">
                    <a:alpha val="30000"/>
                  </a:srgbClr>
                </a:outerShdw>
              </a:effectLst>
              <a:latin typeface="Times New Roman" panose="02020603050405020304" charset="0"/>
              <a:ea typeface="Inter"/>
              <a:cs typeface="Times New Roman" panose="02020603050405020304" charset="0"/>
              <a:sym typeface="Inter"/>
            </a:endParaRPr>
          </a:p>
          <a:p>
            <a:pPr marL="0" indent="0" algn="ctr">
              <a:lnSpc>
                <a:spcPct val="100000"/>
              </a:lnSpc>
              <a:defRPr/>
            </a:pPr>
            <a:r>
              <a:rPr lang="en-US" sz="4000" b="0" i="0" u="none" strike="noStrike" spc="300">
                <a:ln w="10160">
                  <a:solidFill>
                    <a:schemeClr val="accent5"/>
                  </a:solidFill>
                  <a:prstDash val="solid"/>
                </a:ln>
                <a:solidFill>
                  <a:srgbClr val="C00000"/>
                </a:solidFill>
                <a:effectLst>
                  <a:outerShdw blurRad="38100" dist="22860" dir="5400000" algn="tl" rotWithShape="0">
                    <a:srgbClr val="000000">
                      <a:alpha val="30000"/>
                    </a:srgbClr>
                  </a:outerShdw>
                </a:effectLst>
                <a:latin typeface="Times New Roman" panose="02020603050405020304" charset="0"/>
                <a:ea typeface="Inter"/>
                <a:cs typeface="Times New Roman" panose="02020603050405020304" charset="0"/>
                <a:sym typeface="Inter"/>
              </a:rPr>
              <a:t>March Forward with Language</a:t>
            </a:r>
            <a:endParaRPr lang="en-US" sz="4000" b="0" i="0" u="none" strike="noStrike" spc="300">
              <a:ln w="10160">
                <a:solidFill>
                  <a:schemeClr val="accent5"/>
                </a:solidFill>
                <a:prstDash val="solid"/>
              </a:ln>
              <a:solidFill>
                <a:srgbClr val="C00000"/>
              </a:solidFill>
              <a:effectLst>
                <a:outerShdw blurRad="38100" dist="22860" dir="5400000" algn="tl" rotWithShape="0">
                  <a:srgbClr val="000000">
                    <a:alpha val="30000"/>
                  </a:srgbClr>
                </a:outerShdw>
              </a:effectLst>
              <a:latin typeface="Times New Roman" panose="02020603050405020304" charset="0"/>
              <a:ea typeface="Inter"/>
              <a:cs typeface="Times New Roman" panose="02020603050405020304" charset="0"/>
              <a:sym typeface="Inter"/>
            </a:endParaRPr>
          </a:p>
        </p:txBody>
      </p:sp>
      <p:sp>
        <p:nvSpPr>
          <p:cNvPr id="6" name="AutoShape 6"/>
          <p:cNvSpPr/>
          <p:nvPr/>
        </p:nvSpPr>
        <p:spPr>
          <a:xfrm>
            <a:off x="741680" y="4747260"/>
            <a:ext cx="10778490" cy="635000"/>
          </a:xfrm>
          <a:prstGeom prst="rect">
            <a:avLst/>
          </a:prstGeom>
          <a:noFill/>
          <a:ln w="12700" cap="flat" cmpd="sng">
            <a:noFill/>
            <a:prstDash val="solid"/>
            <a:round/>
          </a:ln>
        </p:spPr>
        <p:txBody>
          <a:bodyPr vert="horz" wrap="square" lIns="0" tIns="0" rIns="0" bIns="0" rtlCol="0" anchor="ctr" anchorCtr="0"/>
          <a:lstStyle/>
          <a:p>
            <a:pPr marL="0" indent="0" algn="ctr">
              <a:lnSpc>
                <a:spcPct val="100000"/>
              </a:lnSpc>
              <a:defRPr/>
            </a:pPr>
            <a:r>
              <a:rPr lang="en-US" sz="4400" b="1" i="0" u="none" strike="noStrike" spc="500">
                <a:solidFill>
                  <a:srgbClr val="C00000"/>
                </a:solidFill>
                <a:latin typeface="华文楷体" panose="02010600040101010101" charset="-122"/>
                <a:ea typeface="华文楷体" panose="02010600040101010101" charset="-122"/>
                <a:cs typeface="华文楷体" panose="02010600040101010101" charset="-122"/>
                <a:sym typeface="Noto Sans SC" panose="020B0200000000000000" charset="-122"/>
              </a:rPr>
              <a:t>以英文为桥, 讲中国故事, 担青年使命</a:t>
            </a:r>
            <a:endParaRPr lang="en-US" sz="4400" b="1" i="0" u="none" strike="noStrike" spc="500">
              <a:solidFill>
                <a:srgbClr val="C00000"/>
              </a:solidFill>
              <a:latin typeface="华文楷体" panose="02010600040101010101" charset="-122"/>
              <a:ea typeface="华文楷体" panose="02010600040101010101" charset="-122"/>
              <a:cs typeface="华文楷体" panose="02010600040101010101" charset="-122"/>
              <a:sym typeface="Noto Sans SC" panose="020B0200000000000000" charset="-122"/>
            </a:endParaRPr>
          </a:p>
        </p:txBody>
      </p:sp>
      <p:pic>
        <p:nvPicPr>
          <p:cNvPr id="10"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anim calcmode="lin" valueType="num">
                                      <p:cBhvr>
                                        <p:cTn id="8" dur="2000" fill="hold"/>
                                        <p:tgtEl>
                                          <p:spTgt spid="29"/>
                                        </p:tgtEl>
                                        <p:attrNameLst>
                                          <p:attrName>ppt_w</p:attrName>
                                        </p:attrNameLst>
                                      </p:cBhvr>
                                      <p:tavLst>
                                        <p:tav tm="0" fmla="#ppt_w*sin(2.5*pi*$)">
                                          <p:val>
                                            <p:fltVal val="0"/>
                                          </p:val>
                                        </p:tav>
                                        <p:tav tm="100000">
                                          <p:val>
                                            <p:fltVal val="1"/>
                                          </p:val>
                                        </p:tav>
                                      </p:tavLst>
                                    </p:anim>
                                    <p:anim calcmode="lin" valueType="num">
                                      <p:cBhvr>
                                        <p:cTn id="9" dur="20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90"/>
                                          </p:val>
                                        </p:tav>
                                        <p:tav tm="100000">
                                          <p:val>
                                            <p:fltVal val="0"/>
                                          </p:val>
                                        </p:tav>
                                      </p:tavLst>
                                    </p:anim>
                                    <p:animEffect transition="in" filter="fade">
                                      <p:cBhvr>
                                        <p:cTn id="31" dur="1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style.rotation</p:attrName>
                                        </p:attrNameLst>
                                      </p:cBhvr>
                                      <p:tavLst>
                                        <p:tav tm="0">
                                          <p:val>
                                            <p:fltVal val="90"/>
                                          </p:val>
                                        </p:tav>
                                        <p:tav tm="100000">
                                          <p:val>
                                            <p:fltVal val="0"/>
                                          </p:val>
                                        </p:tav>
                                      </p:tavLst>
                                    </p:anim>
                                    <p:animEffect transition="in" filter="fade">
                                      <p:cBhvr>
                                        <p:cTn id="3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P spid="8"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8" name="组合 7"/>
          <p:cNvGrpSpPr/>
          <p:nvPr/>
        </p:nvGrpSpPr>
        <p:grpSpPr>
          <a:xfrm>
            <a:off x="7378700" y="751840"/>
            <a:ext cx="4696460" cy="1858010"/>
            <a:chOff x="11620" y="145"/>
            <a:chExt cx="7396" cy="3965"/>
          </a:xfrm>
        </p:grpSpPr>
        <p:pic>
          <p:nvPicPr>
            <p:cNvPr id="11" name="Picture 11"/>
            <p:cNvPicPr>
              <a:picLocks noChangeAspect="1"/>
            </p:cNvPicPr>
            <p:nvPr>
              <p:custDataLst>
                <p:tags r:id="rId2"/>
              </p:custDataLst>
            </p:nvPr>
          </p:nvPicPr>
          <p:blipFill>
            <a:blip r:embed="rId3"/>
            <a:srcRect l="3342" t="20530" r="13324"/>
            <a:stretch>
              <a:fillRect/>
            </a:stretch>
          </p:blipFill>
          <p:spPr>
            <a:xfrm>
              <a:off x="11620" y="145"/>
              <a:ext cx="7396" cy="3538"/>
            </a:xfrm>
            <a:prstGeom prst="rect">
              <a:avLst/>
            </a:prstGeom>
            <a:noFill/>
            <a:ln w="25400" cap="flat" cmpd="sng">
              <a:noFill/>
              <a:prstDash val="solid"/>
              <a:round/>
            </a:ln>
          </p:spPr>
        </p:pic>
        <p:sp>
          <p:nvSpPr>
            <p:cNvPr id="3" name="圆角矩形 2"/>
            <p:cNvSpPr/>
            <p:nvPr/>
          </p:nvSpPr>
          <p:spPr>
            <a:xfrm>
              <a:off x="11620" y="3190"/>
              <a:ext cx="7042" cy="920"/>
            </a:xfrm>
            <a:prstGeom prst="roundRect">
              <a:avLst/>
            </a:prstGeom>
            <a:gradFill>
              <a:gsLst>
                <a:gs pos="42000">
                  <a:srgbClr val="F9B5D5"/>
                </a:gs>
                <a:gs pos="0">
                  <a:srgbClr val="F8CCE2"/>
                </a:gs>
                <a:gs pos="100000">
                  <a:srgbClr val="F99EC7"/>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4000"/>
                </a:lnSpc>
                <a:defRPr/>
              </a:pPr>
              <a:r>
                <a:rPr lang="en-US" sz="2800" b="1">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全球</a:t>
              </a:r>
              <a:r>
                <a:rPr lang="en-US" sz="2800" b="1">
                  <a:solidFill>
                    <a:srgbClr val="333333"/>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AI</a:t>
              </a:r>
              <a:r>
                <a:rPr lang="en-US" sz="2800" b="1">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大会</a:t>
              </a:r>
              <a:r>
                <a:rPr lang="en-US" sz="2800" b="1">
                  <a:solidFill>
                    <a:srgbClr val="5A5A64"/>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人工智能领域</a:t>
              </a: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pSp>
      <p:grpSp>
        <p:nvGrpSpPr>
          <p:cNvPr id="10" name="组合 9"/>
          <p:cNvGrpSpPr/>
          <p:nvPr/>
        </p:nvGrpSpPr>
        <p:grpSpPr>
          <a:xfrm>
            <a:off x="7461250" y="2712720"/>
            <a:ext cx="4471670" cy="2065020"/>
            <a:chOff x="11750" y="4272"/>
            <a:chExt cx="7042" cy="3252"/>
          </a:xfrm>
        </p:grpSpPr>
        <p:pic>
          <p:nvPicPr>
            <p:cNvPr id="15" name="Picture 15"/>
            <p:cNvPicPr>
              <a:picLocks noChangeAspect="1"/>
            </p:cNvPicPr>
            <p:nvPr>
              <p:custDataLst>
                <p:tags r:id="rId4"/>
              </p:custDataLst>
            </p:nvPr>
          </p:nvPicPr>
          <p:blipFill>
            <a:blip r:embed="rId5"/>
            <a:srcRect l="18740" r="18740"/>
            <a:stretch>
              <a:fillRect/>
            </a:stretch>
          </p:blipFill>
          <p:spPr>
            <a:xfrm>
              <a:off x="11750" y="4272"/>
              <a:ext cx="7042" cy="3252"/>
            </a:xfrm>
            <a:prstGeom prst="rect">
              <a:avLst/>
            </a:prstGeom>
            <a:noFill/>
            <a:ln w="25400" cap="flat" cmpd="sng">
              <a:noFill/>
              <a:prstDash val="solid"/>
              <a:round/>
            </a:ln>
          </p:spPr>
        </p:pic>
        <p:sp>
          <p:nvSpPr>
            <p:cNvPr id="4" name="圆角矩形 3"/>
            <p:cNvSpPr/>
            <p:nvPr/>
          </p:nvSpPr>
          <p:spPr>
            <a:xfrm>
              <a:off x="11750" y="6604"/>
              <a:ext cx="7042" cy="920"/>
            </a:xfrm>
            <a:prstGeom prst="roundRect">
              <a:avLst/>
            </a:prstGeom>
            <a:gradFill>
              <a:gsLst>
                <a:gs pos="42000">
                  <a:srgbClr val="F9B5D5"/>
                </a:gs>
                <a:gs pos="0">
                  <a:srgbClr val="F8CCE2"/>
                </a:gs>
                <a:gs pos="100000">
                  <a:srgbClr val="F99EC7"/>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4000"/>
                </a:lnSpc>
                <a:defRPr/>
              </a:pPr>
              <a:endParaRPr lang="en-US" sz="28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ctr">
                <a:lnSpc>
                  <a:spcPct val="104000"/>
                </a:lnSpc>
                <a:defRPr/>
              </a:pPr>
              <a:r>
                <a:rPr lang="en-US" sz="2800" b="1">
                  <a:solidFill>
                    <a:srgbClr val="333333"/>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C</a:t>
              </a:r>
              <a:r>
                <a:rPr lang="en-US" sz="2800" b="1">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919大飞机</a:t>
              </a:r>
              <a:r>
                <a:rPr lang="en-US" sz="2800">
                  <a:solidFill>
                    <a:srgbClr val="5A5A64"/>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航空工业突破</a:t>
              </a:r>
              <a:endParaRPr lang="en-US" sz="2800" b="0" i="0" u="none" strike="noStrike">
                <a:solidFill>
                  <a:srgbClr val="5A5A6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ctr">
                <a:lnSpc>
                  <a:spcPct val="104000"/>
                </a:lnSpc>
                <a:defRPr/>
              </a:pP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pSp>
      <p:grpSp>
        <p:nvGrpSpPr>
          <p:cNvPr id="13" name="组合 12"/>
          <p:cNvGrpSpPr/>
          <p:nvPr/>
        </p:nvGrpSpPr>
        <p:grpSpPr>
          <a:xfrm>
            <a:off x="7461250" y="4996180"/>
            <a:ext cx="4389120" cy="1674495"/>
            <a:chOff x="11750" y="7868"/>
            <a:chExt cx="6912" cy="2637"/>
          </a:xfrm>
        </p:grpSpPr>
        <p:pic>
          <p:nvPicPr>
            <p:cNvPr id="19" name="Picture 19"/>
            <p:cNvPicPr>
              <a:picLocks noChangeAspect="1"/>
            </p:cNvPicPr>
            <p:nvPr>
              <p:custDataLst>
                <p:tags r:id="rId6"/>
              </p:custDataLst>
            </p:nvPr>
          </p:nvPicPr>
          <p:blipFill>
            <a:blip r:embed="rId7"/>
            <a:srcRect l="25880" r="25880"/>
            <a:stretch>
              <a:fillRect/>
            </a:stretch>
          </p:blipFill>
          <p:spPr>
            <a:xfrm>
              <a:off x="11750" y="7868"/>
              <a:ext cx="6912" cy="2103"/>
            </a:xfrm>
            <a:prstGeom prst="rect">
              <a:avLst/>
            </a:prstGeom>
            <a:noFill/>
            <a:ln w="25400" cap="flat" cmpd="sng">
              <a:noFill/>
              <a:prstDash val="solid"/>
              <a:round/>
            </a:ln>
          </p:spPr>
        </p:pic>
        <p:sp>
          <p:nvSpPr>
            <p:cNvPr id="6" name="圆角矩形 5"/>
            <p:cNvSpPr/>
            <p:nvPr/>
          </p:nvSpPr>
          <p:spPr>
            <a:xfrm>
              <a:off x="11750" y="9585"/>
              <a:ext cx="6912" cy="920"/>
            </a:xfrm>
            <a:prstGeom prst="roundRect">
              <a:avLst/>
            </a:prstGeom>
            <a:gradFill>
              <a:gsLst>
                <a:gs pos="42000">
                  <a:srgbClr val="F9B5D5"/>
                </a:gs>
                <a:gs pos="0">
                  <a:srgbClr val="F8CCE2"/>
                </a:gs>
                <a:gs pos="100000">
                  <a:srgbClr val="F99EC7"/>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4000"/>
                </a:lnSpc>
                <a:defRPr/>
              </a:pPr>
              <a:endParaRPr lang="en-US" sz="28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ctr">
                <a:lnSpc>
                  <a:spcPct val="104000"/>
                </a:lnSpc>
                <a:defRPr/>
              </a:pPr>
              <a:endParaRPr lang="en-US" sz="2800" b="1">
                <a:solidFill>
                  <a:srgbClr val="333333"/>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ctr">
                <a:lnSpc>
                  <a:spcPct val="104000"/>
                </a:lnSpc>
                <a:defRPr/>
              </a:pPr>
              <a:r>
                <a:rPr lang="en-US" sz="2800" b="1">
                  <a:solidFill>
                    <a:srgbClr val="333333"/>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CR</a:t>
              </a:r>
              <a:r>
                <a:rPr lang="en-US" sz="2800" b="1">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450高铁</a:t>
              </a:r>
              <a:r>
                <a:rPr lang="en-US" sz="2800">
                  <a:solidFill>
                    <a:srgbClr val="5A5A64"/>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高铁技术标杆</a:t>
              </a:r>
              <a:endParaRPr lang="en-US" sz="2800" b="0" i="0" u="none" strike="noStrike">
                <a:solidFill>
                  <a:srgbClr val="5A5A64"/>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marL="0" indent="0" algn="ctr">
                <a:lnSpc>
                  <a:spcPct val="104000"/>
                </a:lnSpc>
                <a:defRPr/>
              </a:pPr>
              <a:endParaRPr lang="en-US" sz="2800" b="0" i="0" u="none" strike="noStrike">
                <a:solidFill>
                  <a:srgbClr val="5A5A64"/>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ctr">
                <a:lnSpc>
                  <a:spcPct val="104000"/>
                </a:lnSpc>
                <a:defRPr/>
              </a:pPr>
              <a:endParaRPr lang="zh-CN" altLang="en-US" sz="2800" b="1">
                <a:latin typeface="宋体" panose="02010600030101010101" pitchFamily="2" charset="-122"/>
                <a:ea typeface="宋体" panose="02010600030101010101" pitchFamily="2" charset="-122"/>
                <a:cs typeface="宋体" panose="02010600030101010101" pitchFamily="2" charset="-122"/>
              </a:endParaRPr>
            </a:p>
          </p:txBody>
        </p:sp>
      </p:grpSp>
      <p:sp>
        <p:nvSpPr>
          <p:cNvPr id="7" name="圆角矩形 6"/>
          <p:cNvSpPr/>
          <p:nvPr/>
        </p:nvSpPr>
        <p:spPr>
          <a:xfrm>
            <a:off x="1518920" y="935990"/>
            <a:ext cx="4471670" cy="557530"/>
          </a:xfrm>
          <a:prstGeom prst="roundRect">
            <a:avLst/>
          </a:prstGeom>
          <a:gradFill>
            <a:gsLst>
              <a:gs pos="42000">
                <a:srgbClr val="F9B5D5"/>
              </a:gs>
              <a:gs pos="0">
                <a:srgbClr val="F8CCE2"/>
              </a:gs>
              <a:gs pos="100000">
                <a:srgbClr val="F99EC7"/>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en-US" altLang="zh-CN" sz="2800" spc="200">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Translate and memorize</a:t>
            </a:r>
            <a:endParaRPr lang="en-US" altLang="zh-CN" sz="2800" spc="200">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endParaRPr>
          </a:p>
        </p:txBody>
      </p:sp>
      <p:grpSp>
        <p:nvGrpSpPr>
          <p:cNvPr id="14" name="组合 13"/>
          <p:cNvGrpSpPr/>
          <p:nvPr/>
        </p:nvGrpSpPr>
        <p:grpSpPr>
          <a:xfrm>
            <a:off x="612140" y="0"/>
            <a:ext cx="11112500" cy="848995"/>
            <a:chOff x="964" y="0"/>
            <a:chExt cx="17500" cy="1548"/>
          </a:xfrm>
        </p:grpSpPr>
        <p:pic>
          <p:nvPicPr>
            <p:cNvPr id="16" name="图片 15" descr="51miz-E1137901-164BCB74"/>
            <p:cNvPicPr>
              <a:picLocks noChangeAspect="1"/>
            </p:cNvPicPr>
            <p:nvPr/>
          </p:nvPicPr>
          <p:blipFill>
            <a:blip r:embed="rId8" cstate="screen"/>
            <a:srcRect t="20065" b="12713"/>
            <a:stretch>
              <a:fillRect/>
            </a:stretch>
          </p:blipFill>
          <p:spPr>
            <a:xfrm>
              <a:off x="964" y="0"/>
              <a:ext cx="17500" cy="1548"/>
            </a:xfrm>
            <a:prstGeom prst="rect">
              <a:avLst/>
            </a:prstGeom>
          </p:spPr>
        </p:pic>
        <p:sp>
          <p:nvSpPr>
            <p:cNvPr id="17" name="圆角矩形 16"/>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zh-CN" altLang="en-US" sz="3200" b="1" spc="100">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板块一：</a:t>
              </a:r>
              <a:r>
                <a:rPr lang="en-US" sz="3200" b="1" spc="100">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科技创新·新质生产力</a:t>
              </a:r>
              <a:endParaRPr lang="zh-CN" altLang="en-US" sz="3200" b="1">
                <a:latin typeface="宋体" panose="02010600030101010101" pitchFamily="2" charset="-122"/>
                <a:ea typeface="宋体" panose="02010600030101010101" pitchFamily="2" charset="-122"/>
                <a:cs typeface="宋体" panose="02010600030101010101" pitchFamily="2" charset="-122"/>
              </a:endParaRPr>
            </a:p>
          </p:txBody>
        </p:sp>
      </p:grpSp>
      <p:grpSp>
        <p:nvGrpSpPr>
          <p:cNvPr id="22" name="组合 21"/>
          <p:cNvGrpSpPr/>
          <p:nvPr/>
        </p:nvGrpSpPr>
        <p:grpSpPr>
          <a:xfrm>
            <a:off x="303530" y="1683385"/>
            <a:ext cx="6901180" cy="4908550"/>
            <a:chOff x="478" y="2651"/>
            <a:chExt cx="10868" cy="7730"/>
          </a:xfrm>
        </p:grpSpPr>
        <p:sp>
          <p:nvSpPr>
            <p:cNvPr id="18" name="圆角矩形 17"/>
            <p:cNvSpPr/>
            <p:nvPr/>
          </p:nvSpPr>
          <p:spPr>
            <a:xfrm>
              <a:off x="478" y="2651"/>
              <a:ext cx="10868" cy="7507"/>
            </a:xfrm>
            <a:prstGeom prst="roundRect">
              <a:avLst/>
            </a:prstGeom>
            <a:noFill/>
            <a:ln>
              <a:solidFill>
                <a:srgbClr val="C00000"/>
              </a:solidFill>
            </a:ln>
            <a:extLst>
              <a:ext uri="{909E8E84-426E-40DD-AFC4-6F175D3DCCD1}">
                <a14:hiddenFill xmlns:a14="http://schemas.microsoft.com/office/drawing/2010/main">
                  <a:gradFill>
                    <a:gsLst>
                      <a:gs pos="0">
                        <a:srgbClr val="FFF6F5"/>
                      </a:gs>
                      <a:gs pos="100000">
                        <a:srgbClr val="EF91AE"/>
                      </a:gs>
                    </a:gsLst>
                    <a:lin ang="5400000" scaled="1"/>
                  </a:gra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20" name="文本框 19"/>
            <p:cNvSpPr txBox="1"/>
            <p:nvPr/>
          </p:nvSpPr>
          <p:spPr>
            <a:xfrm>
              <a:off x="752" y="2867"/>
              <a:ext cx="10320" cy="7515"/>
            </a:xfrm>
            <a:prstGeom prst="rect">
              <a:avLst/>
            </a:prstGeom>
            <a:noFill/>
          </p:spPr>
          <p:txBody>
            <a:bodyPr wrap="square" rtlCol="0" anchor="t">
              <a:noAutofit/>
            </a:bodyPr>
            <a:p>
              <a:pPr marL="0" indent="0" algn="just">
                <a:lnSpc>
                  <a:spcPct val="129000"/>
                </a:lnSpc>
                <a:defRPr/>
              </a:pP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         In 2026, China focuses greatly on developing </a:t>
              </a:r>
              <a:r>
                <a:rPr lang="en-US" sz="2400">
                  <a:solidFill>
                    <a:srgbClr val="3C3C41"/>
                  </a:solidFill>
                  <a:highlight>
                    <a:srgbClr val="FFFF00"/>
                  </a:highlight>
                  <a:latin typeface="Times New Roman" panose="02020603050405020304" charset="0"/>
                  <a:ea typeface="Noto Sans SC" panose="020B0200000000000000" charset="-122"/>
                  <a:cs typeface="Times New Roman" panose="02020603050405020304" charset="0"/>
                  <a:sym typeface="Noto Sans SC" panose="020B0200000000000000" charset="-122"/>
                </a:rPr>
                <a:t>new quality productive forces</a:t>
              </a: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 </a:t>
              </a:r>
              <a:r>
                <a:rPr lang="en-US" sz="2400">
                  <a:solidFill>
                    <a:srgbClr val="3C3C41"/>
                  </a:solidFill>
                  <a:highlight>
                    <a:srgbClr val="FFFF00"/>
                  </a:highlight>
                  <a:latin typeface="Times New Roman" panose="02020603050405020304" charset="0"/>
                  <a:ea typeface="Noto Sans SC" panose="020B0200000000000000" charset="-122"/>
                  <a:cs typeface="Times New Roman" panose="02020603050405020304" charset="0"/>
                  <a:sym typeface="Noto Sans SC" panose="020B0200000000000000" charset="-122"/>
                </a:rPr>
                <a:t>The Global AI Conference</a:t>
              </a: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 held in Shanghai shows our leading strength in </a:t>
              </a:r>
              <a:r>
                <a:rPr lang="en-US" sz="2400">
                  <a:solidFill>
                    <a:srgbClr val="3C3C41"/>
                  </a:solidFill>
                  <a:highlight>
                    <a:srgbClr val="FFFF00"/>
                  </a:highlight>
                  <a:latin typeface="Times New Roman" panose="02020603050405020304" charset="0"/>
                  <a:ea typeface="Noto Sans SC" panose="020B0200000000000000" charset="-122"/>
                  <a:cs typeface="Times New Roman" panose="02020603050405020304" charset="0"/>
                  <a:sym typeface="Noto Sans SC" panose="020B0200000000000000" charset="-122"/>
                </a:rPr>
                <a:t>artificial intelligence</a:t>
              </a: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a:t>
              </a:r>
              <a:endParaRPr lang="en-US" sz="2400">
                <a:latin typeface="Times New Roman" panose="02020603050405020304" charset="0"/>
                <a:cs typeface="Times New Roman" panose="02020603050405020304" charset="0"/>
              </a:endParaRPr>
            </a:p>
            <a:p>
              <a:pPr marL="0" indent="0" algn="just">
                <a:lnSpc>
                  <a:spcPct val="129000"/>
                </a:lnSpc>
              </a:pP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       Our </a:t>
              </a:r>
              <a:r>
                <a:rPr lang="en-US" sz="2400">
                  <a:solidFill>
                    <a:srgbClr val="3C3C41"/>
                  </a:solidFill>
                  <a:highlight>
                    <a:srgbClr val="FFFF00"/>
                  </a:highlight>
                  <a:latin typeface="Times New Roman" panose="02020603050405020304" charset="0"/>
                  <a:ea typeface="Noto Sans SC" panose="020B0200000000000000" charset="-122"/>
                  <a:cs typeface="Times New Roman" panose="02020603050405020304" charset="0"/>
                  <a:sym typeface="Noto Sans SC" panose="020B0200000000000000" charset="-122"/>
                </a:rPr>
                <a:t>self-developed</a:t>
              </a: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 C919 aircraft, CR450 </a:t>
              </a:r>
              <a:r>
                <a:rPr lang="en-US" sz="2400">
                  <a:solidFill>
                    <a:srgbClr val="3C3C41"/>
                  </a:solidFill>
                  <a:highlight>
                    <a:srgbClr val="FFFF00"/>
                  </a:highlight>
                  <a:latin typeface="Times New Roman" panose="02020603050405020304" charset="0"/>
                  <a:ea typeface="Noto Sans SC" panose="020B0200000000000000" charset="-122"/>
                  <a:cs typeface="Times New Roman" panose="02020603050405020304" charset="0"/>
                  <a:sym typeface="Noto Sans SC" panose="020B0200000000000000" charset="-122"/>
                </a:rPr>
                <a:t>high-speed trains</a:t>
              </a: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 and </a:t>
              </a:r>
              <a:r>
                <a:rPr lang="en-US" sz="2400">
                  <a:solidFill>
                    <a:srgbClr val="3C3C41"/>
                  </a:solidFill>
                  <a:highlight>
                    <a:srgbClr val="FFFF00"/>
                  </a:highlight>
                  <a:latin typeface="Times New Roman" panose="02020603050405020304" charset="0"/>
                  <a:ea typeface="Noto Sans SC" panose="020B0200000000000000" charset="-122"/>
                  <a:cs typeface="Times New Roman" panose="02020603050405020304" charset="0"/>
                  <a:sym typeface="Noto Sans SC" panose="020B0200000000000000" charset="-122"/>
                </a:rPr>
                <a:t>large-scale new energy bases </a:t>
              </a: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all mark major </a:t>
              </a:r>
              <a:r>
                <a:rPr lang="en-US" sz="2400">
                  <a:solidFill>
                    <a:srgbClr val="3C3C41"/>
                  </a:solidFill>
                  <a:highlight>
                    <a:srgbClr val="FFFF00"/>
                  </a:highlight>
                  <a:latin typeface="Times New Roman" panose="02020603050405020304" charset="0"/>
                  <a:ea typeface="Noto Sans SC" panose="020B0200000000000000" charset="-122"/>
                  <a:cs typeface="Times New Roman" panose="02020603050405020304" charset="0"/>
                  <a:sym typeface="Noto Sans SC" panose="020B0200000000000000" charset="-122"/>
                </a:rPr>
                <a:t>technological breakthroughs</a:t>
              </a: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a:t>
              </a:r>
              <a:endParaRPr lang="en-US" sz="2400" b="0" i="0" u="none" strike="noStrike">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a:p>
              <a:pPr marL="0" indent="0" algn="l">
                <a:lnSpc>
                  <a:spcPct val="129000"/>
                </a:lnSpc>
              </a:pP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      </a:t>
              </a:r>
              <a:r>
                <a:rPr lang="en-US" sz="2400">
                  <a:solidFill>
                    <a:srgbClr val="3C3C41"/>
                  </a:solidFill>
                  <a:highlight>
                    <a:srgbClr val="FFFF00"/>
                  </a:highlight>
                  <a:latin typeface="Times New Roman" panose="02020603050405020304" charset="0"/>
                  <a:ea typeface="Noto Sans SC" panose="020B0200000000000000" charset="-122"/>
                  <a:cs typeface="Times New Roman" panose="02020603050405020304" charset="0"/>
                  <a:sym typeface="Noto Sans SC" panose="020B0200000000000000" charset="-122"/>
                </a:rPr>
                <a:t>Independent innovation</a:t>
              </a: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 has become the core driving force of national </a:t>
              </a:r>
              <a:r>
                <a:rPr lang="en-US" sz="2400">
                  <a:solidFill>
                    <a:srgbClr val="3C3C41"/>
                  </a:solidFill>
                  <a:highlight>
                    <a:srgbClr val="FFFF00"/>
                  </a:highlight>
                  <a:latin typeface="Times New Roman" panose="02020603050405020304" charset="0"/>
                  <a:ea typeface="Noto Sans SC" panose="020B0200000000000000" charset="-122"/>
                  <a:cs typeface="Times New Roman" panose="02020603050405020304" charset="0"/>
                  <a:sym typeface="Noto Sans SC" panose="020B0200000000000000" charset="-122"/>
                </a:rPr>
                <a:t>high-quality development</a:t>
              </a:r>
              <a:r>
                <a:rPr 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rPr>
                <a:t>.</a:t>
              </a:r>
              <a:endParaRPr lang="en-US" altLang="en-US" sz="2400">
                <a:solidFill>
                  <a:srgbClr val="3C3C41"/>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grpSp>
      <p:sp>
        <p:nvSpPr>
          <p:cNvPr id="21" name="圆角矩形 20"/>
          <p:cNvSpPr/>
          <p:nvPr/>
        </p:nvSpPr>
        <p:spPr>
          <a:xfrm>
            <a:off x="7378700" y="848995"/>
            <a:ext cx="4629785" cy="5743575"/>
          </a:xfrm>
          <a:prstGeom prst="roundRect">
            <a:avLst/>
          </a:prstGeom>
          <a:gradFill>
            <a:gsLst>
              <a:gs pos="0">
                <a:srgbClr val="FFF6F5"/>
              </a:gs>
              <a:gs pos="100000">
                <a:srgbClr val="EF91AE"/>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zh-CN" altLang="en-US">
                <a:sym typeface="+mn-ea"/>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2026年，中国大力发展新质生产力。在上海举办的全球人工智能大会彰显了我国人工智能领域的领先实力。</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dist" defTabSz="914400">
              <a:buClrTx/>
              <a:buSzTx/>
              <a:buFontTx/>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我国自主研制的C919大飞机、CR450高速动车组以及大型新能源基地，均标志着重大技术突破。</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lvl="0" algn="just" defTabSz="914400">
              <a:buClrTx/>
              <a:buSzTx/>
              <a:buFontTx/>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自主创新已经成为国家高质量发展的核心驱动力。</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p:txBody>
      </p:sp>
      <p:pic>
        <p:nvPicPr>
          <p:cNvPr id="5124" name="图片 6" descr="logo横版 png"/>
          <p:cNvPicPr>
            <a:picLocks noChangeAspect="1"/>
          </p:cNvPicPr>
          <p:nvPr userDrawn="1"/>
        </p:nvPicPr>
        <p:blipFill>
          <a:blip r:embed="rId9"/>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par>
                                <p:cTn id="11" presetID="3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1000" fill="hold"/>
                                        <p:tgtEl>
                                          <p:spTgt spid="10"/>
                                        </p:tgtEl>
                                        <p:attrNameLst>
                                          <p:attrName>ppt_w</p:attrName>
                                        </p:attrNameLst>
                                      </p:cBhvr>
                                      <p:tavLst>
                                        <p:tav tm="0">
                                          <p:val>
                                            <p:fltVal val="0"/>
                                          </p:val>
                                        </p:tav>
                                        <p:tav tm="100000">
                                          <p:val>
                                            <p:strVal val="#ppt_w"/>
                                          </p:val>
                                        </p:tav>
                                      </p:tavLst>
                                    </p:anim>
                                    <p:anim calcmode="lin" valueType="num">
                                      <p:cBhvr>
                                        <p:cTn id="14" dur="1000" fill="hold"/>
                                        <p:tgtEl>
                                          <p:spTgt spid="10"/>
                                        </p:tgtEl>
                                        <p:attrNameLst>
                                          <p:attrName>ppt_h</p:attrName>
                                        </p:attrNameLst>
                                      </p:cBhvr>
                                      <p:tavLst>
                                        <p:tav tm="0">
                                          <p:val>
                                            <p:fltVal val="0"/>
                                          </p:val>
                                        </p:tav>
                                        <p:tav tm="100000">
                                          <p:val>
                                            <p:strVal val="#ppt_h"/>
                                          </p:val>
                                        </p:tav>
                                      </p:tavLst>
                                    </p:anim>
                                    <p:anim calcmode="lin" valueType="num">
                                      <p:cBhvr>
                                        <p:cTn id="15" dur="1000" fill="hold"/>
                                        <p:tgtEl>
                                          <p:spTgt spid="10"/>
                                        </p:tgtEl>
                                        <p:attrNameLst>
                                          <p:attrName>style.rotation</p:attrName>
                                        </p:attrNameLst>
                                      </p:cBhvr>
                                      <p:tavLst>
                                        <p:tav tm="0">
                                          <p:val>
                                            <p:fltVal val="90"/>
                                          </p:val>
                                        </p:tav>
                                        <p:tav tm="100000">
                                          <p:val>
                                            <p:fltVal val="0"/>
                                          </p:val>
                                        </p:tav>
                                      </p:tavLst>
                                    </p:anim>
                                    <p:animEffect transition="in" filter="fade">
                                      <p:cBhvr>
                                        <p:cTn id="16" dur="1000"/>
                                        <p:tgtEl>
                                          <p:spTgt spid="10"/>
                                        </p:tgtEl>
                                      </p:cBhvr>
                                    </p:animEffect>
                                  </p:childTnLst>
                                </p:cTn>
                              </p:par>
                              <p:par>
                                <p:cTn id="17" presetID="3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p:cTn id="19" dur="1000" fill="hold"/>
                                        <p:tgtEl>
                                          <p:spTgt spid="13"/>
                                        </p:tgtEl>
                                        <p:attrNameLst>
                                          <p:attrName>ppt_w</p:attrName>
                                        </p:attrNameLst>
                                      </p:cBhvr>
                                      <p:tavLst>
                                        <p:tav tm="0">
                                          <p:val>
                                            <p:fltVal val="0"/>
                                          </p:val>
                                        </p:tav>
                                        <p:tav tm="100000">
                                          <p:val>
                                            <p:strVal val="#ppt_w"/>
                                          </p:val>
                                        </p:tav>
                                      </p:tavLst>
                                    </p:anim>
                                    <p:anim calcmode="lin" valueType="num">
                                      <p:cBhvr>
                                        <p:cTn id="20" dur="1000" fill="hold"/>
                                        <p:tgtEl>
                                          <p:spTgt spid="13"/>
                                        </p:tgtEl>
                                        <p:attrNameLst>
                                          <p:attrName>ppt_h</p:attrName>
                                        </p:attrNameLst>
                                      </p:cBhvr>
                                      <p:tavLst>
                                        <p:tav tm="0">
                                          <p:val>
                                            <p:fltVal val="0"/>
                                          </p:val>
                                        </p:tav>
                                        <p:tav tm="100000">
                                          <p:val>
                                            <p:strVal val="#ppt_h"/>
                                          </p:val>
                                        </p:tav>
                                      </p:tavLst>
                                    </p:anim>
                                    <p:anim calcmode="lin" valueType="num">
                                      <p:cBhvr>
                                        <p:cTn id="21" dur="1000" fill="hold"/>
                                        <p:tgtEl>
                                          <p:spTgt spid="13"/>
                                        </p:tgtEl>
                                        <p:attrNameLst>
                                          <p:attrName>style.rotation</p:attrName>
                                        </p:attrNameLst>
                                      </p:cBhvr>
                                      <p:tavLst>
                                        <p:tav tm="0">
                                          <p:val>
                                            <p:fltVal val="90"/>
                                          </p:val>
                                        </p:tav>
                                        <p:tav tm="100000">
                                          <p:val>
                                            <p:fltVal val="0"/>
                                          </p:val>
                                        </p:tav>
                                      </p:tavLst>
                                    </p:anim>
                                    <p:animEffect transition="in" filter="fade">
                                      <p:cBhvr>
                                        <p:cTn id="22" dur="1000"/>
                                        <p:tgtEl>
                                          <p:spTgt spid="13"/>
                                        </p:tgtEl>
                                      </p:cBhvr>
                                    </p:animEffect>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1000" fill="hold"/>
                                        <p:tgtEl>
                                          <p:spTgt spid="7"/>
                                        </p:tgtEl>
                                        <p:attrNameLst>
                                          <p:attrName>ppt_w</p:attrName>
                                        </p:attrNameLst>
                                      </p:cBhvr>
                                      <p:tavLst>
                                        <p:tav tm="0">
                                          <p:val>
                                            <p:fltVal val="0"/>
                                          </p:val>
                                        </p:tav>
                                        <p:tav tm="100000">
                                          <p:val>
                                            <p:strVal val="#ppt_w"/>
                                          </p:val>
                                        </p:tav>
                                      </p:tavLst>
                                    </p:anim>
                                    <p:anim calcmode="lin" valueType="num">
                                      <p:cBhvr>
                                        <p:cTn id="28" dur="1000" fill="hold"/>
                                        <p:tgtEl>
                                          <p:spTgt spid="7"/>
                                        </p:tgtEl>
                                        <p:attrNameLst>
                                          <p:attrName>ppt_h</p:attrName>
                                        </p:attrNameLst>
                                      </p:cBhvr>
                                      <p:tavLst>
                                        <p:tav tm="0">
                                          <p:val>
                                            <p:fltVal val="0"/>
                                          </p:val>
                                        </p:tav>
                                        <p:tav tm="100000">
                                          <p:val>
                                            <p:strVal val="#ppt_h"/>
                                          </p:val>
                                        </p:tav>
                                      </p:tavLst>
                                    </p:anim>
                                    <p:anim calcmode="lin" valueType="num">
                                      <p:cBhvr>
                                        <p:cTn id="29" dur="1000" fill="hold"/>
                                        <p:tgtEl>
                                          <p:spTgt spid="7"/>
                                        </p:tgtEl>
                                        <p:attrNameLst>
                                          <p:attrName>style.rotation</p:attrName>
                                        </p:attrNameLst>
                                      </p:cBhvr>
                                      <p:tavLst>
                                        <p:tav tm="0">
                                          <p:val>
                                            <p:fltVal val="90"/>
                                          </p:val>
                                        </p:tav>
                                        <p:tav tm="100000">
                                          <p:val>
                                            <p:fltVal val="0"/>
                                          </p:val>
                                        </p:tav>
                                      </p:tavLst>
                                    </p:anim>
                                    <p:animEffect transition="in" filter="fade">
                                      <p:cBhvr>
                                        <p:cTn id="30" dur="1000"/>
                                        <p:tgtEl>
                                          <p:spTgt spid="7"/>
                                        </p:tgtEl>
                                      </p:cBhvr>
                                    </p:animEffect>
                                  </p:childTnLst>
                                </p:cTn>
                              </p:par>
                            </p:childTnLst>
                          </p:cTn>
                        </p:par>
                      </p:childTnLst>
                    </p:cTn>
                  </p:par>
                  <p:par>
                    <p:cTn id="31" fill="hold">
                      <p:stCondLst>
                        <p:cond delay="indefinite"/>
                      </p:stCondLst>
                      <p:childTnLst>
                        <p:par>
                          <p:cTn id="32" fill="hold">
                            <p:stCondLst>
                              <p:cond delay="0"/>
                            </p:stCondLst>
                            <p:childTnLst>
                              <p:par>
                                <p:cTn id="33" presetID="31" presetClass="entr" presetSubtype="0" fill="hold" nodeType="clickEffect">
                                  <p:stCondLst>
                                    <p:cond delay="0"/>
                                  </p:stCondLst>
                                  <p:childTnLst>
                                    <p:set>
                                      <p:cBhvr>
                                        <p:cTn id="34" dur="1" fill="hold">
                                          <p:stCondLst>
                                            <p:cond delay="0"/>
                                          </p:stCondLst>
                                        </p:cTn>
                                        <p:tgtEl>
                                          <p:spTgt spid="22"/>
                                        </p:tgtEl>
                                        <p:attrNameLst>
                                          <p:attrName>style.visibility</p:attrName>
                                        </p:attrNameLst>
                                      </p:cBhvr>
                                      <p:to>
                                        <p:strVal val="visible"/>
                                      </p:to>
                                    </p:set>
                                    <p:anim calcmode="lin" valueType="num">
                                      <p:cBhvr>
                                        <p:cTn id="35" dur="1000" fill="hold"/>
                                        <p:tgtEl>
                                          <p:spTgt spid="22"/>
                                        </p:tgtEl>
                                        <p:attrNameLst>
                                          <p:attrName>ppt_w</p:attrName>
                                        </p:attrNameLst>
                                      </p:cBhvr>
                                      <p:tavLst>
                                        <p:tav tm="0">
                                          <p:val>
                                            <p:fltVal val="0"/>
                                          </p:val>
                                        </p:tav>
                                        <p:tav tm="100000">
                                          <p:val>
                                            <p:strVal val="#ppt_w"/>
                                          </p:val>
                                        </p:tav>
                                      </p:tavLst>
                                    </p:anim>
                                    <p:anim calcmode="lin" valueType="num">
                                      <p:cBhvr>
                                        <p:cTn id="36" dur="1000" fill="hold"/>
                                        <p:tgtEl>
                                          <p:spTgt spid="22"/>
                                        </p:tgtEl>
                                        <p:attrNameLst>
                                          <p:attrName>ppt_h</p:attrName>
                                        </p:attrNameLst>
                                      </p:cBhvr>
                                      <p:tavLst>
                                        <p:tav tm="0">
                                          <p:val>
                                            <p:fltVal val="0"/>
                                          </p:val>
                                        </p:tav>
                                        <p:tav tm="100000">
                                          <p:val>
                                            <p:strVal val="#ppt_h"/>
                                          </p:val>
                                        </p:tav>
                                      </p:tavLst>
                                    </p:anim>
                                    <p:anim calcmode="lin" valueType="num">
                                      <p:cBhvr>
                                        <p:cTn id="37" dur="1000" fill="hold"/>
                                        <p:tgtEl>
                                          <p:spTgt spid="22"/>
                                        </p:tgtEl>
                                        <p:attrNameLst>
                                          <p:attrName>style.rotation</p:attrName>
                                        </p:attrNameLst>
                                      </p:cBhvr>
                                      <p:tavLst>
                                        <p:tav tm="0">
                                          <p:val>
                                            <p:fltVal val="90"/>
                                          </p:val>
                                        </p:tav>
                                        <p:tav tm="100000">
                                          <p:val>
                                            <p:fltVal val="0"/>
                                          </p:val>
                                        </p:tav>
                                      </p:tavLst>
                                    </p:anim>
                                    <p:animEffect transition="in" filter="fade">
                                      <p:cBhvr>
                                        <p:cTn id="38" dur="1000"/>
                                        <p:tgtEl>
                                          <p:spTgt spid="22"/>
                                        </p:tgtEl>
                                      </p:cBhvr>
                                    </p:animEffect>
                                  </p:childTnLst>
                                </p:cTn>
                              </p:par>
                            </p:childTnLst>
                          </p:cTn>
                        </p:par>
                      </p:childTnLst>
                    </p:cTn>
                  </p:par>
                  <p:par>
                    <p:cTn id="39" fill="hold">
                      <p:stCondLst>
                        <p:cond delay="indefinite"/>
                      </p:stCondLst>
                      <p:childTnLst>
                        <p:par>
                          <p:cTn id="40" fill="hold">
                            <p:stCondLst>
                              <p:cond delay="0"/>
                            </p:stCondLst>
                            <p:childTnLst>
                              <p:par>
                                <p:cTn id="41" presetID="31" presetClass="entr" presetSubtype="0"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1000" fill="hold"/>
                                        <p:tgtEl>
                                          <p:spTgt spid="21"/>
                                        </p:tgtEl>
                                        <p:attrNameLst>
                                          <p:attrName>ppt_w</p:attrName>
                                        </p:attrNameLst>
                                      </p:cBhvr>
                                      <p:tavLst>
                                        <p:tav tm="0">
                                          <p:val>
                                            <p:fltVal val="0"/>
                                          </p:val>
                                        </p:tav>
                                        <p:tav tm="100000">
                                          <p:val>
                                            <p:strVal val="#ppt_w"/>
                                          </p:val>
                                        </p:tav>
                                      </p:tavLst>
                                    </p:anim>
                                    <p:anim calcmode="lin" valueType="num">
                                      <p:cBhvr>
                                        <p:cTn id="44" dur="1000" fill="hold"/>
                                        <p:tgtEl>
                                          <p:spTgt spid="21"/>
                                        </p:tgtEl>
                                        <p:attrNameLst>
                                          <p:attrName>ppt_h</p:attrName>
                                        </p:attrNameLst>
                                      </p:cBhvr>
                                      <p:tavLst>
                                        <p:tav tm="0">
                                          <p:val>
                                            <p:fltVal val="0"/>
                                          </p:val>
                                        </p:tav>
                                        <p:tav tm="100000">
                                          <p:val>
                                            <p:strVal val="#ppt_h"/>
                                          </p:val>
                                        </p:tav>
                                      </p:tavLst>
                                    </p:anim>
                                    <p:anim calcmode="lin" valueType="num">
                                      <p:cBhvr>
                                        <p:cTn id="45" dur="1000" fill="hold"/>
                                        <p:tgtEl>
                                          <p:spTgt spid="21"/>
                                        </p:tgtEl>
                                        <p:attrNameLst>
                                          <p:attrName>style.rotation</p:attrName>
                                        </p:attrNameLst>
                                      </p:cBhvr>
                                      <p:tavLst>
                                        <p:tav tm="0">
                                          <p:val>
                                            <p:fltVal val="90"/>
                                          </p:val>
                                        </p:tav>
                                        <p:tav tm="100000">
                                          <p:val>
                                            <p:fltVal val="0"/>
                                          </p:val>
                                        </p:tav>
                                      </p:tavLst>
                                    </p:anim>
                                    <p:animEffect transition="in" filter="fade">
                                      <p:cBhvr>
                                        <p:cTn id="4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21" grpId="0" bldLvl="0" animBg="1"/>
      <p:bldP spid="21"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2" name="组合 21"/>
          <p:cNvGrpSpPr/>
          <p:nvPr/>
        </p:nvGrpSpPr>
        <p:grpSpPr>
          <a:xfrm>
            <a:off x="0" y="-635"/>
            <a:ext cx="12192000" cy="6858000"/>
            <a:chOff x="0" y="-1"/>
            <a:chExt cx="19200" cy="10800"/>
          </a:xfrm>
        </p:grpSpPr>
        <p:pic>
          <p:nvPicPr>
            <p:cNvPr id="23" name="图片 22" descr="图层 28"/>
            <p:cNvPicPr>
              <a:picLocks noChangeAspect="1"/>
            </p:cNvPicPr>
            <p:nvPr/>
          </p:nvPicPr>
          <p:blipFill>
            <a:blip r:embed="rId1"/>
            <a:stretch>
              <a:fillRect/>
            </a:stretch>
          </p:blipFill>
          <p:spPr>
            <a:xfrm>
              <a:off x="0" y="-1"/>
              <a:ext cx="9830" cy="10801"/>
            </a:xfrm>
            <a:prstGeom prst="rect">
              <a:avLst/>
            </a:prstGeom>
          </p:spPr>
        </p:pic>
        <p:pic>
          <p:nvPicPr>
            <p:cNvPr id="24" name="图片 23"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635"/>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en-US" sz="3200" b="1" spc="100">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板块二: 绿色发展·美丽中国</a:t>
              </a:r>
              <a:endParaRPr lang="en-US" altLang="en-US" sz="3200" b="1" spc="100">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grpSp>
      <p:pic>
        <p:nvPicPr>
          <p:cNvPr id="10" name="图片 9" descr="OIP-C (38)"/>
          <p:cNvPicPr>
            <a:picLocks noChangeAspect="1"/>
          </p:cNvPicPr>
          <p:nvPr/>
        </p:nvPicPr>
        <p:blipFill>
          <a:blip r:embed="rId3"/>
          <a:srcRect l="13678" b="7363"/>
          <a:stretch>
            <a:fillRect/>
          </a:stretch>
        </p:blipFill>
        <p:spPr>
          <a:xfrm>
            <a:off x="180975" y="848360"/>
            <a:ext cx="2449830" cy="2938145"/>
          </a:xfrm>
          <a:prstGeom prst="rect">
            <a:avLst/>
          </a:prstGeom>
        </p:spPr>
      </p:pic>
      <p:graphicFrame>
        <p:nvGraphicFramePr>
          <p:cNvPr id="11" name="表格 10"/>
          <p:cNvGraphicFramePr/>
          <p:nvPr>
            <p:custDataLst>
              <p:tags r:id="rId4"/>
            </p:custDataLst>
          </p:nvPr>
        </p:nvGraphicFramePr>
        <p:xfrm>
          <a:off x="5733415" y="822960"/>
          <a:ext cx="6230620" cy="3892550"/>
        </p:xfrm>
        <a:graphic>
          <a:graphicData uri="http://schemas.openxmlformats.org/drawingml/2006/table">
            <a:tbl>
              <a:tblPr firstRow="1" bandRow="1">
                <a:tableStyleId>{5C22544A-7EE6-4342-B048-85BDC9FD1C3A}</a:tableStyleId>
              </a:tblPr>
              <a:tblGrid>
                <a:gridCol w="2372995"/>
                <a:gridCol w="3857625"/>
              </a:tblGrid>
              <a:tr h="615950">
                <a:tc>
                  <a:txBody>
                    <a:bodyPr/>
                    <a:p>
                      <a:pPr algn="ctr">
                        <a:buNone/>
                      </a:pPr>
                      <a:r>
                        <a:rPr lang="zh-CN" altLang="en-US" sz="2800" b="0">
                          <a:solidFill>
                            <a:schemeClr val="tx1"/>
                          </a:solidFill>
                          <a:latin typeface="宋体" panose="02010600030101010101" pitchFamily="2" charset="-122"/>
                          <a:ea typeface="宋体" panose="02010600030101010101" pitchFamily="2" charset="-122"/>
                        </a:rPr>
                        <a:t>汉语</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ClrTx/>
                        <a:buSzTx/>
                        <a:buFontTx/>
                        <a:buNone/>
                      </a:pPr>
                      <a:r>
                        <a:rPr lang="zh-CN" altLang="en-US" sz="2800" b="0">
                          <a:solidFill>
                            <a:schemeClr val="tx1"/>
                          </a:solidFill>
                          <a:latin typeface="宋体" panose="02010600030101010101" pitchFamily="2" charset="-122"/>
                          <a:ea typeface="宋体" panose="02010600030101010101" pitchFamily="2" charset="-122"/>
                        </a:rPr>
                        <a:t>英语</a:t>
                      </a:r>
                      <a:endParaRPr lang="zh-CN" altLang="en-US" sz="2800" b="0">
                        <a:solidFill>
                          <a:schemeClr val="tx1"/>
                        </a:solidFill>
                        <a:latin typeface="宋体" panose="02010600030101010101" pitchFamily="2" charset="-122"/>
                        <a:ea typeface="宋体" panose="02010600030101010101" pitchFamily="2"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34695">
                <a:tc>
                  <a:txBody>
                    <a:bodyPr/>
                    <a:p>
                      <a:pPr algn="ctr">
                        <a:buClrTx/>
                        <a:buSzTx/>
                        <a:buFontTx/>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减碳</a:t>
                      </a:r>
                      <a:endParaRPr lang="zh-CN" altLang="en-US" sz="2800" b="0">
                        <a:solidFill>
                          <a:schemeClr val="tx1"/>
                        </a:solidFill>
                        <a:latin typeface="宋体" panose="02010600030101010101" pitchFamily="2" charset="-122"/>
                        <a:ea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35330">
                <a:tc>
                  <a:txBody>
                    <a:bodyPr/>
                    <a:p>
                      <a:pPr algn="ctr">
                        <a:buClrTx/>
                        <a:buSzTx/>
                        <a:buFontTx/>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可再生能源 </a:t>
                      </a:r>
                      <a:endParaRPr lang="zh-CN" altLang="en-US" sz="2800" b="0">
                        <a:solidFill>
                          <a:schemeClr val="tx1"/>
                        </a:solidFill>
                        <a:latin typeface="宋体" panose="02010600030101010101" pitchFamily="2" charset="-122"/>
                        <a:ea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735330">
                <a:tc>
                  <a:txBody>
                    <a:bodyPr/>
                    <a:p>
                      <a:pPr algn="ctr">
                        <a:buClrTx/>
                        <a:buSzTx/>
                        <a:buFontTx/>
                        <a:buNone/>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生态文明</a:t>
                      </a:r>
                      <a:endParaRPr lang="zh-CN" altLang="en-US" sz="2800" b="0">
                        <a:solidFill>
                          <a:schemeClr val="tx1"/>
                        </a:solidFill>
                        <a:latin typeface="宋体" panose="02010600030101010101" pitchFamily="2" charset="-122"/>
                        <a:ea typeface="宋体" panose="02010600030101010101" pitchFamily="2"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zh-CN" altLang="en-US"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r h="1071245">
                <a:tc>
                  <a:txBody>
                    <a:bodyPr/>
                    <a:p>
                      <a:pPr algn="ctr">
                        <a:buNone/>
                      </a:pPr>
                      <a:r>
                        <a:rPr lang="zh-CN" alt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绿水青山</a:t>
                      </a:r>
                      <a:endParaRPr lang="zh-CN" altLang="en-US" sz="2800" b="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p>
                      <a:pPr algn="ctr">
                        <a:buNone/>
                      </a:pPr>
                      <a:r>
                        <a:rPr lang="zh-CN" alt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就是金山银山</a:t>
                      </a:r>
                      <a:endParaRPr lang="zh-CN" altLang="en-US" sz="280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p>
                      <a:pPr algn="ctr">
                        <a:buNone/>
                      </a:pPr>
                      <a:endParaRPr lang="zh-CN" altLang="en-US" sz="2800" b="0">
                        <a:solidFill>
                          <a:srgbClr val="5A5A64"/>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c>
                  <a:txBody>
                    <a:bodyPr/>
                    <a:p>
                      <a:pPr algn="ctr">
                        <a:buNone/>
                      </a:pPr>
                      <a:endParaRPr lang="en-US" altLang="zh-CN" sz="2800" b="0">
                        <a:solidFill>
                          <a:schemeClr val="tx1"/>
                        </a:solidFill>
                        <a:latin typeface="Times New Roman" panose="02020603050405020304" charset="0"/>
                        <a:cs typeface="Times New Roman" panose="02020603050405020304" charset="0"/>
                      </a:endParaRPr>
                    </a:p>
                  </a:txBody>
                  <a:tcPr>
                    <a:lnL w="12700" cmpd="sng">
                      <a:solidFill>
                        <a:schemeClr val="tx1"/>
                      </a:solidFill>
                      <a:prstDash val="solid"/>
                    </a:lnL>
                    <a:lnR w="12700" cmpd="sng">
                      <a:solidFill>
                        <a:schemeClr val="tx1"/>
                      </a:solidFill>
                      <a:prstDash val="solid"/>
                    </a:lnR>
                    <a:lnT w="12700" cmpd="sng">
                      <a:solidFill>
                        <a:schemeClr val="tx1"/>
                      </a:solidFill>
                      <a:prstDash val="solid"/>
                    </a:lnT>
                    <a:lnB w="12700" cmpd="sng">
                      <a:solidFill>
                        <a:schemeClr val="tx1"/>
                      </a:solidFill>
                      <a:prstDash val="solid"/>
                    </a:lnB>
                    <a:noFill/>
                  </a:tcPr>
                </a:tc>
              </a:tr>
            </a:tbl>
          </a:graphicData>
        </a:graphic>
      </p:graphicFrame>
      <p:pic>
        <p:nvPicPr>
          <p:cNvPr id="14" name="图片 13" descr="1701698994817781"/>
          <p:cNvPicPr>
            <a:picLocks noChangeAspect="1"/>
          </p:cNvPicPr>
          <p:nvPr/>
        </p:nvPicPr>
        <p:blipFill>
          <a:blip r:embed="rId5"/>
          <a:stretch>
            <a:fillRect/>
          </a:stretch>
        </p:blipFill>
        <p:spPr>
          <a:xfrm>
            <a:off x="2631440" y="848360"/>
            <a:ext cx="2597785" cy="2938145"/>
          </a:xfrm>
          <a:prstGeom prst="rect">
            <a:avLst/>
          </a:prstGeom>
        </p:spPr>
      </p:pic>
      <p:sp>
        <p:nvSpPr>
          <p:cNvPr id="15" name="AutoShape 8"/>
          <p:cNvSpPr/>
          <p:nvPr/>
        </p:nvSpPr>
        <p:spPr>
          <a:xfrm>
            <a:off x="8100695" y="1524000"/>
            <a:ext cx="3914140" cy="462915"/>
          </a:xfrm>
          <a:prstGeom prst="rect">
            <a:avLst/>
          </a:prstGeom>
          <a:noFill/>
          <a:ln w="12700" cap="flat" cmpd="sng">
            <a:noFill/>
            <a:prstDash val="solid"/>
            <a:round/>
          </a:ln>
        </p:spPr>
        <p:txBody>
          <a:bodyPr vert="horz" wrap="square" lIns="0" tIns="0" rIns="0" bIns="0" rtlCol="0" anchor="ctr" anchorCtr="0"/>
          <a:lstStyle/>
          <a:p>
            <a:pPr marL="0" indent="0" algn="l">
              <a:lnSpc>
                <a:spcPct val="83000"/>
              </a:lnSpc>
              <a:defRPr/>
            </a:pPr>
            <a:r>
              <a:rPr lang="en-US" sz="2800" i="0" u="none" strike="noStrike">
                <a:solidFill>
                  <a:schemeClr val="tx1"/>
                </a:solidFill>
                <a:latin typeface="Times New Roman" panose="02020603050405020304" charset="0"/>
                <a:ea typeface="Noto Sans SC" panose="020B0200000000000000" charset="-122"/>
                <a:cs typeface="Times New Roman" panose="02020603050405020304" charset="0"/>
                <a:sym typeface="Noto Sans SC" panose="020B0200000000000000" charset="-122"/>
              </a:rPr>
              <a:t>carbon emission reduction</a:t>
            </a:r>
            <a:endParaRPr lang="en-US" sz="2800" i="0" u="none" strike="noStrike">
              <a:solidFill>
                <a:schemeClr val="tx1"/>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17" name="AutoShape 12"/>
          <p:cNvSpPr/>
          <p:nvPr/>
        </p:nvSpPr>
        <p:spPr>
          <a:xfrm>
            <a:off x="8209915" y="2294890"/>
            <a:ext cx="3303270" cy="405130"/>
          </a:xfrm>
          <a:prstGeom prst="rect">
            <a:avLst/>
          </a:prstGeom>
          <a:noFill/>
          <a:ln w="12700" cap="flat" cmpd="sng">
            <a:noFill/>
            <a:prstDash val="solid"/>
            <a:round/>
          </a:ln>
        </p:spPr>
        <p:txBody>
          <a:bodyPr vert="horz" wrap="square" lIns="0" tIns="0" rIns="0" bIns="0" rtlCol="0" anchor="ctr" anchorCtr="0">
            <a:noAutofit/>
          </a:bodyPr>
          <a:lstStyle/>
          <a:p>
            <a:pPr lvl="0" algn="l">
              <a:lnSpc>
                <a:spcPct val="83000"/>
              </a:lnSpc>
              <a:buClrTx/>
              <a:buSzTx/>
              <a:buFontTx/>
              <a:defRPr/>
            </a:pPr>
            <a:r>
              <a:rPr lang="en-US" sz="2800">
                <a:latin typeface="Times New Roman" panose="02020603050405020304" charset="0"/>
                <a:ea typeface="Noto Sans SC" panose="020B0200000000000000" charset="-122"/>
                <a:cs typeface="Times New Roman" panose="02020603050405020304" charset="0"/>
                <a:sym typeface="Noto Sans SC" panose="020B0200000000000000" charset="-122"/>
              </a:rPr>
              <a:t>renewable energy</a:t>
            </a:r>
            <a:endParaRPr lang="en-US" sz="2800">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18" name="AutoShape 16"/>
          <p:cNvSpPr/>
          <p:nvPr/>
        </p:nvSpPr>
        <p:spPr>
          <a:xfrm>
            <a:off x="8209915" y="3007995"/>
            <a:ext cx="3521075" cy="381000"/>
          </a:xfrm>
          <a:prstGeom prst="rect">
            <a:avLst/>
          </a:prstGeom>
          <a:noFill/>
          <a:ln w="12700" cap="flat" cmpd="sng">
            <a:noFill/>
            <a:prstDash val="solid"/>
            <a:round/>
          </a:ln>
        </p:spPr>
        <p:txBody>
          <a:bodyPr vert="horz" wrap="square" lIns="0" tIns="0" rIns="0" bIns="0" rtlCol="0" anchor="ctr" anchorCtr="0">
            <a:noAutofit/>
          </a:bodyPr>
          <a:lstStyle/>
          <a:p>
            <a:pPr lvl="0" algn="l">
              <a:lnSpc>
                <a:spcPct val="83000"/>
              </a:lnSpc>
              <a:buClrTx/>
              <a:buSzTx/>
              <a:buFontTx/>
              <a:defRPr/>
            </a:pPr>
            <a:r>
              <a:rPr lang="en-US" sz="2800">
                <a:latin typeface="Times New Roman" panose="02020603050405020304" charset="0"/>
                <a:ea typeface="Noto Sans SC" panose="020B0200000000000000" charset="-122"/>
                <a:cs typeface="Times New Roman" panose="02020603050405020304" charset="0"/>
                <a:sym typeface="Noto Sans SC" panose="020B0200000000000000" charset="-122"/>
              </a:rPr>
              <a:t>ecological civilization</a:t>
            </a:r>
            <a:endParaRPr lang="en-US" sz="2800">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19" name="文本框 18"/>
          <p:cNvSpPr txBox="1"/>
          <p:nvPr/>
        </p:nvSpPr>
        <p:spPr>
          <a:xfrm>
            <a:off x="8100060" y="3621405"/>
            <a:ext cx="3624580" cy="1393825"/>
          </a:xfrm>
          <a:prstGeom prst="rect">
            <a:avLst/>
          </a:prstGeom>
          <a:noFill/>
        </p:spPr>
        <p:txBody>
          <a:bodyPr wrap="square" rtlCol="0">
            <a:noAutofit/>
          </a:bodyPr>
          <a:p>
            <a:pPr algn="ctr">
              <a:buNone/>
            </a:pPr>
            <a:r>
              <a:rPr lang="en-US" altLang="zh-CN" sz="2800">
                <a:latin typeface="Times New Roman" panose="02020603050405020304" charset="0"/>
                <a:cs typeface="Times New Roman" panose="02020603050405020304" charset="0"/>
                <a:sym typeface="+mn-ea"/>
              </a:rPr>
              <a:t>lucid waters and </a:t>
            </a:r>
            <a:endParaRPr lang="en-US" altLang="zh-CN" sz="2800">
              <a:latin typeface="Times New Roman" panose="02020603050405020304" charset="0"/>
              <a:cs typeface="Times New Roman" panose="02020603050405020304" charset="0"/>
              <a:sym typeface="+mn-ea"/>
            </a:endParaRPr>
          </a:p>
          <a:p>
            <a:pPr algn="ctr">
              <a:buNone/>
            </a:pPr>
            <a:r>
              <a:rPr lang="en-US" altLang="zh-CN" sz="2800">
                <a:latin typeface="Times New Roman" panose="02020603050405020304" charset="0"/>
                <a:cs typeface="Times New Roman" panose="02020603050405020304" charset="0"/>
                <a:sym typeface="+mn-ea"/>
              </a:rPr>
              <a:t>lush mountains are invaluable assets.</a:t>
            </a:r>
            <a:endParaRPr lang="zh-CN" altLang="en-US" sz="2800"/>
          </a:p>
        </p:txBody>
      </p:sp>
      <p:sp>
        <p:nvSpPr>
          <p:cNvPr id="21" name="圆角矩形 20"/>
          <p:cNvSpPr/>
          <p:nvPr/>
        </p:nvSpPr>
        <p:spPr>
          <a:xfrm>
            <a:off x="171450" y="3488690"/>
            <a:ext cx="5436235" cy="3176270"/>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457200"/>
            <a:r>
              <a:rPr lang="en-US" altLang="zh-CN" sz="2400">
                <a:latin typeface="Times New Roman" panose="02020603050405020304" charset="0"/>
                <a:cs typeface="Times New Roman" panose="02020603050405020304" charset="0"/>
                <a:sym typeface="Noto Sans SC" panose="020B0200000000000000" charset="-122"/>
              </a:rPr>
              <a:t>        </a:t>
            </a:r>
            <a:r>
              <a:rPr lang="zh-CN" altLang="en-US" sz="2400">
                <a:solidFill>
                  <a:schemeClr val="tx1"/>
                </a:solidFill>
                <a:latin typeface="Times New Roman" panose="02020603050405020304" charset="0"/>
                <a:cs typeface="Times New Roman" panose="02020603050405020304" charset="0"/>
                <a:sym typeface="Noto Sans SC" panose="020B0200000000000000" charset="-122"/>
              </a:rPr>
              <a:t>China </a:t>
            </a:r>
            <a:r>
              <a:rPr lang="zh-CN" altLang="en-US" sz="2400">
                <a:solidFill>
                  <a:schemeClr val="tx1"/>
                </a:solidFill>
                <a:highlight>
                  <a:srgbClr val="FFFF00"/>
                </a:highlight>
                <a:latin typeface="Times New Roman" panose="02020603050405020304" charset="0"/>
                <a:cs typeface="Times New Roman" panose="02020603050405020304" charset="0"/>
                <a:sym typeface="Noto Sans SC" panose="020B0200000000000000" charset="-122"/>
              </a:rPr>
              <a:t>keeps promoting</a:t>
            </a:r>
            <a:r>
              <a:rPr lang="zh-CN" altLang="en-US" sz="2400">
                <a:solidFill>
                  <a:schemeClr val="tx1"/>
                </a:solidFill>
                <a:latin typeface="Times New Roman" panose="02020603050405020304" charset="0"/>
                <a:cs typeface="Times New Roman" panose="02020603050405020304" charset="0"/>
                <a:sym typeface="Noto Sans SC" panose="020B0200000000000000" charset="-122"/>
              </a:rPr>
              <a:t> green and </a:t>
            </a:r>
            <a:r>
              <a:rPr lang="zh-CN" altLang="en-US" sz="2400">
                <a:solidFill>
                  <a:schemeClr val="tx1"/>
                </a:solidFill>
                <a:highlight>
                  <a:srgbClr val="FFFF00"/>
                </a:highlight>
                <a:latin typeface="Times New Roman" panose="02020603050405020304" charset="0"/>
                <a:cs typeface="Times New Roman" panose="02020603050405020304" charset="0"/>
                <a:sym typeface="Noto Sans SC" panose="020B0200000000000000" charset="-122"/>
              </a:rPr>
              <a:t>low-carbon development</a:t>
            </a:r>
            <a:r>
              <a:rPr lang="zh-CN" altLang="en-US" sz="2400">
                <a:solidFill>
                  <a:schemeClr val="tx1"/>
                </a:solidFill>
                <a:latin typeface="Times New Roman" panose="02020603050405020304" charset="0"/>
                <a:cs typeface="Times New Roman" panose="02020603050405020304" charset="0"/>
                <a:sym typeface="Noto Sans SC" panose="020B0200000000000000" charset="-122"/>
              </a:rPr>
              <a:t>. With the implementation of </a:t>
            </a:r>
            <a:r>
              <a:rPr lang="zh-CN" altLang="en-US" sz="2400">
                <a:solidFill>
                  <a:schemeClr val="tx1"/>
                </a:solidFill>
                <a:highlight>
                  <a:srgbClr val="FFFF00"/>
                </a:highlight>
                <a:latin typeface="Times New Roman" panose="02020603050405020304" charset="0"/>
                <a:cs typeface="Times New Roman" panose="02020603050405020304" charset="0"/>
                <a:sym typeface="Noto Sans SC" panose="020B0200000000000000" charset="-122"/>
              </a:rPr>
              <a:t>the Eco-environment</a:t>
            </a:r>
            <a:r>
              <a:rPr lang="en-US" altLang="zh-CN" sz="2400">
                <a:solidFill>
                  <a:schemeClr val="tx1"/>
                </a:solidFill>
                <a:highlight>
                  <a:srgbClr val="FFFF00"/>
                </a:highlight>
                <a:latin typeface="Times New Roman" panose="02020603050405020304" charset="0"/>
                <a:cs typeface="Times New Roman" panose="02020603050405020304" charset="0"/>
                <a:sym typeface="Noto Sans SC" panose="020B0200000000000000" charset="-122"/>
              </a:rPr>
              <a:t> </a:t>
            </a:r>
            <a:r>
              <a:rPr lang="zh-CN" altLang="en-US" sz="2400">
                <a:solidFill>
                  <a:schemeClr val="tx1"/>
                </a:solidFill>
                <a:highlight>
                  <a:srgbClr val="FFFF00"/>
                </a:highlight>
                <a:latin typeface="Times New Roman" panose="02020603050405020304" charset="0"/>
                <a:cs typeface="Times New Roman" panose="02020603050405020304" charset="0"/>
                <a:sym typeface="Noto Sans SC" panose="020B0200000000000000" charset="-122"/>
              </a:rPr>
              <a:t> Code</a:t>
            </a:r>
            <a:r>
              <a:rPr lang="zh-CN" altLang="en-US" sz="2400">
                <a:solidFill>
                  <a:schemeClr val="tx1"/>
                </a:solidFill>
                <a:latin typeface="Times New Roman" panose="02020603050405020304" charset="0"/>
                <a:cs typeface="Times New Roman" panose="02020603050405020304" charset="0"/>
                <a:sym typeface="Noto Sans SC" panose="020B0200000000000000" charset="-122"/>
              </a:rPr>
              <a:t>,</a:t>
            </a:r>
            <a:r>
              <a:rPr lang="en-US" altLang="zh-CN" sz="2400">
                <a:solidFill>
                  <a:schemeClr val="tx1"/>
                </a:solidFill>
                <a:latin typeface="Times New Roman" panose="02020603050405020304" charset="0"/>
                <a:cs typeface="Times New Roman" panose="02020603050405020304" charset="0"/>
                <a:sym typeface="Noto Sans SC" panose="020B0200000000000000" charset="-122"/>
              </a:rPr>
              <a:t> </a:t>
            </a:r>
            <a:r>
              <a:rPr lang="zh-CN" altLang="en-US" sz="2400">
                <a:solidFill>
                  <a:schemeClr val="tx1"/>
                </a:solidFill>
                <a:latin typeface="Times New Roman" panose="02020603050405020304" charset="0"/>
                <a:cs typeface="Times New Roman" panose="02020603050405020304" charset="0"/>
                <a:sym typeface="Noto Sans SC" panose="020B0200000000000000" charset="-122"/>
              </a:rPr>
              <a:t>we are building a beautiful China with </a:t>
            </a:r>
            <a:r>
              <a:rPr lang="zh-CN" altLang="en-US" sz="2400">
                <a:solidFill>
                  <a:schemeClr val="tx1"/>
                </a:solidFill>
                <a:highlight>
                  <a:srgbClr val="FFFF00"/>
                </a:highlight>
                <a:latin typeface="Times New Roman" panose="02020603050405020304" charset="0"/>
                <a:cs typeface="Times New Roman" panose="02020603050405020304" charset="0"/>
                <a:sym typeface="+mn-ea"/>
              </a:rPr>
              <a:t>lucid waters and lush mountains</a:t>
            </a:r>
            <a:r>
              <a:rPr lang="zh-CN" altLang="en-US" sz="2400">
                <a:solidFill>
                  <a:schemeClr val="tx1"/>
                </a:solidFill>
                <a:latin typeface="Times New Roman" panose="02020603050405020304" charset="0"/>
                <a:cs typeface="Times New Roman" panose="02020603050405020304" charset="0"/>
                <a:sym typeface="Noto Sans SC" panose="020B0200000000000000" charset="-122"/>
              </a:rPr>
              <a:t>. We also share green development experience with other countries under </a:t>
            </a:r>
            <a:r>
              <a:rPr lang="zh-CN" altLang="en-US" sz="2400">
                <a:solidFill>
                  <a:schemeClr val="tx1"/>
                </a:solidFill>
                <a:highlight>
                  <a:srgbClr val="FFFF00"/>
                </a:highlight>
                <a:latin typeface="Times New Roman" panose="02020603050405020304" charset="0"/>
                <a:cs typeface="Times New Roman" panose="02020603050405020304" charset="0"/>
                <a:sym typeface="Noto Sans SC" panose="020B0200000000000000" charset="-122"/>
              </a:rPr>
              <a:t>the Belt and Road Initiative.</a:t>
            </a:r>
            <a:endParaRPr lang="zh-CN" altLang="en-US" sz="2400">
              <a:solidFill>
                <a:schemeClr val="tx1"/>
              </a:solidFill>
              <a:highlight>
                <a:srgbClr val="FFFF00"/>
              </a:highlight>
              <a:latin typeface="Times New Roman" panose="02020603050405020304" charset="0"/>
              <a:cs typeface="Times New Roman" panose="02020603050405020304" charset="0"/>
              <a:sym typeface="Noto Sans SC" panose="020B0200000000000000" charset="-122"/>
            </a:endParaRPr>
          </a:p>
        </p:txBody>
      </p:sp>
      <p:sp>
        <p:nvSpPr>
          <p:cNvPr id="25" name="圆角矩形 24"/>
          <p:cNvSpPr/>
          <p:nvPr/>
        </p:nvSpPr>
        <p:spPr>
          <a:xfrm>
            <a:off x="5733415" y="5104765"/>
            <a:ext cx="6281420" cy="1560195"/>
          </a:xfrm>
          <a:prstGeom prst="roundRect">
            <a:avLst/>
          </a:prstGeom>
          <a:gradFill>
            <a:gsLst>
              <a:gs pos="50000">
                <a:srgbClr val="B2DFDC"/>
              </a:gs>
              <a:gs pos="2000">
                <a:srgbClr val="2DA59C"/>
              </a:gs>
              <a:gs pos="100000">
                <a:srgbClr val="B2DFDC"/>
              </a:gs>
            </a:gsLst>
            <a:lin ang="5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4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rPr>
              <a:t>中国持续推进绿色低碳发展。随着《生态环境法典》落地实施，我们正在建设水清山绿的美丽中国。同时，我们依托“一带一路”倡议，同世界各国分享绿色发展经验。</a:t>
            </a:r>
            <a:endParaRPr lang="zh-CN" altLang="en-US" sz="24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6" name="圆角矩形 25"/>
          <p:cNvSpPr/>
          <p:nvPr/>
        </p:nvSpPr>
        <p:spPr>
          <a:xfrm>
            <a:off x="654050" y="3007995"/>
            <a:ext cx="4471670" cy="557530"/>
          </a:xfrm>
          <a:prstGeom prst="roundRect">
            <a:avLst/>
          </a:prstGeom>
          <a:gradFill>
            <a:gsLst>
              <a:gs pos="42000">
                <a:srgbClr val="F9B5D5"/>
              </a:gs>
              <a:gs pos="0">
                <a:srgbClr val="F8CCE2"/>
              </a:gs>
              <a:gs pos="100000">
                <a:srgbClr val="F99EC7"/>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en-US" altLang="zh-CN" sz="2800" spc="200">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Translate and memorize</a:t>
            </a:r>
            <a:endParaRPr lang="en-US" altLang="zh-CN" sz="2800" spc="200">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endParaRPr>
          </a:p>
        </p:txBody>
      </p:sp>
      <p:pic>
        <p:nvPicPr>
          <p:cNvPr id="5124" name="图片 6" descr="logo横版 png"/>
          <p:cNvPicPr>
            <a:picLocks noChangeAspect="1"/>
          </p:cNvPicPr>
          <p:nvPr userDrawn="1"/>
        </p:nvPicPr>
        <p:blipFill>
          <a:blip r:embed="rId6"/>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 calcmode="lin" valueType="num">
                                      <p:cBhvr>
                                        <p:cTn id="9" dur="1000" fill="hold"/>
                                        <p:tgtEl>
                                          <p:spTgt spid="10"/>
                                        </p:tgtEl>
                                        <p:attrNameLst>
                                          <p:attrName>style.rotation</p:attrName>
                                        </p:attrNameLst>
                                      </p:cBhvr>
                                      <p:tavLst>
                                        <p:tav tm="0">
                                          <p:val>
                                            <p:fltVal val="90"/>
                                          </p:val>
                                        </p:tav>
                                        <p:tav tm="100000">
                                          <p:val>
                                            <p:fltVal val="0"/>
                                          </p:val>
                                        </p:tav>
                                      </p:tavLst>
                                    </p:anim>
                                    <p:animEffect transition="in" filter="fade">
                                      <p:cBhvr>
                                        <p:cTn id="10" dur="1000"/>
                                        <p:tgtEl>
                                          <p:spTgt spid="10"/>
                                        </p:tgtEl>
                                      </p:cBhvr>
                                    </p:animEffect>
                                  </p:childTnLst>
                                </p:cTn>
                              </p:par>
                              <p:par>
                                <p:cTn id="11" presetID="3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 calcmode="lin" valueType="num">
                                      <p:cBhvr>
                                        <p:cTn id="13" dur="1000" fill="hold"/>
                                        <p:tgtEl>
                                          <p:spTgt spid="14"/>
                                        </p:tgtEl>
                                        <p:attrNameLst>
                                          <p:attrName>ppt_w</p:attrName>
                                        </p:attrNameLst>
                                      </p:cBhvr>
                                      <p:tavLst>
                                        <p:tav tm="0">
                                          <p:val>
                                            <p:fltVal val="0"/>
                                          </p:val>
                                        </p:tav>
                                        <p:tav tm="100000">
                                          <p:val>
                                            <p:strVal val="#ppt_w"/>
                                          </p:val>
                                        </p:tav>
                                      </p:tavLst>
                                    </p:anim>
                                    <p:anim calcmode="lin" valueType="num">
                                      <p:cBhvr>
                                        <p:cTn id="14" dur="1000" fill="hold"/>
                                        <p:tgtEl>
                                          <p:spTgt spid="14"/>
                                        </p:tgtEl>
                                        <p:attrNameLst>
                                          <p:attrName>ppt_h</p:attrName>
                                        </p:attrNameLst>
                                      </p:cBhvr>
                                      <p:tavLst>
                                        <p:tav tm="0">
                                          <p:val>
                                            <p:fltVal val="0"/>
                                          </p:val>
                                        </p:tav>
                                        <p:tav tm="100000">
                                          <p:val>
                                            <p:strVal val="#ppt_h"/>
                                          </p:val>
                                        </p:tav>
                                      </p:tavLst>
                                    </p:anim>
                                    <p:anim calcmode="lin" valueType="num">
                                      <p:cBhvr>
                                        <p:cTn id="15" dur="1000" fill="hold"/>
                                        <p:tgtEl>
                                          <p:spTgt spid="14"/>
                                        </p:tgtEl>
                                        <p:attrNameLst>
                                          <p:attrName>style.rotation</p:attrName>
                                        </p:attrNameLst>
                                      </p:cBhvr>
                                      <p:tavLst>
                                        <p:tav tm="0">
                                          <p:val>
                                            <p:fltVal val="90"/>
                                          </p:val>
                                        </p:tav>
                                        <p:tav tm="100000">
                                          <p:val>
                                            <p:fltVal val="0"/>
                                          </p:val>
                                        </p:tav>
                                      </p:tavLst>
                                    </p:anim>
                                    <p:animEffect transition="in" filter="fade">
                                      <p:cBhvr>
                                        <p:cTn id="16" dur="10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 calcmode="lin" valueType="num">
                                      <p:cBhvr>
                                        <p:cTn id="21" dur="1000" fill="hold"/>
                                        <p:tgtEl>
                                          <p:spTgt spid="11"/>
                                        </p:tgtEl>
                                        <p:attrNameLst>
                                          <p:attrName>ppt_w</p:attrName>
                                        </p:attrNameLst>
                                      </p:cBhvr>
                                      <p:tavLst>
                                        <p:tav tm="0">
                                          <p:val>
                                            <p:fltVal val="0"/>
                                          </p:val>
                                        </p:tav>
                                        <p:tav tm="100000">
                                          <p:val>
                                            <p:strVal val="#ppt_w"/>
                                          </p:val>
                                        </p:tav>
                                      </p:tavLst>
                                    </p:anim>
                                    <p:anim calcmode="lin" valueType="num">
                                      <p:cBhvr>
                                        <p:cTn id="22" dur="1000" fill="hold"/>
                                        <p:tgtEl>
                                          <p:spTgt spid="11"/>
                                        </p:tgtEl>
                                        <p:attrNameLst>
                                          <p:attrName>ppt_h</p:attrName>
                                        </p:attrNameLst>
                                      </p:cBhvr>
                                      <p:tavLst>
                                        <p:tav tm="0">
                                          <p:val>
                                            <p:fltVal val="0"/>
                                          </p:val>
                                        </p:tav>
                                        <p:tav tm="100000">
                                          <p:val>
                                            <p:strVal val="#ppt_h"/>
                                          </p:val>
                                        </p:tav>
                                      </p:tavLst>
                                    </p:anim>
                                    <p:anim calcmode="lin" valueType="num">
                                      <p:cBhvr>
                                        <p:cTn id="23" dur="1000" fill="hold"/>
                                        <p:tgtEl>
                                          <p:spTgt spid="11"/>
                                        </p:tgtEl>
                                        <p:attrNameLst>
                                          <p:attrName>style.rotation</p:attrName>
                                        </p:attrNameLst>
                                      </p:cBhvr>
                                      <p:tavLst>
                                        <p:tav tm="0">
                                          <p:val>
                                            <p:fltVal val="90"/>
                                          </p:val>
                                        </p:tav>
                                        <p:tav tm="100000">
                                          <p:val>
                                            <p:fltVal val="0"/>
                                          </p:val>
                                        </p:tav>
                                      </p:tavLst>
                                    </p:anim>
                                    <p:animEffect transition="in" filter="fade">
                                      <p:cBhvr>
                                        <p:cTn id="24" dur="10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 calcmode="lin" valueType="num">
                                      <p:cBhvr>
                                        <p:cTn id="37" dur="1000" fill="hold"/>
                                        <p:tgtEl>
                                          <p:spTgt spid="17"/>
                                        </p:tgtEl>
                                        <p:attrNameLst>
                                          <p:attrName>ppt_w</p:attrName>
                                        </p:attrNameLst>
                                      </p:cBhvr>
                                      <p:tavLst>
                                        <p:tav tm="0">
                                          <p:val>
                                            <p:fltVal val="0"/>
                                          </p:val>
                                        </p:tav>
                                        <p:tav tm="100000">
                                          <p:val>
                                            <p:strVal val="#ppt_w"/>
                                          </p:val>
                                        </p:tav>
                                      </p:tavLst>
                                    </p:anim>
                                    <p:anim calcmode="lin" valueType="num">
                                      <p:cBhvr>
                                        <p:cTn id="38" dur="1000" fill="hold"/>
                                        <p:tgtEl>
                                          <p:spTgt spid="17"/>
                                        </p:tgtEl>
                                        <p:attrNameLst>
                                          <p:attrName>ppt_h</p:attrName>
                                        </p:attrNameLst>
                                      </p:cBhvr>
                                      <p:tavLst>
                                        <p:tav tm="0">
                                          <p:val>
                                            <p:fltVal val="0"/>
                                          </p:val>
                                        </p:tav>
                                        <p:tav tm="100000">
                                          <p:val>
                                            <p:strVal val="#ppt_h"/>
                                          </p:val>
                                        </p:tav>
                                      </p:tavLst>
                                    </p:anim>
                                    <p:anim calcmode="lin" valueType="num">
                                      <p:cBhvr>
                                        <p:cTn id="39" dur="1000" fill="hold"/>
                                        <p:tgtEl>
                                          <p:spTgt spid="17"/>
                                        </p:tgtEl>
                                        <p:attrNameLst>
                                          <p:attrName>style.rotation</p:attrName>
                                        </p:attrNameLst>
                                      </p:cBhvr>
                                      <p:tavLst>
                                        <p:tav tm="0">
                                          <p:val>
                                            <p:fltVal val="90"/>
                                          </p:val>
                                        </p:tav>
                                        <p:tav tm="100000">
                                          <p:val>
                                            <p:fltVal val="0"/>
                                          </p:val>
                                        </p:tav>
                                      </p:tavLst>
                                    </p:anim>
                                    <p:animEffect transition="in" filter="fade">
                                      <p:cBhvr>
                                        <p:cTn id="40" dur="1000"/>
                                        <p:tgtEl>
                                          <p:spTgt spid="17"/>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18"/>
                                        </p:tgtEl>
                                        <p:attrNameLst>
                                          <p:attrName>style.visibility</p:attrName>
                                        </p:attrNameLst>
                                      </p:cBhvr>
                                      <p:to>
                                        <p:strVal val="visible"/>
                                      </p:to>
                                    </p:set>
                                    <p:anim calcmode="lin" valueType="num">
                                      <p:cBhvr>
                                        <p:cTn id="45" dur="1000" fill="hold"/>
                                        <p:tgtEl>
                                          <p:spTgt spid="18"/>
                                        </p:tgtEl>
                                        <p:attrNameLst>
                                          <p:attrName>ppt_w</p:attrName>
                                        </p:attrNameLst>
                                      </p:cBhvr>
                                      <p:tavLst>
                                        <p:tav tm="0">
                                          <p:val>
                                            <p:fltVal val="0"/>
                                          </p:val>
                                        </p:tav>
                                        <p:tav tm="100000">
                                          <p:val>
                                            <p:strVal val="#ppt_w"/>
                                          </p:val>
                                        </p:tav>
                                      </p:tavLst>
                                    </p:anim>
                                    <p:anim calcmode="lin" valueType="num">
                                      <p:cBhvr>
                                        <p:cTn id="46" dur="1000" fill="hold"/>
                                        <p:tgtEl>
                                          <p:spTgt spid="18"/>
                                        </p:tgtEl>
                                        <p:attrNameLst>
                                          <p:attrName>ppt_h</p:attrName>
                                        </p:attrNameLst>
                                      </p:cBhvr>
                                      <p:tavLst>
                                        <p:tav tm="0">
                                          <p:val>
                                            <p:fltVal val="0"/>
                                          </p:val>
                                        </p:tav>
                                        <p:tav tm="100000">
                                          <p:val>
                                            <p:strVal val="#ppt_h"/>
                                          </p:val>
                                        </p:tav>
                                      </p:tavLst>
                                    </p:anim>
                                    <p:anim calcmode="lin" valueType="num">
                                      <p:cBhvr>
                                        <p:cTn id="47" dur="1000" fill="hold"/>
                                        <p:tgtEl>
                                          <p:spTgt spid="18"/>
                                        </p:tgtEl>
                                        <p:attrNameLst>
                                          <p:attrName>style.rotation</p:attrName>
                                        </p:attrNameLst>
                                      </p:cBhvr>
                                      <p:tavLst>
                                        <p:tav tm="0">
                                          <p:val>
                                            <p:fltVal val="90"/>
                                          </p:val>
                                        </p:tav>
                                        <p:tav tm="100000">
                                          <p:val>
                                            <p:fltVal val="0"/>
                                          </p:val>
                                        </p:tav>
                                      </p:tavLst>
                                    </p:anim>
                                    <p:animEffect transition="in" filter="fade">
                                      <p:cBhvr>
                                        <p:cTn id="48" dur="1000"/>
                                        <p:tgtEl>
                                          <p:spTgt spid="18"/>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grpId="0" nodeType="clickEffect">
                                  <p:stCondLst>
                                    <p:cond delay="0"/>
                                  </p:stCondLst>
                                  <p:childTnLst>
                                    <p:set>
                                      <p:cBhvr>
                                        <p:cTn id="52" dur="1" fill="hold">
                                          <p:stCondLst>
                                            <p:cond delay="0"/>
                                          </p:stCondLst>
                                        </p:cTn>
                                        <p:tgtEl>
                                          <p:spTgt spid="19"/>
                                        </p:tgtEl>
                                        <p:attrNameLst>
                                          <p:attrName>style.visibility</p:attrName>
                                        </p:attrNameLst>
                                      </p:cBhvr>
                                      <p:to>
                                        <p:strVal val="visible"/>
                                      </p:to>
                                    </p:set>
                                    <p:anim calcmode="lin" valueType="num">
                                      <p:cBhvr>
                                        <p:cTn id="53" dur="1000" fill="hold"/>
                                        <p:tgtEl>
                                          <p:spTgt spid="19"/>
                                        </p:tgtEl>
                                        <p:attrNameLst>
                                          <p:attrName>ppt_w</p:attrName>
                                        </p:attrNameLst>
                                      </p:cBhvr>
                                      <p:tavLst>
                                        <p:tav tm="0">
                                          <p:val>
                                            <p:fltVal val="0"/>
                                          </p:val>
                                        </p:tav>
                                        <p:tav tm="100000">
                                          <p:val>
                                            <p:strVal val="#ppt_w"/>
                                          </p:val>
                                        </p:tav>
                                      </p:tavLst>
                                    </p:anim>
                                    <p:anim calcmode="lin" valueType="num">
                                      <p:cBhvr>
                                        <p:cTn id="54" dur="1000" fill="hold"/>
                                        <p:tgtEl>
                                          <p:spTgt spid="19"/>
                                        </p:tgtEl>
                                        <p:attrNameLst>
                                          <p:attrName>ppt_h</p:attrName>
                                        </p:attrNameLst>
                                      </p:cBhvr>
                                      <p:tavLst>
                                        <p:tav tm="0">
                                          <p:val>
                                            <p:fltVal val="0"/>
                                          </p:val>
                                        </p:tav>
                                        <p:tav tm="100000">
                                          <p:val>
                                            <p:strVal val="#ppt_h"/>
                                          </p:val>
                                        </p:tav>
                                      </p:tavLst>
                                    </p:anim>
                                    <p:anim calcmode="lin" valueType="num">
                                      <p:cBhvr>
                                        <p:cTn id="55" dur="1000" fill="hold"/>
                                        <p:tgtEl>
                                          <p:spTgt spid="19"/>
                                        </p:tgtEl>
                                        <p:attrNameLst>
                                          <p:attrName>style.rotation</p:attrName>
                                        </p:attrNameLst>
                                      </p:cBhvr>
                                      <p:tavLst>
                                        <p:tav tm="0">
                                          <p:val>
                                            <p:fltVal val="90"/>
                                          </p:val>
                                        </p:tav>
                                        <p:tav tm="100000">
                                          <p:val>
                                            <p:fltVal val="0"/>
                                          </p:val>
                                        </p:tav>
                                      </p:tavLst>
                                    </p:anim>
                                    <p:animEffect transition="in" filter="fade">
                                      <p:cBhvr>
                                        <p:cTn id="56" dur="1000"/>
                                        <p:tgtEl>
                                          <p:spTgt spid="19"/>
                                        </p:tgtEl>
                                      </p:cBhvr>
                                    </p:animEffect>
                                  </p:childTnLst>
                                </p:cTn>
                              </p:par>
                            </p:childTnLst>
                          </p:cTn>
                        </p:par>
                      </p:childTnLst>
                    </p:cTn>
                  </p:par>
                  <p:par>
                    <p:cTn id="57" fill="hold">
                      <p:stCondLst>
                        <p:cond delay="indefinite"/>
                      </p:stCondLst>
                      <p:childTnLst>
                        <p:par>
                          <p:cTn id="58" fill="hold">
                            <p:stCondLst>
                              <p:cond delay="0"/>
                            </p:stCondLst>
                            <p:childTnLst>
                              <p:par>
                                <p:cTn id="59" presetID="31" presetClass="entr" presetSubtype="0" fill="hold" grpId="0" nodeType="clickEffect">
                                  <p:stCondLst>
                                    <p:cond delay="0"/>
                                  </p:stCondLst>
                                  <p:childTnLst>
                                    <p:set>
                                      <p:cBhvr>
                                        <p:cTn id="60" dur="1" fill="hold">
                                          <p:stCondLst>
                                            <p:cond delay="0"/>
                                          </p:stCondLst>
                                        </p:cTn>
                                        <p:tgtEl>
                                          <p:spTgt spid="21"/>
                                        </p:tgtEl>
                                        <p:attrNameLst>
                                          <p:attrName>style.visibility</p:attrName>
                                        </p:attrNameLst>
                                      </p:cBhvr>
                                      <p:to>
                                        <p:strVal val="visible"/>
                                      </p:to>
                                    </p:set>
                                    <p:anim calcmode="lin" valueType="num">
                                      <p:cBhvr>
                                        <p:cTn id="61" dur="1000" fill="hold"/>
                                        <p:tgtEl>
                                          <p:spTgt spid="21"/>
                                        </p:tgtEl>
                                        <p:attrNameLst>
                                          <p:attrName>ppt_w</p:attrName>
                                        </p:attrNameLst>
                                      </p:cBhvr>
                                      <p:tavLst>
                                        <p:tav tm="0">
                                          <p:val>
                                            <p:fltVal val="0"/>
                                          </p:val>
                                        </p:tav>
                                        <p:tav tm="100000">
                                          <p:val>
                                            <p:strVal val="#ppt_w"/>
                                          </p:val>
                                        </p:tav>
                                      </p:tavLst>
                                    </p:anim>
                                    <p:anim calcmode="lin" valueType="num">
                                      <p:cBhvr>
                                        <p:cTn id="62" dur="1000" fill="hold"/>
                                        <p:tgtEl>
                                          <p:spTgt spid="21"/>
                                        </p:tgtEl>
                                        <p:attrNameLst>
                                          <p:attrName>ppt_h</p:attrName>
                                        </p:attrNameLst>
                                      </p:cBhvr>
                                      <p:tavLst>
                                        <p:tav tm="0">
                                          <p:val>
                                            <p:fltVal val="0"/>
                                          </p:val>
                                        </p:tav>
                                        <p:tav tm="100000">
                                          <p:val>
                                            <p:strVal val="#ppt_h"/>
                                          </p:val>
                                        </p:tav>
                                      </p:tavLst>
                                    </p:anim>
                                    <p:anim calcmode="lin" valueType="num">
                                      <p:cBhvr>
                                        <p:cTn id="63" dur="1000" fill="hold"/>
                                        <p:tgtEl>
                                          <p:spTgt spid="21"/>
                                        </p:tgtEl>
                                        <p:attrNameLst>
                                          <p:attrName>style.rotation</p:attrName>
                                        </p:attrNameLst>
                                      </p:cBhvr>
                                      <p:tavLst>
                                        <p:tav tm="0">
                                          <p:val>
                                            <p:fltVal val="90"/>
                                          </p:val>
                                        </p:tav>
                                        <p:tav tm="100000">
                                          <p:val>
                                            <p:fltVal val="0"/>
                                          </p:val>
                                        </p:tav>
                                      </p:tavLst>
                                    </p:anim>
                                    <p:animEffect transition="in" filter="fade">
                                      <p:cBhvr>
                                        <p:cTn id="64" dur="1000"/>
                                        <p:tgtEl>
                                          <p:spTgt spid="21"/>
                                        </p:tgtEl>
                                      </p:cBhvr>
                                    </p:animEffect>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grpId="0" nodeType="click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1000" fill="hold"/>
                                        <p:tgtEl>
                                          <p:spTgt spid="26"/>
                                        </p:tgtEl>
                                        <p:attrNameLst>
                                          <p:attrName>ppt_w</p:attrName>
                                        </p:attrNameLst>
                                      </p:cBhvr>
                                      <p:tavLst>
                                        <p:tav tm="0">
                                          <p:val>
                                            <p:fltVal val="0"/>
                                          </p:val>
                                        </p:tav>
                                        <p:tav tm="100000">
                                          <p:val>
                                            <p:strVal val="#ppt_w"/>
                                          </p:val>
                                        </p:tav>
                                      </p:tavLst>
                                    </p:anim>
                                    <p:anim calcmode="lin" valueType="num">
                                      <p:cBhvr>
                                        <p:cTn id="70" dur="1000" fill="hold"/>
                                        <p:tgtEl>
                                          <p:spTgt spid="26"/>
                                        </p:tgtEl>
                                        <p:attrNameLst>
                                          <p:attrName>ppt_h</p:attrName>
                                        </p:attrNameLst>
                                      </p:cBhvr>
                                      <p:tavLst>
                                        <p:tav tm="0">
                                          <p:val>
                                            <p:fltVal val="0"/>
                                          </p:val>
                                        </p:tav>
                                        <p:tav tm="100000">
                                          <p:val>
                                            <p:strVal val="#ppt_h"/>
                                          </p:val>
                                        </p:tav>
                                      </p:tavLst>
                                    </p:anim>
                                    <p:anim calcmode="lin" valueType="num">
                                      <p:cBhvr>
                                        <p:cTn id="71" dur="1000" fill="hold"/>
                                        <p:tgtEl>
                                          <p:spTgt spid="26"/>
                                        </p:tgtEl>
                                        <p:attrNameLst>
                                          <p:attrName>style.rotation</p:attrName>
                                        </p:attrNameLst>
                                      </p:cBhvr>
                                      <p:tavLst>
                                        <p:tav tm="0">
                                          <p:val>
                                            <p:fltVal val="90"/>
                                          </p:val>
                                        </p:tav>
                                        <p:tav tm="100000">
                                          <p:val>
                                            <p:fltVal val="0"/>
                                          </p:val>
                                        </p:tav>
                                      </p:tavLst>
                                    </p:anim>
                                    <p:animEffect transition="in" filter="fade">
                                      <p:cBhvr>
                                        <p:cTn id="72" dur="10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31" presetClass="entr" presetSubtype="0" fill="hold" grpId="0" nodeType="clickEffect">
                                  <p:stCondLst>
                                    <p:cond delay="0"/>
                                  </p:stCondLst>
                                  <p:childTnLst>
                                    <p:set>
                                      <p:cBhvr>
                                        <p:cTn id="76" dur="1" fill="hold">
                                          <p:stCondLst>
                                            <p:cond delay="0"/>
                                          </p:stCondLst>
                                        </p:cTn>
                                        <p:tgtEl>
                                          <p:spTgt spid="25"/>
                                        </p:tgtEl>
                                        <p:attrNameLst>
                                          <p:attrName>style.visibility</p:attrName>
                                        </p:attrNameLst>
                                      </p:cBhvr>
                                      <p:to>
                                        <p:strVal val="visible"/>
                                      </p:to>
                                    </p:set>
                                    <p:anim calcmode="lin" valueType="num">
                                      <p:cBhvr>
                                        <p:cTn id="77" dur="1000" fill="hold"/>
                                        <p:tgtEl>
                                          <p:spTgt spid="25"/>
                                        </p:tgtEl>
                                        <p:attrNameLst>
                                          <p:attrName>ppt_w</p:attrName>
                                        </p:attrNameLst>
                                      </p:cBhvr>
                                      <p:tavLst>
                                        <p:tav tm="0">
                                          <p:val>
                                            <p:fltVal val="0"/>
                                          </p:val>
                                        </p:tav>
                                        <p:tav tm="100000">
                                          <p:val>
                                            <p:strVal val="#ppt_w"/>
                                          </p:val>
                                        </p:tav>
                                      </p:tavLst>
                                    </p:anim>
                                    <p:anim calcmode="lin" valueType="num">
                                      <p:cBhvr>
                                        <p:cTn id="78" dur="1000" fill="hold"/>
                                        <p:tgtEl>
                                          <p:spTgt spid="25"/>
                                        </p:tgtEl>
                                        <p:attrNameLst>
                                          <p:attrName>ppt_h</p:attrName>
                                        </p:attrNameLst>
                                      </p:cBhvr>
                                      <p:tavLst>
                                        <p:tav tm="0">
                                          <p:val>
                                            <p:fltVal val="0"/>
                                          </p:val>
                                        </p:tav>
                                        <p:tav tm="100000">
                                          <p:val>
                                            <p:strVal val="#ppt_h"/>
                                          </p:val>
                                        </p:tav>
                                      </p:tavLst>
                                    </p:anim>
                                    <p:anim calcmode="lin" valueType="num">
                                      <p:cBhvr>
                                        <p:cTn id="79" dur="1000" fill="hold"/>
                                        <p:tgtEl>
                                          <p:spTgt spid="25"/>
                                        </p:tgtEl>
                                        <p:attrNameLst>
                                          <p:attrName>style.rotation</p:attrName>
                                        </p:attrNameLst>
                                      </p:cBhvr>
                                      <p:tavLst>
                                        <p:tav tm="0">
                                          <p:val>
                                            <p:fltVal val="90"/>
                                          </p:val>
                                        </p:tav>
                                        <p:tav tm="100000">
                                          <p:val>
                                            <p:fltVal val="0"/>
                                          </p:val>
                                        </p:tav>
                                      </p:tavLst>
                                    </p:anim>
                                    <p:animEffect transition="in" filter="fade">
                                      <p:cBhvr>
                                        <p:cTn id="80" dur="1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5" grpId="1"/>
      <p:bldP spid="17" grpId="0"/>
      <p:bldP spid="17" grpId="1"/>
      <p:bldP spid="18" grpId="0"/>
      <p:bldP spid="18" grpId="1"/>
      <p:bldP spid="19" grpId="0"/>
      <p:bldP spid="19" grpId="1"/>
      <p:bldP spid="21" grpId="0" bldLvl="0" animBg="1"/>
      <p:bldP spid="21" grpId="1" animBg="1"/>
      <p:bldP spid="26" grpId="0" bldLvl="0" animBg="1"/>
      <p:bldP spid="26" grpId="1" animBg="1"/>
      <p:bldP spid="25" grpId="0" animBg="1"/>
      <p:bldP spid="25" grpId="1"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133350"/>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635"/>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en-US" sz="3200" b="1" spc="100">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板块</a:t>
              </a:r>
              <a:r>
                <a:rPr lang="zh-CN" altLang="en-US" sz="3200" b="1" spc="100">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三</a:t>
              </a:r>
              <a:r>
                <a:rPr lang="en-US" sz="3200" b="1" spc="100">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 大国担当·人类命运共同体</a:t>
              </a:r>
              <a:endParaRPr lang="en-US" altLang="en-US" sz="3200" b="1" spc="100">
                <a:solidFill>
                  <a:srgbClr val="333333"/>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grpSp>
      <p:sp>
        <p:nvSpPr>
          <p:cNvPr id="11" name="圆角矩形 10"/>
          <p:cNvSpPr/>
          <p:nvPr/>
        </p:nvSpPr>
        <p:spPr>
          <a:xfrm>
            <a:off x="330835" y="858520"/>
            <a:ext cx="8524240" cy="65976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200">
                <a:solidFill>
                  <a:schemeClr val="tx1"/>
                </a:solidFill>
                <a:latin typeface="Times New Roman" panose="02020603050405020304" charset="0"/>
                <a:cs typeface="Times New Roman" panose="02020603050405020304" charset="0"/>
              </a:rPr>
              <a:t>Complete the sentences according to the meanings</a:t>
            </a:r>
            <a:r>
              <a:rPr lang="en-US" altLang="zh-CN"/>
              <a:t>.</a:t>
            </a:r>
            <a:endParaRPr lang="zh-CN" altLang="en-US"/>
          </a:p>
        </p:txBody>
      </p:sp>
      <p:sp>
        <p:nvSpPr>
          <p:cNvPr id="15" name="圆角矩形 14"/>
          <p:cNvSpPr/>
          <p:nvPr/>
        </p:nvSpPr>
        <p:spPr>
          <a:xfrm>
            <a:off x="330835" y="1659255"/>
            <a:ext cx="9012555" cy="548005"/>
          </a:xfrm>
          <a:prstGeom prst="roundRect">
            <a:avLst/>
          </a:prstGeom>
          <a:noFill/>
          <a:ln w="28575">
            <a:gradFill>
              <a:gsLst>
                <a:gs pos="50000">
                  <a:schemeClr val="accent6"/>
                </a:gs>
                <a:gs pos="0">
                  <a:schemeClr val="accent6">
                    <a:lumMod val="25000"/>
                    <a:lumOff val="75000"/>
                  </a:schemeClr>
                </a:gs>
                <a:gs pos="100000">
                  <a:schemeClr val="accent6">
                    <a:lumMod val="85000"/>
                  </a:schemeClr>
                </a:gs>
              </a:gsLst>
              <a:lin ang="5400000" scaled="0"/>
            </a:gra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中国积极参与全球治理,倡导构建人类命运共同体。</a:t>
            </a:r>
            <a:r>
              <a:rPr lang="en-US" altLang="zh-CN"/>
              <a:t> </a:t>
            </a:r>
            <a:endParaRPr lang="en-US" altLang="zh-CN"/>
          </a:p>
        </p:txBody>
      </p:sp>
      <p:grpSp>
        <p:nvGrpSpPr>
          <p:cNvPr id="19" name="组合 18"/>
          <p:cNvGrpSpPr/>
          <p:nvPr/>
        </p:nvGrpSpPr>
        <p:grpSpPr>
          <a:xfrm>
            <a:off x="9542780" y="848360"/>
            <a:ext cx="2439035" cy="5794375"/>
            <a:chOff x="15028" y="1336"/>
            <a:chExt cx="3841" cy="9125"/>
          </a:xfrm>
        </p:grpSpPr>
        <p:pic>
          <p:nvPicPr>
            <p:cNvPr id="17" name="图片 16"/>
            <p:cNvPicPr/>
            <p:nvPr/>
          </p:nvPicPr>
          <p:blipFill>
            <a:blip r:embed="rId3"/>
            <a:srcRect b="13143"/>
            <a:stretch>
              <a:fillRect/>
            </a:stretch>
          </p:blipFill>
          <p:spPr>
            <a:xfrm>
              <a:off x="15028" y="1336"/>
              <a:ext cx="3840" cy="7223"/>
            </a:xfrm>
            <a:prstGeom prst="rect">
              <a:avLst/>
            </a:prstGeom>
          </p:spPr>
        </p:pic>
        <p:pic>
          <p:nvPicPr>
            <p:cNvPr id="18" name="图片 17"/>
            <p:cNvPicPr/>
            <p:nvPr/>
          </p:nvPicPr>
          <p:blipFill>
            <a:blip r:embed="rId4"/>
            <a:stretch>
              <a:fillRect/>
            </a:stretch>
          </p:blipFill>
          <p:spPr>
            <a:xfrm>
              <a:off x="15029" y="7089"/>
              <a:ext cx="3840" cy="3372"/>
            </a:xfrm>
            <a:prstGeom prst="rect">
              <a:avLst/>
            </a:prstGeom>
          </p:spPr>
        </p:pic>
      </p:grpSp>
      <p:sp>
        <p:nvSpPr>
          <p:cNvPr id="20" name="圆角矩形 19"/>
          <p:cNvSpPr/>
          <p:nvPr/>
        </p:nvSpPr>
        <p:spPr>
          <a:xfrm>
            <a:off x="330835" y="2348230"/>
            <a:ext cx="9013190" cy="1745615"/>
          </a:xfrm>
          <a:prstGeom prst="roundRect">
            <a:avLst/>
          </a:prstGeom>
          <a:noFill/>
          <a:ln w="28575">
            <a:solidFill>
              <a:srgbClr val="00B050"/>
            </a:soli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endParaRPr lang="en-US" altLang="zh-CN"/>
          </a:p>
        </p:txBody>
      </p:sp>
      <p:sp>
        <p:nvSpPr>
          <p:cNvPr id="22" name="文本框 21"/>
          <p:cNvSpPr txBox="1"/>
          <p:nvPr/>
        </p:nvSpPr>
        <p:spPr>
          <a:xfrm>
            <a:off x="612140" y="2459355"/>
            <a:ext cx="8524240" cy="1551305"/>
          </a:xfrm>
          <a:prstGeom prst="rect">
            <a:avLst/>
          </a:prstGeom>
          <a:noFill/>
        </p:spPr>
        <p:txBody>
          <a:bodyPr wrap="square" rtlCol="0" anchor="t">
            <a:spAutoFit/>
          </a:bodyPr>
          <a:p>
            <a:pPr marL="0" indent="0" algn="l">
              <a:lnSpc>
                <a:spcPct val="113000"/>
              </a:lnSpc>
              <a:defRPr/>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        China </a:t>
            </a:r>
            <a:r>
              <a:rPr lang="en-US" sz="2800" u="sng">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           1            </a:t>
            </a: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  (active) participates in global governance and </a:t>
            </a:r>
            <a:r>
              <a:rPr lang="en-US" sz="2800" u="sng">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            2           </a:t>
            </a: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 (advocate) a community with a </a:t>
            </a:r>
            <a:r>
              <a:rPr lang="en-US" sz="2800" u="sng">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            3           </a:t>
            </a: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 (share) future for mankind.</a:t>
            </a:r>
            <a:endParaRPr lang="en-US" alt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endParaRPr>
          </a:p>
        </p:txBody>
      </p:sp>
      <p:sp>
        <p:nvSpPr>
          <p:cNvPr id="23" name="圆角矩形 22"/>
          <p:cNvSpPr/>
          <p:nvPr/>
        </p:nvSpPr>
        <p:spPr>
          <a:xfrm>
            <a:off x="2471420" y="2348230"/>
            <a:ext cx="1728470" cy="54483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actively</a:t>
            </a:r>
            <a:endParaRPr lang="zh-CN" altLang="en-US" sz="2800">
              <a:sym typeface="+mn-ea"/>
            </a:endParaRPr>
          </a:p>
        </p:txBody>
      </p:sp>
      <p:sp>
        <p:nvSpPr>
          <p:cNvPr id="24" name="圆角矩形 23"/>
          <p:cNvSpPr/>
          <p:nvPr/>
        </p:nvSpPr>
        <p:spPr>
          <a:xfrm>
            <a:off x="3390900" y="2927985"/>
            <a:ext cx="1728470" cy="54483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advocates</a:t>
            </a:r>
            <a:endParaRPr lang="zh-CN" altLang="en-US" sz="2800">
              <a:sym typeface="+mn-ea"/>
            </a:endParaRPr>
          </a:p>
        </p:txBody>
      </p:sp>
      <p:sp>
        <p:nvSpPr>
          <p:cNvPr id="25" name="圆角矩形 24"/>
          <p:cNvSpPr/>
          <p:nvPr/>
        </p:nvSpPr>
        <p:spPr>
          <a:xfrm>
            <a:off x="1809750" y="3387725"/>
            <a:ext cx="1728470" cy="54483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shared</a:t>
            </a:r>
            <a:endParaRPr lang="zh-CN" altLang="en-US" sz="2800">
              <a:sym typeface="+mn-ea"/>
            </a:endParaRPr>
          </a:p>
        </p:txBody>
      </p:sp>
      <p:sp>
        <p:nvSpPr>
          <p:cNvPr id="26" name="圆角矩形 25"/>
          <p:cNvSpPr/>
          <p:nvPr/>
        </p:nvSpPr>
        <p:spPr>
          <a:xfrm>
            <a:off x="330835" y="4329430"/>
            <a:ext cx="9012555" cy="548005"/>
          </a:xfrm>
          <a:prstGeom prst="roundRect">
            <a:avLst/>
          </a:prstGeom>
          <a:noFill/>
          <a:ln w="28575">
            <a:gradFill>
              <a:gsLst>
                <a:gs pos="50000">
                  <a:schemeClr val="accent6"/>
                </a:gs>
                <a:gs pos="0">
                  <a:schemeClr val="accent6">
                    <a:lumMod val="25000"/>
                    <a:lumOff val="75000"/>
                  </a:schemeClr>
                </a:gs>
                <a:gs pos="100000">
                  <a:schemeClr val="accent6">
                    <a:lumMod val="85000"/>
                  </a:schemeClr>
                </a:gs>
              </a:gsLst>
              <a:lin ang="5400000" scaled="0"/>
            </a:gra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我们追求互利共赢,而非零和博弈。</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7" name="圆角矩形 26"/>
          <p:cNvSpPr/>
          <p:nvPr/>
        </p:nvSpPr>
        <p:spPr>
          <a:xfrm>
            <a:off x="330200" y="5113020"/>
            <a:ext cx="9013190" cy="1479550"/>
          </a:xfrm>
          <a:prstGeom prst="roundRect">
            <a:avLst/>
          </a:prstGeom>
          <a:noFill/>
          <a:ln w="28575">
            <a:solidFill>
              <a:srgbClr val="00B050"/>
            </a:solidFill>
            <a:prstDash val="sysDot"/>
          </a:ln>
          <a:extLst>
            <a:ext uri="{909E8E84-426E-40DD-AFC4-6F175D3DCCD1}">
              <a14:hiddenFill xmlns:a14="http://schemas.microsoft.com/office/drawing/2010/main">
                <a:solidFill>
                  <a:schemeClr val="accent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endParaRPr lang="en-US" altLang="zh-CN">
              <a:sym typeface="+mn-ea"/>
            </a:endParaRPr>
          </a:p>
        </p:txBody>
      </p:sp>
      <p:sp>
        <p:nvSpPr>
          <p:cNvPr id="28" name="文本框 27"/>
          <p:cNvSpPr txBox="1"/>
          <p:nvPr/>
        </p:nvSpPr>
        <p:spPr>
          <a:xfrm>
            <a:off x="455295" y="5196205"/>
            <a:ext cx="8799195" cy="1064260"/>
          </a:xfrm>
          <a:prstGeom prst="rect">
            <a:avLst/>
          </a:prstGeom>
          <a:noFill/>
        </p:spPr>
        <p:txBody>
          <a:bodyPr wrap="square" rtlCol="0" anchor="t">
            <a:spAutoFit/>
          </a:bodyPr>
          <a:p>
            <a:pPr marL="0" indent="0" algn="l">
              <a:lnSpc>
                <a:spcPct val="113000"/>
              </a:lnSpc>
              <a:defRPr/>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We pursue </a:t>
            </a:r>
            <a:r>
              <a:rPr lang="en-US" sz="2800" u="sng">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          1          </a:t>
            </a: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  cooperation </a:t>
            </a:r>
            <a:r>
              <a:rPr lang="en-US" sz="2800" u="sng">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           2           </a:t>
            </a: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  zero-sum game</a:t>
            </a:r>
            <a:r>
              <a:rPr lang="en-US" sz="1600" b="1">
                <a:solidFill>
                  <a:srgbClr val="2D2D37"/>
                </a:solidFill>
                <a:latin typeface="Noto Sans SC" panose="020B0200000000000000" charset="-122"/>
                <a:ea typeface="Noto Sans SC" panose="020B0200000000000000" charset="-122"/>
                <a:cs typeface="Noto Sans SC" panose="020B0200000000000000" charset="-122"/>
                <a:sym typeface="Noto Sans SC" panose="020B0200000000000000" charset="-122"/>
              </a:rPr>
              <a:t>.</a:t>
            </a:r>
            <a:endParaRPr lang="en-US" altLang="en-US" sz="1600" b="1">
              <a:solidFill>
                <a:srgbClr val="2D2D37"/>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29" name="圆角矩形 28"/>
          <p:cNvSpPr/>
          <p:nvPr/>
        </p:nvSpPr>
        <p:spPr>
          <a:xfrm>
            <a:off x="2256790" y="5113020"/>
            <a:ext cx="1728470" cy="54483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win-win</a:t>
            </a:r>
            <a:endParaRPr lang="zh-CN" altLang="en-US" sz="2800">
              <a:sym typeface="+mn-ea"/>
            </a:endParaRPr>
          </a:p>
        </p:txBody>
      </p:sp>
      <p:sp>
        <p:nvSpPr>
          <p:cNvPr id="30" name="圆角矩形 29"/>
          <p:cNvSpPr/>
          <p:nvPr/>
        </p:nvSpPr>
        <p:spPr>
          <a:xfrm>
            <a:off x="6108065" y="5113020"/>
            <a:ext cx="2129790" cy="54483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en-US" sz="2800">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rather than</a:t>
            </a:r>
            <a:endParaRPr lang="zh-CN" altLang="en-US" sz="2800">
              <a:sym typeface="+mn-ea"/>
            </a:endParaRPr>
          </a:p>
        </p:txBody>
      </p:sp>
      <p:grpSp>
        <p:nvGrpSpPr>
          <p:cNvPr id="36" name="组合 35"/>
          <p:cNvGrpSpPr/>
          <p:nvPr/>
        </p:nvGrpSpPr>
        <p:grpSpPr>
          <a:xfrm rot="0">
            <a:off x="513715" y="848213"/>
            <a:ext cx="9013190" cy="5412105"/>
            <a:chOff x="371" y="9937"/>
            <a:chExt cx="14194" cy="5251"/>
          </a:xfrm>
        </p:grpSpPr>
        <p:sp>
          <p:nvSpPr>
            <p:cNvPr id="33" name="圆角矩形 32"/>
            <p:cNvSpPr/>
            <p:nvPr/>
          </p:nvSpPr>
          <p:spPr>
            <a:xfrm>
              <a:off x="371" y="9937"/>
              <a:ext cx="14194" cy="5251"/>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34" name="文本框 33"/>
            <p:cNvSpPr txBox="1"/>
            <p:nvPr/>
          </p:nvSpPr>
          <p:spPr>
            <a:xfrm>
              <a:off x="3421" y="10088"/>
              <a:ext cx="8412" cy="506"/>
            </a:xfrm>
            <a:prstGeom prst="rect">
              <a:avLst/>
            </a:prstGeom>
            <a:noFill/>
          </p:spPr>
          <p:txBody>
            <a:bodyPr wrap="square" rtlCol="0">
              <a:spAutoFit/>
            </a:bodyPr>
            <a:p>
              <a:r>
                <a:rPr lang="zh-CN" altLang="en-US" sz="2800" b="1">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何为</a:t>
              </a:r>
              <a:r>
                <a:rPr lang="en-US" sz="2800" b="1">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零和博弈(</a:t>
              </a:r>
              <a:r>
                <a:rPr lang="en-US" sz="2800" b="1">
                  <a:solidFill>
                    <a:srgbClr val="2D2D37"/>
                  </a:solidFill>
                  <a:latin typeface="Times New Roman" panose="02020603050405020304" charset="0"/>
                  <a:ea typeface="Noto Sans SC" panose="020B0200000000000000" charset="-122"/>
                  <a:cs typeface="Times New Roman" panose="02020603050405020304" charset="0"/>
                  <a:sym typeface="Noto Sans SC" panose="020B0200000000000000" charset="-122"/>
                </a:rPr>
                <a:t>zero-sum game)</a:t>
              </a:r>
              <a:r>
                <a:rPr lang="zh-CN" altLang="en-US" sz="2800" b="1">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a:t>
              </a:r>
              <a:endParaRPr lang="zh-CN" altLang="en-US" sz="2800" b="1">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grpSp>
      <p:sp>
        <p:nvSpPr>
          <p:cNvPr id="41" name="文本框 40"/>
          <p:cNvSpPr txBox="1"/>
          <p:nvPr/>
        </p:nvSpPr>
        <p:spPr>
          <a:xfrm>
            <a:off x="635635" y="1580143"/>
            <a:ext cx="8618855" cy="1383174"/>
          </a:xfrm>
          <a:prstGeom prst="rect">
            <a:avLst/>
          </a:prstGeom>
          <a:noFill/>
        </p:spPr>
        <p:txBody>
          <a:bodyPr wrap="square" rtlCol="0">
            <a:spAutoFit/>
          </a:bodyPr>
          <a:p>
            <a:r>
              <a:rPr lang="en-US" altLang="zh-CN" sz="2800">
                <a:latin typeface="Times New Roman" panose="02020603050405020304" charset="0"/>
                <a:ea typeface="宋体" panose="02010600030101010101" pitchFamily="2" charset="-122"/>
                <a:cs typeface="Times New Roman" panose="02020603050405020304" charset="0"/>
              </a:rPr>
              <a:t>It refers to a competitive situation where any gain made by one participant must come at the expense of another. There is no possibility for all sides to benefit together.</a:t>
            </a:r>
            <a:endParaRPr lang="en-US" altLang="zh-CN" sz="2800">
              <a:latin typeface="Times New Roman" panose="02020603050405020304" charset="0"/>
              <a:ea typeface="宋体" panose="02010600030101010101" pitchFamily="2" charset="-122"/>
              <a:cs typeface="Times New Roman" panose="02020603050405020304" charset="0"/>
            </a:endParaRPr>
          </a:p>
        </p:txBody>
      </p:sp>
      <p:sp>
        <p:nvSpPr>
          <p:cNvPr id="42" name="文本框 41"/>
          <p:cNvSpPr txBox="1"/>
          <p:nvPr/>
        </p:nvSpPr>
        <p:spPr>
          <a:xfrm>
            <a:off x="612140" y="3018155"/>
            <a:ext cx="8415655" cy="953135"/>
          </a:xfrm>
          <a:prstGeom prst="rect">
            <a:avLst/>
          </a:prstGeom>
          <a:noFill/>
        </p:spPr>
        <p:txBody>
          <a:bodyPr wrap="square" rtlCol="0">
            <a:spAutoFit/>
          </a:bodyPr>
          <a:p>
            <a:r>
              <a:rPr lang="zh-CN" altLang="en-US" sz="2800">
                <a:latin typeface="华文楷体" panose="02010600040101010101" charset="-122"/>
                <a:ea typeface="华文楷体" panose="02010600040101010101" charset="-122"/>
              </a:rPr>
              <a:t>经济学概念：它指一种竞争状态，一方获得的利益必然以另一方遭受损失为代价，各方无法共同获益。</a:t>
            </a:r>
            <a:endParaRPr lang="zh-CN" altLang="en-US" sz="2800">
              <a:latin typeface="华文楷体" panose="02010600040101010101" charset="-122"/>
              <a:ea typeface="华文楷体" panose="02010600040101010101" charset="-122"/>
            </a:endParaRPr>
          </a:p>
        </p:txBody>
      </p:sp>
      <p:sp>
        <p:nvSpPr>
          <p:cNvPr id="43" name="文本框 42"/>
          <p:cNvSpPr txBox="1"/>
          <p:nvPr/>
        </p:nvSpPr>
        <p:spPr>
          <a:xfrm>
            <a:off x="513715" y="4193540"/>
            <a:ext cx="8931910" cy="1568450"/>
          </a:xfrm>
          <a:prstGeom prst="rect">
            <a:avLst/>
          </a:prstGeom>
          <a:noFill/>
        </p:spPr>
        <p:txBody>
          <a:bodyPr wrap="square" rtlCol="0" anchor="t">
            <a:spAutoFit/>
          </a:bodyPr>
          <a:p>
            <a:r>
              <a:rPr lang="zh-CN" altLang="en-US" sz="3200">
                <a:latin typeface="Times New Roman" panose="02020603050405020304" charset="0"/>
                <a:ea typeface="华文楷体" panose="02010600040101010101" charset="-122"/>
                <a:cs typeface="Times New Roman" panose="02020603050405020304" charset="0"/>
                <a:sym typeface="+mn-ea"/>
              </a:rPr>
              <a:t>反义词：</a:t>
            </a:r>
            <a:r>
              <a:rPr lang="en-US" altLang="zh-CN" sz="3200">
                <a:latin typeface="Times New Roman" panose="02020603050405020304" charset="0"/>
                <a:ea typeface="华文楷体" panose="02010600040101010101" charset="-122"/>
                <a:cs typeface="Times New Roman" panose="02020603050405020304" charset="0"/>
                <a:sym typeface="+mn-ea"/>
              </a:rPr>
              <a:t>positive-sum game </a:t>
            </a:r>
            <a:r>
              <a:rPr lang="zh-CN" altLang="en-US" sz="3200">
                <a:latin typeface="Times New Roman" panose="02020603050405020304" charset="0"/>
                <a:ea typeface="华文楷体" panose="02010600040101010101" charset="-122"/>
                <a:cs typeface="Times New Roman" panose="02020603050405020304" charset="0"/>
                <a:sym typeface="+mn-ea"/>
              </a:rPr>
              <a:t>正和博弈，指各方通过合作实现共同获益，对应 </a:t>
            </a:r>
            <a:r>
              <a:rPr lang="en-US" altLang="zh-CN" sz="3200">
                <a:latin typeface="Times New Roman" panose="02020603050405020304" charset="0"/>
                <a:ea typeface="华文楷体" panose="02010600040101010101" charset="-122"/>
                <a:cs typeface="Times New Roman" panose="02020603050405020304" charset="0"/>
                <a:sym typeface="+mn-ea"/>
              </a:rPr>
              <a:t>win-win cooperation（</a:t>
            </a:r>
            <a:r>
              <a:rPr lang="zh-CN" altLang="en-US" sz="3200">
                <a:latin typeface="Times New Roman" panose="02020603050405020304" charset="0"/>
                <a:ea typeface="华文楷体" panose="02010600040101010101" charset="-122"/>
                <a:cs typeface="Times New Roman" panose="02020603050405020304" charset="0"/>
                <a:sym typeface="+mn-ea"/>
              </a:rPr>
              <a:t>互利共赢）</a:t>
            </a:r>
            <a:endParaRPr lang="zh-CN" altLang="en-US" sz="3200">
              <a:latin typeface="Times New Roman" panose="02020603050405020304" charset="0"/>
              <a:ea typeface="华文楷体" panose="02010600040101010101" charset="-122"/>
              <a:cs typeface="Times New Roman" panose="02020603050405020304" charset="0"/>
              <a:sym typeface="+mn-ea"/>
            </a:endParaRPr>
          </a:p>
        </p:txBody>
      </p:sp>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1000" fill="hold"/>
                                        <p:tgtEl>
                                          <p:spTgt spid="19"/>
                                        </p:tgtEl>
                                        <p:attrNameLst>
                                          <p:attrName>ppt_w</p:attrName>
                                        </p:attrNameLst>
                                      </p:cBhvr>
                                      <p:tavLst>
                                        <p:tav tm="0">
                                          <p:val>
                                            <p:fltVal val="0"/>
                                          </p:val>
                                        </p:tav>
                                        <p:tav tm="100000">
                                          <p:val>
                                            <p:strVal val="#ppt_w"/>
                                          </p:val>
                                        </p:tav>
                                      </p:tavLst>
                                    </p:anim>
                                    <p:anim calcmode="lin" valueType="num">
                                      <p:cBhvr>
                                        <p:cTn id="8" dur="1000" fill="hold"/>
                                        <p:tgtEl>
                                          <p:spTgt spid="19"/>
                                        </p:tgtEl>
                                        <p:attrNameLst>
                                          <p:attrName>ppt_h</p:attrName>
                                        </p:attrNameLst>
                                      </p:cBhvr>
                                      <p:tavLst>
                                        <p:tav tm="0">
                                          <p:val>
                                            <p:fltVal val="0"/>
                                          </p:val>
                                        </p:tav>
                                        <p:tav tm="100000">
                                          <p:val>
                                            <p:strVal val="#ppt_h"/>
                                          </p:val>
                                        </p:tav>
                                      </p:tavLst>
                                    </p:anim>
                                    <p:anim calcmode="lin" valueType="num">
                                      <p:cBhvr>
                                        <p:cTn id="9" dur="1000" fill="hold"/>
                                        <p:tgtEl>
                                          <p:spTgt spid="19"/>
                                        </p:tgtEl>
                                        <p:attrNameLst>
                                          <p:attrName>style.rotation</p:attrName>
                                        </p:attrNameLst>
                                      </p:cBhvr>
                                      <p:tavLst>
                                        <p:tav tm="0">
                                          <p:val>
                                            <p:fltVal val="90"/>
                                          </p:val>
                                        </p:tav>
                                        <p:tav tm="100000">
                                          <p:val>
                                            <p:fltVal val="0"/>
                                          </p:val>
                                        </p:tav>
                                      </p:tavLst>
                                    </p:anim>
                                    <p:animEffect transition="in" filter="fade">
                                      <p:cBhvr>
                                        <p:cTn id="10" dur="10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style.rotation</p:attrName>
                                        </p:attrNameLst>
                                      </p:cBhvr>
                                      <p:tavLst>
                                        <p:tav tm="0">
                                          <p:val>
                                            <p:fltVal val="90"/>
                                          </p:val>
                                        </p:tav>
                                        <p:tav tm="100000">
                                          <p:val>
                                            <p:fltVal val="0"/>
                                          </p:val>
                                        </p:tav>
                                      </p:tavLst>
                                    </p:anim>
                                    <p:animEffect transition="in" filter="fade">
                                      <p:cBhvr>
                                        <p:cTn id="18" dur="1000"/>
                                        <p:tgtEl>
                                          <p:spTgt spid="11"/>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fltVal val="0"/>
                                          </p:val>
                                        </p:tav>
                                        <p:tav tm="100000">
                                          <p:val>
                                            <p:strVal val="#ppt_w"/>
                                          </p:val>
                                        </p:tav>
                                      </p:tavLst>
                                    </p:anim>
                                    <p:anim calcmode="lin" valueType="num">
                                      <p:cBhvr>
                                        <p:cTn id="24" dur="1000" fill="hold"/>
                                        <p:tgtEl>
                                          <p:spTgt spid="15"/>
                                        </p:tgtEl>
                                        <p:attrNameLst>
                                          <p:attrName>ppt_h</p:attrName>
                                        </p:attrNameLst>
                                      </p:cBhvr>
                                      <p:tavLst>
                                        <p:tav tm="0">
                                          <p:val>
                                            <p:fltVal val="0"/>
                                          </p:val>
                                        </p:tav>
                                        <p:tav tm="100000">
                                          <p:val>
                                            <p:strVal val="#ppt_h"/>
                                          </p:val>
                                        </p:tav>
                                      </p:tavLst>
                                    </p:anim>
                                    <p:anim calcmode="lin" valueType="num">
                                      <p:cBhvr>
                                        <p:cTn id="25" dur="1000" fill="hold"/>
                                        <p:tgtEl>
                                          <p:spTgt spid="15"/>
                                        </p:tgtEl>
                                        <p:attrNameLst>
                                          <p:attrName>style.rotation</p:attrName>
                                        </p:attrNameLst>
                                      </p:cBhvr>
                                      <p:tavLst>
                                        <p:tav tm="0">
                                          <p:val>
                                            <p:fltVal val="90"/>
                                          </p:val>
                                        </p:tav>
                                        <p:tav tm="100000">
                                          <p:val>
                                            <p:fltVal val="0"/>
                                          </p:val>
                                        </p:tav>
                                      </p:tavLst>
                                    </p:anim>
                                    <p:animEffect transition="in" filter="fade">
                                      <p:cBhvr>
                                        <p:cTn id="26" dur="1000"/>
                                        <p:tgtEl>
                                          <p:spTgt spid="15"/>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1000" fill="hold"/>
                                        <p:tgtEl>
                                          <p:spTgt spid="22"/>
                                        </p:tgtEl>
                                        <p:attrNameLst>
                                          <p:attrName>ppt_w</p:attrName>
                                        </p:attrNameLst>
                                      </p:cBhvr>
                                      <p:tavLst>
                                        <p:tav tm="0">
                                          <p:val>
                                            <p:fltVal val="0"/>
                                          </p:val>
                                        </p:tav>
                                        <p:tav tm="100000">
                                          <p:val>
                                            <p:strVal val="#ppt_w"/>
                                          </p:val>
                                        </p:tav>
                                      </p:tavLst>
                                    </p:anim>
                                    <p:anim calcmode="lin" valueType="num">
                                      <p:cBhvr>
                                        <p:cTn id="32" dur="1000" fill="hold"/>
                                        <p:tgtEl>
                                          <p:spTgt spid="22"/>
                                        </p:tgtEl>
                                        <p:attrNameLst>
                                          <p:attrName>ppt_h</p:attrName>
                                        </p:attrNameLst>
                                      </p:cBhvr>
                                      <p:tavLst>
                                        <p:tav tm="0">
                                          <p:val>
                                            <p:fltVal val="0"/>
                                          </p:val>
                                        </p:tav>
                                        <p:tav tm="100000">
                                          <p:val>
                                            <p:strVal val="#ppt_h"/>
                                          </p:val>
                                        </p:tav>
                                      </p:tavLst>
                                    </p:anim>
                                    <p:anim calcmode="lin" valueType="num">
                                      <p:cBhvr>
                                        <p:cTn id="33" dur="1000" fill="hold"/>
                                        <p:tgtEl>
                                          <p:spTgt spid="22"/>
                                        </p:tgtEl>
                                        <p:attrNameLst>
                                          <p:attrName>style.rotation</p:attrName>
                                        </p:attrNameLst>
                                      </p:cBhvr>
                                      <p:tavLst>
                                        <p:tav tm="0">
                                          <p:val>
                                            <p:fltVal val="90"/>
                                          </p:val>
                                        </p:tav>
                                        <p:tav tm="100000">
                                          <p:val>
                                            <p:fltVal val="0"/>
                                          </p:val>
                                        </p:tav>
                                      </p:tavLst>
                                    </p:anim>
                                    <p:animEffect transition="in" filter="fade">
                                      <p:cBhvr>
                                        <p:cTn id="34" dur="1000"/>
                                        <p:tgtEl>
                                          <p:spTgt spid="22"/>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p:cTn id="37" dur="1000" fill="hold"/>
                                        <p:tgtEl>
                                          <p:spTgt spid="20"/>
                                        </p:tgtEl>
                                        <p:attrNameLst>
                                          <p:attrName>ppt_w</p:attrName>
                                        </p:attrNameLst>
                                      </p:cBhvr>
                                      <p:tavLst>
                                        <p:tav tm="0">
                                          <p:val>
                                            <p:fltVal val="0"/>
                                          </p:val>
                                        </p:tav>
                                        <p:tav tm="100000">
                                          <p:val>
                                            <p:strVal val="#ppt_w"/>
                                          </p:val>
                                        </p:tav>
                                      </p:tavLst>
                                    </p:anim>
                                    <p:anim calcmode="lin" valueType="num">
                                      <p:cBhvr>
                                        <p:cTn id="38" dur="1000" fill="hold"/>
                                        <p:tgtEl>
                                          <p:spTgt spid="20"/>
                                        </p:tgtEl>
                                        <p:attrNameLst>
                                          <p:attrName>ppt_h</p:attrName>
                                        </p:attrNameLst>
                                      </p:cBhvr>
                                      <p:tavLst>
                                        <p:tav tm="0">
                                          <p:val>
                                            <p:fltVal val="0"/>
                                          </p:val>
                                        </p:tav>
                                        <p:tav tm="100000">
                                          <p:val>
                                            <p:strVal val="#ppt_h"/>
                                          </p:val>
                                        </p:tav>
                                      </p:tavLst>
                                    </p:anim>
                                    <p:anim calcmode="lin" valueType="num">
                                      <p:cBhvr>
                                        <p:cTn id="39" dur="1000" fill="hold"/>
                                        <p:tgtEl>
                                          <p:spTgt spid="20"/>
                                        </p:tgtEl>
                                        <p:attrNameLst>
                                          <p:attrName>style.rotation</p:attrName>
                                        </p:attrNameLst>
                                      </p:cBhvr>
                                      <p:tavLst>
                                        <p:tav tm="0">
                                          <p:val>
                                            <p:fltVal val="90"/>
                                          </p:val>
                                        </p:tav>
                                        <p:tav tm="100000">
                                          <p:val>
                                            <p:fltVal val="0"/>
                                          </p:val>
                                        </p:tav>
                                      </p:tavLst>
                                    </p:anim>
                                    <p:animEffect transition="in" filter="fade">
                                      <p:cBhvr>
                                        <p:cTn id="40" dur="1000"/>
                                        <p:tgtEl>
                                          <p:spTgt spid="20"/>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1000" fill="hold"/>
                                        <p:tgtEl>
                                          <p:spTgt spid="23"/>
                                        </p:tgtEl>
                                        <p:attrNameLst>
                                          <p:attrName>ppt_w</p:attrName>
                                        </p:attrNameLst>
                                      </p:cBhvr>
                                      <p:tavLst>
                                        <p:tav tm="0">
                                          <p:val>
                                            <p:fltVal val="0"/>
                                          </p:val>
                                        </p:tav>
                                        <p:tav tm="100000">
                                          <p:val>
                                            <p:strVal val="#ppt_w"/>
                                          </p:val>
                                        </p:tav>
                                      </p:tavLst>
                                    </p:anim>
                                    <p:anim calcmode="lin" valueType="num">
                                      <p:cBhvr>
                                        <p:cTn id="46" dur="1000" fill="hold"/>
                                        <p:tgtEl>
                                          <p:spTgt spid="23"/>
                                        </p:tgtEl>
                                        <p:attrNameLst>
                                          <p:attrName>ppt_h</p:attrName>
                                        </p:attrNameLst>
                                      </p:cBhvr>
                                      <p:tavLst>
                                        <p:tav tm="0">
                                          <p:val>
                                            <p:fltVal val="0"/>
                                          </p:val>
                                        </p:tav>
                                        <p:tav tm="100000">
                                          <p:val>
                                            <p:strVal val="#ppt_h"/>
                                          </p:val>
                                        </p:tav>
                                      </p:tavLst>
                                    </p:anim>
                                    <p:anim calcmode="lin" valueType="num">
                                      <p:cBhvr>
                                        <p:cTn id="47" dur="1000" fill="hold"/>
                                        <p:tgtEl>
                                          <p:spTgt spid="23"/>
                                        </p:tgtEl>
                                        <p:attrNameLst>
                                          <p:attrName>style.rotation</p:attrName>
                                        </p:attrNameLst>
                                      </p:cBhvr>
                                      <p:tavLst>
                                        <p:tav tm="0">
                                          <p:val>
                                            <p:fltVal val="90"/>
                                          </p:val>
                                        </p:tav>
                                        <p:tav tm="100000">
                                          <p:val>
                                            <p:fltVal val="0"/>
                                          </p:val>
                                        </p:tav>
                                      </p:tavLst>
                                    </p:anim>
                                    <p:animEffect transition="in" filter="fade">
                                      <p:cBhvr>
                                        <p:cTn id="48" dur="1000"/>
                                        <p:tgtEl>
                                          <p:spTgt spid="23"/>
                                        </p:tgtEl>
                                      </p:cBhvr>
                                    </p:animEffect>
                                  </p:childTnLst>
                                </p:cTn>
                              </p:par>
                            </p:childTnLst>
                          </p:cTn>
                        </p:par>
                      </p:childTnLst>
                    </p:cTn>
                  </p:par>
                  <p:par>
                    <p:cTn id="49" fill="hold">
                      <p:stCondLst>
                        <p:cond delay="indefinite"/>
                      </p:stCondLst>
                      <p:childTnLst>
                        <p:par>
                          <p:cTn id="50" fill="hold">
                            <p:stCondLst>
                              <p:cond delay="0"/>
                            </p:stCondLst>
                            <p:childTnLst>
                              <p:par>
                                <p:cTn id="51" presetID="31" presetClass="entr" presetSubtype="0" fill="hold" grpId="0" nodeType="clickEffect">
                                  <p:stCondLst>
                                    <p:cond delay="0"/>
                                  </p:stCondLst>
                                  <p:childTnLst>
                                    <p:set>
                                      <p:cBhvr>
                                        <p:cTn id="52" dur="1" fill="hold">
                                          <p:stCondLst>
                                            <p:cond delay="0"/>
                                          </p:stCondLst>
                                        </p:cTn>
                                        <p:tgtEl>
                                          <p:spTgt spid="24"/>
                                        </p:tgtEl>
                                        <p:attrNameLst>
                                          <p:attrName>style.visibility</p:attrName>
                                        </p:attrNameLst>
                                      </p:cBhvr>
                                      <p:to>
                                        <p:strVal val="visible"/>
                                      </p:to>
                                    </p:set>
                                    <p:anim calcmode="lin" valueType="num">
                                      <p:cBhvr>
                                        <p:cTn id="53" dur="1000" fill="hold"/>
                                        <p:tgtEl>
                                          <p:spTgt spid="24"/>
                                        </p:tgtEl>
                                        <p:attrNameLst>
                                          <p:attrName>ppt_w</p:attrName>
                                        </p:attrNameLst>
                                      </p:cBhvr>
                                      <p:tavLst>
                                        <p:tav tm="0">
                                          <p:val>
                                            <p:fltVal val="0"/>
                                          </p:val>
                                        </p:tav>
                                        <p:tav tm="100000">
                                          <p:val>
                                            <p:strVal val="#ppt_w"/>
                                          </p:val>
                                        </p:tav>
                                      </p:tavLst>
                                    </p:anim>
                                    <p:anim calcmode="lin" valueType="num">
                                      <p:cBhvr>
                                        <p:cTn id="54" dur="1000" fill="hold"/>
                                        <p:tgtEl>
                                          <p:spTgt spid="24"/>
                                        </p:tgtEl>
                                        <p:attrNameLst>
                                          <p:attrName>ppt_h</p:attrName>
                                        </p:attrNameLst>
                                      </p:cBhvr>
                                      <p:tavLst>
                                        <p:tav tm="0">
                                          <p:val>
                                            <p:fltVal val="0"/>
                                          </p:val>
                                        </p:tav>
                                        <p:tav tm="100000">
                                          <p:val>
                                            <p:strVal val="#ppt_h"/>
                                          </p:val>
                                        </p:tav>
                                      </p:tavLst>
                                    </p:anim>
                                    <p:anim calcmode="lin" valueType="num">
                                      <p:cBhvr>
                                        <p:cTn id="55" dur="1000" fill="hold"/>
                                        <p:tgtEl>
                                          <p:spTgt spid="24"/>
                                        </p:tgtEl>
                                        <p:attrNameLst>
                                          <p:attrName>style.rotation</p:attrName>
                                        </p:attrNameLst>
                                      </p:cBhvr>
                                      <p:tavLst>
                                        <p:tav tm="0">
                                          <p:val>
                                            <p:fltVal val="90"/>
                                          </p:val>
                                        </p:tav>
                                        <p:tav tm="100000">
                                          <p:val>
                                            <p:fltVal val="0"/>
                                          </p:val>
                                        </p:tav>
                                      </p:tavLst>
                                    </p:anim>
                                    <p:animEffect transition="in" filter="fade">
                                      <p:cBhvr>
                                        <p:cTn id="56" dur="1000"/>
                                        <p:tgtEl>
                                          <p:spTgt spid="24"/>
                                        </p:tgtEl>
                                      </p:cBhvr>
                                    </p:animEffect>
                                  </p:childTnLst>
                                </p:cTn>
                              </p:par>
                            </p:childTnLst>
                          </p:cTn>
                        </p:par>
                      </p:childTnLst>
                    </p:cTn>
                  </p:par>
                  <p:par>
                    <p:cTn id="57" fill="hold">
                      <p:stCondLst>
                        <p:cond delay="indefinite"/>
                      </p:stCondLst>
                      <p:childTnLst>
                        <p:par>
                          <p:cTn id="58" fill="hold">
                            <p:stCondLst>
                              <p:cond delay="0"/>
                            </p:stCondLst>
                            <p:childTnLst>
                              <p:par>
                                <p:cTn id="59" presetID="31" presetClass="entr" presetSubtype="0" fill="hold" grpId="0" nodeType="click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p:cTn id="61" dur="1000" fill="hold"/>
                                        <p:tgtEl>
                                          <p:spTgt spid="25"/>
                                        </p:tgtEl>
                                        <p:attrNameLst>
                                          <p:attrName>ppt_w</p:attrName>
                                        </p:attrNameLst>
                                      </p:cBhvr>
                                      <p:tavLst>
                                        <p:tav tm="0">
                                          <p:val>
                                            <p:fltVal val="0"/>
                                          </p:val>
                                        </p:tav>
                                        <p:tav tm="100000">
                                          <p:val>
                                            <p:strVal val="#ppt_w"/>
                                          </p:val>
                                        </p:tav>
                                      </p:tavLst>
                                    </p:anim>
                                    <p:anim calcmode="lin" valueType="num">
                                      <p:cBhvr>
                                        <p:cTn id="62" dur="1000" fill="hold"/>
                                        <p:tgtEl>
                                          <p:spTgt spid="25"/>
                                        </p:tgtEl>
                                        <p:attrNameLst>
                                          <p:attrName>ppt_h</p:attrName>
                                        </p:attrNameLst>
                                      </p:cBhvr>
                                      <p:tavLst>
                                        <p:tav tm="0">
                                          <p:val>
                                            <p:fltVal val="0"/>
                                          </p:val>
                                        </p:tav>
                                        <p:tav tm="100000">
                                          <p:val>
                                            <p:strVal val="#ppt_h"/>
                                          </p:val>
                                        </p:tav>
                                      </p:tavLst>
                                    </p:anim>
                                    <p:anim calcmode="lin" valueType="num">
                                      <p:cBhvr>
                                        <p:cTn id="63" dur="1000" fill="hold"/>
                                        <p:tgtEl>
                                          <p:spTgt spid="25"/>
                                        </p:tgtEl>
                                        <p:attrNameLst>
                                          <p:attrName>style.rotation</p:attrName>
                                        </p:attrNameLst>
                                      </p:cBhvr>
                                      <p:tavLst>
                                        <p:tav tm="0">
                                          <p:val>
                                            <p:fltVal val="90"/>
                                          </p:val>
                                        </p:tav>
                                        <p:tav tm="100000">
                                          <p:val>
                                            <p:fltVal val="0"/>
                                          </p:val>
                                        </p:tav>
                                      </p:tavLst>
                                    </p:anim>
                                    <p:animEffect transition="in" filter="fade">
                                      <p:cBhvr>
                                        <p:cTn id="64" dur="1000"/>
                                        <p:tgtEl>
                                          <p:spTgt spid="25"/>
                                        </p:tgtEl>
                                      </p:cBhvr>
                                    </p:animEffect>
                                  </p:childTnLst>
                                </p:cTn>
                              </p:par>
                            </p:childTnLst>
                          </p:cTn>
                        </p:par>
                      </p:childTnLst>
                    </p:cTn>
                  </p:par>
                  <p:par>
                    <p:cTn id="65" fill="hold">
                      <p:stCondLst>
                        <p:cond delay="indefinite"/>
                      </p:stCondLst>
                      <p:childTnLst>
                        <p:par>
                          <p:cTn id="66" fill="hold">
                            <p:stCondLst>
                              <p:cond delay="0"/>
                            </p:stCondLst>
                            <p:childTnLst>
                              <p:par>
                                <p:cTn id="67" presetID="31" presetClass="entr" presetSubtype="0" fill="hold" grpId="0" nodeType="clickEffect">
                                  <p:stCondLst>
                                    <p:cond delay="0"/>
                                  </p:stCondLst>
                                  <p:childTnLst>
                                    <p:set>
                                      <p:cBhvr>
                                        <p:cTn id="68" dur="1" fill="hold">
                                          <p:stCondLst>
                                            <p:cond delay="0"/>
                                          </p:stCondLst>
                                        </p:cTn>
                                        <p:tgtEl>
                                          <p:spTgt spid="26"/>
                                        </p:tgtEl>
                                        <p:attrNameLst>
                                          <p:attrName>style.visibility</p:attrName>
                                        </p:attrNameLst>
                                      </p:cBhvr>
                                      <p:to>
                                        <p:strVal val="visible"/>
                                      </p:to>
                                    </p:set>
                                    <p:anim calcmode="lin" valueType="num">
                                      <p:cBhvr>
                                        <p:cTn id="69" dur="1000" fill="hold"/>
                                        <p:tgtEl>
                                          <p:spTgt spid="26"/>
                                        </p:tgtEl>
                                        <p:attrNameLst>
                                          <p:attrName>ppt_w</p:attrName>
                                        </p:attrNameLst>
                                      </p:cBhvr>
                                      <p:tavLst>
                                        <p:tav tm="0">
                                          <p:val>
                                            <p:fltVal val="0"/>
                                          </p:val>
                                        </p:tav>
                                        <p:tav tm="100000">
                                          <p:val>
                                            <p:strVal val="#ppt_w"/>
                                          </p:val>
                                        </p:tav>
                                      </p:tavLst>
                                    </p:anim>
                                    <p:anim calcmode="lin" valueType="num">
                                      <p:cBhvr>
                                        <p:cTn id="70" dur="1000" fill="hold"/>
                                        <p:tgtEl>
                                          <p:spTgt spid="26"/>
                                        </p:tgtEl>
                                        <p:attrNameLst>
                                          <p:attrName>ppt_h</p:attrName>
                                        </p:attrNameLst>
                                      </p:cBhvr>
                                      <p:tavLst>
                                        <p:tav tm="0">
                                          <p:val>
                                            <p:fltVal val="0"/>
                                          </p:val>
                                        </p:tav>
                                        <p:tav tm="100000">
                                          <p:val>
                                            <p:strVal val="#ppt_h"/>
                                          </p:val>
                                        </p:tav>
                                      </p:tavLst>
                                    </p:anim>
                                    <p:anim calcmode="lin" valueType="num">
                                      <p:cBhvr>
                                        <p:cTn id="71" dur="1000" fill="hold"/>
                                        <p:tgtEl>
                                          <p:spTgt spid="26"/>
                                        </p:tgtEl>
                                        <p:attrNameLst>
                                          <p:attrName>style.rotation</p:attrName>
                                        </p:attrNameLst>
                                      </p:cBhvr>
                                      <p:tavLst>
                                        <p:tav tm="0">
                                          <p:val>
                                            <p:fltVal val="90"/>
                                          </p:val>
                                        </p:tav>
                                        <p:tav tm="100000">
                                          <p:val>
                                            <p:fltVal val="0"/>
                                          </p:val>
                                        </p:tav>
                                      </p:tavLst>
                                    </p:anim>
                                    <p:animEffect transition="in" filter="fade">
                                      <p:cBhvr>
                                        <p:cTn id="72" dur="1000"/>
                                        <p:tgtEl>
                                          <p:spTgt spid="26"/>
                                        </p:tgtEl>
                                      </p:cBhvr>
                                    </p:animEffect>
                                  </p:childTnLst>
                                </p:cTn>
                              </p:par>
                            </p:childTnLst>
                          </p:cTn>
                        </p:par>
                      </p:childTnLst>
                    </p:cTn>
                  </p:par>
                  <p:par>
                    <p:cTn id="73" fill="hold">
                      <p:stCondLst>
                        <p:cond delay="indefinite"/>
                      </p:stCondLst>
                      <p:childTnLst>
                        <p:par>
                          <p:cTn id="74" fill="hold">
                            <p:stCondLst>
                              <p:cond delay="0"/>
                            </p:stCondLst>
                            <p:childTnLst>
                              <p:par>
                                <p:cTn id="75" presetID="31" presetClass="entr" presetSubtype="0" fill="hold" grpId="0" nodeType="clickEffect">
                                  <p:stCondLst>
                                    <p:cond delay="0"/>
                                  </p:stCondLst>
                                  <p:childTnLst>
                                    <p:set>
                                      <p:cBhvr>
                                        <p:cTn id="76" dur="1" fill="hold">
                                          <p:stCondLst>
                                            <p:cond delay="0"/>
                                          </p:stCondLst>
                                        </p:cTn>
                                        <p:tgtEl>
                                          <p:spTgt spid="28"/>
                                        </p:tgtEl>
                                        <p:attrNameLst>
                                          <p:attrName>style.visibility</p:attrName>
                                        </p:attrNameLst>
                                      </p:cBhvr>
                                      <p:to>
                                        <p:strVal val="visible"/>
                                      </p:to>
                                    </p:set>
                                    <p:anim calcmode="lin" valueType="num">
                                      <p:cBhvr>
                                        <p:cTn id="77" dur="1000" fill="hold"/>
                                        <p:tgtEl>
                                          <p:spTgt spid="28"/>
                                        </p:tgtEl>
                                        <p:attrNameLst>
                                          <p:attrName>ppt_w</p:attrName>
                                        </p:attrNameLst>
                                      </p:cBhvr>
                                      <p:tavLst>
                                        <p:tav tm="0">
                                          <p:val>
                                            <p:fltVal val="0"/>
                                          </p:val>
                                        </p:tav>
                                        <p:tav tm="100000">
                                          <p:val>
                                            <p:strVal val="#ppt_w"/>
                                          </p:val>
                                        </p:tav>
                                      </p:tavLst>
                                    </p:anim>
                                    <p:anim calcmode="lin" valueType="num">
                                      <p:cBhvr>
                                        <p:cTn id="78" dur="1000" fill="hold"/>
                                        <p:tgtEl>
                                          <p:spTgt spid="28"/>
                                        </p:tgtEl>
                                        <p:attrNameLst>
                                          <p:attrName>ppt_h</p:attrName>
                                        </p:attrNameLst>
                                      </p:cBhvr>
                                      <p:tavLst>
                                        <p:tav tm="0">
                                          <p:val>
                                            <p:fltVal val="0"/>
                                          </p:val>
                                        </p:tav>
                                        <p:tav tm="100000">
                                          <p:val>
                                            <p:strVal val="#ppt_h"/>
                                          </p:val>
                                        </p:tav>
                                      </p:tavLst>
                                    </p:anim>
                                    <p:anim calcmode="lin" valueType="num">
                                      <p:cBhvr>
                                        <p:cTn id="79" dur="1000" fill="hold"/>
                                        <p:tgtEl>
                                          <p:spTgt spid="28"/>
                                        </p:tgtEl>
                                        <p:attrNameLst>
                                          <p:attrName>style.rotation</p:attrName>
                                        </p:attrNameLst>
                                      </p:cBhvr>
                                      <p:tavLst>
                                        <p:tav tm="0">
                                          <p:val>
                                            <p:fltVal val="90"/>
                                          </p:val>
                                        </p:tav>
                                        <p:tav tm="100000">
                                          <p:val>
                                            <p:fltVal val="0"/>
                                          </p:val>
                                        </p:tav>
                                      </p:tavLst>
                                    </p:anim>
                                    <p:animEffect transition="in" filter="fade">
                                      <p:cBhvr>
                                        <p:cTn id="80" dur="1000"/>
                                        <p:tgtEl>
                                          <p:spTgt spid="28"/>
                                        </p:tgtEl>
                                      </p:cBhvr>
                                    </p:animEffect>
                                  </p:childTnLst>
                                </p:cTn>
                              </p:par>
                              <p:par>
                                <p:cTn id="81" presetID="31" presetClass="entr" presetSubtype="0" fill="hold" grpId="0" nodeType="withEffect">
                                  <p:stCondLst>
                                    <p:cond delay="0"/>
                                  </p:stCondLst>
                                  <p:childTnLst>
                                    <p:set>
                                      <p:cBhvr>
                                        <p:cTn id="82" dur="1" fill="hold">
                                          <p:stCondLst>
                                            <p:cond delay="0"/>
                                          </p:stCondLst>
                                        </p:cTn>
                                        <p:tgtEl>
                                          <p:spTgt spid="27"/>
                                        </p:tgtEl>
                                        <p:attrNameLst>
                                          <p:attrName>style.visibility</p:attrName>
                                        </p:attrNameLst>
                                      </p:cBhvr>
                                      <p:to>
                                        <p:strVal val="visible"/>
                                      </p:to>
                                    </p:set>
                                    <p:anim calcmode="lin" valueType="num">
                                      <p:cBhvr>
                                        <p:cTn id="83" dur="1000" fill="hold"/>
                                        <p:tgtEl>
                                          <p:spTgt spid="27"/>
                                        </p:tgtEl>
                                        <p:attrNameLst>
                                          <p:attrName>ppt_w</p:attrName>
                                        </p:attrNameLst>
                                      </p:cBhvr>
                                      <p:tavLst>
                                        <p:tav tm="0">
                                          <p:val>
                                            <p:fltVal val="0"/>
                                          </p:val>
                                        </p:tav>
                                        <p:tav tm="100000">
                                          <p:val>
                                            <p:strVal val="#ppt_w"/>
                                          </p:val>
                                        </p:tav>
                                      </p:tavLst>
                                    </p:anim>
                                    <p:anim calcmode="lin" valueType="num">
                                      <p:cBhvr>
                                        <p:cTn id="84" dur="1000" fill="hold"/>
                                        <p:tgtEl>
                                          <p:spTgt spid="27"/>
                                        </p:tgtEl>
                                        <p:attrNameLst>
                                          <p:attrName>ppt_h</p:attrName>
                                        </p:attrNameLst>
                                      </p:cBhvr>
                                      <p:tavLst>
                                        <p:tav tm="0">
                                          <p:val>
                                            <p:fltVal val="0"/>
                                          </p:val>
                                        </p:tav>
                                        <p:tav tm="100000">
                                          <p:val>
                                            <p:strVal val="#ppt_h"/>
                                          </p:val>
                                        </p:tav>
                                      </p:tavLst>
                                    </p:anim>
                                    <p:anim calcmode="lin" valueType="num">
                                      <p:cBhvr>
                                        <p:cTn id="85" dur="1000" fill="hold"/>
                                        <p:tgtEl>
                                          <p:spTgt spid="27"/>
                                        </p:tgtEl>
                                        <p:attrNameLst>
                                          <p:attrName>style.rotation</p:attrName>
                                        </p:attrNameLst>
                                      </p:cBhvr>
                                      <p:tavLst>
                                        <p:tav tm="0">
                                          <p:val>
                                            <p:fltVal val="90"/>
                                          </p:val>
                                        </p:tav>
                                        <p:tav tm="100000">
                                          <p:val>
                                            <p:fltVal val="0"/>
                                          </p:val>
                                        </p:tav>
                                      </p:tavLst>
                                    </p:anim>
                                    <p:animEffect transition="in" filter="fade">
                                      <p:cBhvr>
                                        <p:cTn id="86" dur="1000"/>
                                        <p:tgtEl>
                                          <p:spTgt spid="27"/>
                                        </p:tgtEl>
                                      </p:cBhvr>
                                    </p:animEffect>
                                  </p:childTnLst>
                                </p:cTn>
                              </p:par>
                            </p:childTnLst>
                          </p:cTn>
                        </p:par>
                      </p:childTnLst>
                    </p:cTn>
                  </p:par>
                  <p:par>
                    <p:cTn id="87" fill="hold">
                      <p:stCondLst>
                        <p:cond delay="indefinite"/>
                      </p:stCondLst>
                      <p:childTnLst>
                        <p:par>
                          <p:cTn id="88" fill="hold">
                            <p:stCondLst>
                              <p:cond delay="0"/>
                            </p:stCondLst>
                            <p:childTnLst>
                              <p:par>
                                <p:cTn id="89" presetID="31" presetClass="entr" presetSubtype="0" fill="hold" grpId="0" nodeType="clickEffect">
                                  <p:stCondLst>
                                    <p:cond delay="0"/>
                                  </p:stCondLst>
                                  <p:childTnLst>
                                    <p:set>
                                      <p:cBhvr>
                                        <p:cTn id="90" dur="1" fill="hold">
                                          <p:stCondLst>
                                            <p:cond delay="0"/>
                                          </p:stCondLst>
                                        </p:cTn>
                                        <p:tgtEl>
                                          <p:spTgt spid="29"/>
                                        </p:tgtEl>
                                        <p:attrNameLst>
                                          <p:attrName>style.visibility</p:attrName>
                                        </p:attrNameLst>
                                      </p:cBhvr>
                                      <p:to>
                                        <p:strVal val="visible"/>
                                      </p:to>
                                    </p:set>
                                    <p:anim calcmode="lin" valueType="num">
                                      <p:cBhvr>
                                        <p:cTn id="91" dur="1000" fill="hold"/>
                                        <p:tgtEl>
                                          <p:spTgt spid="29"/>
                                        </p:tgtEl>
                                        <p:attrNameLst>
                                          <p:attrName>ppt_w</p:attrName>
                                        </p:attrNameLst>
                                      </p:cBhvr>
                                      <p:tavLst>
                                        <p:tav tm="0">
                                          <p:val>
                                            <p:fltVal val="0"/>
                                          </p:val>
                                        </p:tav>
                                        <p:tav tm="100000">
                                          <p:val>
                                            <p:strVal val="#ppt_w"/>
                                          </p:val>
                                        </p:tav>
                                      </p:tavLst>
                                    </p:anim>
                                    <p:anim calcmode="lin" valueType="num">
                                      <p:cBhvr>
                                        <p:cTn id="92" dur="1000" fill="hold"/>
                                        <p:tgtEl>
                                          <p:spTgt spid="29"/>
                                        </p:tgtEl>
                                        <p:attrNameLst>
                                          <p:attrName>ppt_h</p:attrName>
                                        </p:attrNameLst>
                                      </p:cBhvr>
                                      <p:tavLst>
                                        <p:tav tm="0">
                                          <p:val>
                                            <p:fltVal val="0"/>
                                          </p:val>
                                        </p:tav>
                                        <p:tav tm="100000">
                                          <p:val>
                                            <p:strVal val="#ppt_h"/>
                                          </p:val>
                                        </p:tav>
                                      </p:tavLst>
                                    </p:anim>
                                    <p:anim calcmode="lin" valueType="num">
                                      <p:cBhvr>
                                        <p:cTn id="93" dur="1000" fill="hold"/>
                                        <p:tgtEl>
                                          <p:spTgt spid="29"/>
                                        </p:tgtEl>
                                        <p:attrNameLst>
                                          <p:attrName>style.rotation</p:attrName>
                                        </p:attrNameLst>
                                      </p:cBhvr>
                                      <p:tavLst>
                                        <p:tav tm="0">
                                          <p:val>
                                            <p:fltVal val="90"/>
                                          </p:val>
                                        </p:tav>
                                        <p:tav tm="100000">
                                          <p:val>
                                            <p:fltVal val="0"/>
                                          </p:val>
                                        </p:tav>
                                      </p:tavLst>
                                    </p:anim>
                                    <p:animEffect transition="in" filter="fade">
                                      <p:cBhvr>
                                        <p:cTn id="94" dur="1000"/>
                                        <p:tgtEl>
                                          <p:spTgt spid="29"/>
                                        </p:tgtEl>
                                      </p:cBhvr>
                                    </p:animEffect>
                                  </p:childTnLst>
                                </p:cTn>
                              </p:par>
                            </p:childTnLst>
                          </p:cTn>
                        </p:par>
                      </p:childTnLst>
                    </p:cTn>
                  </p:par>
                  <p:par>
                    <p:cTn id="95" fill="hold">
                      <p:stCondLst>
                        <p:cond delay="indefinite"/>
                      </p:stCondLst>
                      <p:childTnLst>
                        <p:par>
                          <p:cTn id="96" fill="hold">
                            <p:stCondLst>
                              <p:cond delay="0"/>
                            </p:stCondLst>
                            <p:childTnLst>
                              <p:par>
                                <p:cTn id="97" presetID="31" presetClass="entr" presetSubtype="0" fill="hold" grpId="0" nodeType="clickEffect">
                                  <p:stCondLst>
                                    <p:cond delay="0"/>
                                  </p:stCondLst>
                                  <p:childTnLst>
                                    <p:set>
                                      <p:cBhvr>
                                        <p:cTn id="98" dur="1" fill="hold">
                                          <p:stCondLst>
                                            <p:cond delay="0"/>
                                          </p:stCondLst>
                                        </p:cTn>
                                        <p:tgtEl>
                                          <p:spTgt spid="30"/>
                                        </p:tgtEl>
                                        <p:attrNameLst>
                                          <p:attrName>style.visibility</p:attrName>
                                        </p:attrNameLst>
                                      </p:cBhvr>
                                      <p:to>
                                        <p:strVal val="visible"/>
                                      </p:to>
                                    </p:set>
                                    <p:anim calcmode="lin" valueType="num">
                                      <p:cBhvr>
                                        <p:cTn id="99" dur="1000" fill="hold"/>
                                        <p:tgtEl>
                                          <p:spTgt spid="30"/>
                                        </p:tgtEl>
                                        <p:attrNameLst>
                                          <p:attrName>ppt_w</p:attrName>
                                        </p:attrNameLst>
                                      </p:cBhvr>
                                      <p:tavLst>
                                        <p:tav tm="0">
                                          <p:val>
                                            <p:fltVal val="0"/>
                                          </p:val>
                                        </p:tav>
                                        <p:tav tm="100000">
                                          <p:val>
                                            <p:strVal val="#ppt_w"/>
                                          </p:val>
                                        </p:tav>
                                      </p:tavLst>
                                    </p:anim>
                                    <p:anim calcmode="lin" valueType="num">
                                      <p:cBhvr>
                                        <p:cTn id="100" dur="1000" fill="hold"/>
                                        <p:tgtEl>
                                          <p:spTgt spid="30"/>
                                        </p:tgtEl>
                                        <p:attrNameLst>
                                          <p:attrName>ppt_h</p:attrName>
                                        </p:attrNameLst>
                                      </p:cBhvr>
                                      <p:tavLst>
                                        <p:tav tm="0">
                                          <p:val>
                                            <p:fltVal val="0"/>
                                          </p:val>
                                        </p:tav>
                                        <p:tav tm="100000">
                                          <p:val>
                                            <p:strVal val="#ppt_h"/>
                                          </p:val>
                                        </p:tav>
                                      </p:tavLst>
                                    </p:anim>
                                    <p:anim calcmode="lin" valueType="num">
                                      <p:cBhvr>
                                        <p:cTn id="101" dur="1000" fill="hold"/>
                                        <p:tgtEl>
                                          <p:spTgt spid="30"/>
                                        </p:tgtEl>
                                        <p:attrNameLst>
                                          <p:attrName>style.rotation</p:attrName>
                                        </p:attrNameLst>
                                      </p:cBhvr>
                                      <p:tavLst>
                                        <p:tav tm="0">
                                          <p:val>
                                            <p:fltVal val="90"/>
                                          </p:val>
                                        </p:tav>
                                        <p:tav tm="100000">
                                          <p:val>
                                            <p:fltVal val="0"/>
                                          </p:val>
                                        </p:tav>
                                      </p:tavLst>
                                    </p:anim>
                                    <p:animEffect transition="in" filter="fade">
                                      <p:cBhvr>
                                        <p:cTn id="102" dur="1000"/>
                                        <p:tgtEl>
                                          <p:spTgt spid="30"/>
                                        </p:tgtEl>
                                      </p:cBhvr>
                                    </p:animEffect>
                                  </p:childTnLst>
                                </p:cTn>
                              </p:par>
                            </p:childTnLst>
                          </p:cTn>
                        </p:par>
                      </p:childTnLst>
                    </p:cTn>
                  </p:par>
                  <p:par>
                    <p:cTn id="103" fill="hold">
                      <p:stCondLst>
                        <p:cond delay="indefinite"/>
                      </p:stCondLst>
                      <p:childTnLst>
                        <p:par>
                          <p:cTn id="104" fill="hold">
                            <p:stCondLst>
                              <p:cond delay="0"/>
                            </p:stCondLst>
                            <p:childTnLst>
                              <p:par>
                                <p:cTn id="105" presetID="31" presetClass="entr" presetSubtype="0" fill="hold" nodeType="clickEffect">
                                  <p:stCondLst>
                                    <p:cond delay="0"/>
                                  </p:stCondLst>
                                  <p:childTnLst>
                                    <p:set>
                                      <p:cBhvr>
                                        <p:cTn id="106" dur="1" fill="hold">
                                          <p:stCondLst>
                                            <p:cond delay="0"/>
                                          </p:stCondLst>
                                        </p:cTn>
                                        <p:tgtEl>
                                          <p:spTgt spid="36"/>
                                        </p:tgtEl>
                                        <p:attrNameLst>
                                          <p:attrName>style.visibility</p:attrName>
                                        </p:attrNameLst>
                                      </p:cBhvr>
                                      <p:to>
                                        <p:strVal val="visible"/>
                                      </p:to>
                                    </p:set>
                                    <p:anim calcmode="lin" valueType="num">
                                      <p:cBhvr>
                                        <p:cTn id="107" dur="1000" fill="hold"/>
                                        <p:tgtEl>
                                          <p:spTgt spid="36"/>
                                        </p:tgtEl>
                                        <p:attrNameLst>
                                          <p:attrName>ppt_w</p:attrName>
                                        </p:attrNameLst>
                                      </p:cBhvr>
                                      <p:tavLst>
                                        <p:tav tm="0">
                                          <p:val>
                                            <p:fltVal val="0"/>
                                          </p:val>
                                        </p:tav>
                                        <p:tav tm="100000">
                                          <p:val>
                                            <p:strVal val="#ppt_w"/>
                                          </p:val>
                                        </p:tav>
                                      </p:tavLst>
                                    </p:anim>
                                    <p:anim calcmode="lin" valueType="num">
                                      <p:cBhvr>
                                        <p:cTn id="108" dur="1000" fill="hold"/>
                                        <p:tgtEl>
                                          <p:spTgt spid="36"/>
                                        </p:tgtEl>
                                        <p:attrNameLst>
                                          <p:attrName>ppt_h</p:attrName>
                                        </p:attrNameLst>
                                      </p:cBhvr>
                                      <p:tavLst>
                                        <p:tav tm="0">
                                          <p:val>
                                            <p:fltVal val="0"/>
                                          </p:val>
                                        </p:tav>
                                        <p:tav tm="100000">
                                          <p:val>
                                            <p:strVal val="#ppt_h"/>
                                          </p:val>
                                        </p:tav>
                                      </p:tavLst>
                                    </p:anim>
                                    <p:anim calcmode="lin" valueType="num">
                                      <p:cBhvr>
                                        <p:cTn id="109" dur="1000" fill="hold"/>
                                        <p:tgtEl>
                                          <p:spTgt spid="36"/>
                                        </p:tgtEl>
                                        <p:attrNameLst>
                                          <p:attrName>style.rotation</p:attrName>
                                        </p:attrNameLst>
                                      </p:cBhvr>
                                      <p:tavLst>
                                        <p:tav tm="0">
                                          <p:val>
                                            <p:fltVal val="90"/>
                                          </p:val>
                                        </p:tav>
                                        <p:tav tm="100000">
                                          <p:val>
                                            <p:fltVal val="0"/>
                                          </p:val>
                                        </p:tav>
                                      </p:tavLst>
                                    </p:anim>
                                    <p:animEffect transition="in" filter="fade">
                                      <p:cBhvr>
                                        <p:cTn id="110" dur="1000"/>
                                        <p:tgtEl>
                                          <p:spTgt spid="36"/>
                                        </p:tgtEl>
                                      </p:cBhvr>
                                    </p:animEffect>
                                  </p:childTnLst>
                                </p:cTn>
                              </p:par>
                            </p:childTnLst>
                          </p:cTn>
                        </p:par>
                      </p:childTnLst>
                    </p:cTn>
                  </p:par>
                  <p:par>
                    <p:cTn id="111" fill="hold">
                      <p:stCondLst>
                        <p:cond delay="indefinite"/>
                      </p:stCondLst>
                      <p:childTnLst>
                        <p:par>
                          <p:cTn id="112" fill="hold">
                            <p:stCondLst>
                              <p:cond delay="0"/>
                            </p:stCondLst>
                            <p:childTnLst>
                              <p:par>
                                <p:cTn id="113" presetID="31" presetClass="entr" presetSubtype="0" fill="hold" grpId="0" nodeType="clickEffect">
                                  <p:stCondLst>
                                    <p:cond delay="0"/>
                                  </p:stCondLst>
                                  <p:childTnLst>
                                    <p:set>
                                      <p:cBhvr>
                                        <p:cTn id="114" dur="1" fill="hold">
                                          <p:stCondLst>
                                            <p:cond delay="0"/>
                                          </p:stCondLst>
                                        </p:cTn>
                                        <p:tgtEl>
                                          <p:spTgt spid="41"/>
                                        </p:tgtEl>
                                        <p:attrNameLst>
                                          <p:attrName>style.visibility</p:attrName>
                                        </p:attrNameLst>
                                      </p:cBhvr>
                                      <p:to>
                                        <p:strVal val="visible"/>
                                      </p:to>
                                    </p:set>
                                    <p:anim calcmode="lin" valueType="num">
                                      <p:cBhvr>
                                        <p:cTn id="115" dur="1000" fill="hold"/>
                                        <p:tgtEl>
                                          <p:spTgt spid="41"/>
                                        </p:tgtEl>
                                        <p:attrNameLst>
                                          <p:attrName>ppt_w</p:attrName>
                                        </p:attrNameLst>
                                      </p:cBhvr>
                                      <p:tavLst>
                                        <p:tav tm="0">
                                          <p:val>
                                            <p:fltVal val="0"/>
                                          </p:val>
                                        </p:tav>
                                        <p:tav tm="100000">
                                          <p:val>
                                            <p:strVal val="#ppt_w"/>
                                          </p:val>
                                        </p:tav>
                                      </p:tavLst>
                                    </p:anim>
                                    <p:anim calcmode="lin" valueType="num">
                                      <p:cBhvr>
                                        <p:cTn id="116" dur="1000" fill="hold"/>
                                        <p:tgtEl>
                                          <p:spTgt spid="41"/>
                                        </p:tgtEl>
                                        <p:attrNameLst>
                                          <p:attrName>ppt_h</p:attrName>
                                        </p:attrNameLst>
                                      </p:cBhvr>
                                      <p:tavLst>
                                        <p:tav tm="0">
                                          <p:val>
                                            <p:fltVal val="0"/>
                                          </p:val>
                                        </p:tav>
                                        <p:tav tm="100000">
                                          <p:val>
                                            <p:strVal val="#ppt_h"/>
                                          </p:val>
                                        </p:tav>
                                      </p:tavLst>
                                    </p:anim>
                                    <p:anim calcmode="lin" valueType="num">
                                      <p:cBhvr>
                                        <p:cTn id="117" dur="1000" fill="hold"/>
                                        <p:tgtEl>
                                          <p:spTgt spid="41"/>
                                        </p:tgtEl>
                                        <p:attrNameLst>
                                          <p:attrName>style.rotation</p:attrName>
                                        </p:attrNameLst>
                                      </p:cBhvr>
                                      <p:tavLst>
                                        <p:tav tm="0">
                                          <p:val>
                                            <p:fltVal val="90"/>
                                          </p:val>
                                        </p:tav>
                                        <p:tav tm="100000">
                                          <p:val>
                                            <p:fltVal val="0"/>
                                          </p:val>
                                        </p:tav>
                                      </p:tavLst>
                                    </p:anim>
                                    <p:animEffect transition="in" filter="fade">
                                      <p:cBhvr>
                                        <p:cTn id="118" dur="1000"/>
                                        <p:tgtEl>
                                          <p:spTgt spid="41"/>
                                        </p:tgtEl>
                                      </p:cBhvr>
                                    </p:animEffect>
                                  </p:childTnLst>
                                </p:cTn>
                              </p:par>
                            </p:childTnLst>
                          </p:cTn>
                        </p:par>
                      </p:childTnLst>
                    </p:cTn>
                  </p:par>
                  <p:par>
                    <p:cTn id="119" fill="hold">
                      <p:stCondLst>
                        <p:cond delay="indefinite"/>
                      </p:stCondLst>
                      <p:childTnLst>
                        <p:par>
                          <p:cTn id="120" fill="hold">
                            <p:stCondLst>
                              <p:cond delay="0"/>
                            </p:stCondLst>
                            <p:childTnLst>
                              <p:par>
                                <p:cTn id="121" presetID="31" presetClass="entr" presetSubtype="0" fill="hold" grpId="0" nodeType="clickEffect">
                                  <p:stCondLst>
                                    <p:cond delay="0"/>
                                  </p:stCondLst>
                                  <p:childTnLst>
                                    <p:set>
                                      <p:cBhvr>
                                        <p:cTn id="122" dur="1" fill="hold">
                                          <p:stCondLst>
                                            <p:cond delay="0"/>
                                          </p:stCondLst>
                                        </p:cTn>
                                        <p:tgtEl>
                                          <p:spTgt spid="42"/>
                                        </p:tgtEl>
                                        <p:attrNameLst>
                                          <p:attrName>style.visibility</p:attrName>
                                        </p:attrNameLst>
                                      </p:cBhvr>
                                      <p:to>
                                        <p:strVal val="visible"/>
                                      </p:to>
                                    </p:set>
                                    <p:anim calcmode="lin" valueType="num">
                                      <p:cBhvr>
                                        <p:cTn id="123" dur="1000" fill="hold"/>
                                        <p:tgtEl>
                                          <p:spTgt spid="42"/>
                                        </p:tgtEl>
                                        <p:attrNameLst>
                                          <p:attrName>ppt_w</p:attrName>
                                        </p:attrNameLst>
                                      </p:cBhvr>
                                      <p:tavLst>
                                        <p:tav tm="0">
                                          <p:val>
                                            <p:fltVal val="0"/>
                                          </p:val>
                                        </p:tav>
                                        <p:tav tm="100000">
                                          <p:val>
                                            <p:strVal val="#ppt_w"/>
                                          </p:val>
                                        </p:tav>
                                      </p:tavLst>
                                    </p:anim>
                                    <p:anim calcmode="lin" valueType="num">
                                      <p:cBhvr>
                                        <p:cTn id="124" dur="1000" fill="hold"/>
                                        <p:tgtEl>
                                          <p:spTgt spid="42"/>
                                        </p:tgtEl>
                                        <p:attrNameLst>
                                          <p:attrName>ppt_h</p:attrName>
                                        </p:attrNameLst>
                                      </p:cBhvr>
                                      <p:tavLst>
                                        <p:tav tm="0">
                                          <p:val>
                                            <p:fltVal val="0"/>
                                          </p:val>
                                        </p:tav>
                                        <p:tav tm="100000">
                                          <p:val>
                                            <p:strVal val="#ppt_h"/>
                                          </p:val>
                                        </p:tav>
                                      </p:tavLst>
                                    </p:anim>
                                    <p:anim calcmode="lin" valueType="num">
                                      <p:cBhvr>
                                        <p:cTn id="125" dur="1000" fill="hold"/>
                                        <p:tgtEl>
                                          <p:spTgt spid="42"/>
                                        </p:tgtEl>
                                        <p:attrNameLst>
                                          <p:attrName>style.rotation</p:attrName>
                                        </p:attrNameLst>
                                      </p:cBhvr>
                                      <p:tavLst>
                                        <p:tav tm="0">
                                          <p:val>
                                            <p:fltVal val="90"/>
                                          </p:val>
                                        </p:tav>
                                        <p:tav tm="100000">
                                          <p:val>
                                            <p:fltVal val="0"/>
                                          </p:val>
                                        </p:tav>
                                      </p:tavLst>
                                    </p:anim>
                                    <p:animEffect transition="in" filter="fade">
                                      <p:cBhvr>
                                        <p:cTn id="126" dur="1000"/>
                                        <p:tgtEl>
                                          <p:spTgt spid="42"/>
                                        </p:tgtEl>
                                      </p:cBhvr>
                                    </p:animEffect>
                                  </p:childTnLst>
                                </p:cTn>
                              </p:par>
                            </p:childTnLst>
                          </p:cTn>
                        </p:par>
                      </p:childTnLst>
                    </p:cTn>
                  </p:par>
                  <p:par>
                    <p:cTn id="127" fill="hold">
                      <p:stCondLst>
                        <p:cond delay="indefinite"/>
                      </p:stCondLst>
                      <p:childTnLst>
                        <p:par>
                          <p:cTn id="128" fill="hold">
                            <p:stCondLst>
                              <p:cond delay="0"/>
                            </p:stCondLst>
                            <p:childTnLst>
                              <p:par>
                                <p:cTn id="129" presetID="9" presetClass="entr" presetSubtype="0" fill="hold" grpId="0" nodeType="clickEffect">
                                  <p:stCondLst>
                                    <p:cond delay="0"/>
                                  </p:stCondLst>
                                  <p:childTnLst>
                                    <p:set>
                                      <p:cBhvr>
                                        <p:cTn id="130" dur="1" fill="hold">
                                          <p:stCondLst>
                                            <p:cond delay="0"/>
                                          </p:stCondLst>
                                        </p:cTn>
                                        <p:tgtEl>
                                          <p:spTgt spid="43"/>
                                        </p:tgtEl>
                                        <p:attrNameLst>
                                          <p:attrName>style.visibility</p:attrName>
                                        </p:attrNameLst>
                                      </p:cBhvr>
                                      <p:to>
                                        <p:strVal val="visible"/>
                                      </p:to>
                                    </p:set>
                                    <p:animEffect transition="in" filter="dissolve">
                                      <p:cBhvr>
                                        <p:cTn id="131"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5" grpId="0" animBg="1"/>
      <p:bldP spid="15" grpId="1" animBg="1"/>
      <p:bldP spid="22" grpId="0"/>
      <p:bldP spid="20" grpId="0" animBg="1"/>
      <p:bldP spid="22" grpId="1"/>
      <p:bldP spid="20" grpId="1" animBg="1"/>
      <p:bldP spid="23" grpId="0" animBg="1"/>
      <p:bldP spid="23" grpId="1" animBg="1"/>
      <p:bldP spid="24" grpId="0" animBg="1"/>
      <p:bldP spid="24" grpId="1" animBg="1"/>
      <p:bldP spid="25" grpId="0" animBg="1"/>
      <p:bldP spid="25" grpId="1" animBg="1"/>
      <p:bldP spid="26" grpId="0" animBg="1"/>
      <p:bldP spid="26" grpId="1" animBg="1"/>
      <p:bldP spid="28" grpId="0"/>
      <p:bldP spid="27" grpId="0" bldLvl="0" animBg="1"/>
      <p:bldP spid="28" grpId="1"/>
      <p:bldP spid="27" grpId="1" animBg="1"/>
      <p:bldP spid="29" grpId="0" animBg="1"/>
      <p:bldP spid="29" grpId="1" animBg="1"/>
      <p:bldP spid="30" grpId="0" animBg="1"/>
      <p:bldP spid="30" grpId="1" animBg="1"/>
      <p:bldP spid="41" grpId="0"/>
      <p:bldP spid="41" grpId="1"/>
      <p:bldP spid="42" grpId="0"/>
      <p:bldP spid="42" grpId="1"/>
      <p:bldP spid="43" grpId="0"/>
      <p:bldP spid="43" grpId="1"/>
    </p:bldLst>
  </p:timing>
</p:sld>
</file>

<file path=ppt/slides/slide2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20" name="组合 19"/>
          <p:cNvGrpSpPr/>
          <p:nvPr/>
        </p:nvGrpSpPr>
        <p:grpSpPr>
          <a:xfrm>
            <a:off x="433705" y="128270"/>
            <a:ext cx="11353800" cy="4708525"/>
            <a:chOff x="683" y="643"/>
            <a:chExt cx="17880" cy="7415"/>
          </a:xfrm>
        </p:grpSpPr>
        <p:sp>
          <p:nvSpPr>
            <p:cNvPr id="13" name="横卷形 12"/>
            <p:cNvSpPr/>
            <p:nvPr/>
          </p:nvSpPr>
          <p:spPr>
            <a:xfrm>
              <a:off x="683" y="976"/>
              <a:ext cx="17881" cy="7082"/>
            </a:xfrm>
            <a:prstGeom prst="horizontalScroll">
              <a:avLst/>
            </a:prstGeom>
            <a:gradFill>
              <a:gsLst>
                <a:gs pos="0">
                  <a:srgbClr val="D3FBF9"/>
                </a:gs>
                <a:gs pos="100000">
                  <a:srgbClr val="FADD9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en-US" altLang="zh-CN" sz="3200">
                  <a:solidFill>
                    <a:schemeClr val="tx1"/>
                  </a:solidFill>
                  <a:latin typeface="Times New Roman" panose="02020603050405020304" charset="0"/>
                  <a:cs typeface="Times New Roman" panose="02020603050405020304" charset="0"/>
                  <a:sym typeface="+mn-ea"/>
                </a:rPr>
                <a:t>       China’s series of development achievements depend on language as a vital bond for international exchange. As youth of the new era, we should make good use of English as a communication bridge to present a true and multi‑dimensional China to the world, spread China’s voice, and help the world understand China.</a:t>
              </a:r>
              <a:endParaRPr lang="en-US" altLang="zh-CN" sz="3200">
                <a:solidFill>
                  <a:schemeClr val="tx1"/>
                </a:solidFill>
                <a:latin typeface="Times New Roman" panose="02020603050405020304" charset="0"/>
                <a:cs typeface="Times New Roman" panose="02020603050405020304" charset="0"/>
                <a:sym typeface="+mn-ea"/>
              </a:endParaRPr>
            </a:p>
          </p:txBody>
        </p:sp>
        <p:pic>
          <p:nvPicPr>
            <p:cNvPr id="14" name="图片 13" descr="77889b3b57d14d66da5b354a2dd3fd7df0176a55191cd-28aH0C_fw236"/>
            <p:cNvPicPr>
              <a:picLocks noChangeAspect="1"/>
            </p:cNvPicPr>
            <p:nvPr/>
          </p:nvPicPr>
          <p:blipFill>
            <a:blip r:embed="rId2"/>
            <a:stretch>
              <a:fillRect/>
            </a:stretch>
          </p:blipFill>
          <p:spPr>
            <a:xfrm rot="2940000">
              <a:off x="1662" y="533"/>
              <a:ext cx="1796" cy="2016"/>
            </a:xfrm>
            <a:prstGeom prst="rect">
              <a:avLst/>
            </a:prstGeom>
          </p:spPr>
        </p:pic>
      </p:grpSp>
      <p:sp>
        <p:nvSpPr>
          <p:cNvPr id="16" name="双波形 15"/>
          <p:cNvSpPr/>
          <p:nvPr/>
        </p:nvSpPr>
        <p:spPr>
          <a:xfrm>
            <a:off x="1010285" y="4618990"/>
            <a:ext cx="10572750" cy="1987550"/>
          </a:xfrm>
          <a:prstGeom prst="doubleWave">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a:solidFill>
                  <a:schemeClr val="tx1"/>
                </a:solidFill>
                <a:latin typeface="华文楷体" panose="02010600040101010101" charset="-122"/>
                <a:ea typeface="华文楷体" panose="02010600040101010101" charset="-122"/>
                <a:sym typeface="+mn-ea"/>
              </a:rPr>
              <a:t>中国取得的一系列发展成就，有赖于语言作为对外交流的重要纽带。作为新时代青年，我们应当善用英语这座沟通桥梁，向世界展现真实、立体的中国，传递中国声音，让世界读懂中国。</a:t>
            </a:r>
            <a:endParaRPr lang="zh-CN" altLang="en-US" sz="2800">
              <a:solidFill>
                <a:schemeClr val="tx1"/>
              </a:solidFill>
              <a:latin typeface="华文楷体" panose="02010600040101010101" charset="-122"/>
              <a:ea typeface="华文楷体" panose="02010600040101010101" charset="-122"/>
              <a:sym typeface="+mn-ea"/>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1000" fill="hold"/>
                                        <p:tgtEl>
                                          <p:spTgt spid="20"/>
                                        </p:tgtEl>
                                        <p:attrNameLst>
                                          <p:attrName>ppt_w</p:attrName>
                                        </p:attrNameLst>
                                      </p:cBhvr>
                                      <p:tavLst>
                                        <p:tav tm="0">
                                          <p:val>
                                            <p:fltVal val="0"/>
                                          </p:val>
                                        </p:tav>
                                        <p:tav tm="100000">
                                          <p:val>
                                            <p:strVal val="#ppt_w"/>
                                          </p:val>
                                        </p:tav>
                                      </p:tavLst>
                                    </p:anim>
                                    <p:anim calcmode="lin" valueType="num">
                                      <p:cBhvr>
                                        <p:cTn id="8" dur="1000" fill="hold"/>
                                        <p:tgtEl>
                                          <p:spTgt spid="20"/>
                                        </p:tgtEl>
                                        <p:attrNameLst>
                                          <p:attrName>ppt_h</p:attrName>
                                        </p:attrNameLst>
                                      </p:cBhvr>
                                      <p:tavLst>
                                        <p:tav tm="0">
                                          <p:val>
                                            <p:fltVal val="0"/>
                                          </p:val>
                                        </p:tav>
                                        <p:tav tm="100000">
                                          <p:val>
                                            <p:strVal val="#ppt_h"/>
                                          </p:val>
                                        </p:tav>
                                      </p:tavLst>
                                    </p:anim>
                                    <p:anim calcmode="lin" valueType="num">
                                      <p:cBhvr>
                                        <p:cTn id="9" dur="1000" fill="hold"/>
                                        <p:tgtEl>
                                          <p:spTgt spid="20"/>
                                        </p:tgtEl>
                                        <p:attrNameLst>
                                          <p:attrName>style.rotation</p:attrName>
                                        </p:attrNameLst>
                                      </p:cBhvr>
                                      <p:tavLst>
                                        <p:tav tm="0">
                                          <p:val>
                                            <p:fltVal val="90"/>
                                          </p:val>
                                        </p:tav>
                                        <p:tav tm="100000">
                                          <p:val>
                                            <p:fltVal val="0"/>
                                          </p:val>
                                        </p:tav>
                                      </p:tavLst>
                                    </p:anim>
                                    <p:animEffect transition="in" filter="fade">
                                      <p:cBhvr>
                                        <p:cTn id="10" dur="1000"/>
                                        <p:tgtEl>
                                          <p:spTgt spid="2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 calcmode="lin" valueType="num">
                                      <p:cBhvr>
                                        <p:cTn id="13" dur="1000" fill="hold"/>
                                        <p:tgtEl>
                                          <p:spTgt spid="16"/>
                                        </p:tgtEl>
                                        <p:attrNameLst>
                                          <p:attrName>ppt_w</p:attrName>
                                        </p:attrNameLst>
                                      </p:cBhvr>
                                      <p:tavLst>
                                        <p:tav tm="0">
                                          <p:val>
                                            <p:fltVal val="0"/>
                                          </p:val>
                                        </p:tav>
                                        <p:tav tm="100000">
                                          <p:val>
                                            <p:strVal val="#ppt_w"/>
                                          </p:val>
                                        </p:tav>
                                      </p:tavLst>
                                    </p:anim>
                                    <p:anim calcmode="lin" valueType="num">
                                      <p:cBhvr>
                                        <p:cTn id="14" dur="1000" fill="hold"/>
                                        <p:tgtEl>
                                          <p:spTgt spid="16"/>
                                        </p:tgtEl>
                                        <p:attrNameLst>
                                          <p:attrName>ppt_h</p:attrName>
                                        </p:attrNameLst>
                                      </p:cBhvr>
                                      <p:tavLst>
                                        <p:tav tm="0">
                                          <p:val>
                                            <p:fltVal val="0"/>
                                          </p:val>
                                        </p:tav>
                                        <p:tav tm="100000">
                                          <p:val>
                                            <p:strVal val="#ppt_h"/>
                                          </p:val>
                                        </p:tav>
                                      </p:tavLst>
                                    </p:anim>
                                    <p:anim calcmode="lin" valueType="num">
                                      <p:cBhvr>
                                        <p:cTn id="15" dur="1000" fill="hold"/>
                                        <p:tgtEl>
                                          <p:spTgt spid="16"/>
                                        </p:tgtEl>
                                        <p:attrNameLst>
                                          <p:attrName>style.rotation</p:attrName>
                                        </p:attrNameLst>
                                      </p:cBhvr>
                                      <p:tavLst>
                                        <p:tav tm="0">
                                          <p:val>
                                            <p:fltVal val="90"/>
                                          </p:val>
                                        </p:tav>
                                        <p:tav tm="100000">
                                          <p:val>
                                            <p:fltVal val="0"/>
                                          </p:val>
                                        </p:tav>
                                      </p:tavLst>
                                    </p:anim>
                                    <p:animEffect transition="in" filter="fade">
                                      <p:cBhvr>
                                        <p:cTn id="16"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6"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635"/>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en-US" altLang="zh-CN" sz="3200" b="1">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Task for group discussion</a:t>
              </a:r>
              <a:endParaRPr lang="en-US" altLang="zh-CN" sz="3200" b="1">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endParaRPr>
            </a:p>
          </p:txBody>
        </p:sp>
      </p:grpSp>
      <p:sp>
        <p:nvSpPr>
          <p:cNvPr id="13" name="圆角矩形 12"/>
          <p:cNvSpPr/>
          <p:nvPr/>
        </p:nvSpPr>
        <p:spPr>
          <a:xfrm>
            <a:off x="332105" y="848360"/>
            <a:ext cx="11505565" cy="1019810"/>
          </a:xfrm>
          <a:prstGeom prst="roundRect">
            <a:avLst/>
          </a:prstGeom>
          <a:gradFill>
            <a:gsLst>
              <a:gs pos="100000">
                <a:srgbClr val="FBFA7F"/>
              </a:gs>
              <a:gs pos="0">
                <a:srgbClr val="FDBFEA"/>
              </a:gs>
            </a:gsLst>
            <a:lin ang="42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a:solidFill>
                  <a:schemeClr val="tx1"/>
                </a:solidFill>
                <a:latin typeface="Times New Roman" panose="02020603050405020304" charset="0"/>
                <a:cs typeface="Times New Roman" panose="02020603050405020304" charset="0"/>
              </a:rPr>
              <a:t>Task: choose one of China’s development achievements in 2026 and give a   </a:t>
            </a:r>
            <a:endParaRPr lang="en-US" altLang="zh-CN" sz="2800">
              <a:solidFill>
                <a:schemeClr val="tx1"/>
              </a:solidFill>
              <a:latin typeface="Times New Roman" panose="02020603050405020304" charset="0"/>
              <a:cs typeface="Times New Roman" panose="02020603050405020304" charset="0"/>
            </a:endParaRPr>
          </a:p>
          <a:p>
            <a:pPr algn="l"/>
            <a:r>
              <a:rPr lang="en-US" altLang="zh-CN" sz="2800">
                <a:solidFill>
                  <a:schemeClr val="tx1"/>
                </a:solidFill>
                <a:latin typeface="Times New Roman" panose="02020603050405020304" charset="0"/>
                <a:cs typeface="Times New Roman" panose="02020603050405020304" charset="0"/>
              </a:rPr>
              <a:t>         brief introduction to Tom, a foreign friend, with 3-5 English sentences.</a:t>
            </a:r>
            <a:endParaRPr lang="en-US" altLang="zh-CN" sz="2800">
              <a:solidFill>
                <a:schemeClr val="tx1"/>
              </a:solidFill>
              <a:latin typeface="Times New Roman" panose="02020603050405020304" charset="0"/>
              <a:cs typeface="Times New Roman" panose="02020603050405020304" charset="0"/>
            </a:endParaRPr>
          </a:p>
        </p:txBody>
      </p:sp>
      <p:sp>
        <p:nvSpPr>
          <p:cNvPr id="10" name="圆角矩形 9"/>
          <p:cNvSpPr/>
          <p:nvPr/>
        </p:nvSpPr>
        <p:spPr>
          <a:xfrm>
            <a:off x="2739390" y="1972945"/>
            <a:ext cx="6858000" cy="56769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cs typeface="Times New Roman" panose="02020603050405020304" charset="0"/>
              </a:rPr>
              <a:t>Writing model</a:t>
            </a:r>
            <a:r>
              <a:rPr lang="zh-CN" altLang="en-US" sz="2800">
                <a:solidFill>
                  <a:schemeClr val="tx1"/>
                </a:solidFill>
                <a:latin typeface="Times New Roman" panose="02020603050405020304" charset="0"/>
                <a:cs typeface="Times New Roman" panose="02020603050405020304" charset="0"/>
              </a:rPr>
              <a:t>：</a:t>
            </a:r>
            <a:r>
              <a:rPr lang="en-US" altLang="zh-CN" sz="2800">
                <a:solidFill>
                  <a:schemeClr val="tx1"/>
                </a:solidFill>
                <a:latin typeface="Times New Roman" panose="02020603050405020304" charset="0"/>
                <a:cs typeface="Times New Roman" panose="02020603050405020304" charset="0"/>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（主题：</a:t>
            </a: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C</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919</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大飞机）</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1" name="文本框 10"/>
          <p:cNvSpPr txBox="1"/>
          <p:nvPr/>
        </p:nvSpPr>
        <p:spPr>
          <a:xfrm>
            <a:off x="228600" y="2645410"/>
            <a:ext cx="11451590" cy="2339340"/>
          </a:xfrm>
          <a:prstGeom prst="rect">
            <a:avLst/>
          </a:prstGeom>
          <a:ln w="19050">
            <a:solidFill>
              <a:srgbClr val="00B050"/>
            </a:solidFill>
            <a:prstDash val="sysDot"/>
          </a:ln>
        </p:spPr>
        <p:txBody>
          <a:bodyPr wrap="square">
            <a:noAutofit/>
          </a:bodyPr>
          <a:p>
            <a:pPr indent="0" algn="l" fontAlgn="auto">
              <a:lnSpc>
                <a:spcPts val="3500"/>
              </a:lnSpc>
              <a:spcBef>
                <a:spcPct val="0"/>
              </a:spcBef>
              <a:spcAft>
                <a:spcPct val="0"/>
              </a:spcAft>
              <a:buAutoNum type="arabicPeriod"/>
            </a:pPr>
            <a:r>
              <a:rPr lang="en-US" altLang="zh-CN" sz="2800" b="0">
                <a:solidFill>
                  <a:srgbClr val="000000"/>
                </a:solidFill>
                <a:latin typeface="Times New Roman" panose="02020603050405020304" charset="0"/>
                <a:cs typeface="Times New Roman" panose="02020603050405020304" charset="0"/>
              </a:rPr>
              <a:t> The C919 is China’s self-developed large passenger aircraft.</a:t>
            </a:r>
            <a:endParaRPr lang="en-US" altLang="zh-CN" sz="2800" b="0">
              <a:solidFill>
                <a:srgbClr val="000000"/>
              </a:solidFill>
              <a:latin typeface="Times New Roman" panose="02020603050405020304" charset="0"/>
              <a:cs typeface="Times New Roman" panose="02020603050405020304" charset="0"/>
            </a:endParaRPr>
          </a:p>
          <a:p>
            <a:pPr indent="0" algn="l" fontAlgn="auto">
              <a:lnSpc>
                <a:spcPts val="3500"/>
              </a:lnSpc>
              <a:spcBef>
                <a:spcPct val="0"/>
              </a:spcBef>
              <a:spcAft>
                <a:spcPct val="0"/>
              </a:spcAft>
              <a:buAutoNum type="arabicPeriod"/>
            </a:pPr>
            <a:r>
              <a:rPr lang="en-US" altLang="zh-CN" sz="2800" b="0">
                <a:solidFill>
                  <a:srgbClr val="000000"/>
                </a:solidFill>
                <a:latin typeface="Times New Roman" panose="02020603050405020304" charset="0"/>
                <a:cs typeface="Times New Roman" panose="02020603050405020304" charset="0"/>
              </a:rPr>
              <a:t> It marks a huge breakthrough in flight technology.</a:t>
            </a:r>
            <a:endParaRPr lang="en-US" altLang="zh-CN" sz="2800" b="0">
              <a:solidFill>
                <a:srgbClr val="000000"/>
              </a:solidFill>
              <a:latin typeface="Times New Roman" panose="02020603050405020304" charset="0"/>
              <a:cs typeface="Times New Roman" panose="02020603050405020304" charset="0"/>
            </a:endParaRPr>
          </a:p>
          <a:p>
            <a:pPr indent="0" algn="l" fontAlgn="auto">
              <a:lnSpc>
                <a:spcPts val="3500"/>
              </a:lnSpc>
              <a:spcBef>
                <a:spcPct val="0"/>
              </a:spcBef>
              <a:spcAft>
                <a:spcPct val="0"/>
              </a:spcAft>
              <a:buAutoNum type="arabicPeriod"/>
            </a:pPr>
            <a:r>
              <a:rPr lang="en-US" altLang="zh-CN" sz="2800" b="0">
                <a:solidFill>
                  <a:srgbClr val="000000"/>
                </a:solidFill>
                <a:latin typeface="Times New Roman" panose="02020603050405020304" charset="0"/>
                <a:cs typeface="Times New Roman" panose="02020603050405020304" charset="0"/>
              </a:rPr>
              <a:t> More C919 planes are now operating on domestic air routes.</a:t>
            </a:r>
            <a:endParaRPr lang="en-US" altLang="zh-CN" sz="2800" b="0">
              <a:solidFill>
                <a:srgbClr val="000000"/>
              </a:solidFill>
              <a:latin typeface="Times New Roman" panose="02020603050405020304" charset="0"/>
              <a:cs typeface="Times New Roman" panose="02020603050405020304" charset="0"/>
            </a:endParaRPr>
          </a:p>
          <a:p>
            <a:pPr indent="0" algn="l" fontAlgn="auto">
              <a:lnSpc>
                <a:spcPts val="3500"/>
              </a:lnSpc>
              <a:spcBef>
                <a:spcPct val="0"/>
              </a:spcBef>
              <a:spcAft>
                <a:spcPct val="0"/>
              </a:spcAft>
              <a:buAutoNum type="arabicPeriod"/>
            </a:pPr>
            <a:r>
              <a:rPr lang="en-US" altLang="zh-CN" sz="2800" b="0">
                <a:solidFill>
                  <a:srgbClr val="000000"/>
                </a:solidFill>
                <a:latin typeface="Times New Roman" panose="02020603050405020304" charset="0"/>
                <a:cs typeface="Times New Roman" panose="02020603050405020304" charset="0"/>
              </a:rPr>
              <a:t> It shows China’s strength in independent innovation.</a:t>
            </a:r>
            <a:endParaRPr lang="en-US" altLang="zh-CN" sz="2800" b="0">
              <a:solidFill>
                <a:srgbClr val="000000"/>
              </a:solidFill>
              <a:latin typeface="Times New Roman" panose="02020603050405020304" charset="0"/>
              <a:cs typeface="Times New Roman" panose="02020603050405020304" charset="0"/>
            </a:endParaRPr>
          </a:p>
          <a:p>
            <a:pPr indent="0" algn="l" fontAlgn="auto">
              <a:lnSpc>
                <a:spcPts val="3500"/>
              </a:lnSpc>
              <a:spcBef>
                <a:spcPct val="0"/>
              </a:spcBef>
              <a:spcAft>
                <a:spcPct val="0"/>
              </a:spcAft>
              <a:buAutoNum type="arabicPeriod"/>
            </a:pPr>
            <a:r>
              <a:rPr lang="en-US" altLang="zh-CN" sz="2800" b="0">
                <a:solidFill>
                  <a:srgbClr val="000000"/>
                </a:solidFill>
                <a:latin typeface="Times New Roman" panose="02020603050405020304" charset="0"/>
                <a:cs typeface="Times New Roman" panose="02020603050405020304" charset="0"/>
              </a:rPr>
              <a:t> It also promotes international cooperation in the global flight industry.</a:t>
            </a:r>
            <a:endParaRPr lang="en-US" altLang="zh-CN" sz="2800" b="0">
              <a:solidFill>
                <a:srgbClr val="000000"/>
              </a:solidFill>
              <a:latin typeface="Times New Roman" panose="02020603050405020304" charset="0"/>
              <a:cs typeface="Times New Roman" panose="02020603050405020304" charset="0"/>
            </a:endParaRPr>
          </a:p>
        </p:txBody>
      </p:sp>
      <p:sp>
        <p:nvSpPr>
          <p:cNvPr id="14" name="圆角矩形 13"/>
          <p:cNvSpPr/>
          <p:nvPr/>
        </p:nvSpPr>
        <p:spPr>
          <a:xfrm>
            <a:off x="541655" y="5181600"/>
            <a:ext cx="2259330" cy="1439545"/>
          </a:xfrm>
          <a:prstGeom prst="roundRect">
            <a:avLst/>
          </a:prstGeom>
          <a:gradFill>
            <a:gsLst>
              <a:gs pos="0">
                <a:srgbClr val="F8DA77"/>
              </a:gs>
              <a:gs pos="100000">
                <a:srgbClr val="ED6BC9"/>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3200">
                <a:solidFill>
                  <a:schemeClr val="tx1"/>
                </a:solidFill>
                <a:latin typeface="Times New Roman" panose="02020603050405020304" charset="0"/>
                <a:cs typeface="Times New Roman" panose="02020603050405020304" charset="0"/>
                <a:sym typeface="+mn-ea"/>
              </a:rPr>
              <a:t>Reference </a:t>
            </a:r>
            <a:endParaRPr lang="zh-CN" altLang="en-US" sz="3200">
              <a:solidFill>
                <a:schemeClr val="tx1"/>
              </a:solidFill>
              <a:latin typeface="Times New Roman" panose="02020603050405020304" charset="0"/>
              <a:cs typeface="Times New Roman" panose="02020603050405020304" charset="0"/>
              <a:sym typeface="+mn-ea"/>
            </a:endParaRPr>
          </a:p>
          <a:p>
            <a:pPr lvl="0" algn="ctr" defTabSz="914400">
              <a:buClrTx/>
              <a:buSzTx/>
              <a:buFontTx/>
            </a:pPr>
            <a:r>
              <a:rPr lang="zh-CN" altLang="en-US" sz="3200">
                <a:solidFill>
                  <a:schemeClr val="tx1"/>
                </a:solidFill>
                <a:latin typeface="Times New Roman" panose="02020603050405020304" charset="0"/>
                <a:cs typeface="Times New Roman" panose="02020603050405020304" charset="0"/>
                <a:sym typeface="+mn-ea"/>
              </a:rPr>
              <a:t>topics: </a:t>
            </a:r>
            <a:endParaRPr lang="zh-CN" altLang="en-US" sz="3200">
              <a:solidFill>
                <a:schemeClr val="tx1"/>
              </a:solidFill>
              <a:latin typeface="Times New Roman" panose="02020603050405020304" charset="0"/>
              <a:cs typeface="Times New Roman" panose="02020603050405020304" charset="0"/>
              <a:sym typeface="+mn-ea"/>
            </a:endParaRPr>
          </a:p>
        </p:txBody>
      </p:sp>
      <p:sp>
        <p:nvSpPr>
          <p:cNvPr id="15" name="圆角矩形 14"/>
          <p:cNvSpPr/>
          <p:nvPr/>
        </p:nvSpPr>
        <p:spPr>
          <a:xfrm>
            <a:off x="3131185" y="5181600"/>
            <a:ext cx="4993005" cy="65976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rPr>
              <a:t>new quality productive forces</a:t>
            </a:r>
            <a:endParaRPr lang="zh-CN" altLang="en-US" sz="2800">
              <a:solidFill>
                <a:schemeClr val="tx1"/>
              </a:solidFill>
              <a:latin typeface="Times New Roman" panose="02020603050405020304" charset="0"/>
              <a:ea typeface="宋体" panose="02010600030101010101" pitchFamily="2" charset="-122"/>
              <a:cs typeface="Times New Roman" panose="02020603050405020304" charset="0"/>
            </a:endParaRPr>
          </a:p>
        </p:txBody>
      </p:sp>
      <p:sp>
        <p:nvSpPr>
          <p:cNvPr id="16" name="圆角矩形 15"/>
          <p:cNvSpPr/>
          <p:nvPr/>
        </p:nvSpPr>
        <p:spPr>
          <a:xfrm>
            <a:off x="8454390" y="5181600"/>
            <a:ext cx="3225800" cy="65976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artificial intelligence</a:t>
            </a:r>
            <a:endPar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7" name="圆角矩形 16"/>
          <p:cNvSpPr/>
          <p:nvPr/>
        </p:nvSpPr>
        <p:spPr>
          <a:xfrm>
            <a:off x="3189605" y="6020435"/>
            <a:ext cx="2430780" cy="65976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new energy</a:t>
            </a:r>
            <a:endPar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sp>
        <p:nvSpPr>
          <p:cNvPr id="18" name="圆角矩形 17"/>
          <p:cNvSpPr/>
          <p:nvPr/>
        </p:nvSpPr>
        <p:spPr>
          <a:xfrm>
            <a:off x="6800850" y="6020435"/>
            <a:ext cx="4004945" cy="659765"/>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rPr>
              <a:t>CR450 high-speed trains</a:t>
            </a:r>
            <a:endParaRPr lang="en-US" altLang="zh-CN" sz="28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22" name="图片 21" descr="4"/>
          <p:cNvPicPr>
            <a:picLocks noChangeAspect="1"/>
          </p:cNvPicPr>
          <p:nvPr/>
        </p:nvPicPr>
        <p:blipFill>
          <a:blip r:embed="rId3"/>
          <a:stretch>
            <a:fillRect/>
          </a:stretch>
        </p:blipFill>
        <p:spPr>
          <a:xfrm rot="180000">
            <a:off x="264795" y="1169670"/>
            <a:ext cx="2679065" cy="1448435"/>
          </a:xfrm>
          <a:prstGeom prst="rect">
            <a:avLst/>
          </a:prstGeom>
        </p:spPr>
      </p:pic>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1000" fill="hold"/>
                                        <p:tgtEl>
                                          <p:spTgt spid="13"/>
                                        </p:tgtEl>
                                        <p:attrNameLst>
                                          <p:attrName>ppt_w</p:attrName>
                                        </p:attrNameLst>
                                      </p:cBhvr>
                                      <p:tavLst>
                                        <p:tav tm="0">
                                          <p:val>
                                            <p:fltVal val="0"/>
                                          </p:val>
                                        </p:tav>
                                        <p:tav tm="100000">
                                          <p:val>
                                            <p:strVal val="#ppt_w"/>
                                          </p:val>
                                        </p:tav>
                                      </p:tavLst>
                                    </p:anim>
                                    <p:anim calcmode="lin" valueType="num">
                                      <p:cBhvr>
                                        <p:cTn id="8" dur="1000" fill="hold"/>
                                        <p:tgtEl>
                                          <p:spTgt spid="13"/>
                                        </p:tgtEl>
                                        <p:attrNameLst>
                                          <p:attrName>ppt_h</p:attrName>
                                        </p:attrNameLst>
                                      </p:cBhvr>
                                      <p:tavLst>
                                        <p:tav tm="0">
                                          <p:val>
                                            <p:fltVal val="0"/>
                                          </p:val>
                                        </p:tav>
                                        <p:tav tm="100000">
                                          <p:val>
                                            <p:strVal val="#ppt_h"/>
                                          </p:val>
                                        </p:tav>
                                      </p:tavLst>
                                    </p:anim>
                                    <p:anim calcmode="lin" valueType="num">
                                      <p:cBhvr>
                                        <p:cTn id="9" dur="1000" fill="hold"/>
                                        <p:tgtEl>
                                          <p:spTgt spid="13"/>
                                        </p:tgtEl>
                                        <p:attrNameLst>
                                          <p:attrName>style.rotation</p:attrName>
                                        </p:attrNameLst>
                                      </p:cBhvr>
                                      <p:tavLst>
                                        <p:tav tm="0">
                                          <p:val>
                                            <p:fltVal val="90"/>
                                          </p:val>
                                        </p:tav>
                                        <p:tav tm="100000">
                                          <p:val>
                                            <p:fltVal val="0"/>
                                          </p:val>
                                        </p:tav>
                                      </p:tavLst>
                                    </p:anim>
                                    <p:animEffect transition="in" filter="fade">
                                      <p:cBhvr>
                                        <p:cTn id="10" dur="10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anim calcmode="lin" valueType="num">
                                      <p:cBhvr>
                                        <p:cTn id="15" dur="1000" fill="hold"/>
                                        <p:tgtEl>
                                          <p:spTgt spid="22"/>
                                        </p:tgtEl>
                                        <p:attrNameLst>
                                          <p:attrName>ppt_w</p:attrName>
                                        </p:attrNameLst>
                                      </p:cBhvr>
                                      <p:tavLst>
                                        <p:tav tm="0">
                                          <p:val>
                                            <p:fltVal val="0"/>
                                          </p:val>
                                        </p:tav>
                                        <p:tav tm="100000">
                                          <p:val>
                                            <p:strVal val="#ppt_w"/>
                                          </p:val>
                                        </p:tav>
                                      </p:tavLst>
                                    </p:anim>
                                    <p:anim calcmode="lin" valueType="num">
                                      <p:cBhvr>
                                        <p:cTn id="16" dur="1000" fill="hold"/>
                                        <p:tgtEl>
                                          <p:spTgt spid="22"/>
                                        </p:tgtEl>
                                        <p:attrNameLst>
                                          <p:attrName>ppt_h</p:attrName>
                                        </p:attrNameLst>
                                      </p:cBhvr>
                                      <p:tavLst>
                                        <p:tav tm="0">
                                          <p:val>
                                            <p:fltVal val="0"/>
                                          </p:val>
                                        </p:tav>
                                        <p:tav tm="100000">
                                          <p:val>
                                            <p:strVal val="#ppt_h"/>
                                          </p:val>
                                        </p:tav>
                                      </p:tavLst>
                                    </p:anim>
                                    <p:anim calcmode="lin" valueType="num">
                                      <p:cBhvr>
                                        <p:cTn id="17" dur="1000" fill="hold"/>
                                        <p:tgtEl>
                                          <p:spTgt spid="22"/>
                                        </p:tgtEl>
                                        <p:attrNameLst>
                                          <p:attrName>style.rotation</p:attrName>
                                        </p:attrNameLst>
                                      </p:cBhvr>
                                      <p:tavLst>
                                        <p:tav tm="0">
                                          <p:val>
                                            <p:fltVal val="90"/>
                                          </p:val>
                                        </p:tav>
                                        <p:tav tm="100000">
                                          <p:val>
                                            <p:fltVal val="0"/>
                                          </p:val>
                                        </p:tav>
                                      </p:tavLst>
                                    </p:anim>
                                    <p:animEffect transition="in" filter="fade">
                                      <p:cBhvr>
                                        <p:cTn id="18" dur="1000"/>
                                        <p:tgtEl>
                                          <p:spTgt spid="22"/>
                                        </p:tgtEl>
                                      </p:cBhvr>
                                    </p:animEffect>
                                  </p:childTnLst>
                                </p:cTn>
                              </p:par>
                              <p:par>
                                <p:cTn id="19" presetID="31" presetClass="entr" presetSubtype="0"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p:cTn id="21" dur="1000" fill="hold"/>
                                        <p:tgtEl>
                                          <p:spTgt spid="10"/>
                                        </p:tgtEl>
                                        <p:attrNameLst>
                                          <p:attrName>ppt_w</p:attrName>
                                        </p:attrNameLst>
                                      </p:cBhvr>
                                      <p:tavLst>
                                        <p:tav tm="0">
                                          <p:val>
                                            <p:fltVal val="0"/>
                                          </p:val>
                                        </p:tav>
                                        <p:tav tm="100000">
                                          <p:val>
                                            <p:strVal val="#ppt_w"/>
                                          </p:val>
                                        </p:tav>
                                      </p:tavLst>
                                    </p:anim>
                                    <p:anim calcmode="lin" valueType="num">
                                      <p:cBhvr>
                                        <p:cTn id="22" dur="1000" fill="hold"/>
                                        <p:tgtEl>
                                          <p:spTgt spid="10"/>
                                        </p:tgtEl>
                                        <p:attrNameLst>
                                          <p:attrName>ppt_h</p:attrName>
                                        </p:attrNameLst>
                                      </p:cBhvr>
                                      <p:tavLst>
                                        <p:tav tm="0">
                                          <p:val>
                                            <p:fltVal val="0"/>
                                          </p:val>
                                        </p:tav>
                                        <p:tav tm="100000">
                                          <p:val>
                                            <p:strVal val="#ppt_h"/>
                                          </p:val>
                                        </p:tav>
                                      </p:tavLst>
                                    </p:anim>
                                    <p:anim calcmode="lin" valueType="num">
                                      <p:cBhvr>
                                        <p:cTn id="23" dur="1000" fill="hold"/>
                                        <p:tgtEl>
                                          <p:spTgt spid="10"/>
                                        </p:tgtEl>
                                        <p:attrNameLst>
                                          <p:attrName>style.rotation</p:attrName>
                                        </p:attrNameLst>
                                      </p:cBhvr>
                                      <p:tavLst>
                                        <p:tav tm="0">
                                          <p:val>
                                            <p:fltVal val="90"/>
                                          </p:val>
                                        </p:tav>
                                        <p:tav tm="100000">
                                          <p:val>
                                            <p:fltVal val="0"/>
                                          </p:val>
                                        </p:tav>
                                      </p:tavLst>
                                    </p:anim>
                                    <p:animEffect transition="in" filter="fade">
                                      <p:cBhvr>
                                        <p:cTn id="24" dur="1000"/>
                                        <p:tgtEl>
                                          <p:spTgt spid="10"/>
                                        </p:tgtEl>
                                      </p:cBhvr>
                                    </p:animEffect>
                                  </p:childTnLst>
                                </p:cTn>
                              </p:par>
                            </p:childTnLst>
                          </p:cTn>
                        </p:par>
                      </p:childTnLst>
                    </p:cTn>
                  </p:par>
                  <p:par>
                    <p:cTn id="25" fill="hold">
                      <p:stCondLst>
                        <p:cond delay="indefinite"/>
                      </p:stCondLst>
                      <p:childTnLst>
                        <p:par>
                          <p:cTn id="26" fill="hold">
                            <p:stCondLst>
                              <p:cond delay="0"/>
                            </p:stCondLst>
                            <p:childTnLst>
                              <p:par>
                                <p:cTn id="27" presetID="31" presetClass="entr" presetSubtype="0" fill="hold" grpId="0" nodeType="click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1000" fill="hold"/>
                                        <p:tgtEl>
                                          <p:spTgt spid="11"/>
                                        </p:tgtEl>
                                        <p:attrNameLst>
                                          <p:attrName>ppt_w</p:attrName>
                                        </p:attrNameLst>
                                      </p:cBhvr>
                                      <p:tavLst>
                                        <p:tav tm="0">
                                          <p:val>
                                            <p:fltVal val="0"/>
                                          </p:val>
                                        </p:tav>
                                        <p:tav tm="100000">
                                          <p:val>
                                            <p:strVal val="#ppt_w"/>
                                          </p:val>
                                        </p:tav>
                                      </p:tavLst>
                                    </p:anim>
                                    <p:anim calcmode="lin" valueType="num">
                                      <p:cBhvr>
                                        <p:cTn id="30" dur="1000" fill="hold"/>
                                        <p:tgtEl>
                                          <p:spTgt spid="11"/>
                                        </p:tgtEl>
                                        <p:attrNameLst>
                                          <p:attrName>ppt_h</p:attrName>
                                        </p:attrNameLst>
                                      </p:cBhvr>
                                      <p:tavLst>
                                        <p:tav tm="0">
                                          <p:val>
                                            <p:fltVal val="0"/>
                                          </p:val>
                                        </p:tav>
                                        <p:tav tm="100000">
                                          <p:val>
                                            <p:strVal val="#ppt_h"/>
                                          </p:val>
                                        </p:tav>
                                      </p:tavLst>
                                    </p:anim>
                                    <p:anim calcmode="lin" valueType="num">
                                      <p:cBhvr>
                                        <p:cTn id="31" dur="1000" fill="hold"/>
                                        <p:tgtEl>
                                          <p:spTgt spid="11"/>
                                        </p:tgtEl>
                                        <p:attrNameLst>
                                          <p:attrName>style.rotation</p:attrName>
                                        </p:attrNameLst>
                                      </p:cBhvr>
                                      <p:tavLst>
                                        <p:tav tm="0">
                                          <p:val>
                                            <p:fltVal val="90"/>
                                          </p:val>
                                        </p:tav>
                                        <p:tav tm="100000">
                                          <p:val>
                                            <p:fltVal val="0"/>
                                          </p:val>
                                        </p:tav>
                                      </p:tavLst>
                                    </p:anim>
                                    <p:animEffect transition="in" filter="fade">
                                      <p:cBhvr>
                                        <p:cTn id="32" dur="10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31" presetClass="entr" presetSubtype="0" fill="hold" grpId="0" nodeType="click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000" fill="hold"/>
                                        <p:tgtEl>
                                          <p:spTgt spid="14"/>
                                        </p:tgtEl>
                                        <p:attrNameLst>
                                          <p:attrName>ppt_w</p:attrName>
                                        </p:attrNameLst>
                                      </p:cBhvr>
                                      <p:tavLst>
                                        <p:tav tm="0">
                                          <p:val>
                                            <p:fltVal val="0"/>
                                          </p:val>
                                        </p:tav>
                                        <p:tav tm="100000">
                                          <p:val>
                                            <p:strVal val="#ppt_w"/>
                                          </p:val>
                                        </p:tav>
                                      </p:tavLst>
                                    </p:anim>
                                    <p:anim calcmode="lin" valueType="num">
                                      <p:cBhvr>
                                        <p:cTn id="38" dur="1000" fill="hold"/>
                                        <p:tgtEl>
                                          <p:spTgt spid="14"/>
                                        </p:tgtEl>
                                        <p:attrNameLst>
                                          <p:attrName>ppt_h</p:attrName>
                                        </p:attrNameLst>
                                      </p:cBhvr>
                                      <p:tavLst>
                                        <p:tav tm="0">
                                          <p:val>
                                            <p:fltVal val="0"/>
                                          </p:val>
                                        </p:tav>
                                        <p:tav tm="100000">
                                          <p:val>
                                            <p:strVal val="#ppt_h"/>
                                          </p:val>
                                        </p:tav>
                                      </p:tavLst>
                                    </p:anim>
                                    <p:anim calcmode="lin" valueType="num">
                                      <p:cBhvr>
                                        <p:cTn id="39" dur="1000" fill="hold"/>
                                        <p:tgtEl>
                                          <p:spTgt spid="14"/>
                                        </p:tgtEl>
                                        <p:attrNameLst>
                                          <p:attrName>style.rotation</p:attrName>
                                        </p:attrNameLst>
                                      </p:cBhvr>
                                      <p:tavLst>
                                        <p:tav tm="0">
                                          <p:val>
                                            <p:fltVal val="90"/>
                                          </p:val>
                                        </p:tav>
                                        <p:tav tm="100000">
                                          <p:val>
                                            <p:fltVal val="0"/>
                                          </p:val>
                                        </p:tav>
                                      </p:tavLst>
                                    </p:anim>
                                    <p:animEffect transition="in" filter="fade">
                                      <p:cBhvr>
                                        <p:cTn id="40" dur="1000"/>
                                        <p:tgtEl>
                                          <p:spTgt spid="14"/>
                                        </p:tgtEl>
                                      </p:cBhvr>
                                    </p:animEffect>
                                  </p:childTnLst>
                                </p:cTn>
                              </p:par>
                            </p:childTnLst>
                          </p:cTn>
                        </p:par>
                      </p:childTnLst>
                    </p:cTn>
                  </p:par>
                  <p:par>
                    <p:cTn id="41" fill="hold">
                      <p:stCondLst>
                        <p:cond delay="indefinite"/>
                      </p:stCondLst>
                      <p:childTnLst>
                        <p:par>
                          <p:cTn id="42" fill="hold">
                            <p:stCondLst>
                              <p:cond delay="0"/>
                            </p:stCondLst>
                            <p:childTnLst>
                              <p:par>
                                <p:cTn id="43" presetID="31" presetClass="entr" presetSubtype="0" fill="hold" grpId="0" nodeType="clickEffect">
                                  <p:stCondLst>
                                    <p:cond delay="0"/>
                                  </p:stCondLst>
                                  <p:childTnLst>
                                    <p:set>
                                      <p:cBhvr>
                                        <p:cTn id="44" dur="1" fill="hold">
                                          <p:stCondLst>
                                            <p:cond delay="0"/>
                                          </p:stCondLst>
                                        </p:cTn>
                                        <p:tgtEl>
                                          <p:spTgt spid="15"/>
                                        </p:tgtEl>
                                        <p:attrNameLst>
                                          <p:attrName>style.visibility</p:attrName>
                                        </p:attrNameLst>
                                      </p:cBhvr>
                                      <p:to>
                                        <p:strVal val="visible"/>
                                      </p:to>
                                    </p:set>
                                    <p:anim calcmode="lin" valueType="num">
                                      <p:cBhvr>
                                        <p:cTn id="45" dur="1000" fill="hold"/>
                                        <p:tgtEl>
                                          <p:spTgt spid="15"/>
                                        </p:tgtEl>
                                        <p:attrNameLst>
                                          <p:attrName>ppt_w</p:attrName>
                                        </p:attrNameLst>
                                      </p:cBhvr>
                                      <p:tavLst>
                                        <p:tav tm="0">
                                          <p:val>
                                            <p:fltVal val="0"/>
                                          </p:val>
                                        </p:tav>
                                        <p:tav tm="100000">
                                          <p:val>
                                            <p:strVal val="#ppt_w"/>
                                          </p:val>
                                        </p:tav>
                                      </p:tavLst>
                                    </p:anim>
                                    <p:anim calcmode="lin" valueType="num">
                                      <p:cBhvr>
                                        <p:cTn id="46" dur="1000" fill="hold"/>
                                        <p:tgtEl>
                                          <p:spTgt spid="15"/>
                                        </p:tgtEl>
                                        <p:attrNameLst>
                                          <p:attrName>ppt_h</p:attrName>
                                        </p:attrNameLst>
                                      </p:cBhvr>
                                      <p:tavLst>
                                        <p:tav tm="0">
                                          <p:val>
                                            <p:fltVal val="0"/>
                                          </p:val>
                                        </p:tav>
                                        <p:tav tm="100000">
                                          <p:val>
                                            <p:strVal val="#ppt_h"/>
                                          </p:val>
                                        </p:tav>
                                      </p:tavLst>
                                    </p:anim>
                                    <p:anim calcmode="lin" valueType="num">
                                      <p:cBhvr>
                                        <p:cTn id="47" dur="1000" fill="hold"/>
                                        <p:tgtEl>
                                          <p:spTgt spid="15"/>
                                        </p:tgtEl>
                                        <p:attrNameLst>
                                          <p:attrName>style.rotation</p:attrName>
                                        </p:attrNameLst>
                                      </p:cBhvr>
                                      <p:tavLst>
                                        <p:tav tm="0">
                                          <p:val>
                                            <p:fltVal val="90"/>
                                          </p:val>
                                        </p:tav>
                                        <p:tav tm="100000">
                                          <p:val>
                                            <p:fltVal val="0"/>
                                          </p:val>
                                        </p:tav>
                                      </p:tavLst>
                                    </p:anim>
                                    <p:animEffect transition="in" filter="fade">
                                      <p:cBhvr>
                                        <p:cTn id="48" dur="1000"/>
                                        <p:tgtEl>
                                          <p:spTgt spid="15"/>
                                        </p:tgtEl>
                                      </p:cBhvr>
                                    </p:animEffect>
                                  </p:childTnLst>
                                </p:cTn>
                              </p:par>
                              <p:par>
                                <p:cTn id="49" presetID="31" presetClass="entr" presetSubtype="0" fill="hold" grpId="0" nodeType="withEffect">
                                  <p:stCondLst>
                                    <p:cond delay="0"/>
                                  </p:stCondLst>
                                  <p:childTnLst>
                                    <p:set>
                                      <p:cBhvr>
                                        <p:cTn id="50" dur="1" fill="hold">
                                          <p:stCondLst>
                                            <p:cond delay="0"/>
                                          </p:stCondLst>
                                        </p:cTn>
                                        <p:tgtEl>
                                          <p:spTgt spid="16"/>
                                        </p:tgtEl>
                                        <p:attrNameLst>
                                          <p:attrName>style.visibility</p:attrName>
                                        </p:attrNameLst>
                                      </p:cBhvr>
                                      <p:to>
                                        <p:strVal val="visible"/>
                                      </p:to>
                                    </p:set>
                                    <p:anim calcmode="lin" valueType="num">
                                      <p:cBhvr>
                                        <p:cTn id="51" dur="1000" fill="hold"/>
                                        <p:tgtEl>
                                          <p:spTgt spid="16"/>
                                        </p:tgtEl>
                                        <p:attrNameLst>
                                          <p:attrName>ppt_w</p:attrName>
                                        </p:attrNameLst>
                                      </p:cBhvr>
                                      <p:tavLst>
                                        <p:tav tm="0">
                                          <p:val>
                                            <p:fltVal val="0"/>
                                          </p:val>
                                        </p:tav>
                                        <p:tav tm="100000">
                                          <p:val>
                                            <p:strVal val="#ppt_w"/>
                                          </p:val>
                                        </p:tav>
                                      </p:tavLst>
                                    </p:anim>
                                    <p:anim calcmode="lin" valueType="num">
                                      <p:cBhvr>
                                        <p:cTn id="52" dur="1000" fill="hold"/>
                                        <p:tgtEl>
                                          <p:spTgt spid="16"/>
                                        </p:tgtEl>
                                        <p:attrNameLst>
                                          <p:attrName>ppt_h</p:attrName>
                                        </p:attrNameLst>
                                      </p:cBhvr>
                                      <p:tavLst>
                                        <p:tav tm="0">
                                          <p:val>
                                            <p:fltVal val="0"/>
                                          </p:val>
                                        </p:tav>
                                        <p:tav tm="100000">
                                          <p:val>
                                            <p:strVal val="#ppt_h"/>
                                          </p:val>
                                        </p:tav>
                                      </p:tavLst>
                                    </p:anim>
                                    <p:anim calcmode="lin" valueType="num">
                                      <p:cBhvr>
                                        <p:cTn id="53" dur="1000" fill="hold"/>
                                        <p:tgtEl>
                                          <p:spTgt spid="16"/>
                                        </p:tgtEl>
                                        <p:attrNameLst>
                                          <p:attrName>style.rotation</p:attrName>
                                        </p:attrNameLst>
                                      </p:cBhvr>
                                      <p:tavLst>
                                        <p:tav tm="0">
                                          <p:val>
                                            <p:fltVal val="90"/>
                                          </p:val>
                                        </p:tav>
                                        <p:tav tm="100000">
                                          <p:val>
                                            <p:fltVal val="0"/>
                                          </p:val>
                                        </p:tav>
                                      </p:tavLst>
                                    </p:anim>
                                    <p:animEffect transition="in" filter="fade">
                                      <p:cBhvr>
                                        <p:cTn id="54" dur="1000"/>
                                        <p:tgtEl>
                                          <p:spTgt spid="16"/>
                                        </p:tgtEl>
                                      </p:cBhvr>
                                    </p:animEffect>
                                  </p:childTnLst>
                                </p:cTn>
                              </p:par>
                              <p:par>
                                <p:cTn id="55" presetID="31" presetClass="entr" presetSubtype="0"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1000" fill="hold"/>
                                        <p:tgtEl>
                                          <p:spTgt spid="17"/>
                                        </p:tgtEl>
                                        <p:attrNameLst>
                                          <p:attrName>ppt_w</p:attrName>
                                        </p:attrNameLst>
                                      </p:cBhvr>
                                      <p:tavLst>
                                        <p:tav tm="0">
                                          <p:val>
                                            <p:fltVal val="0"/>
                                          </p:val>
                                        </p:tav>
                                        <p:tav tm="100000">
                                          <p:val>
                                            <p:strVal val="#ppt_w"/>
                                          </p:val>
                                        </p:tav>
                                      </p:tavLst>
                                    </p:anim>
                                    <p:anim calcmode="lin" valueType="num">
                                      <p:cBhvr>
                                        <p:cTn id="58" dur="1000" fill="hold"/>
                                        <p:tgtEl>
                                          <p:spTgt spid="17"/>
                                        </p:tgtEl>
                                        <p:attrNameLst>
                                          <p:attrName>ppt_h</p:attrName>
                                        </p:attrNameLst>
                                      </p:cBhvr>
                                      <p:tavLst>
                                        <p:tav tm="0">
                                          <p:val>
                                            <p:fltVal val="0"/>
                                          </p:val>
                                        </p:tav>
                                        <p:tav tm="100000">
                                          <p:val>
                                            <p:strVal val="#ppt_h"/>
                                          </p:val>
                                        </p:tav>
                                      </p:tavLst>
                                    </p:anim>
                                    <p:anim calcmode="lin" valueType="num">
                                      <p:cBhvr>
                                        <p:cTn id="59" dur="1000" fill="hold"/>
                                        <p:tgtEl>
                                          <p:spTgt spid="17"/>
                                        </p:tgtEl>
                                        <p:attrNameLst>
                                          <p:attrName>style.rotation</p:attrName>
                                        </p:attrNameLst>
                                      </p:cBhvr>
                                      <p:tavLst>
                                        <p:tav tm="0">
                                          <p:val>
                                            <p:fltVal val="90"/>
                                          </p:val>
                                        </p:tav>
                                        <p:tav tm="100000">
                                          <p:val>
                                            <p:fltVal val="0"/>
                                          </p:val>
                                        </p:tav>
                                      </p:tavLst>
                                    </p:anim>
                                    <p:animEffect transition="in" filter="fade">
                                      <p:cBhvr>
                                        <p:cTn id="60" dur="1000"/>
                                        <p:tgtEl>
                                          <p:spTgt spid="17"/>
                                        </p:tgtEl>
                                      </p:cBhvr>
                                    </p:animEffect>
                                  </p:childTnLst>
                                </p:cTn>
                              </p:par>
                              <p:par>
                                <p:cTn id="61" presetID="31" presetClass="entr" presetSubtype="0" fill="hold" grpId="0" nodeType="withEffect">
                                  <p:stCondLst>
                                    <p:cond delay="0"/>
                                  </p:stCondLst>
                                  <p:childTnLst>
                                    <p:set>
                                      <p:cBhvr>
                                        <p:cTn id="62" dur="1" fill="hold">
                                          <p:stCondLst>
                                            <p:cond delay="0"/>
                                          </p:stCondLst>
                                        </p:cTn>
                                        <p:tgtEl>
                                          <p:spTgt spid="18"/>
                                        </p:tgtEl>
                                        <p:attrNameLst>
                                          <p:attrName>style.visibility</p:attrName>
                                        </p:attrNameLst>
                                      </p:cBhvr>
                                      <p:to>
                                        <p:strVal val="visible"/>
                                      </p:to>
                                    </p:set>
                                    <p:anim calcmode="lin" valueType="num">
                                      <p:cBhvr>
                                        <p:cTn id="63" dur="1000" fill="hold"/>
                                        <p:tgtEl>
                                          <p:spTgt spid="18"/>
                                        </p:tgtEl>
                                        <p:attrNameLst>
                                          <p:attrName>ppt_w</p:attrName>
                                        </p:attrNameLst>
                                      </p:cBhvr>
                                      <p:tavLst>
                                        <p:tav tm="0">
                                          <p:val>
                                            <p:fltVal val="0"/>
                                          </p:val>
                                        </p:tav>
                                        <p:tav tm="100000">
                                          <p:val>
                                            <p:strVal val="#ppt_w"/>
                                          </p:val>
                                        </p:tav>
                                      </p:tavLst>
                                    </p:anim>
                                    <p:anim calcmode="lin" valueType="num">
                                      <p:cBhvr>
                                        <p:cTn id="64" dur="1000" fill="hold"/>
                                        <p:tgtEl>
                                          <p:spTgt spid="18"/>
                                        </p:tgtEl>
                                        <p:attrNameLst>
                                          <p:attrName>ppt_h</p:attrName>
                                        </p:attrNameLst>
                                      </p:cBhvr>
                                      <p:tavLst>
                                        <p:tav tm="0">
                                          <p:val>
                                            <p:fltVal val="0"/>
                                          </p:val>
                                        </p:tav>
                                        <p:tav tm="100000">
                                          <p:val>
                                            <p:strVal val="#ppt_h"/>
                                          </p:val>
                                        </p:tav>
                                      </p:tavLst>
                                    </p:anim>
                                    <p:anim calcmode="lin" valueType="num">
                                      <p:cBhvr>
                                        <p:cTn id="65" dur="1000" fill="hold"/>
                                        <p:tgtEl>
                                          <p:spTgt spid="18"/>
                                        </p:tgtEl>
                                        <p:attrNameLst>
                                          <p:attrName>style.rotation</p:attrName>
                                        </p:attrNameLst>
                                      </p:cBhvr>
                                      <p:tavLst>
                                        <p:tav tm="0">
                                          <p:val>
                                            <p:fltVal val="90"/>
                                          </p:val>
                                        </p:tav>
                                        <p:tav tm="100000">
                                          <p:val>
                                            <p:fltVal val="0"/>
                                          </p:val>
                                        </p:tav>
                                      </p:tavLst>
                                    </p:anim>
                                    <p:animEffect transition="in" filter="fade">
                                      <p:cBhvr>
                                        <p:cTn id="66"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3" grpId="1" animBg="1"/>
      <p:bldP spid="10" grpId="0" animBg="1"/>
      <p:bldP spid="10" grpId="1" animBg="1"/>
      <p:bldP spid="11" grpId="0" animBg="1"/>
      <p:bldP spid="11" grpId="1" animBg="1"/>
      <p:bldP spid="14" grpId="0" animBg="1"/>
      <p:bldP spid="14" grpId="1" animBg="1"/>
      <p:bldP spid="15" grpId="0" animBg="1"/>
      <p:bldP spid="16" grpId="0" animBg="1"/>
      <p:bldP spid="17" grpId="0" animBg="1"/>
      <p:bldP spid="18" grpId="0" animBg="1"/>
      <p:bldP spid="15" grpId="1" animBg="1"/>
      <p:bldP spid="16" grpId="1" animBg="1"/>
      <p:bldP spid="17" grpId="1" animBg="1"/>
      <p:bldP spid="18" grpId="1" animBg="1"/>
    </p:bldLst>
  </p:timing>
</p:sld>
</file>

<file path=ppt/slides/slide2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6477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635"/>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ts val="3500"/>
                </a:lnSpc>
                <a:buClrTx/>
                <a:buSzTx/>
                <a:buFontTx/>
                <a:buNone/>
              </a:pPr>
              <a:r>
                <a:rPr lang="en-US" altLang="zh-CN" sz="3200" b="1">
                  <a:solidFill>
                    <a:srgbClr val="000000"/>
                  </a:solidFill>
                  <a:latin typeface="Times New Roman" panose="02020603050405020304" charset="0"/>
                  <a:cs typeface="Times New Roman" panose="02020603050405020304" charset="0"/>
                  <a:sym typeface="Noto Sans SC" panose="020B0200000000000000" charset="-122"/>
                </a:rPr>
                <a:t>Re‑march the Long March</a:t>
              </a:r>
              <a:r>
                <a:rPr lang="en-US" altLang="zh-CN" sz="3200">
                  <a:solidFill>
                    <a:srgbClr val="000000"/>
                  </a:solidFill>
                  <a:latin typeface="华文楷体" panose="02010600040101010101" charset="-122"/>
                  <a:ea typeface="华文楷体" panose="02010600040101010101" charset="-122"/>
                  <a:cs typeface="华文楷体" panose="02010600040101010101" charset="-122"/>
                  <a:sym typeface="Noto Sans SC" panose="020B0200000000000000" charset="-122"/>
                </a:rPr>
                <a:t>(</a:t>
              </a:r>
              <a:r>
                <a:rPr lang="zh-CN" altLang="en-US" sz="3200">
                  <a:solidFill>
                    <a:srgbClr val="000000"/>
                  </a:solidFill>
                  <a:latin typeface="华文楷体" panose="02010600040101010101" charset="-122"/>
                  <a:ea typeface="华文楷体" panose="02010600040101010101" charset="-122"/>
                  <a:cs typeface="华文楷体" panose="02010600040101010101" charset="-122"/>
                  <a:sym typeface="Noto Sans SC" panose="020B0200000000000000" charset="-122"/>
                </a:rPr>
                <a:t>重走长征路</a:t>
              </a:r>
              <a:r>
                <a:rPr lang="en-US" altLang="zh-CN" sz="3200">
                  <a:solidFill>
                    <a:srgbClr val="000000"/>
                  </a:solidFill>
                  <a:latin typeface="华文楷体" panose="02010600040101010101" charset="-122"/>
                  <a:ea typeface="华文楷体" panose="02010600040101010101" charset="-122"/>
                  <a:cs typeface="华文楷体" panose="02010600040101010101" charset="-122"/>
                  <a:sym typeface="Noto Sans SC" panose="020B0200000000000000" charset="-122"/>
                </a:rPr>
                <a:t>)</a:t>
              </a:r>
              <a:endParaRPr lang="zh-CN" altLang="en-US" sz="3200">
                <a:solidFill>
                  <a:srgbClr val="000000"/>
                </a:solidFill>
                <a:latin typeface="华文楷体" panose="02010600040101010101" charset="-122"/>
                <a:ea typeface="华文楷体" panose="02010600040101010101" charset="-122"/>
                <a:cs typeface="华文楷体" panose="02010600040101010101" charset="-122"/>
                <a:sym typeface="Noto Sans SC" panose="020B0200000000000000" charset="-122"/>
              </a:endParaRPr>
            </a:p>
          </p:txBody>
        </p:sp>
      </p:grpSp>
      <p:grpSp>
        <p:nvGrpSpPr>
          <p:cNvPr id="7" name="组合 6"/>
          <p:cNvGrpSpPr/>
          <p:nvPr/>
        </p:nvGrpSpPr>
        <p:grpSpPr>
          <a:xfrm>
            <a:off x="1508760" y="1926590"/>
            <a:ext cx="9064625" cy="2113280"/>
            <a:chOff x="2034" y="2281"/>
            <a:chExt cx="14275" cy="3328"/>
          </a:xfrm>
        </p:grpSpPr>
        <p:pic>
          <p:nvPicPr>
            <p:cNvPr id="8" name="图片 7" descr="77889b3b57d14d66da5b354a2dd3fd7df0176a55191cd-28aH0C_fw236"/>
            <p:cNvPicPr>
              <a:picLocks noChangeAspect="1"/>
            </p:cNvPicPr>
            <p:nvPr/>
          </p:nvPicPr>
          <p:blipFill>
            <a:blip r:embed="rId3"/>
            <a:stretch>
              <a:fillRect/>
            </a:stretch>
          </p:blipFill>
          <p:spPr>
            <a:xfrm rot="2880000">
              <a:off x="2219" y="2096"/>
              <a:ext cx="3014" cy="3384"/>
            </a:xfrm>
            <a:prstGeom prst="rect">
              <a:avLst/>
            </a:prstGeom>
          </p:spPr>
        </p:pic>
        <p:sp>
          <p:nvSpPr>
            <p:cNvPr id="13" name="圆角矩形 12"/>
            <p:cNvSpPr/>
            <p:nvPr/>
          </p:nvSpPr>
          <p:spPr>
            <a:xfrm>
              <a:off x="4894" y="2927"/>
              <a:ext cx="8633" cy="1346"/>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3600" b="1">
                  <a:solidFill>
                    <a:schemeClr val="tx1"/>
                  </a:solidFill>
                  <a:latin typeface="Times New Roman" panose="02020603050405020304" charset="0"/>
                  <a:cs typeface="Times New Roman" panose="02020603050405020304" charset="0"/>
                </a:rPr>
                <a:t>Enjoy a short video</a:t>
              </a:r>
              <a:endParaRPr lang="en-US" altLang="zh-CN" sz="3600" b="1">
                <a:solidFill>
                  <a:schemeClr val="tx1"/>
                </a:solidFill>
                <a:latin typeface="Times New Roman" panose="02020603050405020304" charset="0"/>
                <a:cs typeface="Times New Roman" panose="02020603050405020304" charset="0"/>
              </a:endParaRPr>
            </a:p>
          </p:txBody>
        </p:sp>
        <p:pic>
          <p:nvPicPr>
            <p:cNvPr id="6" name="图片 5" descr="77889b3b57d14d66da5b354a2dd3fd7df0176a55191cd-28aH0C_fw236"/>
            <p:cNvPicPr>
              <a:picLocks noChangeAspect="1"/>
            </p:cNvPicPr>
            <p:nvPr/>
          </p:nvPicPr>
          <p:blipFill>
            <a:blip r:embed="rId3"/>
            <a:stretch>
              <a:fillRect/>
            </a:stretch>
          </p:blipFill>
          <p:spPr>
            <a:xfrm rot="2880000">
              <a:off x="13110" y="2410"/>
              <a:ext cx="3014" cy="3384"/>
            </a:xfrm>
            <a:prstGeom prst="rect">
              <a:avLst/>
            </a:prstGeom>
          </p:spPr>
        </p:pic>
      </p:grpSp>
      <p:pic>
        <p:nvPicPr>
          <p:cNvPr id="11" name="回忆长征时代（剪辑）">
            <a:hlinkClick r:id="" action="ppaction://media"/>
          </p:cNvPr>
          <p:cNvPicPr/>
          <p:nvPr>
            <a:videoFile r:link="rId4"/>
            <p:extLst>
              <p:ext uri="{DAA4B4D4-6D71-4841-9C94-3DE7FCFB9230}">
                <p14:media xmlns:p14="http://schemas.microsoft.com/office/powerpoint/2010/main" r:embed="rId5"/>
              </p:ext>
            </p:extLst>
            <p:custDataLst>
              <p:tags r:id="rId6"/>
            </p:custDataLst>
          </p:nvPr>
        </p:nvPicPr>
        <p:blipFill>
          <a:blip r:embed="rId7"/>
          <a:stretch>
            <a:fillRect/>
          </a:stretch>
        </p:blipFill>
        <p:spPr>
          <a:xfrm>
            <a:off x="157480" y="115570"/>
            <a:ext cx="12034520" cy="6626860"/>
          </a:xfrm>
          <a:prstGeom prst="rect">
            <a:avLst/>
          </a:prstGeom>
        </p:spPr>
      </p:pic>
      <p:pic>
        <p:nvPicPr>
          <p:cNvPr id="5124" name="图片 6" descr="logo横版 png"/>
          <p:cNvPicPr>
            <a:picLocks noChangeAspect="1"/>
          </p:cNvPicPr>
          <p:nvPr userDrawn="1"/>
        </p:nvPicPr>
        <p:blipFill>
          <a:blip r:embed="rId8"/>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5"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fltVal val="0"/>
                                          </p:val>
                                        </p:tav>
                                        <p:tav tm="100000">
                                          <p:val>
                                            <p:strVal val="#ppt_h"/>
                                          </p:val>
                                        </p:tav>
                                      </p:tavLst>
                                    </p:anim>
                                    <p:anim calcmode="lin" valueType="num">
                                      <p:cBhvr>
                                        <p:cTn id="17" dur="1000" fill="hold"/>
                                        <p:tgtEl>
                                          <p:spTgt spid="11"/>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1"/>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video fullScrn="0">
              <p:cMediaNode>
                <p:cTn id="19" fill="hold" display="1">
                  <p:stCondLst>
                    <p:cond delay="indefinite"/>
                  </p:stCondLst>
                </p:cTn>
                <p:tgtEl>
                  <p:spTgt spid="11"/>
                </p:tgtEl>
              </p:cMediaNode>
            </p:vide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5" name="组合 14"/>
          <p:cNvGrpSpPr/>
          <p:nvPr>
            <p:custDataLst>
              <p:tags r:id="rId1"/>
            </p:custDataLst>
          </p:nvPr>
        </p:nvGrpSpPr>
        <p:grpSpPr>
          <a:xfrm>
            <a:off x="0" y="-635"/>
            <a:ext cx="12192000" cy="6858635"/>
            <a:chOff x="0" y="-1"/>
            <a:chExt cx="19200" cy="10801"/>
          </a:xfrm>
        </p:grpSpPr>
        <p:pic>
          <p:nvPicPr>
            <p:cNvPr id="9" name="图片 8" descr="图层 28"/>
            <p:cNvPicPr>
              <a:picLocks noChangeAspect="1"/>
            </p:cNvPicPr>
            <p:nvPr>
              <p:custDataLst>
                <p:tags r:id="rId2"/>
              </p:custDataLst>
            </p:nvPr>
          </p:nvPicPr>
          <p:blipFill>
            <a:blip r:embed="rId3"/>
            <a:stretch>
              <a:fillRect/>
            </a:stretch>
          </p:blipFill>
          <p:spPr>
            <a:xfrm>
              <a:off x="0" y="0"/>
              <a:ext cx="9830" cy="10801"/>
            </a:xfrm>
            <a:prstGeom prst="rect">
              <a:avLst/>
            </a:prstGeom>
          </p:spPr>
        </p:pic>
        <p:pic>
          <p:nvPicPr>
            <p:cNvPr id="12" name="图片 11" descr="图层 28"/>
            <p:cNvPicPr>
              <a:picLocks noChangeAspect="1"/>
            </p:cNvPicPr>
            <p:nvPr>
              <p:custDataLst>
                <p:tags r:id="rId4"/>
              </p:custDataLst>
            </p:nvPr>
          </p:nvPicPr>
          <p:blipFill>
            <a:blip r:embed="rId3"/>
            <a:stretch>
              <a:fillRect/>
            </a:stretch>
          </p:blipFill>
          <p:spPr>
            <a:xfrm rot="10800000">
              <a:off x="9830" y="-1"/>
              <a:ext cx="9370" cy="10801"/>
            </a:xfrm>
            <a:prstGeom prst="rect">
              <a:avLst/>
            </a:prstGeom>
          </p:spPr>
        </p:pic>
      </p:grpSp>
      <p:sp>
        <p:nvSpPr>
          <p:cNvPr id="13" name="圆角矩形 12"/>
          <p:cNvSpPr/>
          <p:nvPr>
            <p:custDataLst>
              <p:tags r:id="rId5"/>
            </p:custDataLst>
          </p:nvPr>
        </p:nvSpPr>
        <p:spPr>
          <a:xfrm>
            <a:off x="3964940" y="193675"/>
            <a:ext cx="4471670" cy="659765"/>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zh-CN" altLang="en-US" sz="3200" b="1">
                <a:solidFill>
                  <a:schemeClr val="tx1"/>
                </a:solidFill>
                <a:latin typeface="宋体" panose="02010600030101010101" pitchFamily="2" charset="-122"/>
                <a:ea typeface="宋体" panose="02010600030101010101" pitchFamily="2" charset="-122"/>
              </a:rPr>
              <a:t>主要教学内容</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20" name="Freeform 19"/>
          <p:cNvSpPr/>
          <p:nvPr>
            <p:custDataLst>
              <p:tags r:id="rId6"/>
            </p:custDataLst>
          </p:nvPr>
        </p:nvSpPr>
        <p:spPr bwMode="auto">
          <a:xfrm>
            <a:off x="3954610" y="1210349"/>
            <a:ext cx="2078492" cy="3110640"/>
          </a:xfrm>
          <a:custGeom>
            <a:avLst/>
            <a:gdLst>
              <a:gd name="T0" fmla="*/ 0 w 701"/>
              <a:gd name="T1" fmla="*/ 701 h 1049"/>
              <a:gd name="T2" fmla="*/ 93 w 701"/>
              <a:gd name="T3" fmla="*/ 1049 h 1049"/>
              <a:gd name="T4" fmla="*/ 96 w 701"/>
              <a:gd name="T5" fmla="*/ 1049 h 1049"/>
              <a:gd name="T6" fmla="*/ 701 w 701"/>
              <a:gd name="T7" fmla="*/ 699 h 1049"/>
              <a:gd name="T8" fmla="*/ 701 w 701"/>
              <a:gd name="T9" fmla="*/ 0 h 1049"/>
              <a:gd name="T10" fmla="*/ 0 w 701"/>
              <a:gd name="T11" fmla="*/ 701 h 1049"/>
            </a:gdLst>
            <a:ahLst/>
            <a:cxnLst>
              <a:cxn ang="0">
                <a:pos x="T0" y="T1"/>
              </a:cxn>
              <a:cxn ang="0">
                <a:pos x="T2" y="T3"/>
              </a:cxn>
              <a:cxn ang="0">
                <a:pos x="T4" y="T5"/>
              </a:cxn>
              <a:cxn ang="0">
                <a:pos x="T6" y="T7"/>
              </a:cxn>
              <a:cxn ang="0">
                <a:pos x="T8" y="T9"/>
              </a:cxn>
              <a:cxn ang="0">
                <a:pos x="T10" y="T11"/>
              </a:cxn>
            </a:cxnLst>
            <a:rect l="0" t="0" r="r" b="b"/>
            <a:pathLst>
              <a:path w="701" h="1049">
                <a:moveTo>
                  <a:pt x="0" y="701"/>
                </a:moveTo>
                <a:cubicBezTo>
                  <a:pt x="0" y="827"/>
                  <a:pt x="34" y="946"/>
                  <a:pt x="93" y="1049"/>
                </a:cubicBezTo>
                <a:cubicBezTo>
                  <a:pt x="96" y="1049"/>
                  <a:pt x="96" y="1049"/>
                  <a:pt x="96" y="1049"/>
                </a:cubicBezTo>
                <a:cubicBezTo>
                  <a:pt x="701" y="699"/>
                  <a:pt x="701" y="699"/>
                  <a:pt x="701" y="699"/>
                </a:cubicBezTo>
                <a:cubicBezTo>
                  <a:pt x="701" y="0"/>
                  <a:pt x="701" y="0"/>
                  <a:pt x="701" y="0"/>
                </a:cubicBezTo>
                <a:cubicBezTo>
                  <a:pt x="314" y="0"/>
                  <a:pt x="0" y="314"/>
                  <a:pt x="0" y="701"/>
                </a:cubicBezTo>
                <a:close/>
              </a:path>
            </a:pathLst>
          </a:custGeom>
          <a:gradFill>
            <a:gsLst>
              <a:gs pos="70000">
                <a:srgbClr val="D0A1F2"/>
              </a:gs>
              <a:gs pos="0">
                <a:srgbClr val="F5EEFE"/>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21" name="Freeform 20"/>
          <p:cNvSpPr/>
          <p:nvPr>
            <p:custDataLst>
              <p:tags r:id="rId7"/>
            </p:custDataLst>
          </p:nvPr>
        </p:nvSpPr>
        <p:spPr bwMode="auto">
          <a:xfrm>
            <a:off x="4238557" y="3283162"/>
            <a:ext cx="3593350" cy="2372378"/>
          </a:xfrm>
          <a:custGeom>
            <a:avLst/>
            <a:gdLst>
              <a:gd name="T0" fmla="*/ 957 w 1212"/>
              <a:gd name="T1" fmla="*/ 606 h 800"/>
              <a:gd name="T2" fmla="*/ 1212 w 1212"/>
              <a:gd name="T3" fmla="*/ 352 h 800"/>
              <a:gd name="T4" fmla="*/ 1210 w 1212"/>
              <a:gd name="T5" fmla="*/ 350 h 800"/>
              <a:gd name="T6" fmla="*/ 605 w 1212"/>
              <a:gd name="T7" fmla="*/ 0 h 800"/>
              <a:gd name="T8" fmla="*/ 0 w 1212"/>
              <a:gd name="T9" fmla="*/ 350 h 800"/>
              <a:gd name="T10" fmla="*/ 957 w 1212"/>
              <a:gd name="T11" fmla="*/ 606 h 800"/>
            </a:gdLst>
            <a:ahLst/>
            <a:cxnLst>
              <a:cxn ang="0">
                <a:pos x="T0" y="T1"/>
              </a:cxn>
              <a:cxn ang="0">
                <a:pos x="T2" y="T3"/>
              </a:cxn>
              <a:cxn ang="0">
                <a:pos x="T4" y="T5"/>
              </a:cxn>
              <a:cxn ang="0">
                <a:pos x="T6" y="T7"/>
              </a:cxn>
              <a:cxn ang="0">
                <a:pos x="T8" y="T9"/>
              </a:cxn>
              <a:cxn ang="0">
                <a:pos x="T10" y="T11"/>
              </a:cxn>
            </a:cxnLst>
            <a:rect l="0" t="0" r="r" b="b"/>
            <a:pathLst>
              <a:path w="1212" h="800">
                <a:moveTo>
                  <a:pt x="957" y="606"/>
                </a:moveTo>
                <a:cubicBezTo>
                  <a:pt x="1066" y="543"/>
                  <a:pt x="1152" y="454"/>
                  <a:pt x="1212" y="352"/>
                </a:cubicBezTo>
                <a:cubicBezTo>
                  <a:pt x="1210" y="350"/>
                  <a:pt x="1210" y="350"/>
                  <a:pt x="1210" y="350"/>
                </a:cubicBezTo>
                <a:cubicBezTo>
                  <a:pt x="1210" y="350"/>
                  <a:pt x="605" y="0"/>
                  <a:pt x="605" y="0"/>
                </a:cubicBezTo>
                <a:cubicBezTo>
                  <a:pt x="0" y="350"/>
                  <a:pt x="0" y="350"/>
                  <a:pt x="0" y="350"/>
                </a:cubicBezTo>
                <a:cubicBezTo>
                  <a:pt x="193" y="685"/>
                  <a:pt x="622" y="800"/>
                  <a:pt x="957" y="606"/>
                </a:cubicBezTo>
                <a:close/>
              </a:path>
            </a:pathLst>
          </a:cu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22" name="Freeform 21"/>
          <p:cNvSpPr/>
          <p:nvPr>
            <p:custDataLst>
              <p:tags r:id="rId8"/>
            </p:custDataLst>
          </p:nvPr>
        </p:nvSpPr>
        <p:spPr bwMode="auto">
          <a:xfrm>
            <a:off x="6033102" y="1204670"/>
            <a:ext cx="2368118" cy="3116319"/>
          </a:xfrm>
          <a:custGeom>
            <a:avLst/>
            <a:gdLst>
              <a:gd name="T0" fmla="*/ 349 w 799"/>
              <a:gd name="T1" fmla="*/ 94 h 1051"/>
              <a:gd name="T2" fmla="*/ 1 w 799"/>
              <a:gd name="T3" fmla="*/ 0 h 1051"/>
              <a:gd name="T4" fmla="*/ 0 w 799"/>
              <a:gd name="T5" fmla="*/ 2 h 1051"/>
              <a:gd name="T6" fmla="*/ 0 w 799"/>
              <a:gd name="T7" fmla="*/ 701 h 1051"/>
              <a:gd name="T8" fmla="*/ 605 w 799"/>
              <a:gd name="T9" fmla="*/ 1051 h 1051"/>
              <a:gd name="T10" fmla="*/ 349 w 799"/>
              <a:gd name="T11" fmla="*/ 94 h 1051"/>
            </a:gdLst>
            <a:ahLst/>
            <a:cxnLst>
              <a:cxn ang="0">
                <a:pos x="T0" y="T1"/>
              </a:cxn>
              <a:cxn ang="0">
                <a:pos x="T2" y="T3"/>
              </a:cxn>
              <a:cxn ang="0">
                <a:pos x="T4" y="T5"/>
              </a:cxn>
              <a:cxn ang="0">
                <a:pos x="T6" y="T7"/>
              </a:cxn>
              <a:cxn ang="0">
                <a:pos x="T8" y="T9"/>
              </a:cxn>
              <a:cxn ang="0">
                <a:pos x="T10" y="T11"/>
              </a:cxn>
            </a:cxnLst>
            <a:rect l="0" t="0" r="r" b="b"/>
            <a:pathLst>
              <a:path w="799" h="1051">
                <a:moveTo>
                  <a:pt x="349" y="94"/>
                </a:moveTo>
                <a:cubicBezTo>
                  <a:pt x="239" y="30"/>
                  <a:pt x="120" y="0"/>
                  <a:pt x="1" y="0"/>
                </a:cubicBezTo>
                <a:cubicBezTo>
                  <a:pt x="0" y="2"/>
                  <a:pt x="0" y="2"/>
                  <a:pt x="0" y="2"/>
                </a:cubicBezTo>
                <a:cubicBezTo>
                  <a:pt x="0" y="2"/>
                  <a:pt x="0" y="701"/>
                  <a:pt x="0" y="701"/>
                </a:cubicBezTo>
                <a:cubicBezTo>
                  <a:pt x="605" y="1051"/>
                  <a:pt x="605" y="1051"/>
                  <a:pt x="605" y="1051"/>
                </a:cubicBezTo>
                <a:cubicBezTo>
                  <a:pt x="799" y="716"/>
                  <a:pt x="684" y="287"/>
                  <a:pt x="349" y="94"/>
                </a:cubicBezTo>
                <a:close/>
              </a:path>
            </a:pathLst>
          </a:custGeom>
          <a:gradFill>
            <a:gsLst>
              <a:gs pos="0">
                <a:srgbClr val="FEF6F6"/>
              </a:gs>
              <a:gs pos="96000">
                <a:srgbClr val="F191AE"/>
              </a:gs>
            </a:gsLst>
            <a:lin ang="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grpSp>
        <p:nvGrpSpPr>
          <p:cNvPr id="4" name="Group 3"/>
          <p:cNvGrpSpPr/>
          <p:nvPr>
            <p:custDataLst>
              <p:tags r:id="rId9"/>
            </p:custDataLst>
          </p:nvPr>
        </p:nvGrpSpPr>
        <p:grpSpPr>
          <a:xfrm>
            <a:off x="5586077" y="1052836"/>
            <a:ext cx="856101" cy="1094616"/>
            <a:chOff x="5523847" y="1971046"/>
            <a:chExt cx="856101" cy="1094616"/>
          </a:xfrm>
        </p:grpSpPr>
        <p:sp>
          <p:nvSpPr>
            <p:cNvPr id="23" name="Freeform 22"/>
            <p:cNvSpPr/>
            <p:nvPr>
              <p:custDataLst>
                <p:tags r:id="rId10"/>
              </p:custDataLst>
            </p:nvPr>
          </p:nvSpPr>
          <p:spPr bwMode="auto">
            <a:xfrm>
              <a:off x="5523847" y="1971046"/>
              <a:ext cx="856101" cy="1094616"/>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2" name="Inhaltsplatzhalter 4"/>
            <p:cNvSpPr txBox="1"/>
            <p:nvPr>
              <p:custDataLst>
                <p:tags r:id="rId11"/>
              </p:custDataLst>
            </p:nvPr>
          </p:nvSpPr>
          <p:spPr>
            <a:xfrm>
              <a:off x="5587009" y="2181953"/>
              <a:ext cx="717228" cy="49212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200" b="1" dirty="0">
                  <a:solidFill>
                    <a:schemeClr val="bg1">
                      <a:lumMod val="50000"/>
                    </a:schemeClr>
                  </a:solidFill>
                  <a:latin typeface="宋体" panose="02010600030101010101" pitchFamily="2" charset="-122"/>
                  <a:ea typeface="宋体" panose="02010600030101010101" pitchFamily="2" charset="-122"/>
                </a:rPr>
                <a:t>01</a:t>
              </a:r>
              <a:endParaRPr lang="en-US" sz="3200" b="1" dirty="0">
                <a:solidFill>
                  <a:schemeClr val="bg1">
                    <a:lumMod val="50000"/>
                  </a:schemeClr>
                </a:solidFill>
                <a:latin typeface="宋体" panose="02010600030101010101" pitchFamily="2" charset="-122"/>
                <a:ea typeface="宋体" panose="02010600030101010101" pitchFamily="2" charset="-122"/>
              </a:endParaRPr>
            </a:p>
          </p:txBody>
        </p:sp>
      </p:grpSp>
      <p:sp>
        <p:nvSpPr>
          <p:cNvPr id="5" name="Freeform 22"/>
          <p:cNvSpPr/>
          <p:nvPr>
            <p:custDataLst>
              <p:tags r:id="rId12"/>
            </p:custDataLst>
          </p:nvPr>
        </p:nvSpPr>
        <p:spPr bwMode="auto">
          <a:xfrm rot="7380000">
            <a:off x="7037070" y="3628390"/>
            <a:ext cx="855980" cy="1094740"/>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grpSp>
        <p:nvGrpSpPr>
          <p:cNvPr id="7" name="Group 3"/>
          <p:cNvGrpSpPr/>
          <p:nvPr>
            <p:custDataLst>
              <p:tags r:id="rId13"/>
            </p:custDataLst>
          </p:nvPr>
        </p:nvGrpSpPr>
        <p:grpSpPr>
          <a:xfrm rot="14160000">
            <a:off x="4118592" y="3624586"/>
            <a:ext cx="856101" cy="1094616"/>
            <a:chOff x="5523847" y="1971046"/>
            <a:chExt cx="856101" cy="1094616"/>
          </a:xfrm>
        </p:grpSpPr>
        <p:sp>
          <p:nvSpPr>
            <p:cNvPr id="8" name="Freeform 22"/>
            <p:cNvSpPr/>
            <p:nvPr>
              <p:custDataLst>
                <p:tags r:id="rId14"/>
              </p:custDataLst>
            </p:nvPr>
          </p:nvSpPr>
          <p:spPr bwMode="auto">
            <a:xfrm>
              <a:off x="5523847" y="1971046"/>
              <a:ext cx="856101" cy="1094616"/>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10" name="Inhaltsplatzhalter 4"/>
            <p:cNvSpPr txBox="1"/>
            <p:nvPr>
              <p:custDataLst>
                <p:tags r:id="rId15"/>
              </p:custDataLst>
            </p:nvPr>
          </p:nvSpPr>
          <p:spPr>
            <a:xfrm>
              <a:off x="5587009" y="2274345"/>
              <a:ext cx="717228" cy="30734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2000" dirty="0">
                <a:solidFill>
                  <a:schemeClr val="bg1">
                    <a:lumMod val="50000"/>
                  </a:schemeClr>
                </a:solidFill>
                <a:latin typeface="+mn-lt"/>
              </a:endParaRPr>
            </a:p>
          </p:txBody>
        </p:sp>
      </p:grpSp>
      <p:sp>
        <p:nvSpPr>
          <p:cNvPr id="14" name="Inhaltsplatzhalter 4"/>
          <p:cNvSpPr txBox="1"/>
          <p:nvPr>
            <p:custDataLst>
              <p:tags r:id="rId16"/>
            </p:custDataLst>
          </p:nvPr>
        </p:nvSpPr>
        <p:spPr>
          <a:xfrm rot="1800000">
            <a:off x="7175786" y="3916288"/>
            <a:ext cx="717228" cy="49212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200" dirty="0">
                <a:solidFill>
                  <a:schemeClr val="bg1">
                    <a:lumMod val="50000"/>
                  </a:schemeClr>
                </a:solidFill>
                <a:latin typeface="宋体" panose="02010600030101010101" pitchFamily="2" charset="-122"/>
                <a:ea typeface="宋体" panose="02010600030101010101" pitchFamily="2" charset="-122"/>
              </a:rPr>
              <a:t>02</a:t>
            </a:r>
            <a:endParaRPr lang="en-US" sz="3200" dirty="0">
              <a:solidFill>
                <a:schemeClr val="bg1">
                  <a:lumMod val="50000"/>
                </a:schemeClr>
              </a:solidFill>
              <a:latin typeface="宋体" panose="02010600030101010101" pitchFamily="2" charset="-122"/>
              <a:ea typeface="宋体" panose="02010600030101010101" pitchFamily="2" charset="-122"/>
            </a:endParaRPr>
          </a:p>
        </p:txBody>
      </p:sp>
      <p:sp>
        <p:nvSpPr>
          <p:cNvPr id="11" name="Inhaltsplatzhalter 4"/>
          <p:cNvSpPr txBox="1"/>
          <p:nvPr>
            <p:custDataLst>
              <p:tags r:id="rId17"/>
            </p:custDataLst>
          </p:nvPr>
        </p:nvSpPr>
        <p:spPr>
          <a:xfrm rot="3000000">
            <a:off x="4025551" y="3983598"/>
            <a:ext cx="717228" cy="49212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200" b="1" dirty="0">
                <a:solidFill>
                  <a:schemeClr val="bg1">
                    <a:lumMod val="50000"/>
                  </a:schemeClr>
                </a:solidFill>
                <a:latin typeface="宋体" panose="02010600030101010101" pitchFamily="2" charset="-122"/>
                <a:ea typeface="宋体" panose="02010600030101010101" pitchFamily="2" charset="-122"/>
              </a:rPr>
              <a:t>03</a:t>
            </a:r>
            <a:endParaRPr lang="en-US" sz="3200" dirty="0">
              <a:solidFill>
                <a:schemeClr val="bg1">
                  <a:lumMod val="50000"/>
                </a:schemeClr>
              </a:solidFill>
              <a:latin typeface="宋体" panose="02010600030101010101" pitchFamily="2" charset="-122"/>
              <a:ea typeface="宋体" panose="02010600030101010101" pitchFamily="2" charset="-122"/>
            </a:endParaRPr>
          </a:p>
        </p:txBody>
      </p:sp>
      <p:sp>
        <p:nvSpPr>
          <p:cNvPr id="6" name="文本框 5"/>
          <p:cNvSpPr txBox="1"/>
          <p:nvPr>
            <p:custDataLst>
              <p:tags r:id="rId18"/>
            </p:custDataLst>
          </p:nvPr>
        </p:nvSpPr>
        <p:spPr>
          <a:xfrm>
            <a:off x="5073015" y="4140835"/>
            <a:ext cx="1868805"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rPr>
              <a:t>学习规划</a:t>
            </a:r>
            <a:endParaRPr lang="zh-CN" altLang="en-US" sz="2800" b="1">
              <a:latin typeface="宋体" panose="02010600030101010101" pitchFamily="2" charset="-122"/>
              <a:ea typeface="宋体" panose="02010600030101010101" pitchFamily="2" charset="-122"/>
            </a:endParaRPr>
          </a:p>
        </p:txBody>
      </p:sp>
      <p:sp>
        <p:nvSpPr>
          <p:cNvPr id="16" name="文本框 15"/>
          <p:cNvSpPr txBox="1"/>
          <p:nvPr>
            <p:custDataLst>
              <p:tags r:id="rId19"/>
            </p:custDataLst>
          </p:nvPr>
        </p:nvSpPr>
        <p:spPr>
          <a:xfrm>
            <a:off x="6033135" y="2572385"/>
            <a:ext cx="1868805"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rPr>
              <a:t>文化意识</a:t>
            </a:r>
            <a:endParaRPr lang="zh-CN" altLang="en-US" sz="2800" b="1">
              <a:latin typeface="宋体" panose="02010600030101010101" pitchFamily="2" charset="-122"/>
              <a:ea typeface="宋体" panose="02010600030101010101" pitchFamily="2" charset="-122"/>
            </a:endParaRPr>
          </a:p>
        </p:txBody>
      </p:sp>
      <p:sp>
        <p:nvSpPr>
          <p:cNvPr id="17" name="文本框 16"/>
          <p:cNvSpPr txBox="1"/>
          <p:nvPr>
            <p:custDataLst>
              <p:tags r:id="rId20"/>
            </p:custDataLst>
          </p:nvPr>
        </p:nvSpPr>
        <p:spPr>
          <a:xfrm>
            <a:off x="4186555" y="2581275"/>
            <a:ext cx="1868805"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rPr>
              <a:t>语言能力</a:t>
            </a:r>
            <a:endParaRPr lang="zh-CN" altLang="en-US" sz="2800" b="1">
              <a:latin typeface="宋体" panose="02010600030101010101" pitchFamily="2" charset="-122"/>
              <a:ea typeface="宋体" panose="02010600030101010101" pitchFamily="2" charset="-122"/>
            </a:endParaRPr>
          </a:p>
        </p:txBody>
      </p:sp>
      <p:grpSp>
        <p:nvGrpSpPr>
          <p:cNvPr id="25" name="组合 24"/>
          <p:cNvGrpSpPr/>
          <p:nvPr>
            <p:custDataLst>
              <p:tags r:id="rId21"/>
            </p:custDataLst>
          </p:nvPr>
        </p:nvGrpSpPr>
        <p:grpSpPr>
          <a:xfrm>
            <a:off x="74930" y="3844290"/>
            <a:ext cx="12045950" cy="4085590"/>
            <a:chOff x="118" y="5823"/>
            <a:chExt cx="18970" cy="6434"/>
          </a:xfrm>
        </p:grpSpPr>
        <p:pic>
          <p:nvPicPr>
            <p:cNvPr id="19" name="图片 18" descr="OIP-C (6)"/>
            <p:cNvPicPr>
              <a:picLocks noChangeAspect="1"/>
            </p:cNvPicPr>
            <p:nvPr>
              <p:custDataLst>
                <p:tags r:id="rId22"/>
              </p:custDataLst>
            </p:nvPr>
          </p:nvPicPr>
          <p:blipFill>
            <a:blip r:embed="rId23"/>
            <a:stretch>
              <a:fillRect/>
            </a:stretch>
          </p:blipFill>
          <p:spPr>
            <a:xfrm>
              <a:off x="118" y="5823"/>
              <a:ext cx="11173" cy="6435"/>
            </a:xfrm>
            <a:prstGeom prst="rect">
              <a:avLst/>
            </a:prstGeom>
          </p:spPr>
        </p:pic>
        <p:pic>
          <p:nvPicPr>
            <p:cNvPr id="24" name="图片 23" descr="OIP-C (6)"/>
            <p:cNvPicPr>
              <a:picLocks noChangeAspect="1"/>
            </p:cNvPicPr>
            <p:nvPr>
              <p:custDataLst>
                <p:tags r:id="rId24"/>
              </p:custDataLst>
            </p:nvPr>
          </p:nvPicPr>
          <p:blipFill>
            <a:blip r:embed="rId23"/>
            <a:stretch>
              <a:fillRect/>
            </a:stretch>
          </p:blipFill>
          <p:spPr>
            <a:xfrm flipH="1">
              <a:off x="8252" y="5823"/>
              <a:ext cx="10836" cy="6435"/>
            </a:xfrm>
            <a:prstGeom prst="rect">
              <a:avLst/>
            </a:prstGeom>
          </p:spPr>
        </p:pic>
      </p:grpSp>
      <p:grpSp>
        <p:nvGrpSpPr>
          <p:cNvPr id="34" name="组合 33"/>
          <p:cNvGrpSpPr/>
          <p:nvPr>
            <p:custDataLst>
              <p:tags r:id="rId25"/>
            </p:custDataLst>
          </p:nvPr>
        </p:nvGrpSpPr>
        <p:grpSpPr>
          <a:xfrm>
            <a:off x="3956050" y="2263775"/>
            <a:ext cx="958215" cy="3669030"/>
            <a:chOff x="9896" y="2548"/>
            <a:chExt cx="1509" cy="6352"/>
          </a:xfrm>
        </p:grpSpPr>
        <p:sp>
          <p:nvSpPr>
            <p:cNvPr id="26" name="任意多边形: 形状 5"/>
            <p:cNvSpPr/>
            <p:nvPr>
              <p:custDataLst>
                <p:tags r:id="rId26"/>
              </p:custDataLst>
            </p:nvPr>
          </p:nvSpPr>
          <p:spPr>
            <a:xfrm flipV="1">
              <a:off x="9896" y="2548"/>
              <a:ext cx="1509" cy="6352"/>
            </a:xfrm>
            <a:prstGeom prst="verticalScroll">
              <a:avLst/>
            </a:prstGeom>
            <a:solidFill>
              <a:srgbClr val="E7EFF1"/>
            </a:solidFill>
            <a:ln>
              <a:gradFill>
                <a:gsLst>
                  <a:gs pos="0">
                    <a:srgbClr val="2A333E"/>
                  </a:gs>
                  <a:gs pos="100000">
                    <a:srgbClr val="497F99"/>
                  </a:gs>
                </a:gsLst>
                <a:lin ang="5400000" scaled="1"/>
              </a:gra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华文行楷" panose="02010800040101010101" pitchFamily="2" charset="-122"/>
                <a:ea typeface="华文行楷" panose="02010800040101010101" pitchFamily="2" charset="-122"/>
              </a:endParaRPr>
            </a:p>
          </p:txBody>
        </p:sp>
        <p:sp>
          <p:nvSpPr>
            <p:cNvPr id="28" name="文本框 27"/>
            <p:cNvSpPr txBox="1"/>
            <p:nvPr>
              <p:custDataLst>
                <p:tags r:id="rId27"/>
              </p:custDataLst>
            </p:nvPr>
          </p:nvSpPr>
          <p:spPr>
            <a:xfrm>
              <a:off x="10088" y="3303"/>
              <a:ext cx="1091" cy="5243"/>
            </a:xfrm>
            <a:prstGeom prst="rect">
              <a:avLst/>
            </a:prstGeom>
            <a:noFill/>
          </p:spPr>
          <p:txBody>
            <a:bodyPr vert="mongolianVert" wrap="square" rtlCol="0" anchor="t">
              <a:spAutoFit/>
            </a:bodyPr>
            <a:lstStyle/>
            <a:p>
              <a:pPr marL="0" indent="0" algn="l">
                <a:lnSpc>
                  <a:spcPct val="83000"/>
                </a:lnSpc>
                <a:defRPr/>
              </a:pPr>
              <a:r>
                <a:rPr lang="zh-CN" altLang="en-US" sz="4000" dirty="0">
                  <a:solidFill>
                    <a:schemeClr val="tx1">
                      <a:lumMod val="75000"/>
                      <a:lumOff val="25000"/>
                    </a:schemeClr>
                  </a:solidFill>
                  <a:latin typeface="华文楷体" panose="02010600040101010101" charset="-122"/>
                  <a:ea typeface="华文楷体" panose="02010600040101010101" charset="-122"/>
                  <a:sym typeface="+mn-ea"/>
                </a:rPr>
                <a:t>重走长征路</a:t>
              </a:r>
              <a:endParaRPr lang="zh-CN" altLang="en-US" sz="4000" dirty="0">
                <a:solidFill>
                  <a:schemeClr val="tx1">
                    <a:lumMod val="75000"/>
                    <a:lumOff val="25000"/>
                  </a:schemeClr>
                </a:solidFill>
                <a:latin typeface="华文楷体" panose="02010600040101010101" charset="-122"/>
                <a:ea typeface="华文楷体" panose="02010600040101010101" charset="-122"/>
                <a:sym typeface="+mn-ea"/>
              </a:endParaRPr>
            </a:p>
          </p:txBody>
        </p:sp>
      </p:grpSp>
      <p:grpSp>
        <p:nvGrpSpPr>
          <p:cNvPr id="33" name="组合 32"/>
          <p:cNvGrpSpPr/>
          <p:nvPr>
            <p:custDataLst>
              <p:tags r:id="rId28"/>
            </p:custDataLst>
          </p:nvPr>
        </p:nvGrpSpPr>
        <p:grpSpPr>
          <a:xfrm>
            <a:off x="7308850" y="2263775"/>
            <a:ext cx="958215" cy="3669030"/>
            <a:chOff x="9896" y="2548"/>
            <a:chExt cx="1509" cy="6352"/>
          </a:xfrm>
        </p:grpSpPr>
        <p:sp>
          <p:nvSpPr>
            <p:cNvPr id="35" name="任意多边形: 形状 5"/>
            <p:cNvSpPr/>
            <p:nvPr>
              <p:custDataLst>
                <p:tags r:id="rId29"/>
              </p:custDataLst>
            </p:nvPr>
          </p:nvSpPr>
          <p:spPr>
            <a:xfrm flipV="1">
              <a:off x="9896" y="2548"/>
              <a:ext cx="1509" cy="6352"/>
            </a:xfrm>
            <a:prstGeom prst="verticalScroll">
              <a:avLst/>
            </a:prstGeom>
            <a:solidFill>
              <a:srgbClr val="E7EFF1"/>
            </a:solidFill>
            <a:ln>
              <a:gradFill>
                <a:gsLst>
                  <a:gs pos="0">
                    <a:srgbClr val="2A333E"/>
                  </a:gs>
                  <a:gs pos="100000">
                    <a:srgbClr val="497F99"/>
                  </a:gs>
                </a:gsLst>
                <a:lin ang="5400000" scaled="1"/>
              </a:gra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华文行楷" panose="02010800040101010101" pitchFamily="2" charset="-122"/>
                <a:ea typeface="华文行楷" panose="02010800040101010101" pitchFamily="2" charset="-122"/>
              </a:endParaRPr>
            </a:p>
          </p:txBody>
        </p:sp>
        <p:sp>
          <p:nvSpPr>
            <p:cNvPr id="36" name="文本框 35"/>
            <p:cNvSpPr txBox="1"/>
            <p:nvPr>
              <p:custDataLst>
                <p:tags r:id="rId30"/>
              </p:custDataLst>
            </p:nvPr>
          </p:nvSpPr>
          <p:spPr>
            <a:xfrm>
              <a:off x="10088" y="3303"/>
              <a:ext cx="1091" cy="5243"/>
            </a:xfrm>
            <a:prstGeom prst="rect">
              <a:avLst/>
            </a:prstGeom>
            <a:noFill/>
          </p:spPr>
          <p:txBody>
            <a:bodyPr vert="mongolianVert" wrap="square" rtlCol="0" anchor="t">
              <a:spAutoFit/>
            </a:bodyPr>
            <a:lstStyle/>
            <a:p>
              <a:pPr marL="0" indent="0" algn="l">
                <a:lnSpc>
                  <a:spcPct val="83000"/>
                </a:lnSpc>
                <a:defRPr/>
              </a:pPr>
              <a:r>
                <a:rPr lang="zh-CN" altLang="en-US" sz="4000" dirty="0">
                  <a:solidFill>
                    <a:schemeClr val="tx1">
                      <a:lumMod val="75000"/>
                      <a:lumOff val="25000"/>
                    </a:schemeClr>
                  </a:solidFill>
                  <a:latin typeface="华文楷体" panose="02010600040101010101" charset="-122"/>
                  <a:ea typeface="华文楷体" panose="02010600040101010101" charset="-122"/>
                  <a:sym typeface="+mn-ea"/>
                </a:rPr>
                <a:t>但青年使命</a:t>
              </a:r>
              <a:endParaRPr lang="zh-CN" altLang="en-US" sz="4000" dirty="0">
                <a:solidFill>
                  <a:schemeClr val="tx1">
                    <a:lumMod val="75000"/>
                    <a:lumOff val="25000"/>
                  </a:schemeClr>
                </a:solidFill>
                <a:latin typeface="华文楷体" panose="02010600040101010101" charset="-122"/>
                <a:ea typeface="华文楷体" panose="02010600040101010101" charset="-122"/>
                <a:sym typeface="+mn-ea"/>
              </a:endParaRPr>
            </a:p>
          </p:txBody>
        </p:sp>
      </p:grpSp>
      <p:pic>
        <p:nvPicPr>
          <p:cNvPr id="37" name="图片 36" descr="21641574_102435950124_2"/>
          <p:cNvPicPr>
            <a:picLocks noChangeAspect="1"/>
          </p:cNvPicPr>
          <p:nvPr/>
        </p:nvPicPr>
        <p:blipFill>
          <a:blip r:embed="rId31"/>
          <a:srcRect t="29981" b="52944"/>
          <a:stretch>
            <a:fillRect/>
          </a:stretch>
        </p:blipFill>
        <p:spPr>
          <a:xfrm>
            <a:off x="3307715" y="853440"/>
            <a:ext cx="6793230" cy="1170940"/>
          </a:xfrm>
          <a:prstGeom prst="rect">
            <a:avLst/>
          </a:prstGeom>
        </p:spPr>
      </p:pic>
      <p:sp>
        <p:nvSpPr>
          <p:cNvPr id="3" name="云形标注 2"/>
          <p:cNvSpPr/>
          <p:nvPr/>
        </p:nvSpPr>
        <p:spPr>
          <a:xfrm>
            <a:off x="257810" y="2147570"/>
            <a:ext cx="3437255" cy="2233930"/>
          </a:xfrm>
          <a:prstGeom prst="cloudCallout">
            <a:avLst>
              <a:gd name="adj1" fmla="val 54228"/>
              <a:gd name="adj2" fmla="val 60167"/>
            </a:avLst>
          </a:prstGeom>
          <a:gradFill>
            <a:gsLst>
              <a:gs pos="50000">
                <a:srgbClr val="B2DFDC"/>
              </a:gs>
              <a:gs pos="2000">
                <a:srgbClr val="2DA59C"/>
              </a:gs>
              <a:gs pos="100000">
                <a:srgbClr val="B2DFDC"/>
              </a:gs>
            </a:gsLst>
            <a:lin ang="5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800">
                <a:solidFill>
                  <a:schemeClr val="tx1"/>
                </a:solidFill>
                <a:latin typeface="Times New Roman" panose="02020603050405020304" charset="0"/>
                <a:cs typeface="Times New Roman" panose="02020603050405020304" charset="0"/>
                <a:sym typeface="+mn-ea"/>
              </a:rPr>
              <a:t>Retrace the Long-March Route</a:t>
            </a:r>
            <a:endParaRPr lang="zh-CN" altLang="en-US" sz="2800">
              <a:solidFill>
                <a:schemeClr val="tx1"/>
              </a:solidFill>
              <a:latin typeface="Times New Roman" panose="02020603050405020304" charset="0"/>
              <a:cs typeface="Times New Roman" panose="02020603050405020304" charset="0"/>
              <a:sym typeface="+mn-ea"/>
            </a:endParaRPr>
          </a:p>
        </p:txBody>
      </p:sp>
      <p:sp>
        <p:nvSpPr>
          <p:cNvPr id="18" name="云形标注 17"/>
          <p:cNvSpPr/>
          <p:nvPr/>
        </p:nvSpPr>
        <p:spPr>
          <a:xfrm>
            <a:off x="8447405" y="2147570"/>
            <a:ext cx="3437255" cy="2233930"/>
          </a:xfrm>
          <a:prstGeom prst="cloudCallout">
            <a:avLst>
              <a:gd name="adj1" fmla="val -55930"/>
              <a:gd name="adj2" fmla="val 77686"/>
            </a:avLst>
          </a:prstGeom>
          <a:gradFill>
            <a:gsLst>
              <a:gs pos="50000">
                <a:srgbClr val="B2DFDC"/>
              </a:gs>
              <a:gs pos="2000">
                <a:srgbClr val="2DA59C"/>
              </a:gs>
              <a:gs pos="100000">
                <a:srgbClr val="B2DFDC"/>
              </a:gs>
            </a:gsLst>
            <a:lin ang="5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r>
              <a:rPr lang="zh-CN" altLang="en-US" sz="2800">
                <a:solidFill>
                  <a:schemeClr val="tx1"/>
                </a:solidFill>
                <a:latin typeface="Times New Roman" panose="02020603050405020304" charset="0"/>
                <a:cs typeface="Times New Roman" panose="02020603050405020304" charset="0"/>
                <a:sym typeface="+mn-ea"/>
              </a:rPr>
              <a:t>Live up to Youth Mission</a:t>
            </a:r>
            <a:endParaRPr lang="zh-CN" altLang="en-US" sz="2800">
              <a:solidFill>
                <a:schemeClr val="tx1"/>
              </a:solidFill>
              <a:latin typeface="Times New Roman" panose="02020603050405020304" charset="0"/>
              <a:cs typeface="Times New Roman" panose="02020603050405020304" charset="0"/>
              <a:sym typeface="+mn-ea"/>
            </a:endParaRPr>
          </a:p>
        </p:txBody>
      </p:sp>
      <p:pic>
        <p:nvPicPr>
          <p:cNvPr id="5124" name="图片 6" descr="logo横版 png"/>
          <p:cNvPicPr>
            <a:picLocks noChangeAspect="1"/>
          </p:cNvPicPr>
          <p:nvPr userDrawn="1"/>
        </p:nvPicPr>
        <p:blipFill>
          <a:blip r:embed="rId3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par>
                                <p:cTn id="8" presetID="22" presetClass="exit" presetSubtype="4" fill="hold" grpId="1" nodeType="withEffect">
                                  <p:stCondLst>
                                    <p:cond delay="0"/>
                                  </p:stCondLst>
                                  <p:childTnLst>
                                    <p:animEffect transition="out" filter="wipe(down)">
                                      <p:cBhvr>
                                        <p:cTn id="9" dur="500"/>
                                        <p:tgtEl>
                                          <p:spTgt spid="22"/>
                                        </p:tgtEl>
                                      </p:cBhvr>
                                    </p:animEffect>
                                    <p:set>
                                      <p:cBhvr>
                                        <p:cTn id="10" dur="1" fill="hold">
                                          <p:stCondLst>
                                            <p:cond delay="499"/>
                                          </p:stCondLst>
                                        </p:cTn>
                                        <p:tgtEl>
                                          <p:spTgt spid="22"/>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par>
                                <p:cTn id="14" presetID="22" presetClass="exit" presetSubtype="4" fill="hold" grpId="0" nodeType="withEffect">
                                  <p:stCondLst>
                                    <p:cond delay="0"/>
                                  </p:stCondLst>
                                  <p:childTnLst>
                                    <p:animEffect transition="out" filter="wipe(down)">
                                      <p:cBhvr>
                                        <p:cTn id="15" dur="500"/>
                                        <p:tgtEl>
                                          <p:spTgt spid="5"/>
                                        </p:tgtEl>
                                      </p:cBhvr>
                                    </p:animEffect>
                                    <p:set>
                                      <p:cBhvr>
                                        <p:cTn id="16" dur="1" fill="hold">
                                          <p:stCondLst>
                                            <p:cond delay="499"/>
                                          </p:stCondLst>
                                        </p:cTn>
                                        <p:tgtEl>
                                          <p:spTgt spid="5"/>
                                        </p:tgtEl>
                                        <p:attrNameLst>
                                          <p:attrName>style.visibility</p:attrName>
                                        </p:attrNameLst>
                                      </p:cBhvr>
                                      <p:to>
                                        <p:strVal val="hidden"/>
                                      </p:to>
                                    </p:set>
                                  </p:childTnLst>
                                </p:cTn>
                              </p:par>
                              <p:par>
                                <p:cTn id="17" presetID="22" presetClass="exit" presetSubtype="4" fill="hold" grpId="0" nodeType="withEffect">
                                  <p:stCondLst>
                                    <p:cond delay="0"/>
                                  </p:stCondLst>
                                  <p:childTnLst>
                                    <p:animEffect transition="out" filter="wipe(down)">
                                      <p:cBhvr>
                                        <p:cTn id="18" dur="500"/>
                                        <p:tgtEl>
                                          <p:spTgt spid="17"/>
                                        </p:tgtEl>
                                      </p:cBhvr>
                                    </p:animEffect>
                                    <p:set>
                                      <p:cBhvr>
                                        <p:cTn id="19" dur="1" fill="hold">
                                          <p:stCondLst>
                                            <p:cond delay="499"/>
                                          </p:stCondLst>
                                        </p:cTn>
                                        <p:tgtEl>
                                          <p:spTgt spid="17"/>
                                        </p:tgtEl>
                                        <p:attrNameLst>
                                          <p:attrName>style.visibility</p:attrName>
                                        </p:attrNameLst>
                                      </p:cBhvr>
                                      <p:to>
                                        <p:strVal val="hidden"/>
                                      </p:to>
                                    </p:set>
                                  </p:childTnLst>
                                </p:cTn>
                              </p:par>
                              <p:par>
                                <p:cTn id="20" presetID="22" presetClass="exit" presetSubtype="4" fill="hold" grpId="0" nodeType="withEffect">
                                  <p:stCondLst>
                                    <p:cond delay="0"/>
                                  </p:stCondLst>
                                  <p:childTnLst>
                                    <p:animEffect transition="out" filter="wipe(down)">
                                      <p:cBhvr>
                                        <p:cTn id="21" dur="500"/>
                                        <p:tgtEl>
                                          <p:spTgt spid="20"/>
                                        </p:tgtEl>
                                      </p:cBhvr>
                                    </p:animEffect>
                                    <p:set>
                                      <p:cBhvr>
                                        <p:cTn id="22" dur="1" fill="hold">
                                          <p:stCondLst>
                                            <p:cond delay="499"/>
                                          </p:stCondLst>
                                        </p:cTn>
                                        <p:tgtEl>
                                          <p:spTgt spid="20"/>
                                        </p:tgtEl>
                                        <p:attrNameLst>
                                          <p:attrName>style.visibility</p:attrName>
                                        </p:attrNameLst>
                                      </p:cBhvr>
                                      <p:to>
                                        <p:strVal val="hidden"/>
                                      </p:to>
                                    </p:set>
                                  </p:childTnLst>
                                </p:cTn>
                              </p:par>
                              <p:par>
                                <p:cTn id="23" presetID="22" presetClass="exit" presetSubtype="4" fill="hold" nodeType="withEffect">
                                  <p:stCondLst>
                                    <p:cond delay="0"/>
                                  </p:stCondLst>
                                  <p:childTnLst>
                                    <p:animEffect transition="out" filter="wipe(down)">
                                      <p:cBhvr>
                                        <p:cTn id="24" dur="500"/>
                                        <p:tgtEl>
                                          <p:spTgt spid="4"/>
                                        </p:tgtEl>
                                      </p:cBhvr>
                                    </p:animEffect>
                                    <p:set>
                                      <p:cBhvr>
                                        <p:cTn id="25" dur="1" fill="hold">
                                          <p:stCondLst>
                                            <p:cond delay="499"/>
                                          </p:stCondLst>
                                        </p:cTn>
                                        <p:tgtEl>
                                          <p:spTgt spid="4"/>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nodeType="clickEffect">
                                  <p:stCondLst>
                                    <p:cond delay="0"/>
                                  </p:stCondLst>
                                  <p:childTnLst>
                                    <p:set>
                                      <p:cBhvr>
                                        <p:cTn id="29" dur="1" fill="hold">
                                          <p:stCondLst>
                                            <p:cond delay="0"/>
                                          </p:stCondLst>
                                        </p:cTn>
                                        <p:tgtEl>
                                          <p:spTgt spid="37"/>
                                        </p:tgtEl>
                                        <p:attrNameLst>
                                          <p:attrName>style.visibility</p:attrName>
                                        </p:attrNameLst>
                                      </p:cBhvr>
                                      <p:to>
                                        <p:strVal val="visible"/>
                                      </p:to>
                                    </p:set>
                                    <p:anim calcmode="lin" valueType="num">
                                      <p:cBhvr>
                                        <p:cTn id="30" dur="1000" fill="hold"/>
                                        <p:tgtEl>
                                          <p:spTgt spid="37"/>
                                        </p:tgtEl>
                                        <p:attrNameLst>
                                          <p:attrName>ppt_w</p:attrName>
                                        </p:attrNameLst>
                                      </p:cBhvr>
                                      <p:tavLst>
                                        <p:tav tm="0">
                                          <p:val>
                                            <p:fltVal val="0"/>
                                          </p:val>
                                        </p:tav>
                                        <p:tav tm="100000">
                                          <p:val>
                                            <p:strVal val="#ppt_w"/>
                                          </p:val>
                                        </p:tav>
                                      </p:tavLst>
                                    </p:anim>
                                    <p:anim calcmode="lin" valueType="num">
                                      <p:cBhvr>
                                        <p:cTn id="31" dur="1000" fill="hold"/>
                                        <p:tgtEl>
                                          <p:spTgt spid="37"/>
                                        </p:tgtEl>
                                        <p:attrNameLst>
                                          <p:attrName>ppt_h</p:attrName>
                                        </p:attrNameLst>
                                      </p:cBhvr>
                                      <p:tavLst>
                                        <p:tav tm="0">
                                          <p:val>
                                            <p:fltVal val="0"/>
                                          </p:val>
                                        </p:tav>
                                        <p:tav tm="100000">
                                          <p:val>
                                            <p:strVal val="#ppt_h"/>
                                          </p:val>
                                        </p:tav>
                                      </p:tavLst>
                                    </p:anim>
                                    <p:anim calcmode="lin" valueType="num">
                                      <p:cBhvr>
                                        <p:cTn id="32" dur="1000" fill="hold"/>
                                        <p:tgtEl>
                                          <p:spTgt spid="37"/>
                                        </p:tgtEl>
                                        <p:attrNameLst>
                                          <p:attrName>style.rotation</p:attrName>
                                        </p:attrNameLst>
                                      </p:cBhvr>
                                      <p:tavLst>
                                        <p:tav tm="0">
                                          <p:val>
                                            <p:fltVal val="90"/>
                                          </p:val>
                                        </p:tav>
                                        <p:tav tm="100000">
                                          <p:val>
                                            <p:fltVal val="0"/>
                                          </p:val>
                                        </p:tav>
                                      </p:tavLst>
                                    </p:anim>
                                    <p:animEffect transition="in" filter="fade">
                                      <p:cBhvr>
                                        <p:cTn id="33" dur="1000"/>
                                        <p:tgtEl>
                                          <p:spTgt spid="37"/>
                                        </p:tgtEl>
                                      </p:cBhvr>
                                    </p:animEffect>
                                  </p:childTnLst>
                                </p:cTn>
                              </p:par>
                            </p:childTnLst>
                          </p:cTn>
                        </p:par>
                      </p:childTnLst>
                    </p:cTn>
                  </p:par>
                  <p:par>
                    <p:cTn id="34" fill="hold">
                      <p:stCondLst>
                        <p:cond delay="indefinite"/>
                      </p:stCondLst>
                      <p:childTnLst>
                        <p:par>
                          <p:cTn id="35" fill="hold">
                            <p:stCondLst>
                              <p:cond delay="0"/>
                            </p:stCondLst>
                            <p:childTnLst>
                              <p:par>
                                <p:cTn id="36" presetID="31" presetClass="entr" presetSubtype="0" fill="hold" nodeType="clickEffect">
                                  <p:stCondLst>
                                    <p:cond delay="0"/>
                                  </p:stCondLst>
                                  <p:childTnLst>
                                    <p:set>
                                      <p:cBhvr>
                                        <p:cTn id="37" dur="1" fill="hold">
                                          <p:stCondLst>
                                            <p:cond delay="0"/>
                                          </p:stCondLst>
                                        </p:cTn>
                                        <p:tgtEl>
                                          <p:spTgt spid="34"/>
                                        </p:tgtEl>
                                        <p:attrNameLst>
                                          <p:attrName>style.visibility</p:attrName>
                                        </p:attrNameLst>
                                      </p:cBhvr>
                                      <p:to>
                                        <p:strVal val="visible"/>
                                      </p:to>
                                    </p:set>
                                    <p:anim calcmode="lin" valueType="num">
                                      <p:cBhvr>
                                        <p:cTn id="38" dur="1000" fill="hold"/>
                                        <p:tgtEl>
                                          <p:spTgt spid="34"/>
                                        </p:tgtEl>
                                        <p:attrNameLst>
                                          <p:attrName>ppt_w</p:attrName>
                                        </p:attrNameLst>
                                      </p:cBhvr>
                                      <p:tavLst>
                                        <p:tav tm="0">
                                          <p:val>
                                            <p:fltVal val="0"/>
                                          </p:val>
                                        </p:tav>
                                        <p:tav tm="100000">
                                          <p:val>
                                            <p:strVal val="#ppt_w"/>
                                          </p:val>
                                        </p:tav>
                                      </p:tavLst>
                                    </p:anim>
                                    <p:anim calcmode="lin" valueType="num">
                                      <p:cBhvr>
                                        <p:cTn id="39" dur="1000" fill="hold"/>
                                        <p:tgtEl>
                                          <p:spTgt spid="34"/>
                                        </p:tgtEl>
                                        <p:attrNameLst>
                                          <p:attrName>ppt_h</p:attrName>
                                        </p:attrNameLst>
                                      </p:cBhvr>
                                      <p:tavLst>
                                        <p:tav tm="0">
                                          <p:val>
                                            <p:fltVal val="0"/>
                                          </p:val>
                                        </p:tav>
                                        <p:tav tm="100000">
                                          <p:val>
                                            <p:strVal val="#ppt_h"/>
                                          </p:val>
                                        </p:tav>
                                      </p:tavLst>
                                    </p:anim>
                                    <p:anim calcmode="lin" valueType="num">
                                      <p:cBhvr>
                                        <p:cTn id="40" dur="1000" fill="hold"/>
                                        <p:tgtEl>
                                          <p:spTgt spid="34"/>
                                        </p:tgtEl>
                                        <p:attrNameLst>
                                          <p:attrName>style.rotation</p:attrName>
                                        </p:attrNameLst>
                                      </p:cBhvr>
                                      <p:tavLst>
                                        <p:tav tm="0">
                                          <p:val>
                                            <p:fltVal val="90"/>
                                          </p:val>
                                        </p:tav>
                                        <p:tav tm="100000">
                                          <p:val>
                                            <p:fltVal val="0"/>
                                          </p:val>
                                        </p:tav>
                                      </p:tavLst>
                                    </p:anim>
                                    <p:animEffect transition="in" filter="fade">
                                      <p:cBhvr>
                                        <p:cTn id="41" dur="1000"/>
                                        <p:tgtEl>
                                          <p:spTgt spid="34"/>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3"/>
                                        </p:tgtEl>
                                        <p:attrNameLst>
                                          <p:attrName>style.visibility</p:attrName>
                                        </p:attrNameLst>
                                      </p:cBhvr>
                                      <p:to>
                                        <p:strVal val="visible"/>
                                      </p:to>
                                    </p:set>
                                    <p:anim calcmode="lin" valueType="num">
                                      <p:cBhvr>
                                        <p:cTn id="44" dur="1000" fill="hold"/>
                                        <p:tgtEl>
                                          <p:spTgt spid="3"/>
                                        </p:tgtEl>
                                        <p:attrNameLst>
                                          <p:attrName>ppt_w</p:attrName>
                                        </p:attrNameLst>
                                      </p:cBhvr>
                                      <p:tavLst>
                                        <p:tav tm="0">
                                          <p:val>
                                            <p:fltVal val="0"/>
                                          </p:val>
                                        </p:tav>
                                        <p:tav tm="100000">
                                          <p:val>
                                            <p:strVal val="#ppt_w"/>
                                          </p:val>
                                        </p:tav>
                                      </p:tavLst>
                                    </p:anim>
                                    <p:anim calcmode="lin" valueType="num">
                                      <p:cBhvr>
                                        <p:cTn id="45" dur="1000" fill="hold"/>
                                        <p:tgtEl>
                                          <p:spTgt spid="3"/>
                                        </p:tgtEl>
                                        <p:attrNameLst>
                                          <p:attrName>ppt_h</p:attrName>
                                        </p:attrNameLst>
                                      </p:cBhvr>
                                      <p:tavLst>
                                        <p:tav tm="0">
                                          <p:val>
                                            <p:fltVal val="0"/>
                                          </p:val>
                                        </p:tav>
                                        <p:tav tm="100000">
                                          <p:val>
                                            <p:strVal val="#ppt_h"/>
                                          </p:val>
                                        </p:tav>
                                      </p:tavLst>
                                    </p:anim>
                                    <p:anim calcmode="lin" valueType="num">
                                      <p:cBhvr>
                                        <p:cTn id="46" dur="1000" fill="hold"/>
                                        <p:tgtEl>
                                          <p:spTgt spid="3"/>
                                        </p:tgtEl>
                                        <p:attrNameLst>
                                          <p:attrName>style.rotation</p:attrName>
                                        </p:attrNameLst>
                                      </p:cBhvr>
                                      <p:tavLst>
                                        <p:tav tm="0">
                                          <p:val>
                                            <p:fltVal val="90"/>
                                          </p:val>
                                        </p:tav>
                                        <p:tav tm="100000">
                                          <p:val>
                                            <p:fltVal val="0"/>
                                          </p:val>
                                        </p:tav>
                                      </p:tavLst>
                                    </p:anim>
                                    <p:animEffect transition="in" filter="fade">
                                      <p:cBhvr>
                                        <p:cTn id="47" dur="1000"/>
                                        <p:tgtEl>
                                          <p:spTgt spid="3"/>
                                        </p:tgtEl>
                                      </p:cBhvr>
                                    </p:animEffect>
                                  </p:childTnLst>
                                </p:cTn>
                              </p:par>
                            </p:childTnLst>
                          </p:cTn>
                        </p:par>
                      </p:childTnLst>
                    </p:cTn>
                  </p:par>
                  <p:par>
                    <p:cTn id="48" fill="hold">
                      <p:stCondLst>
                        <p:cond delay="indefinite"/>
                      </p:stCondLst>
                      <p:childTnLst>
                        <p:par>
                          <p:cTn id="49" fill="hold">
                            <p:stCondLst>
                              <p:cond delay="0"/>
                            </p:stCondLst>
                            <p:childTnLst>
                              <p:par>
                                <p:cTn id="50" presetID="31" presetClass="entr" presetSubtype="0" fill="hold" nodeType="clickEffect">
                                  <p:stCondLst>
                                    <p:cond delay="0"/>
                                  </p:stCondLst>
                                  <p:childTnLst>
                                    <p:set>
                                      <p:cBhvr>
                                        <p:cTn id="51" dur="1" fill="hold">
                                          <p:stCondLst>
                                            <p:cond delay="0"/>
                                          </p:stCondLst>
                                        </p:cTn>
                                        <p:tgtEl>
                                          <p:spTgt spid="33"/>
                                        </p:tgtEl>
                                        <p:attrNameLst>
                                          <p:attrName>style.visibility</p:attrName>
                                        </p:attrNameLst>
                                      </p:cBhvr>
                                      <p:to>
                                        <p:strVal val="visible"/>
                                      </p:to>
                                    </p:set>
                                    <p:anim calcmode="lin" valueType="num">
                                      <p:cBhvr>
                                        <p:cTn id="52" dur="1000" fill="hold"/>
                                        <p:tgtEl>
                                          <p:spTgt spid="33"/>
                                        </p:tgtEl>
                                        <p:attrNameLst>
                                          <p:attrName>ppt_w</p:attrName>
                                        </p:attrNameLst>
                                      </p:cBhvr>
                                      <p:tavLst>
                                        <p:tav tm="0">
                                          <p:val>
                                            <p:fltVal val="0"/>
                                          </p:val>
                                        </p:tav>
                                        <p:tav tm="100000">
                                          <p:val>
                                            <p:strVal val="#ppt_w"/>
                                          </p:val>
                                        </p:tav>
                                      </p:tavLst>
                                    </p:anim>
                                    <p:anim calcmode="lin" valueType="num">
                                      <p:cBhvr>
                                        <p:cTn id="53" dur="1000" fill="hold"/>
                                        <p:tgtEl>
                                          <p:spTgt spid="33"/>
                                        </p:tgtEl>
                                        <p:attrNameLst>
                                          <p:attrName>ppt_h</p:attrName>
                                        </p:attrNameLst>
                                      </p:cBhvr>
                                      <p:tavLst>
                                        <p:tav tm="0">
                                          <p:val>
                                            <p:fltVal val="0"/>
                                          </p:val>
                                        </p:tav>
                                        <p:tav tm="100000">
                                          <p:val>
                                            <p:strVal val="#ppt_h"/>
                                          </p:val>
                                        </p:tav>
                                      </p:tavLst>
                                    </p:anim>
                                    <p:anim calcmode="lin" valueType="num">
                                      <p:cBhvr>
                                        <p:cTn id="54" dur="1000" fill="hold"/>
                                        <p:tgtEl>
                                          <p:spTgt spid="33"/>
                                        </p:tgtEl>
                                        <p:attrNameLst>
                                          <p:attrName>style.rotation</p:attrName>
                                        </p:attrNameLst>
                                      </p:cBhvr>
                                      <p:tavLst>
                                        <p:tav tm="0">
                                          <p:val>
                                            <p:fltVal val="90"/>
                                          </p:val>
                                        </p:tav>
                                        <p:tav tm="100000">
                                          <p:val>
                                            <p:fltVal val="0"/>
                                          </p:val>
                                        </p:tav>
                                      </p:tavLst>
                                    </p:anim>
                                    <p:animEffect transition="in" filter="fade">
                                      <p:cBhvr>
                                        <p:cTn id="55" dur="1000"/>
                                        <p:tgtEl>
                                          <p:spTgt spid="33"/>
                                        </p:tgtEl>
                                      </p:cBhvr>
                                    </p:animEffect>
                                  </p:childTnLst>
                                </p:cTn>
                              </p:par>
                              <p:par>
                                <p:cTn id="56" presetID="31" presetClass="entr" presetSubtype="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1000" fill="hold"/>
                                        <p:tgtEl>
                                          <p:spTgt spid="18"/>
                                        </p:tgtEl>
                                        <p:attrNameLst>
                                          <p:attrName>ppt_w</p:attrName>
                                        </p:attrNameLst>
                                      </p:cBhvr>
                                      <p:tavLst>
                                        <p:tav tm="0">
                                          <p:val>
                                            <p:fltVal val="0"/>
                                          </p:val>
                                        </p:tav>
                                        <p:tav tm="100000">
                                          <p:val>
                                            <p:strVal val="#ppt_w"/>
                                          </p:val>
                                        </p:tav>
                                      </p:tavLst>
                                    </p:anim>
                                    <p:anim calcmode="lin" valueType="num">
                                      <p:cBhvr>
                                        <p:cTn id="59" dur="1000" fill="hold"/>
                                        <p:tgtEl>
                                          <p:spTgt spid="18"/>
                                        </p:tgtEl>
                                        <p:attrNameLst>
                                          <p:attrName>ppt_h</p:attrName>
                                        </p:attrNameLst>
                                      </p:cBhvr>
                                      <p:tavLst>
                                        <p:tav tm="0">
                                          <p:val>
                                            <p:fltVal val="0"/>
                                          </p:val>
                                        </p:tav>
                                        <p:tav tm="100000">
                                          <p:val>
                                            <p:strVal val="#ppt_h"/>
                                          </p:val>
                                        </p:tav>
                                      </p:tavLst>
                                    </p:anim>
                                    <p:anim calcmode="lin" valueType="num">
                                      <p:cBhvr>
                                        <p:cTn id="60" dur="1000" fill="hold"/>
                                        <p:tgtEl>
                                          <p:spTgt spid="18"/>
                                        </p:tgtEl>
                                        <p:attrNameLst>
                                          <p:attrName>style.rotation</p:attrName>
                                        </p:attrNameLst>
                                      </p:cBhvr>
                                      <p:tavLst>
                                        <p:tav tm="0">
                                          <p:val>
                                            <p:fltVal val="90"/>
                                          </p:val>
                                        </p:tav>
                                        <p:tav tm="100000">
                                          <p:val>
                                            <p:fltVal val="0"/>
                                          </p:val>
                                        </p:tav>
                                      </p:tavLst>
                                    </p:anim>
                                    <p:animEffect transition="in" filter="fade">
                                      <p:cBhvr>
                                        <p:cTn id="61"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1" bldLvl="0" animBg="1"/>
      <p:bldP spid="14" grpId="0"/>
      <p:bldP spid="5" grpId="0" bldLvl="0" animBg="1"/>
      <p:bldP spid="11" grpId="1"/>
      <p:bldP spid="17" grpId="0"/>
      <p:bldP spid="20" grpId="0" animBg="1"/>
      <p:bldP spid="3" grpId="0" animBg="1"/>
      <p:bldP spid="3" grpId="1" animBg="1"/>
      <p:bldP spid="18" grpId="0" animBg="1"/>
      <p:bldP spid="18" grpId="1"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59690"/>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sp>
        <p:nvSpPr>
          <p:cNvPr id="4" name="圆角矩形 3"/>
          <p:cNvSpPr/>
          <p:nvPr/>
        </p:nvSpPr>
        <p:spPr>
          <a:xfrm>
            <a:off x="309245" y="4012565"/>
            <a:ext cx="11415395" cy="2581275"/>
          </a:xfrm>
          <a:prstGeom prst="roundRect">
            <a:avLst/>
          </a:prstGeom>
          <a:gradFill>
            <a:gsLst>
              <a:gs pos="2000">
                <a:srgbClr val="EDE9CE"/>
              </a:gs>
              <a:gs pos="68000">
                <a:srgbClr val="F4DE7B"/>
              </a:gs>
              <a:gs pos="100000">
                <a:srgbClr val="FACF28"/>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2800" b="1">
                <a:solidFill>
                  <a:schemeClr val="tx1"/>
                </a:solidFill>
                <a:latin typeface="Times New Roman" panose="02020603050405020304" charset="0"/>
                <a:cs typeface="Times New Roman" panose="02020603050405020304" charset="0"/>
                <a:sym typeface="+mn-ea"/>
              </a:rPr>
              <a:t>2. The Long March belongs to history, yet we have our own “new Long  </a:t>
            </a:r>
            <a:endParaRPr lang="en-US" altLang="zh-CN" sz="2800" b="1">
              <a:solidFill>
                <a:schemeClr val="tx1"/>
              </a:solidFill>
              <a:latin typeface="Times New Roman" panose="02020603050405020304" charset="0"/>
              <a:cs typeface="Times New Roman" panose="02020603050405020304" charset="0"/>
              <a:sym typeface="+mn-ea"/>
            </a:endParaRPr>
          </a:p>
          <a:p>
            <a:pPr lvl="0" algn="l">
              <a:buClrTx/>
              <a:buSzTx/>
              <a:buFontTx/>
            </a:pPr>
            <a:r>
              <a:rPr lang="en-US" altLang="zh-CN" sz="2800" b="1">
                <a:solidFill>
                  <a:schemeClr val="tx1"/>
                </a:solidFill>
                <a:latin typeface="Times New Roman" panose="02020603050405020304" charset="0"/>
                <a:cs typeface="Times New Roman" panose="02020603050405020304" charset="0"/>
                <a:sym typeface="+mn-ea"/>
              </a:rPr>
              <a:t>    March” as students. What do the “snow‑capped mountains” and  </a:t>
            </a:r>
            <a:endParaRPr lang="en-US" altLang="zh-CN" sz="2800" b="1">
              <a:solidFill>
                <a:schemeClr val="tx1"/>
              </a:solidFill>
              <a:latin typeface="Times New Roman" panose="02020603050405020304" charset="0"/>
              <a:cs typeface="Times New Roman" panose="02020603050405020304" charset="0"/>
              <a:sym typeface="+mn-ea"/>
            </a:endParaRPr>
          </a:p>
          <a:p>
            <a:pPr lvl="0" algn="l">
              <a:buClrTx/>
              <a:buSzTx/>
              <a:buFontTx/>
            </a:pPr>
            <a:r>
              <a:rPr lang="en-US" altLang="zh-CN" sz="2800" b="1">
                <a:solidFill>
                  <a:schemeClr val="tx1"/>
                </a:solidFill>
                <a:latin typeface="Times New Roman" panose="02020603050405020304" charset="0"/>
                <a:cs typeface="Times New Roman" panose="02020603050405020304" charset="0"/>
                <a:sym typeface="+mn-ea"/>
              </a:rPr>
              <a:t>    “grasslands” stand for in our school‑age lives?</a:t>
            </a:r>
            <a:endParaRPr lang="en-US" altLang="zh-CN" sz="2800" b="1">
              <a:solidFill>
                <a:schemeClr val="tx1"/>
              </a:solidFill>
              <a:latin typeface="Times New Roman" panose="02020603050405020304" charset="0"/>
              <a:cs typeface="Times New Roman" panose="02020603050405020304" charset="0"/>
              <a:sym typeface="+mn-ea"/>
            </a:endParaRPr>
          </a:p>
          <a:p>
            <a:pPr lvl="0" algn="ctr">
              <a:buClrTx/>
              <a:buSzTx/>
              <a:buFontTx/>
            </a:pP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(长征属于历史，但作为学生，我们也拥有属于自己的“新长征”。 </a:t>
            </a:r>
            <a:endPar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endParaRPr>
          </a:p>
          <a:p>
            <a:pPr lvl="0" algn="l">
              <a:buClrTx/>
              <a:buSzTx/>
              <a:buFontTx/>
            </a:pPr>
            <a:r>
              <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rPr>
              <a:t>     在我们的学习生活中，“雪山”与“草地”可以指代什么？)</a:t>
            </a:r>
            <a:endParaRPr lang="en-US" altLang="zh-CN" sz="2800">
              <a:solidFill>
                <a:schemeClr val="tx1"/>
              </a:solidFill>
              <a:latin typeface="华文楷体" panose="02010600040101010101" charset="-122"/>
              <a:ea typeface="华文楷体" panose="02010600040101010101" charset="-122"/>
              <a:cs typeface="华文楷体" panose="02010600040101010101" charset="-122"/>
              <a:sym typeface="+mn-ea"/>
            </a:endParaRPr>
          </a:p>
        </p:txBody>
      </p:sp>
      <p:sp>
        <p:nvSpPr>
          <p:cNvPr id="8" name="圆角矩形 7"/>
          <p:cNvSpPr/>
          <p:nvPr/>
        </p:nvSpPr>
        <p:spPr>
          <a:xfrm>
            <a:off x="414655" y="1016635"/>
            <a:ext cx="11122025" cy="1409065"/>
          </a:xfrm>
          <a:prstGeom prst="roundRect">
            <a:avLst/>
          </a:prstGeom>
          <a:gradFill>
            <a:gsLst>
              <a:gs pos="2000">
                <a:srgbClr val="EDE9CE"/>
              </a:gs>
              <a:gs pos="68000">
                <a:srgbClr val="F4DE7B"/>
              </a:gs>
              <a:gs pos="100000">
                <a:srgbClr val="FACF28"/>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ctr"/>
            <a:r>
              <a:rPr lang="en-US" altLang="zh-CN" sz="2800" b="1">
                <a:solidFill>
                  <a:schemeClr val="tx1"/>
                </a:solidFill>
                <a:latin typeface="Times New Roman" panose="02020603050405020304" charset="0"/>
                <a:cs typeface="Times New Roman" panose="02020603050405020304" charset="0"/>
              </a:rPr>
              <a:t>1. What enabled the Red Army to complete the 25,000‑li Long March?</a:t>
            </a:r>
            <a:endParaRPr lang="en-US" altLang="zh-CN" sz="2800" b="1">
              <a:solidFill>
                <a:schemeClr val="tx1"/>
              </a:solidFill>
              <a:latin typeface="Times New Roman" panose="02020603050405020304" charset="0"/>
              <a:cs typeface="Times New Roman" panose="02020603050405020304" charset="0"/>
            </a:endParaRPr>
          </a:p>
          <a:p>
            <a:pPr algn="ctr">
              <a:buClrTx/>
              <a:buSzTx/>
              <a:buNone/>
            </a:pPr>
            <a:r>
              <a:rPr lang="en-US" altLang="zh-CN" sz="2800">
                <a:solidFill>
                  <a:schemeClr val="tx1"/>
                </a:solidFill>
                <a:latin typeface="华文楷体" panose="02010600040101010101" charset="-122"/>
                <a:ea typeface="华文楷体" panose="02010600040101010101" charset="-122"/>
                <a:cs typeface="华文楷体" panose="02010600040101010101" charset="-122"/>
              </a:rPr>
              <a:t>( 是什么力量促使红军完成了二万五千里长征？)</a:t>
            </a:r>
            <a:endParaRPr lang="en-US" altLang="zh-CN" sz="2800">
              <a:solidFill>
                <a:schemeClr val="tx1"/>
              </a:solidFill>
              <a:latin typeface="华文楷体" panose="02010600040101010101" charset="-122"/>
              <a:ea typeface="华文楷体" panose="02010600040101010101" charset="-122"/>
              <a:cs typeface="华文楷体" panose="02010600040101010101" charset="-122"/>
            </a:endParaRPr>
          </a:p>
        </p:txBody>
      </p:sp>
      <p:grpSp>
        <p:nvGrpSpPr>
          <p:cNvPr id="10" name="组合 9"/>
          <p:cNvGrpSpPr/>
          <p:nvPr/>
        </p:nvGrpSpPr>
        <p:grpSpPr>
          <a:xfrm>
            <a:off x="612140" y="-635"/>
            <a:ext cx="11112500" cy="848995"/>
            <a:chOff x="964" y="0"/>
            <a:chExt cx="17500" cy="1548"/>
          </a:xfrm>
        </p:grpSpPr>
        <p:pic>
          <p:nvPicPr>
            <p:cNvPr id="11" name="图片 10"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13" name="圆角矩形 12"/>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ts val="3500"/>
                </a:lnSpc>
                <a:buClrTx/>
                <a:buSzTx/>
                <a:buFontTx/>
                <a:buNone/>
              </a:pPr>
              <a:endParaRPr lang="en-US" altLang="zh-CN" sz="3200" b="1">
                <a:solidFill>
                  <a:srgbClr val="000000"/>
                </a:solidFill>
                <a:latin typeface="Times New Roman" panose="02020603050405020304" charset="0"/>
                <a:cs typeface="Times New Roman" panose="02020603050405020304" charset="0"/>
                <a:sym typeface="Noto Sans SC" panose="020B0200000000000000" charset="-122"/>
              </a:endParaRPr>
            </a:p>
          </p:txBody>
        </p:sp>
      </p:grpSp>
      <p:sp>
        <p:nvSpPr>
          <p:cNvPr id="14" name="文本框 13"/>
          <p:cNvSpPr txBox="1"/>
          <p:nvPr/>
        </p:nvSpPr>
        <p:spPr>
          <a:xfrm>
            <a:off x="4315460" y="59690"/>
            <a:ext cx="2576830" cy="645160"/>
          </a:xfrm>
          <a:prstGeom prst="rect">
            <a:avLst/>
          </a:prstGeom>
        </p:spPr>
        <p:txBody>
          <a:bodyPr wrap="square">
            <a:spAutoFit/>
          </a:bodyPr>
          <a:p>
            <a:pPr marL="457200" lvl="1" indent="457200" algn="ctr"/>
            <a:r>
              <a:rPr lang="en-US" altLang="zh-CN" sz="3600" b="1">
                <a:latin typeface="Times New Roman" panose="02020603050405020304" charset="0"/>
                <a:cs typeface="Times New Roman" panose="02020603050405020304" charset="0"/>
              </a:rPr>
              <a:t>Reflect</a:t>
            </a:r>
            <a:endParaRPr lang="en-US" altLang="zh-CN" sz="3600" b="1">
              <a:latin typeface="Times New Roman" panose="02020603050405020304" charset="0"/>
              <a:cs typeface="Times New Roman" panose="02020603050405020304" charset="0"/>
            </a:endParaRPr>
          </a:p>
        </p:txBody>
      </p:sp>
      <p:sp>
        <p:nvSpPr>
          <p:cNvPr id="3" name="双波形 2"/>
          <p:cNvSpPr/>
          <p:nvPr/>
        </p:nvSpPr>
        <p:spPr>
          <a:xfrm>
            <a:off x="487045" y="2491105"/>
            <a:ext cx="11049635" cy="1280795"/>
          </a:xfrm>
          <a:prstGeom prst="doubleWave">
            <a:avLst/>
          </a:prstGeom>
          <a:gradFill>
            <a:gsLst>
              <a:gs pos="0">
                <a:srgbClr val="CFF9AE"/>
              </a:gs>
              <a:gs pos="90000">
                <a:srgbClr val="49E7CE"/>
              </a:gs>
            </a:gsLst>
            <a:path path="circle">
              <a:fillToRect l="100000" t="100000"/>
            </a:path>
            <a:tileRect r="-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zh-CN" altLang="en-US" sz="2800">
                <a:solidFill>
                  <a:schemeClr val="tx1"/>
                </a:solidFill>
                <a:latin typeface="Times New Roman" panose="02020603050405020304" charset="0"/>
                <a:cs typeface="Times New Roman" panose="02020603050405020304" charset="0"/>
                <a:sym typeface="+mn-ea"/>
              </a:rPr>
              <a:t>It was firm faith and persistent  spirit that carried them through the Long March.</a:t>
            </a:r>
            <a:endParaRPr lang="zh-CN" altLang="en-US" sz="2800">
              <a:latin typeface="Times New Roman" panose="02020603050405020304" charset="0"/>
              <a:cs typeface="Times New Roman" panose="02020603050405020304" charset="0"/>
              <a:sym typeface="+mn-ea"/>
            </a:endParaRPr>
          </a:p>
        </p:txBody>
      </p:sp>
      <p:sp>
        <p:nvSpPr>
          <p:cNvPr id="5" name="双波形 4"/>
          <p:cNvSpPr/>
          <p:nvPr/>
        </p:nvSpPr>
        <p:spPr>
          <a:xfrm>
            <a:off x="414655" y="956945"/>
            <a:ext cx="11122025" cy="2961640"/>
          </a:xfrm>
          <a:prstGeom prst="doubleWave">
            <a:avLst/>
          </a:prstGeom>
          <a:gradFill>
            <a:gsLst>
              <a:gs pos="0">
                <a:srgbClr val="CFF9AE"/>
              </a:gs>
              <a:gs pos="90000">
                <a:srgbClr val="49E7CE"/>
              </a:gs>
            </a:gsLst>
            <a:path path="circle">
              <a:fillToRect l="100000" t="100000"/>
            </a:path>
            <a:tileRect r="-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For us students, “snow‑capped mountains” and “grasslands” stand for all kinds of difficulties in our study and daily life. They may be hard exams, complex knowledge, heavy pressure or personal troubles that we have to overcome.</a:t>
            </a:r>
            <a:endParaRPr lang="en-US" altLang="zh-CN" sz="2800">
              <a:solidFill>
                <a:schemeClr val="tx1"/>
              </a:solidFill>
              <a:latin typeface="Times New Roman" panose="02020603050405020304" charset="0"/>
              <a:cs typeface="Times New Roman" panose="02020603050405020304" charset="0"/>
              <a:sym typeface="+mn-ea"/>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 calcmode="lin" valueType="num">
                                      <p:cBhvr>
                                        <p:cTn id="15" dur="1000" fill="hold"/>
                                        <p:tgtEl>
                                          <p:spTgt spid="3"/>
                                        </p:tgtEl>
                                        <p:attrNameLst>
                                          <p:attrName>ppt_w</p:attrName>
                                        </p:attrNameLst>
                                      </p:cBhvr>
                                      <p:tavLst>
                                        <p:tav tm="0">
                                          <p:val>
                                            <p:fltVal val="0"/>
                                          </p:val>
                                        </p:tav>
                                        <p:tav tm="100000">
                                          <p:val>
                                            <p:strVal val="#ppt_w"/>
                                          </p:val>
                                        </p:tav>
                                      </p:tavLst>
                                    </p:anim>
                                    <p:anim calcmode="lin" valueType="num">
                                      <p:cBhvr>
                                        <p:cTn id="16" dur="1000" fill="hold"/>
                                        <p:tgtEl>
                                          <p:spTgt spid="3"/>
                                        </p:tgtEl>
                                        <p:attrNameLst>
                                          <p:attrName>ppt_h</p:attrName>
                                        </p:attrNameLst>
                                      </p:cBhvr>
                                      <p:tavLst>
                                        <p:tav tm="0">
                                          <p:val>
                                            <p:fltVal val="0"/>
                                          </p:val>
                                        </p:tav>
                                        <p:tav tm="100000">
                                          <p:val>
                                            <p:strVal val="#ppt_h"/>
                                          </p:val>
                                        </p:tav>
                                      </p:tavLst>
                                    </p:anim>
                                    <p:anim calcmode="lin" valueType="num">
                                      <p:cBhvr>
                                        <p:cTn id="17" dur="1000" fill="hold"/>
                                        <p:tgtEl>
                                          <p:spTgt spid="3"/>
                                        </p:tgtEl>
                                        <p:attrNameLst>
                                          <p:attrName>style.rotation</p:attrName>
                                        </p:attrNameLst>
                                      </p:cBhvr>
                                      <p:tavLst>
                                        <p:tav tm="0">
                                          <p:val>
                                            <p:fltVal val="90"/>
                                          </p:val>
                                        </p:tav>
                                        <p:tav tm="100000">
                                          <p:val>
                                            <p:fltVal val="0"/>
                                          </p:val>
                                        </p:tav>
                                      </p:tavLst>
                                    </p:anim>
                                    <p:animEffect transition="in" filter="fade">
                                      <p:cBhvr>
                                        <p:cTn id="18" dur="1000"/>
                                        <p:tgtEl>
                                          <p:spTgt spid="3"/>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 calcmode="lin" valueType="num">
                                      <p:cBhvr>
                                        <p:cTn id="23" dur="1000" fill="hold"/>
                                        <p:tgtEl>
                                          <p:spTgt spid="4"/>
                                        </p:tgtEl>
                                        <p:attrNameLst>
                                          <p:attrName>ppt_w</p:attrName>
                                        </p:attrNameLst>
                                      </p:cBhvr>
                                      <p:tavLst>
                                        <p:tav tm="0">
                                          <p:val>
                                            <p:fltVal val="0"/>
                                          </p:val>
                                        </p:tav>
                                        <p:tav tm="100000">
                                          <p:val>
                                            <p:strVal val="#ppt_w"/>
                                          </p:val>
                                        </p:tav>
                                      </p:tavLst>
                                    </p:anim>
                                    <p:anim calcmode="lin" valueType="num">
                                      <p:cBhvr>
                                        <p:cTn id="24" dur="1000" fill="hold"/>
                                        <p:tgtEl>
                                          <p:spTgt spid="4"/>
                                        </p:tgtEl>
                                        <p:attrNameLst>
                                          <p:attrName>ppt_h</p:attrName>
                                        </p:attrNameLst>
                                      </p:cBhvr>
                                      <p:tavLst>
                                        <p:tav tm="0">
                                          <p:val>
                                            <p:fltVal val="0"/>
                                          </p:val>
                                        </p:tav>
                                        <p:tav tm="100000">
                                          <p:val>
                                            <p:strVal val="#ppt_h"/>
                                          </p:val>
                                        </p:tav>
                                      </p:tavLst>
                                    </p:anim>
                                    <p:anim calcmode="lin" valueType="num">
                                      <p:cBhvr>
                                        <p:cTn id="25" dur="1000" fill="hold"/>
                                        <p:tgtEl>
                                          <p:spTgt spid="4"/>
                                        </p:tgtEl>
                                        <p:attrNameLst>
                                          <p:attrName>style.rotation</p:attrName>
                                        </p:attrNameLst>
                                      </p:cBhvr>
                                      <p:tavLst>
                                        <p:tav tm="0">
                                          <p:val>
                                            <p:fltVal val="90"/>
                                          </p:val>
                                        </p:tav>
                                        <p:tav tm="100000">
                                          <p:val>
                                            <p:fltVal val="0"/>
                                          </p:val>
                                        </p:tav>
                                      </p:tavLst>
                                    </p:anim>
                                    <p:animEffect transition="in" filter="fade">
                                      <p:cBhvr>
                                        <p:cTn id="26" dur="1000"/>
                                        <p:tgtEl>
                                          <p:spTgt spid="4"/>
                                        </p:tgtEl>
                                      </p:cBhvr>
                                    </p:animEffect>
                                  </p:childTnLst>
                                </p:cTn>
                              </p:par>
                            </p:childTnLst>
                          </p:cTn>
                        </p:par>
                      </p:childTnLst>
                    </p:cTn>
                  </p:par>
                  <p:par>
                    <p:cTn id="27" fill="hold">
                      <p:stCondLst>
                        <p:cond delay="indefinite"/>
                      </p:stCondLst>
                      <p:childTnLst>
                        <p:par>
                          <p:cTn id="28" fill="hold">
                            <p:stCondLst>
                              <p:cond delay="0"/>
                            </p:stCondLst>
                            <p:childTnLst>
                              <p:par>
                                <p:cTn id="29" presetID="15" presetClass="entr" presetSubtype="0"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 calcmode="lin" valueType="num">
                                      <p:cBhvr>
                                        <p:cTn id="33"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34"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3" grpId="0" animBg="1"/>
      <p:bldP spid="3" grpId="1" animBg="1"/>
      <p:bldP spid="4" grpId="0" animBg="1"/>
      <p:bldP spid="4" grpId="1" animBg="1"/>
      <p:bldP spid="5" grpId="0" animBg="1"/>
      <p:bldP spid="5" grpId="1" animBg="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59690"/>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sp>
        <p:nvSpPr>
          <p:cNvPr id="8" name="圆角矩形 7"/>
          <p:cNvSpPr/>
          <p:nvPr/>
        </p:nvSpPr>
        <p:spPr>
          <a:xfrm>
            <a:off x="376555" y="922020"/>
            <a:ext cx="11347450" cy="1754505"/>
          </a:xfrm>
          <a:prstGeom prst="roundRect">
            <a:avLst/>
          </a:prstGeom>
          <a:gradFill>
            <a:gsLst>
              <a:gs pos="2000">
                <a:srgbClr val="EDE9CE"/>
              </a:gs>
              <a:gs pos="68000">
                <a:srgbClr val="F4DE7B"/>
              </a:gs>
              <a:gs pos="100000">
                <a:srgbClr val="FACF28"/>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b="1">
                <a:solidFill>
                  <a:schemeClr val="tx1"/>
                </a:solidFill>
                <a:latin typeface="Times New Roman" panose="02020603050405020304" charset="0"/>
                <a:cs typeface="Times New Roman" panose="02020603050405020304" charset="0"/>
              </a:rPr>
              <a:t>3. How can we carry forward the Long‑March spirit to overcome </a:t>
            </a:r>
            <a:endParaRPr lang="en-US" altLang="zh-CN" sz="2800" b="1">
              <a:solidFill>
                <a:schemeClr val="tx1"/>
              </a:solidFill>
              <a:latin typeface="Times New Roman" panose="02020603050405020304" charset="0"/>
              <a:cs typeface="Times New Roman" panose="02020603050405020304" charset="0"/>
            </a:endParaRPr>
          </a:p>
          <a:p>
            <a:pPr algn="l"/>
            <a:r>
              <a:rPr lang="en-US" altLang="zh-CN" sz="2800" b="1">
                <a:solidFill>
                  <a:schemeClr val="tx1"/>
                </a:solidFill>
                <a:latin typeface="Times New Roman" panose="02020603050405020304" charset="0"/>
                <a:cs typeface="Times New Roman" panose="02020603050405020304" charset="0"/>
              </a:rPr>
              <a:t>    challenges in study and life?</a:t>
            </a:r>
            <a:endParaRPr lang="en-US" altLang="zh-CN" sz="2800" b="1">
              <a:solidFill>
                <a:schemeClr val="tx1"/>
              </a:solidFill>
              <a:latin typeface="Times New Roman" panose="02020603050405020304" charset="0"/>
              <a:cs typeface="Times New Roman" panose="02020603050405020304" charset="0"/>
            </a:endParaRPr>
          </a:p>
          <a:p>
            <a:pPr algn="ctr"/>
            <a:r>
              <a:rPr lang="en-US" altLang="zh-CN" sz="2800">
                <a:solidFill>
                  <a:schemeClr val="tx1"/>
                </a:solidFill>
                <a:latin typeface="华文楷体" panose="02010600040101010101" charset="-122"/>
                <a:ea typeface="华文楷体" panose="02010600040101010101" charset="-122"/>
                <a:cs typeface="华文楷体" panose="02010600040101010101" charset="-122"/>
              </a:rPr>
              <a:t>(</a:t>
            </a:r>
            <a:r>
              <a:rPr lang="zh-CN" altLang="en-US" sz="2800">
                <a:solidFill>
                  <a:schemeClr val="tx1"/>
                </a:solidFill>
                <a:latin typeface="华文楷体" panose="02010600040101010101" charset="-122"/>
                <a:ea typeface="华文楷体" panose="02010600040101010101" charset="-122"/>
                <a:cs typeface="华文楷体" panose="02010600040101010101" charset="-122"/>
              </a:rPr>
              <a:t>我们该如何弘扬长征精神，战胜学习生活中的重重挑战？</a:t>
            </a:r>
            <a:r>
              <a:rPr lang="en-US" altLang="zh-CN" sz="2800">
                <a:solidFill>
                  <a:schemeClr val="tx1"/>
                </a:solidFill>
                <a:latin typeface="华文楷体" panose="02010600040101010101" charset="-122"/>
                <a:ea typeface="华文楷体" panose="02010600040101010101" charset="-122"/>
                <a:cs typeface="华文楷体" panose="02010600040101010101" charset="-122"/>
              </a:rPr>
              <a:t>)</a:t>
            </a:r>
            <a:endParaRPr lang="en-US" altLang="zh-CN" sz="2800">
              <a:solidFill>
                <a:schemeClr val="tx1"/>
              </a:solidFill>
              <a:latin typeface="华文楷体" panose="02010600040101010101" charset="-122"/>
              <a:ea typeface="华文楷体" panose="02010600040101010101" charset="-122"/>
              <a:cs typeface="华文楷体" panose="02010600040101010101" charset="-122"/>
            </a:endParaRPr>
          </a:p>
        </p:txBody>
      </p:sp>
      <p:grpSp>
        <p:nvGrpSpPr>
          <p:cNvPr id="10" name="组合 9"/>
          <p:cNvGrpSpPr/>
          <p:nvPr/>
        </p:nvGrpSpPr>
        <p:grpSpPr>
          <a:xfrm>
            <a:off x="612140" y="-635"/>
            <a:ext cx="11112500" cy="848995"/>
            <a:chOff x="964" y="0"/>
            <a:chExt cx="17500" cy="1548"/>
          </a:xfrm>
        </p:grpSpPr>
        <p:pic>
          <p:nvPicPr>
            <p:cNvPr id="11" name="图片 10"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13" name="圆角矩形 12"/>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ts val="3500"/>
                </a:lnSpc>
                <a:buClrTx/>
                <a:buSzTx/>
                <a:buFontTx/>
                <a:buNone/>
              </a:pPr>
              <a:endParaRPr lang="en-US" altLang="zh-CN" sz="3200" b="1">
                <a:solidFill>
                  <a:srgbClr val="000000"/>
                </a:solidFill>
                <a:latin typeface="Times New Roman" panose="02020603050405020304" charset="0"/>
                <a:cs typeface="Times New Roman" panose="02020603050405020304" charset="0"/>
                <a:sym typeface="Noto Sans SC" panose="020B0200000000000000" charset="-122"/>
              </a:endParaRPr>
            </a:p>
          </p:txBody>
        </p:sp>
      </p:grpSp>
      <p:sp>
        <p:nvSpPr>
          <p:cNvPr id="14" name="文本框 13"/>
          <p:cNvSpPr txBox="1"/>
          <p:nvPr/>
        </p:nvSpPr>
        <p:spPr>
          <a:xfrm>
            <a:off x="3467100" y="59690"/>
            <a:ext cx="4455795" cy="645160"/>
          </a:xfrm>
          <a:prstGeom prst="rect">
            <a:avLst/>
          </a:prstGeom>
        </p:spPr>
        <p:txBody>
          <a:bodyPr wrap="square">
            <a:spAutoFit/>
          </a:bodyPr>
          <a:p>
            <a:pPr marL="457200" lvl="1" indent="457200" algn="l"/>
            <a:r>
              <a:rPr lang="en-US" altLang="zh-CN" sz="3600" b="1">
                <a:latin typeface="Times New Roman" panose="02020603050405020304" charset="0"/>
                <a:cs typeface="Times New Roman" panose="02020603050405020304" charset="0"/>
              </a:rPr>
              <a:t>Ask and‑Answer</a:t>
            </a:r>
            <a:endParaRPr lang="en-US" altLang="zh-CN" sz="3600" b="1">
              <a:latin typeface="Times New Roman" panose="02020603050405020304" charset="0"/>
              <a:cs typeface="Times New Roman" panose="02020603050405020304" charset="0"/>
            </a:endParaRPr>
          </a:p>
        </p:txBody>
      </p:sp>
      <p:sp>
        <p:nvSpPr>
          <p:cNvPr id="5" name="双波形 4"/>
          <p:cNvSpPr/>
          <p:nvPr/>
        </p:nvSpPr>
        <p:spPr>
          <a:xfrm>
            <a:off x="488950" y="2832735"/>
            <a:ext cx="11122025" cy="2324100"/>
          </a:xfrm>
          <a:prstGeom prst="doubleWave">
            <a:avLst/>
          </a:prstGeom>
          <a:gradFill>
            <a:gsLst>
              <a:gs pos="0">
                <a:srgbClr val="CFF9AE"/>
              </a:gs>
              <a:gs pos="90000">
                <a:srgbClr val="49E7CE"/>
              </a:gs>
            </a:gsLst>
            <a:path path="circle">
              <a:fillToRect l="100000" t="100000"/>
            </a:path>
            <a:tileRect r="-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We should keep persistent when meeting difficulties. Never give up in face of failures. We need to set clear goals and keep making small progress step by step. Also, we should be responsible for ourselves and try our best to realize our youthful value.</a:t>
            </a:r>
            <a:endParaRPr lang="en-US" altLang="zh-CN" sz="2800">
              <a:solidFill>
                <a:schemeClr val="tx1"/>
              </a:solidFill>
              <a:latin typeface="Times New Roman" panose="02020603050405020304" charset="0"/>
              <a:cs typeface="Times New Roman" panose="02020603050405020304" charset="0"/>
              <a:sym typeface="+mn-ea"/>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5"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5" name="组合 4"/>
          <p:cNvGrpSpPr/>
          <p:nvPr/>
        </p:nvGrpSpPr>
        <p:grpSpPr>
          <a:xfrm>
            <a:off x="325120" y="-140970"/>
            <a:ext cx="11545570" cy="5985510"/>
            <a:chOff x="512" y="-222"/>
            <a:chExt cx="18182" cy="9153"/>
          </a:xfrm>
        </p:grpSpPr>
        <p:pic>
          <p:nvPicPr>
            <p:cNvPr id="3" name="图片 2" descr="5ALeHkJSpg1782391554779"/>
            <p:cNvPicPr>
              <a:picLocks noChangeAspect="1"/>
            </p:cNvPicPr>
            <p:nvPr/>
          </p:nvPicPr>
          <p:blipFill>
            <a:blip r:embed="rId2"/>
            <a:stretch>
              <a:fillRect/>
            </a:stretch>
          </p:blipFill>
          <p:spPr>
            <a:xfrm>
              <a:off x="1435" y="-222"/>
              <a:ext cx="3272" cy="3068"/>
            </a:xfrm>
            <a:prstGeom prst="rect">
              <a:avLst/>
            </a:prstGeom>
          </p:spPr>
        </p:pic>
        <p:sp>
          <p:nvSpPr>
            <p:cNvPr id="4" name="圆角矩形 3"/>
            <p:cNvSpPr/>
            <p:nvPr/>
          </p:nvSpPr>
          <p:spPr>
            <a:xfrm>
              <a:off x="512" y="1527"/>
              <a:ext cx="18182" cy="7405"/>
            </a:xfrm>
            <a:prstGeom prst="roundRect">
              <a:avLst/>
            </a:prstGeom>
            <a:gradFill>
              <a:gsLst>
                <a:gs pos="98000">
                  <a:srgbClr val="FFFF9F"/>
                </a:gs>
                <a:gs pos="0">
                  <a:srgbClr val="FFCCCB"/>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      We can sit and study peacefully in bright classrooms and grow up safely in a peaceful land today, because there were those who, wearing worn straw sandals and suffering from hunger, chose to press forward even through the hardest of times.</a:t>
              </a:r>
              <a:endParaRPr lang="en-US" altLang="zh-CN" sz="2800">
                <a:solidFill>
                  <a:schemeClr val="tx1"/>
                </a:solidFill>
                <a:latin typeface="Times New Roman" panose="02020603050405020304" charset="0"/>
                <a:cs typeface="Times New Roman" panose="02020603050405020304" charset="0"/>
                <a:sym typeface="+mn-ea"/>
              </a:endParaRPr>
            </a:p>
            <a:p>
              <a:pPr lvl="0" algn="just"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      To remember the Long March is not merely to look back on sufferings, but to understand where our present‑day life comes from.</a:t>
              </a:r>
              <a:endParaRPr lang="en-US" altLang="zh-CN" sz="2800">
                <a:solidFill>
                  <a:schemeClr val="tx1"/>
                </a:solidFill>
                <a:latin typeface="Times New Roman" panose="02020603050405020304" charset="0"/>
                <a:cs typeface="Times New Roman" panose="02020603050405020304" charset="0"/>
                <a:sym typeface="+mn-ea"/>
              </a:endParaRPr>
            </a:p>
            <a:p>
              <a:pPr lvl="0" algn="just"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      We must never forget the path our revolutionary predecessors took, and we should cherish all the more the road beneath our own feet.</a:t>
              </a:r>
              <a:endParaRPr lang="en-US" altLang="zh-CN" sz="2800">
                <a:solidFill>
                  <a:schemeClr val="tx1"/>
                </a:solidFill>
                <a:latin typeface="Times New Roman" panose="02020603050405020304" charset="0"/>
                <a:cs typeface="Times New Roman" panose="02020603050405020304" charset="0"/>
                <a:sym typeface="+mn-ea"/>
              </a:endParaRPr>
            </a:p>
            <a:p>
              <a:pPr lvl="0" algn="just"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      The motherland rests in peace; it falls on us to strive for self‑improvement.</a:t>
              </a:r>
              <a:endParaRPr lang="zh-CN" altLang="en-US" sz="2800">
                <a:sym typeface="+mn-ea"/>
              </a:endParaRPr>
            </a:p>
          </p:txBody>
        </p:sp>
      </p:grpSp>
      <p:sp>
        <p:nvSpPr>
          <p:cNvPr id="6" name="圆角矩形 5"/>
          <p:cNvSpPr/>
          <p:nvPr/>
        </p:nvSpPr>
        <p:spPr>
          <a:xfrm>
            <a:off x="215265" y="6974840"/>
            <a:ext cx="11545570" cy="5147310"/>
          </a:xfrm>
          <a:prstGeom prst="roundRect">
            <a:avLst/>
          </a:prstGeom>
          <a:gradFill>
            <a:gsLst>
              <a:gs pos="0">
                <a:srgbClr val="92FD9D"/>
              </a:gs>
              <a:gs pos="100000">
                <a:srgbClr val="F9C7D3"/>
              </a:gs>
            </a:gsLst>
            <a:lin ang="17400000" scaled="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just" defTabSz="914400">
              <a:buClrTx/>
              <a:buSzTx/>
              <a:buFontTx/>
            </a:pPr>
            <a:r>
              <a:rPr lang="en-US" altLang="zh-CN" sz="4000">
                <a:solidFill>
                  <a:schemeClr val="tx1"/>
                </a:solidFill>
                <a:latin typeface="华文楷体" panose="02010600040101010101" charset="-122"/>
                <a:ea typeface="华文楷体" panose="02010600040101010101" charset="-122"/>
                <a:sym typeface="+mn-ea"/>
              </a:rPr>
              <a:t>         </a:t>
            </a:r>
            <a:r>
              <a:rPr lang="zh-CN" altLang="en-US" sz="4000">
                <a:solidFill>
                  <a:schemeClr val="tx1"/>
                </a:solidFill>
                <a:latin typeface="华文楷体" panose="02010600040101010101" charset="-122"/>
                <a:ea typeface="华文楷体" panose="02010600040101010101" charset="-122"/>
                <a:sym typeface="+mn-ea"/>
              </a:rPr>
              <a:t>今天我们能够坐在明亮的教室里安心读书，能够在和平的土地上平安长大，是因为曾经有人穿着破草鞋、忍着饥饿，在最艰难的岁月里依然选择向前。</a:t>
            </a:r>
            <a:endParaRPr lang="zh-CN" altLang="en-US" sz="4000">
              <a:solidFill>
                <a:schemeClr val="tx1"/>
              </a:solidFill>
              <a:latin typeface="华文楷体" panose="02010600040101010101" charset="-122"/>
              <a:ea typeface="华文楷体" panose="02010600040101010101" charset="-122"/>
              <a:sym typeface="+mn-ea"/>
            </a:endParaRPr>
          </a:p>
          <a:p>
            <a:pPr lvl="0" algn="just" defTabSz="914400">
              <a:buClrTx/>
              <a:buSzTx/>
              <a:buFontTx/>
            </a:pPr>
            <a:r>
              <a:rPr lang="en-US" altLang="zh-CN" sz="4000">
                <a:solidFill>
                  <a:schemeClr val="tx1"/>
                </a:solidFill>
                <a:latin typeface="华文楷体" panose="02010600040101010101" charset="-122"/>
                <a:ea typeface="华文楷体" panose="02010600040101010101" charset="-122"/>
                <a:sym typeface="+mn-ea"/>
              </a:rPr>
              <a:t>         </a:t>
            </a:r>
            <a:r>
              <a:rPr lang="zh-CN" altLang="en-US" sz="4000">
                <a:solidFill>
                  <a:schemeClr val="tx1"/>
                </a:solidFill>
                <a:latin typeface="华文楷体" panose="02010600040101010101" charset="-122"/>
                <a:ea typeface="华文楷体" panose="02010600040101010101" charset="-122"/>
                <a:sym typeface="+mn-ea"/>
              </a:rPr>
              <a:t>记住长征，不只是为了回望苦难，更是为了懂得今天从何而来。先辈走过的路不能忘，我们脚下的路更应珍惜。</a:t>
            </a:r>
            <a:endParaRPr lang="zh-CN" altLang="en-US" sz="4000">
              <a:solidFill>
                <a:schemeClr val="tx1"/>
              </a:solidFill>
              <a:latin typeface="华文楷体" panose="02010600040101010101" charset="-122"/>
              <a:ea typeface="华文楷体" panose="02010600040101010101" charset="-122"/>
              <a:sym typeface="+mn-ea"/>
            </a:endParaRPr>
          </a:p>
          <a:p>
            <a:pPr lvl="0" algn="just" defTabSz="914400">
              <a:buClrTx/>
              <a:buSzTx/>
              <a:buFontTx/>
            </a:pPr>
            <a:r>
              <a:rPr lang="zh-CN" altLang="en-US" sz="4000">
                <a:solidFill>
                  <a:schemeClr val="tx1"/>
                </a:solidFill>
                <a:latin typeface="华文楷体" panose="02010600040101010101" charset="-122"/>
                <a:ea typeface="华文楷体" panose="02010600040101010101" charset="-122"/>
                <a:sym typeface="+mn-ea"/>
              </a:rPr>
              <a:t> </a:t>
            </a:r>
            <a:r>
              <a:rPr lang="en-US" altLang="zh-CN" sz="4000">
                <a:solidFill>
                  <a:schemeClr val="tx1"/>
                </a:solidFill>
                <a:latin typeface="华文楷体" panose="02010600040101010101" charset="-122"/>
                <a:ea typeface="华文楷体" panose="02010600040101010101" charset="-122"/>
                <a:sym typeface="+mn-ea"/>
              </a:rPr>
              <a:t>       </a:t>
            </a:r>
            <a:r>
              <a:rPr lang="zh-CN" altLang="en-US" sz="4000">
                <a:solidFill>
                  <a:schemeClr val="tx1"/>
                </a:solidFill>
                <a:latin typeface="华文楷体" panose="02010600040101010101" charset="-122"/>
                <a:ea typeface="华文楷体" panose="02010600040101010101" charset="-122"/>
                <a:sym typeface="+mn-ea"/>
              </a:rPr>
              <a:t>山河已无恙，吾辈当自强！</a:t>
            </a:r>
            <a:endParaRPr lang="zh-CN" altLang="en-US" sz="4000">
              <a:solidFill>
                <a:schemeClr val="tx1"/>
              </a:solidFill>
              <a:latin typeface="华文楷体" panose="02010600040101010101" charset="-122"/>
              <a:ea typeface="华文楷体" panose="02010600040101010101" charset="-122"/>
              <a:sym typeface="+mn-ea"/>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grpId="2" nodeType="clickEffect">
                                  <p:stCondLst>
                                    <p:cond delay="0"/>
                                  </p:stCondLst>
                                  <p:childTnLst>
                                    <p:animMotion origin="layout" path="M 0.00354167 -0.0231481 L 0.00625 -0.8825 " pathEditMode="relative" rAng="0" ptsTypes="">
                                      <p:cBhvr>
                                        <p:cTn id="14" dur="3000" fill="hold"/>
                                        <p:tgtEl>
                                          <p:spTgt spid="6"/>
                                        </p:tgtEl>
                                        <p:attrNameLst>
                                          <p:attrName>ppt_x</p:attrName>
                                          <p:attrName>ppt_y</p:attrName>
                                        </p:attrNameLst>
                                      </p:cBhvr>
                                      <p:rCtr x="0" y="-418"/>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animBg="1"/>
      <p:bldP spid="6" grpId="2" bldLvl="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sp>
        <p:nvSpPr>
          <p:cNvPr id="8" name="文本框 7"/>
          <p:cNvSpPr txBox="1"/>
          <p:nvPr/>
        </p:nvSpPr>
        <p:spPr>
          <a:xfrm>
            <a:off x="4927600" y="6015990"/>
            <a:ext cx="6059170" cy="583565"/>
          </a:xfrm>
          <a:prstGeom prst="rect">
            <a:avLst/>
          </a:prstGeom>
          <a:noFill/>
        </p:spPr>
        <p:txBody>
          <a:bodyPr wrap="square" rtlCol="0">
            <a:spAutoFit/>
          </a:bodyPr>
          <a:p>
            <a:pPr algn="ctr"/>
            <a:r>
              <a:rPr lang="zh-CN" altLang="en-US" sz="3200">
                <a:latin typeface="宋体" panose="02010600030101010101" pitchFamily="2" charset="-122"/>
                <a:ea typeface="宋体" panose="02010600030101010101" pitchFamily="2" charset="-122"/>
                <a:cs typeface="宋体" panose="02010600030101010101" pitchFamily="2" charset="-122"/>
              </a:rPr>
              <a:t>杭州二中树兰高级中学</a:t>
            </a:r>
            <a:r>
              <a:rPr lang="en-US" altLang="zh-CN" sz="3200">
                <a:latin typeface="宋体" panose="02010600030101010101" pitchFamily="2" charset="-122"/>
                <a:ea typeface="宋体" panose="02010600030101010101" pitchFamily="2" charset="-122"/>
                <a:cs typeface="宋体" panose="02010600030101010101" pitchFamily="2" charset="-122"/>
              </a:rPr>
              <a:t>  </a:t>
            </a:r>
            <a:r>
              <a:rPr lang="zh-CN" altLang="en-US" sz="3200">
                <a:latin typeface="宋体" panose="02010600030101010101" pitchFamily="2" charset="-122"/>
                <a:ea typeface="宋体" panose="02010600030101010101" pitchFamily="2" charset="-122"/>
                <a:cs typeface="宋体" panose="02010600030101010101" pitchFamily="2" charset="-122"/>
              </a:rPr>
              <a:t>郭合英</a:t>
            </a:r>
            <a:endParaRPr lang="zh-CN" altLang="en-US" sz="3200">
              <a:latin typeface="宋体" panose="02010600030101010101" pitchFamily="2" charset="-122"/>
              <a:ea typeface="宋体" panose="02010600030101010101" pitchFamily="2" charset="-122"/>
              <a:cs typeface="宋体" panose="02010600030101010101" pitchFamily="2" charset="-122"/>
            </a:endParaRPr>
          </a:p>
        </p:txBody>
      </p:sp>
      <p:sp>
        <p:nvSpPr>
          <p:cNvPr id="3" name="AutoShape 3"/>
          <p:cNvSpPr/>
          <p:nvPr/>
        </p:nvSpPr>
        <p:spPr>
          <a:xfrm>
            <a:off x="0" y="2222500"/>
            <a:ext cx="12192000" cy="1143000"/>
          </a:xfrm>
          <a:prstGeom prst="rect">
            <a:avLst/>
          </a:prstGeom>
          <a:noFill/>
          <a:ln w="12700" cap="flat" cmpd="sng">
            <a:noFill/>
            <a:prstDash val="solid"/>
            <a:round/>
          </a:ln>
        </p:spPr>
        <p:txBody>
          <a:bodyPr vert="horz" wrap="square" lIns="0" tIns="0" rIns="0" bIns="0" rtlCol="0" anchor="t" anchorCtr="0"/>
          <a:lstStyle/>
          <a:p>
            <a:pPr marL="0" indent="0" algn="ctr">
              <a:lnSpc>
                <a:spcPct val="108000"/>
              </a:lnSpc>
              <a:defRPr/>
            </a:pPr>
            <a:r>
              <a:rPr lang="en-US" sz="5200" b="1" i="0" u="none" strike="noStrike" spc="4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铭记峥嵘岁月,以语奔赴新程</a:t>
            </a:r>
            <a:endParaRPr lang="en-US" sz="5200" b="1" i="0" u="none" strike="noStrike" spc="400">
              <a:solidFill>
                <a:srgbClr val="FF0000"/>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grpSp>
        <p:nvGrpSpPr>
          <p:cNvPr id="29" name="组合 28"/>
          <p:cNvGrpSpPr/>
          <p:nvPr/>
        </p:nvGrpSpPr>
        <p:grpSpPr>
          <a:xfrm>
            <a:off x="302260" y="133350"/>
            <a:ext cx="11746865" cy="2348230"/>
            <a:chOff x="476" y="210"/>
            <a:chExt cx="18499" cy="3698"/>
          </a:xfrm>
        </p:grpSpPr>
        <p:grpSp>
          <p:nvGrpSpPr>
            <p:cNvPr id="13" name="组合 12"/>
            <p:cNvGrpSpPr/>
            <p:nvPr/>
          </p:nvGrpSpPr>
          <p:grpSpPr>
            <a:xfrm>
              <a:off x="476" y="512"/>
              <a:ext cx="4021" cy="3396"/>
              <a:chOff x="632" y="620"/>
              <a:chExt cx="4243" cy="3038"/>
            </a:xfrm>
          </p:grpSpPr>
          <p:pic>
            <p:nvPicPr>
              <p:cNvPr id="4" name="图片 3" descr="4080"/>
              <p:cNvPicPr>
                <a:picLocks noChangeAspect="1"/>
              </p:cNvPicPr>
              <p:nvPr/>
            </p:nvPicPr>
            <p:blipFill>
              <a:blip r:embed="rId2"/>
              <a:srcRect l="4869" t="20674" r="13408" b="25518"/>
              <a:stretch>
                <a:fillRect/>
              </a:stretch>
            </p:blipFill>
            <p:spPr>
              <a:xfrm>
                <a:off x="632" y="620"/>
                <a:ext cx="4243" cy="2915"/>
              </a:xfrm>
              <a:prstGeom prst="rect">
                <a:avLst/>
              </a:prstGeom>
            </p:spPr>
          </p:pic>
          <p:sp>
            <p:nvSpPr>
              <p:cNvPr id="7" name="文本框 6"/>
              <p:cNvSpPr txBox="1"/>
              <p:nvPr/>
            </p:nvSpPr>
            <p:spPr>
              <a:xfrm>
                <a:off x="874" y="1046"/>
                <a:ext cx="3508" cy="2612"/>
              </a:xfrm>
              <a:prstGeom prst="rect">
                <a:avLst/>
              </a:prstGeom>
              <a:noFill/>
            </p:spPr>
            <p:txBody>
              <a:bodyPr wrap="square" rtlCol="0">
                <a:noAutofit/>
              </a:bodyPr>
              <a:p>
                <a:pPr algn="ctr"/>
                <a:r>
                  <a:rPr lang="en-US" altLang="zh-CN" sz="4400" b="1">
                    <a:solidFill>
                      <a:srgbClr val="FF0000"/>
                    </a:solidFill>
                    <a:latin typeface="宋体" panose="02010600030101010101" pitchFamily="2" charset="-122"/>
                    <a:ea typeface="宋体" panose="02010600030101010101" pitchFamily="2" charset="-122"/>
                    <a:cs typeface="宋体" panose="02010600030101010101" pitchFamily="2" charset="-122"/>
                  </a:rPr>
                  <a:t>2026</a:t>
                </a:r>
                <a:endParaRPr lang="en-US" altLang="zh-CN" sz="4400" b="1">
                  <a:solidFill>
                    <a:srgbClr val="FF0000"/>
                  </a:solidFill>
                  <a:latin typeface="宋体" panose="02010600030101010101" pitchFamily="2" charset="-122"/>
                  <a:ea typeface="宋体" panose="02010600030101010101" pitchFamily="2" charset="-122"/>
                  <a:cs typeface="宋体" panose="02010600030101010101" pitchFamily="2" charset="-122"/>
                </a:endParaRPr>
              </a:p>
              <a:p>
                <a:pPr algn="ctr"/>
                <a:r>
                  <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rPr>
                  <a:t>秋</a:t>
                </a:r>
                <a:endParaRPr lang="zh-CN" altLang="en-US" sz="44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nvGrpSpPr>
            <p:cNvPr id="14" name="组合 13"/>
            <p:cNvGrpSpPr/>
            <p:nvPr/>
          </p:nvGrpSpPr>
          <p:grpSpPr>
            <a:xfrm>
              <a:off x="3915" y="335"/>
              <a:ext cx="3505" cy="2596"/>
              <a:chOff x="1370" y="914"/>
              <a:chExt cx="3505" cy="2596"/>
            </a:xfrm>
          </p:grpSpPr>
          <p:pic>
            <p:nvPicPr>
              <p:cNvPr id="15" name="图片 14" descr="4080"/>
              <p:cNvPicPr>
                <a:picLocks noChangeAspect="1"/>
              </p:cNvPicPr>
              <p:nvPr/>
            </p:nvPicPr>
            <p:blipFill>
              <a:blip r:embed="rId2"/>
              <a:srcRect l="4869" t="20674" r="13408" b="25518"/>
              <a:stretch>
                <a:fillRect/>
              </a:stretch>
            </p:blipFill>
            <p:spPr>
              <a:xfrm>
                <a:off x="1370" y="914"/>
                <a:ext cx="3505" cy="2596"/>
              </a:xfrm>
              <a:prstGeom prst="rect">
                <a:avLst/>
              </a:prstGeom>
            </p:spPr>
          </p:pic>
          <p:sp>
            <p:nvSpPr>
              <p:cNvPr id="16" name="文本框 15"/>
              <p:cNvSpPr txBox="1"/>
              <p:nvPr/>
            </p:nvSpPr>
            <p:spPr>
              <a:xfrm>
                <a:off x="1889" y="1221"/>
                <a:ext cx="2316" cy="1307"/>
              </a:xfrm>
              <a:prstGeom prst="rect">
                <a:avLst/>
              </a:prstGeom>
              <a:noFill/>
            </p:spPr>
            <p:txBody>
              <a:bodyPr wrap="square" rtlCol="0">
                <a:spAutoFit/>
              </a:bodyPr>
              <a:p>
                <a:pPr algn="ct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开</a:t>
                </a:r>
                <a:endPar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nvGrpSpPr>
            <p:cNvPr id="17" name="组合 16"/>
            <p:cNvGrpSpPr/>
            <p:nvPr/>
          </p:nvGrpSpPr>
          <p:grpSpPr>
            <a:xfrm>
              <a:off x="6635" y="988"/>
              <a:ext cx="3768" cy="2598"/>
              <a:chOff x="1221" y="595"/>
              <a:chExt cx="3768" cy="2791"/>
            </a:xfrm>
          </p:grpSpPr>
          <p:pic>
            <p:nvPicPr>
              <p:cNvPr id="18" name="图片 17" descr="4080"/>
              <p:cNvPicPr>
                <a:picLocks noChangeAspect="1"/>
              </p:cNvPicPr>
              <p:nvPr/>
            </p:nvPicPr>
            <p:blipFill>
              <a:blip r:embed="rId2"/>
              <a:srcRect l="4869" t="20674" r="13408" b="25518"/>
              <a:stretch>
                <a:fillRect/>
              </a:stretch>
            </p:blipFill>
            <p:spPr>
              <a:xfrm>
                <a:off x="1221" y="595"/>
                <a:ext cx="3768" cy="2791"/>
              </a:xfrm>
              <a:prstGeom prst="rect">
                <a:avLst/>
              </a:prstGeom>
            </p:spPr>
          </p:pic>
          <p:sp>
            <p:nvSpPr>
              <p:cNvPr id="19" name="文本框 18"/>
              <p:cNvSpPr txBox="1"/>
              <p:nvPr/>
            </p:nvSpPr>
            <p:spPr>
              <a:xfrm>
                <a:off x="1932" y="1089"/>
                <a:ext cx="2316" cy="1404"/>
              </a:xfrm>
              <a:prstGeom prst="rect">
                <a:avLst/>
              </a:prstGeom>
              <a:noFill/>
            </p:spPr>
            <p:txBody>
              <a:bodyPr wrap="square" rtlCol="0">
                <a:spAutoFit/>
              </a:bodyPr>
              <a:p>
                <a:pPr algn="ct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学</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nvGrpSpPr>
            <p:cNvPr id="20" name="组合 19"/>
            <p:cNvGrpSpPr/>
            <p:nvPr/>
          </p:nvGrpSpPr>
          <p:grpSpPr>
            <a:xfrm>
              <a:off x="9643" y="210"/>
              <a:ext cx="3593" cy="2721"/>
              <a:chOff x="491" y="595"/>
              <a:chExt cx="3936" cy="2915"/>
            </a:xfrm>
          </p:grpSpPr>
          <p:pic>
            <p:nvPicPr>
              <p:cNvPr id="21" name="图片 20" descr="4080"/>
              <p:cNvPicPr>
                <a:picLocks noChangeAspect="1"/>
              </p:cNvPicPr>
              <p:nvPr/>
            </p:nvPicPr>
            <p:blipFill>
              <a:blip r:embed="rId2"/>
              <a:srcRect l="4869" t="20674" r="13408" b="25518"/>
              <a:stretch>
                <a:fillRect/>
              </a:stretch>
            </p:blipFill>
            <p:spPr>
              <a:xfrm>
                <a:off x="491" y="595"/>
                <a:ext cx="3936" cy="2915"/>
              </a:xfrm>
              <a:prstGeom prst="rect">
                <a:avLst/>
              </a:prstGeom>
            </p:spPr>
          </p:pic>
          <p:sp>
            <p:nvSpPr>
              <p:cNvPr id="22" name="文本框 21"/>
              <p:cNvSpPr txBox="1"/>
              <p:nvPr/>
            </p:nvSpPr>
            <p:spPr>
              <a:xfrm>
                <a:off x="1023" y="1239"/>
                <a:ext cx="2316" cy="1400"/>
              </a:xfrm>
              <a:prstGeom prst="rect">
                <a:avLst/>
              </a:prstGeom>
              <a:noFill/>
            </p:spPr>
            <p:txBody>
              <a:bodyPr wrap="square" rtlCol="0">
                <a:spAutoFit/>
              </a:bodyPr>
              <a:p>
                <a:pPr algn="ct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第</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nvGrpSpPr>
            <p:cNvPr id="23" name="组合 22"/>
            <p:cNvGrpSpPr/>
            <p:nvPr/>
          </p:nvGrpSpPr>
          <p:grpSpPr>
            <a:xfrm>
              <a:off x="12388" y="988"/>
              <a:ext cx="3540" cy="2604"/>
              <a:chOff x="940" y="632"/>
              <a:chExt cx="3936" cy="2915"/>
            </a:xfrm>
          </p:grpSpPr>
          <p:pic>
            <p:nvPicPr>
              <p:cNvPr id="24" name="图片 23" descr="4080"/>
              <p:cNvPicPr>
                <a:picLocks noChangeAspect="1"/>
              </p:cNvPicPr>
              <p:nvPr/>
            </p:nvPicPr>
            <p:blipFill>
              <a:blip r:embed="rId2"/>
              <a:srcRect l="4869" t="20674" r="13408" b="25518"/>
              <a:stretch>
                <a:fillRect/>
              </a:stretch>
            </p:blipFill>
            <p:spPr>
              <a:xfrm>
                <a:off x="940" y="632"/>
                <a:ext cx="3936" cy="2915"/>
              </a:xfrm>
              <a:prstGeom prst="rect">
                <a:avLst/>
              </a:prstGeom>
            </p:spPr>
          </p:pic>
          <p:sp>
            <p:nvSpPr>
              <p:cNvPr id="25" name="文本框 24"/>
              <p:cNvSpPr txBox="1"/>
              <p:nvPr/>
            </p:nvSpPr>
            <p:spPr>
              <a:xfrm>
                <a:off x="1682" y="1147"/>
                <a:ext cx="2316" cy="1463"/>
              </a:xfrm>
              <a:prstGeom prst="rect">
                <a:avLst/>
              </a:prstGeom>
              <a:noFill/>
            </p:spPr>
            <p:txBody>
              <a:bodyPr wrap="square" rtlCol="0">
                <a:spAutoFit/>
              </a:bodyPr>
              <a:p>
                <a:pPr algn="ct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一</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nvGrpSpPr>
            <p:cNvPr id="26" name="组合 25"/>
            <p:cNvGrpSpPr/>
            <p:nvPr/>
          </p:nvGrpSpPr>
          <p:grpSpPr>
            <a:xfrm>
              <a:off x="15459" y="566"/>
              <a:ext cx="3516" cy="2736"/>
              <a:chOff x="939" y="595"/>
              <a:chExt cx="3936" cy="2915"/>
            </a:xfrm>
          </p:grpSpPr>
          <p:pic>
            <p:nvPicPr>
              <p:cNvPr id="27" name="图片 26" descr="4080"/>
              <p:cNvPicPr>
                <a:picLocks noChangeAspect="1"/>
              </p:cNvPicPr>
              <p:nvPr/>
            </p:nvPicPr>
            <p:blipFill>
              <a:blip r:embed="rId2"/>
              <a:srcRect l="4869" t="20674" r="13408" b="25518"/>
              <a:stretch>
                <a:fillRect/>
              </a:stretch>
            </p:blipFill>
            <p:spPr>
              <a:xfrm>
                <a:off x="939" y="595"/>
                <a:ext cx="3936" cy="2915"/>
              </a:xfrm>
              <a:prstGeom prst="rect">
                <a:avLst/>
              </a:prstGeom>
            </p:spPr>
          </p:pic>
          <p:sp>
            <p:nvSpPr>
              <p:cNvPr id="28" name="文本框 27"/>
              <p:cNvSpPr txBox="1"/>
              <p:nvPr/>
            </p:nvSpPr>
            <p:spPr>
              <a:xfrm>
                <a:off x="1626" y="1179"/>
                <a:ext cx="2316" cy="1393"/>
              </a:xfrm>
              <a:prstGeom prst="rect">
                <a:avLst/>
              </a:prstGeom>
              <a:noFill/>
            </p:spPr>
            <p:txBody>
              <a:bodyPr wrap="square" rtlCol="0">
                <a:spAutoFit/>
              </a:bodyPr>
              <a:p>
                <a:pPr algn="ctr"/>
                <a:r>
                  <a:rPr lang="zh-CN" altLang="en-US" sz="4800" b="1">
                    <a:solidFill>
                      <a:srgbClr val="FF0000"/>
                    </a:solidFill>
                    <a:latin typeface="宋体" panose="02010600030101010101" pitchFamily="2" charset="-122"/>
                    <a:ea typeface="宋体" panose="02010600030101010101" pitchFamily="2" charset="-122"/>
                    <a:cs typeface="宋体" panose="02010600030101010101" pitchFamily="2" charset="-122"/>
                  </a:rPr>
                  <a:t>课</a:t>
                </a:r>
                <a:endPar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endParaRPr>
              </a:p>
            </p:txBody>
          </p:sp>
        </p:grpSp>
      </p:grpSp>
      <p:sp>
        <p:nvSpPr>
          <p:cNvPr id="5" name="AutoShape 4"/>
          <p:cNvSpPr/>
          <p:nvPr/>
        </p:nvSpPr>
        <p:spPr>
          <a:xfrm>
            <a:off x="1134110" y="3365500"/>
            <a:ext cx="10058400" cy="1381760"/>
          </a:xfrm>
          <a:prstGeom prst="rect">
            <a:avLst/>
          </a:prstGeom>
          <a:noFill/>
          <a:ln w="12700" cap="flat" cmpd="sng">
            <a:noFill/>
            <a:prstDash val="solid"/>
            <a:round/>
          </a:ln>
        </p:spPr>
        <p:txBody>
          <a:bodyPr vert="horz" wrap="square" lIns="0" tIns="0" rIns="0" bIns="0" rtlCol="0" anchor="t" anchorCtr="0"/>
          <a:lstStyle/>
          <a:p>
            <a:pPr marL="0" indent="0" algn="ctr">
              <a:lnSpc>
                <a:spcPct val="100000"/>
              </a:lnSpc>
              <a:defRPr/>
            </a:pPr>
            <a:r>
              <a:rPr lang="en-US" sz="4000" b="0" i="0" u="none" strike="noStrike" spc="300">
                <a:ln w="10160">
                  <a:solidFill>
                    <a:schemeClr val="accent5"/>
                  </a:solidFill>
                  <a:prstDash val="solid"/>
                </a:ln>
                <a:solidFill>
                  <a:srgbClr val="C00000"/>
                </a:solidFill>
                <a:effectLst>
                  <a:outerShdw blurRad="38100" dist="22860" dir="5400000" algn="tl" rotWithShape="0">
                    <a:srgbClr val="000000">
                      <a:alpha val="30000"/>
                    </a:srgbClr>
                  </a:outerShdw>
                </a:effectLst>
                <a:latin typeface="Times New Roman" panose="02020603050405020304" charset="0"/>
                <a:ea typeface="Inter"/>
                <a:cs typeface="Times New Roman" panose="02020603050405020304" charset="0"/>
                <a:sym typeface="Inter"/>
              </a:rPr>
              <a:t>Remember Extraordinary Years,</a:t>
            </a:r>
            <a:endParaRPr lang="en-US" sz="4000" b="0" i="0" u="none" strike="noStrike" spc="300">
              <a:ln w="10160">
                <a:solidFill>
                  <a:schemeClr val="accent5"/>
                </a:solidFill>
                <a:prstDash val="solid"/>
              </a:ln>
              <a:solidFill>
                <a:srgbClr val="C00000"/>
              </a:solidFill>
              <a:effectLst>
                <a:outerShdw blurRad="38100" dist="22860" dir="5400000" algn="tl" rotWithShape="0">
                  <a:srgbClr val="000000">
                    <a:alpha val="30000"/>
                  </a:srgbClr>
                </a:outerShdw>
              </a:effectLst>
              <a:latin typeface="Times New Roman" panose="02020603050405020304" charset="0"/>
              <a:ea typeface="Inter"/>
              <a:cs typeface="Times New Roman" panose="02020603050405020304" charset="0"/>
              <a:sym typeface="Inter"/>
            </a:endParaRPr>
          </a:p>
          <a:p>
            <a:pPr marL="0" indent="0" algn="ctr">
              <a:lnSpc>
                <a:spcPct val="100000"/>
              </a:lnSpc>
              <a:defRPr/>
            </a:pPr>
            <a:r>
              <a:rPr lang="en-US" sz="4000" b="0" i="0" u="none" strike="noStrike" spc="300">
                <a:ln w="10160">
                  <a:solidFill>
                    <a:schemeClr val="accent5"/>
                  </a:solidFill>
                  <a:prstDash val="solid"/>
                </a:ln>
                <a:solidFill>
                  <a:srgbClr val="C00000"/>
                </a:solidFill>
                <a:effectLst>
                  <a:outerShdw blurRad="38100" dist="22860" dir="5400000" algn="tl" rotWithShape="0">
                    <a:srgbClr val="000000">
                      <a:alpha val="30000"/>
                    </a:srgbClr>
                  </a:outerShdw>
                </a:effectLst>
                <a:latin typeface="Times New Roman" panose="02020603050405020304" charset="0"/>
                <a:ea typeface="Inter"/>
                <a:cs typeface="Times New Roman" panose="02020603050405020304" charset="0"/>
                <a:sym typeface="Inter"/>
              </a:rPr>
              <a:t>March Forward with Language</a:t>
            </a:r>
            <a:endParaRPr lang="en-US" sz="4000" b="0" i="0" u="none" strike="noStrike" spc="300">
              <a:ln w="10160">
                <a:solidFill>
                  <a:schemeClr val="accent5"/>
                </a:solidFill>
                <a:prstDash val="solid"/>
              </a:ln>
              <a:solidFill>
                <a:srgbClr val="C00000"/>
              </a:solidFill>
              <a:effectLst>
                <a:outerShdw blurRad="38100" dist="22860" dir="5400000" algn="tl" rotWithShape="0">
                  <a:srgbClr val="000000">
                    <a:alpha val="30000"/>
                  </a:srgbClr>
                </a:outerShdw>
              </a:effectLst>
              <a:latin typeface="Times New Roman" panose="02020603050405020304" charset="0"/>
              <a:ea typeface="Inter"/>
              <a:cs typeface="Times New Roman" panose="02020603050405020304" charset="0"/>
              <a:sym typeface="Inter"/>
            </a:endParaRPr>
          </a:p>
        </p:txBody>
      </p:sp>
      <p:sp>
        <p:nvSpPr>
          <p:cNvPr id="6" name="AutoShape 6"/>
          <p:cNvSpPr/>
          <p:nvPr/>
        </p:nvSpPr>
        <p:spPr>
          <a:xfrm>
            <a:off x="798195" y="4936490"/>
            <a:ext cx="10598150" cy="635000"/>
          </a:xfrm>
          <a:prstGeom prst="rect">
            <a:avLst/>
          </a:prstGeom>
          <a:noFill/>
          <a:ln w="12700" cap="flat" cmpd="sng">
            <a:noFill/>
            <a:prstDash val="solid"/>
            <a:round/>
          </a:ln>
        </p:spPr>
        <p:txBody>
          <a:bodyPr vert="horz" wrap="square" lIns="0" tIns="0" rIns="0" bIns="0" rtlCol="0" anchor="ctr" anchorCtr="0"/>
          <a:lstStyle/>
          <a:p>
            <a:pPr marL="0" indent="0" algn="ctr">
              <a:lnSpc>
                <a:spcPct val="100000"/>
              </a:lnSpc>
              <a:defRPr/>
            </a:pPr>
            <a:r>
              <a:rPr lang="en-US" sz="4400" b="1" i="0" u="none" strike="noStrike" spc="500">
                <a:solidFill>
                  <a:srgbClr val="C00000"/>
                </a:solidFill>
                <a:latin typeface="华文楷体" panose="02010600040101010101" charset="-122"/>
                <a:ea typeface="华文楷体" panose="02010600040101010101" charset="-122"/>
                <a:cs typeface="华文楷体" panose="02010600040101010101" charset="-122"/>
                <a:sym typeface="Noto Sans SC" panose="020B0200000000000000" charset="-122"/>
              </a:rPr>
              <a:t>以英文为桥, 讲中国故事, 担青年使命</a:t>
            </a:r>
            <a:endParaRPr lang="en-US" sz="4400" b="1" i="0" u="none" strike="noStrike" spc="500">
              <a:solidFill>
                <a:srgbClr val="C00000"/>
              </a:solidFill>
              <a:latin typeface="华文楷体" panose="02010600040101010101" charset="-122"/>
              <a:ea typeface="华文楷体" panose="02010600040101010101" charset="-122"/>
              <a:cs typeface="华文楷体" panose="02010600040101010101" charset="-122"/>
              <a:sym typeface="Noto Sans SC" panose="020B0200000000000000" charset="-122"/>
            </a:endParaRPr>
          </a:p>
        </p:txBody>
      </p:sp>
      <p:pic>
        <p:nvPicPr>
          <p:cNvPr id="10"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2000"/>
                                        <p:tgtEl>
                                          <p:spTgt spid="29"/>
                                        </p:tgtEl>
                                      </p:cBhvr>
                                    </p:animEffect>
                                    <p:anim calcmode="lin" valueType="num">
                                      <p:cBhvr>
                                        <p:cTn id="8" dur="2000" fill="hold"/>
                                        <p:tgtEl>
                                          <p:spTgt spid="29"/>
                                        </p:tgtEl>
                                        <p:attrNameLst>
                                          <p:attrName>ppt_w</p:attrName>
                                        </p:attrNameLst>
                                      </p:cBhvr>
                                      <p:tavLst>
                                        <p:tav tm="0" fmla="#ppt_w*sin(2.5*pi*$)">
                                          <p:val>
                                            <p:fltVal val="0"/>
                                          </p:val>
                                        </p:tav>
                                        <p:tav tm="100000">
                                          <p:val>
                                            <p:fltVal val="1"/>
                                          </p:val>
                                        </p:tav>
                                      </p:tavLst>
                                    </p:anim>
                                    <p:anim calcmode="lin" valueType="num">
                                      <p:cBhvr>
                                        <p:cTn id="9" dur="2000" fill="hold"/>
                                        <p:tgtEl>
                                          <p:spTgt spid="29"/>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 calcmode="lin" valueType="num">
                                      <p:cBhvr>
                                        <p:cTn id="14" dur="1000" fill="hold"/>
                                        <p:tgtEl>
                                          <p:spTgt spid="3"/>
                                        </p:tgtEl>
                                        <p:attrNameLst>
                                          <p:attrName>ppt_w</p:attrName>
                                        </p:attrNameLst>
                                      </p:cBhvr>
                                      <p:tavLst>
                                        <p:tav tm="0">
                                          <p:val>
                                            <p:fltVal val="0"/>
                                          </p:val>
                                        </p:tav>
                                        <p:tav tm="100000">
                                          <p:val>
                                            <p:strVal val="#ppt_w"/>
                                          </p:val>
                                        </p:tav>
                                      </p:tavLst>
                                    </p:anim>
                                    <p:anim calcmode="lin" valueType="num">
                                      <p:cBhvr>
                                        <p:cTn id="15" dur="1000" fill="hold"/>
                                        <p:tgtEl>
                                          <p:spTgt spid="3"/>
                                        </p:tgtEl>
                                        <p:attrNameLst>
                                          <p:attrName>ppt_h</p:attrName>
                                        </p:attrNameLst>
                                      </p:cBhvr>
                                      <p:tavLst>
                                        <p:tav tm="0">
                                          <p:val>
                                            <p:fltVal val="0"/>
                                          </p:val>
                                        </p:tav>
                                        <p:tav tm="100000">
                                          <p:val>
                                            <p:strVal val="#ppt_h"/>
                                          </p:val>
                                        </p:tav>
                                      </p:tavLst>
                                    </p:anim>
                                    <p:anim calcmode="lin" valueType="num">
                                      <p:cBhvr>
                                        <p:cTn id="16" dur="1000" fill="hold"/>
                                        <p:tgtEl>
                                          <p:spTgt spid="3"/>
                                        </p:tgtEl>
                                        <p:attrNameLst>
                                          <p:attrName>style.rotation</p:attrName>
                                        </p:attrNameLst>
                                      </p:cBhvr>
                                      <p:tavLst>
                                        <p:tav tm="0">
                                          <p:val>
                                            <p:fltVal val="90"/>
                                          </p:val>
                                        </p:tav>
                                        <p:tav tm="100000">
                                          <p:val>
                                            <p:fltVal val="0"/>
                                          </p:val>
                                        </p:tav>
                                      </p:tavLst>
                                    </p:anim>
                                    <p:animEffect transition="in" filter="fade">
                                      <p:cBhvr>
                                        <p:cTn id="17" dur="1000"/>
                                        <p:tgtEl>
                                          <p:spTgt spid="3"/>
                                        </p:tgtEl>
                                      </p:cBhvr>
                                    </p:animEffect>
                                  </p:childTnLst>
                                </p:cTn>
                              </p:par>
                              <p:par>
                                <p:cTn id="18" presetID="31"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1000" fill="hold"/>
                                        <p:tgtEl>
                                          <p:spTgt spid="5"/>
                                        </p:tgtEl>
                                        <p:attrNameLst>
                                          <p:attrName>ppt_w</p:attrName>
                                        </p:attrNameLst>
                                      </p:cBhvr>
                                      <p:tavLst>
                                        <p:tav tm="0">
                                          <p:val>
                                            <p:fltVal val="0"/>
                                          </p:val>
                                        </p:tav>
                                        <p:tav tm="100000">
                                          <p:val>
                                            <p:strVal val="#ppt_w"/>
                                          </p:val>
                                        </p:tav>
                                      </p:tavLst>
                                    </p:anim>
                                    <p:anim calcmode="lin" valueType="num">
                                      <p:cBhvr>
                                        <p:cTn id="21" dur="1000" fill="hold"/>
                                        <p:tgtEl>
                                          <p:spTgt spid="5"/>
                                        </p:tgtEl>
                                        <p:attrNameLst>
                                          <p:attrName>ppt_h</p:attrName>
                                        </p:attrNameLst>
                                      </p:cBhvr>
                                      <p:tavLst>
                                        <p:tav tm="0">
                                          <p:val>
                                            <p:fltVal val="0"/>
                                          </p:val>
                                        </p:tav>
                                        <p:tav tm="100000">
                                          <p:val>
                                            <p:strVal val="#ppt_h"/>
                                          </p:val>
                                        </p:tav>
                                      </p:tavLst>
                                    </p:anim>
                                    <p:anim calcmode="lin" valueType="num">
                                      <p:cBhvr>
                                        <p:cTn id="22" dur="1000" fill="hold"/>
                                        <p:tgtEl>
                                          <p:spTgt spid="5"/>
                                        </p:tgtEl>
                                        <p:attrNameLst>
                                          <p:attrName>style.rotation</p:attrName>
                                        </p:attrNameLst>
                                      </p:cBhvr>
                                      <p:tavLst>
                                        <p:tav tm="0">
                                          <p:val>
                                            <p:fltVal val="90"/>
                                          </p:val>
                                        </p:tav>
                                        <p:tav tm="100000">
                                          <p:val>
                                            <p:fltVal val="0"/>
                                          </p:val>
                                        </p:tav>
                                      </p:tavLst>
                                    </p:anim>
                                    <p:animEffect transition="in" filter="fade">
                                      <p:cBhvr>
                                        <p:cTn id="23" dur="10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31" presetClass="entr" presetSubtype="0" fill="hold" grpId="0" nodeType="click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p:cTn id="28" dur="1000" fill="hold"/>
                                        <p:tgtEl>
                                          <p:spTgt spid="6"/>
                                        </p:tgtEl>
                                        <p:attrNameLst>
                                          <p:attrName>ppt_w</p:attrName>
                                        </p:attrNameLst>
                                      </p:cBhvr>
                                      <p:tavLst>
                                        <p:tav tm="0">
                                          <p:val>
                                            <p:fltVal val="0"/>
                                          </p:val>
                                        </p:tav>
                                        <p:tav tm="100000">
                                          <p:val>
                                            <p:strVal val="#ppt_w"/>
                                          </p:val>
                                        </p:tav>
                                      </p:tavLst>
                                    </p:anim>
                                    <p:anim calcmode="lin" valueType="num">
                                      <p:cBhvr>
                                        <p:cTn id="29" dur="1000" fill="hold"/>
                                        <p:tgtEl>
                                          <p:spTgt spid="6"/>
                                        </p:tgtEl>
                                        <p:attrNameLst>
                                          <p:attrName>ppt_h</p:attrName>
                                        </p:attrNameLst>
                                      </p:cBhvr>
                                      <p:tavLst>
                                        <p:tav tm="0">
                                          <p:val>
                                            <p:fltVal val="0"/>
                                          </p:val>
                                        </p:tav>
                                        <p:tav tm="100000">
                                          <p:val>
                                            <p:strVal val="#ppt_h"/>
                                          </p:val>
                                        </p:tav>
                                      </p:tavLst>
                                    </p:anim>
                                    <p:anim calcmode="lin" valueType="num">
                                      <p:cBhvr>
                                        <p:cTn id="30" dur="1000" fill="hold"/>
                                        <p:tgtEl>
                                          <p:spTgt spid="6"/>
                                        </p:tgtEl>
                                        <p:attrNameLst>
                                          <p:attrName>style.rotation</p:attrName>
                                        </p:attrNameLst>
                                      </p:cBhvr>
                                      <p:tavLst>
                                        <p:tav tm="0">
                                          <p:val>
                                            <p:fltVal val="90"/>
                                          </p:val>
                                        </p:tav>
                                        <p:tav tm="100000">
                                          <p:val>
                                            <p:fltVal val="0"/>
                                          </p:val>
                                        </p:tav>
                                      </p:tavLst>
                                    </p:anim>
                                    <p:animEffect transition="in" filter="fade">
                                      <p:cBhvr>
                                        <p:cTn id="31" dur="1000"/>
                                        <p:tgtEl>
                                          <p:spTgt spid="6"/>
                                        </p:tgtEl>
                                      </p:cBhvr>
                                    </p:animEffect>
                                  </p:childTnLst>
                                </p:cTn>
                              </p:par>
                            </p:childTnLst>
                          </p:cTn>
                        </p:par>
                      </p:childTnLst>
                    </p:cTn>
                  </p:par>
                  <p:par>
                    <p:cTn id="32" fill="hold">
                      <p:stCondLst>
                        <p:cond delay="indefinite"/>
                      </p:stCondLst>
                      <p:childTnLst>
                        <p:par>
                          <p:cTn id="33" fill="hold">
                            <p:stCondLst>
                              <p:cond delay="0"/>
                            </p:stCondLst>
                            <p:childTnLst>
                              <p:par>
                                <p:cTn id="34" presetID="31"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1000" fill="hold"/>
                                        <p:tgtEl>
                                          <p:spTgt spid="8"/>
                                        </p:tgtEl>
                                        <p:attrNameLst>
                                          <p:attrName>ppt_w</p:attrName>
                                        </p:attrNameLst>
                                      </p:cBhvr>
                                      <p:tavLst>
                                        <p:tav tm="0">
                                          <p:val>
                                            <p:fltVal val="0"/>
                                          </p:val>
                                        </p:tav>
                                        <p:tav tm="100000">
                                          <p:val>
                                            <p:strVal val="#ppt_w"/>
                                          </p:val>
                                        </p:tav>
                                      </p:tavLst>
                                    </p:anim>
                                    <p:anim calcmode="lin" valueType="num">
                                      <p:cBhvr>
                                        <p:cTn id="37" dur="1000" fill="hold"/>
                                        <p:tgtEl>
                                          <p:spTgt spid="8"/>
                                        </p:tgtEl>
                                        <p:attrNameLst>
                                          <p:attrName>ppt_h</p:attrName>
                                        </p:attrNameLst>
                                      </p:cBhvr>
                                      <p:tavLst>
                                        <p:tav tm="0">
                                          <p:val>
                                            <p:fltVal val="0"/>
                                          </p:val>
                                        </p:tav>
                                        <p:tav tm="100000">
                                          <p:val>
                                            <p:strVal val="#ppt_h"/>
                                          </p:val>
                                        </p:tav>
                                      </p:tavLst>
                                    </p:anim>
                                    <p:anim calcmode="lin" valueType="num">
                                      <p:cBhvr>
                                        <p:cTn id="38" dur="1000" fill="hold"/>
                                        <p:tgtEl>
                                          <p:spTgt spid="8"/>
                                        </p:tgtEl>
                                        <p:attrNameLst>
                                          <p:attrName>style.rotation</p:attrName>
                                        </p:attrNameLst>
                                      </p:cBhvr>
                                      <p:tavLst>
                                        <p:tav tm="0">
                                          <p:val>
                                            <p:fltVal val="90"/>
                                          </p:val>
                                        </p:tav>
                                        <p:tav tm="100000">
                                          <p:val>
                                            <p:fltVal val="0"/>
                                          </p:val>
                                        </p:tav>
                                      </p:tavLst>
                                    </p:anim>
                                    <p:animEffect transition="in" filter="fade">
                                      <p:cBhvr>
                                        <p:cTn id="3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5" grpId="0"/>
      <p:bldP spid="5" grpId="1"/>
      <p:bldP spid="6" grpId="0"/>
      <p:bldP spid="6" grpId="1"/>
      <p:bldP spid="8" grpId="0"/>
      <p:bldP spid="8" grpId="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59690"/>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10" name="组合 9"/>
          <p:cNvGrpSpPr/>
          <p:nvPr/>
        </p:nvGrpSpPr>
        <p:grpSpPr>
          <a:xfrm>
            <a:off x="612140" y="-635"/>
            <a:ext cx="11112500" cy="848995"/>
            <a:chOff x="964" y="0"/>
            <a:chExt cx="17500" cy="1548"/>
          </a:xfrm>
        </p:grpSpPr>
        <p:pic>
          <p:nvPicPr>
            <p:cNvPr id="11" name="图片 10"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13" name="圆角矩形 12"/>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ts val="3500"/>
                </a:lnSpc>
                <a:buClrTx/>
                <a:buSzTx/>
                <a:buFontTx/>
                <a:buNone/>
              </a:pPr>
              <a:endParaRPr lang="en-US" altLang="zh-CN" sz="3200" b="1">
                <a:solidFill>
                  <a:srgbClr val="000000"/>
                </a:solidFill>
                <a:latin typeface="Times New Roman" panose="02020603050405020304" charset="0"/>
                <a:cs typeface="Times New Roman" panose="02020603050405020304" charset="0"/>
                <a:sym typeface="Noto Sans SC" panose="020B0200000000000000" charset="-122"/>
              </a:endParaRPr>
            </a:p>
          </p:txBody>
        </p:sp>
      </p:grpSp>
      <p:sp>
        <p:nvSpPr>
          <p:cNvPr id="14" name="文本框 13"/>
          <p:cNvSpPr txBox="1"/>
          <p:nvPr/>
        </p:nvSpPr>
        <p:spPr>
          <a:xfrm>
            <a:off x="1648460" y="90170"/>
            <a:ext cx="9040495" cy="645160"/>
          </a:xfrm>
          <a:prstGeom prst="rect">
            <a:avLst/>
          </a:prstGeom>
        </p:spPr>
        <p:txBody>
          <a:bodyPr wrap="square">
            <a:spAutoFit/>
          </a:bodyPr>
          <a:p>
            <a:pPr marL="457200" lvl="1" indent="457200" algn="l"/>
            <a:r>
              <a:rPr lang="zh-CN" altLang="en-US" sz="3600" b="1">
                <a:latin typeface="宋体" panose="02010600030101010101" pitchFamily="2" charset="-122"/>
                <a:ea typeface="宋体" panose="02010600030101010101" pitchFamily="2" charset="-122"/>
                <a:cs typeface="Times New Roman" panose="02020603050405020304" charset="0"/>
              </a:rPr>
              <a:t>重走长征路</a:t>
            </a:r>
            <a:r>
              <a:rPr lang="en-US" altLang="zh-CN" sz="3600" b="1">
                <a:latin typeface="宋体" panose="02010600030101010101" pitchFamily="2" charset="-122"/>
                <a:ea typeface="宋体" panose="02010600030101010101" pitchFamily="2" charset="-122"/>
                <a:cs typeface="Times New Roman" panose="02020603050405020304" charset="0"/>
              </a:rPr>
              <a:t> (</a:t>
            </a:r>
            <a:r>
              <a:rPr lang="en-US" altLang="zh-CN" sz="3600" b="1">
                <a:latin typeface="Times New Roman" panose="02020603050405020304" charset="0"/>
                <a:ea typeface="宋体" panose="02010600030101010101" pitchFamily="2" charset="-122"/>
                <a:cs typeface="Times New Roman" panose="02020603050405020304" charset="0"/>
              </a:rPr>
              <a:t>Reflection &amp; Mission)</a:t>
            </a:r>
            <a:endParaRPr lang="en-US" altLang="zh-CN" sz="3600" b="1">
              <a:latin typeface="Times New Roman" panose="02020603050405020304" charset="0"/>
              <a:ea typeface="宋体" panose="02010600030101010101" pitchFamily="2" charset="-122"/>
              <a:cs typeface="Times New Roman" panose="02020603050405020304" charset="0"/>
            </a:endParaRPr>
          </a:p>
        </p:txBody>
      </p:sp>
      <p:sp>
        <p:nvSpPr>
          <p:cNvPr id="3" name="圆角矩形 2"/>
          <p:cNvSpPr/>
          <p:nvPr/>
        </p:nvSpPr>
        <p:spPr>
          <a:xfrm>
            <a:off x="612140" y="1002665"/>
            <a:ext cx="11107420" cy="2654935"/>
          </a:xfrm>
          <a:prstGeom prst="roundRect">
            <a:avLst/>
          </a:prstGeom>
          <a:gradFill>
            <a:gsLst>
              <a:gs pos="0">
                <a:srgbClr val="FFF6F5"/>
              </a:gs>
              <a:gs pos="100000">
                <a:srgbClr val="EF91AE"/>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800">
                <a:solidFill>
                  <a:schemeClr val="tx1"/>
                </a:solidFill>
                <a:latin typeface="Times New Roman" panose="02020603050405020304" charset="0"/>
                <a:cs typeface="Times New Roman" panose="02020603050405020304" charset="0"/>
              </a:rPr>
              <a:t>We have reflected on the power behind the victory of the Long March and our own challenges as young learners. Retracing the historic Long-March route helps us remember history. However, our generation’s new journey takes place here and now. Mastering English to build communication bridges and tell China’s story to the world is our mission as youth.</a:t>
            </a:r>
            <a:endParaRPr lang="en-US" altLang="zh-CN" sz="2800">
              <a:solidFill>
                <a:schemeClr val="tx1"/>
              </a:solidFill>
              <a:latin typeface="Times New Roman" panose="02020603050405020304" charset="0"/>
              <a:cs typeface="Times New Roman" panose="02020603050405020304" charset="0"/>
            </a:endParaRPr>
          </a:p>
        </p:txBody>
      </p:sp>
      <p:sp>
        <p:nvSpPr>
          <p:cNvPr id="4" name="圆角矩形 3"/>
          <p:cNvSpPr/>
          <p:nvPr/>
        </p:nvSpPr>
        <p:spPr>
          <a:xfrm>
            <a:off x="612140" y="3811905"/>
            <a:ext cx="7423785" cy="2960370"/>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just"/>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刚刚我们共同思考了长征胜利的力量源泉，探讨了属于我们青年的“雪山与草地”。实地重走长征路是回望历史的方式，而我们这一代人的长征，立足当下。学好英语，搭建沟通桥梁，向世界讲述中国，正是我们青年要扛起的时代使命。</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 name="图片 4"/>
          <p:cNvPicPr>
            <a:picLocks noChangeAspect="1"/>
          </p:cNvPicPr>
          <p:nvPr/>
        </p:nvPicPr>
        <p:blipFill>
          <a:blip r:embed="rId3"/>
          <a:stretch>
            <a:fillRect/>
          </a:stretch>
        </p:blipFill>
        <p:spPr>
          <a:xfrm>
            <a:off x="8145780" y="3811905"/>
            <a:ext cx="3789045" cy="2928620"/>
          </a:xfrm>
          <a:prstGeom prst="rect">
            <a:avLst/>
          </a:prstGeom>
        </p:spPr>
      </p:pic>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190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635"/>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ts val="3500"/>
                </a:lnSpc>
                <a:buClrTx/>
                <a:buSzTx/>
                <a:buFontTx/>
                <a:buNone/>
              </a:pPr>
              <a:r>
                <a:rPr lang="en-US" altLang="zh-CN" sz="3200" b="1">
                  <a:solidFill>
                    <a:srgbClr val="000000"/>
                  </a:solidFill>
                  <a:latin typeface="Times New Roman" panose="02020603050405020304" charset="0"/>
                  <a:cs typeface="Times New Roman" panose="02020603050405020304" charset="0"/>
                  <a:sym typeface="Noto Sans SC" panose="020B0200000000000000" charset="-122"/>
                </a:rPr>
                <a:t>English Improvement Plan</a:t>
              </a:r>
              <a:endParaRPr lang="en-US" altLang="zh-CN" sz="3200" b="1">
                <a:solidFill>
                  <a:srgbClr val="000000"/>
                </a:solidFill>
                <a:latin typeface="Times New Roman" panose="02020603050405020304" charset="0"/>
                <a:cs typeface="Times New Roman" panose="02020603050405020304" charset="0"/>
                <a:sym typeface="Noto Sans SC" panose="020B0200000000000000" charset="-122"/>
              </a:endParaRPr>
            </a:p>
          </p:txBody>
        </p:sp>
      </p:grpSp>
      <p:grpSp>
        <p:nvGrpSpPr>
          <p:cNvPr id="8" name="组合 7"/>
          <p:cNvGrpSpPr/>
          <p:nvPr/>
        </p:nvGrpSpPr>
        <p:grpSpPr>
          <a:xfrm>
            <a:off x="134620" y="4275455"/>
            <a:ext cx="5709920" cy="2581275"/>
            <a:chOff x="242" y="5892"/>
            <a:chExt cx="7065" cy="4826"/>
          </a:xfrm>
        </p:grpSpPr>
        <p:pic>
          <p:nvPicPr>
            <p:cNvPr id="6" name="图片 5"/>
            <p:cNvPicPr/>
            <p:nvPr/>
          </p:nvPicPr>
          <p:blipFill>
            <a:blip r:embed="rId3"/>
            <a:stretch>
              <a:fillRect/>
            </a:stretch>
          </p:blipFill>
          <p:spPr>
            <a:xfrm>
              <a:off x="242" y="5892"/>
              <a:ext cx="7065" cy="4680"/>
            </a:xfrm>
            <a:prstGeom prst="rect">
              <a:avLst/>
            </a:prstGeom>
          </p:spPr>
        </p:pic>
        <p:sp>
          <p:nvSpPr>
            <p:cNvPr id="7" name="文本框 6"/>
            <p:cNvSpPr txBox="1"/>
            <p:nvPr/>
          </p:nvSpPr>
          <p:spPr>
            <a:xfrm>
              <a:off x="243" y="5893"/>
              <a:ext cx="7064" cy="4825"/>
            </a:xfrm>
            <a:prstGeom prst="rect">
              <a:avLst/>
            </a:prstGeom>
            <a:noFill/>
            <a:ln w="19050">
              <a:solidFill>
                <a:srgbClr val="FF0000"/>
              </a:solidFill>
              <a:prstDash val="sysDot"/>
            </a:ln>
          </p:spPr>
          <p:txBody>
            <a:bodyPr wrap="square" rtlCol="0">
              <a:noAutofit/>
            </a:bodyPr>
            <a:p>
              <a:endParaRPr lang="zh-CN" altLang="en-US"/>
            </a:p>
          </p:txBody>
        </p:sp>
      </p:grpSp>
      <p:sp>
        <p:nvSpPr>
          <p:cNvPr id="15" name="圆角矩形 14"/>
          <p:cNvSpPr/>
          <p:nvPr/>
        </p:nvSpPr>
        <p:spPr>
          <a:xfrm>
            <a:off x="189865" y="879475"/>
            <a:ext cx="5647055" cy="659765"/>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25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遵循“</a:t>
            </a:r>
            <a:r>
              <a:rPr lang="en-US" sz="2800">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i</a:t>
            </a: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+1”原则，在挑战中成长</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19" name="文本框 18"/>
          <p:cNvSpPr txBox="1"/>
          <p:nvPr/>
        </p:nvSpPr>
        <p:spPr>
          <a:xfrm>
            <a:off x="189865" y="1664335"/>
            <a:ext cx="5654675" cy="241300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oAutofit/>
          </a:bodyPr>
          <a:p>
            <a:pPr marL="0" indent="0" algn="just">
              <a:lnSpc>
                <a:spcPct val="117000"/>
              </a:lnSpc>
              <a:defRPr/>
            </a:pPr>
            <a:r>
              <a:rPr lang="en-US" sz="2800">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    </a:t>
            </a:r>
            <a:r>
              <a:rPr lang="en-US" sz="2400">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a:t>
            </a:r>
            <a:r>
              <a:rPr lang="en-US" sz="2400">
                <a:latin typeface="Times New Roman" panose="02020603050405020304" charset="0"/>
                <a:ea typeface="宋体" panose="02010600030101010101" pitchFamily="2" charset="-122"/>
                <a:cs typeface="Times New Roman" panose="02020603050405020304" charset="0"/>
                <a:sym typeface="Noto Sans SC" panose="020B0200000000000000" charset="-122"/>
              </a:rPr>
              <a:t>i</a:t>
            </a:r>
            <a:r>
              <a:rPr lang="en-US" sz="2400">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+1”原则</a:t>
            </a:r>
            <a:r>
              <a:rPr lang="en-US" sz="2400">
                <a:solidFill>
                  <a:srgbClr val="555555"/>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由语言学家斯蒂芬·克拉申提出，其中“</a:t>
            </a:r>
            <a:r>
              <a:rPr lang="en-US" sz="2400">
                <a:solidFill>
                  <a:srgbClr val="555555"/>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i</a:t>
            </a:r>
            <a:r>
              <a:rPr lang="en-US" sz="2400">
                <a:solidFill>
                  <a:srgbClr val="555555"/>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”代表现有水平，“1”代表略高于现有水平的新知识。这种微小的增量挑战是触发大脑语言习得机制的关键。</a:t>
            </a: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0" name="圆角矩形 19"/>
          <p:cNvSpPr/>
          <p:nvPr/>
        </p:nvSpPr>
        <p:spPr>
          <a:xfrm>
            <a:off x="6257290" y="878840"/>
            <a:ext cx="5647055" cy="659765"/>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25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精选“踮脚可及”的学习材料</a:t>
            </a:r>
            <a:endParaRPr lang="en-US"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sp>
        <p:nvSpPr>
          <p:cNvPr id="21" name="文本框 20"/>
          <p:cNvSpPr txBox="1"/>
          <p:nvPr/>
        </p:nvSpPr>
        <p:spPr>
          <a:xfrm>
            <a:off x="6264910" y="1664335"/>
            <a:ext cx="5654675" cy="1949450"/>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oAutofit/>
          </a:bodyPr>
          <a:p>
            <a:pPr marL="0" indent="0" algn="just">
              <a:lnSpc>
                <a:spcPct val="117000"/>
              </a:lnSpc>
              <a:defRPr/>
            </a:pPr>
            <a:r>
              <a:rPr lang="en-US" sz="2800">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   </a:t>
            </a:r>
            <a:r>
              <a:rPr lang="en-US" sz="2400">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确保90%内容可理解，仅含10%的新知挑战。这种“高可懂度 + 低压力”的输入，能有效避免挫败感，同时保持大脑的活跃吸收状态。</a:t>
            </a:r>
            <a:endParaRPr lang="en-US" sz="2800" b="0" i="0" u="none" strike="noStrike">
              <a:solidFill>
                <a:srgbClr val="666666"/>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a:p>
            <a:pPr marL="0" indent="0" algn="dist">
              <a:lnSpc>
                <a:spcPct val="117000"/>
              </a:lnSpc>
              <a:defRPr/>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p:cNvSpPr txBox="1"/>
          <p:nvPr/>
        </p:nvSpPr>
        <p:spPr>
          <a:xfrm>
            <a:off x="6249670" y="4616450"/>
            <a:ext cx="5654675" cy="1981835"/>
          </a:xfrm>
          <a:prstGeom prst="rect">
            <a:avLst/>
          </a:prstGeom>
          <a:noFill/>
          <a:ln w="28575">
            <a:gradFill>
              <a:gsLst>
                <a:gs pos="50000">
                  <a:schemeClr val="accent2"/>
                </a:gs>
                <a:gs pos="0">
                  <a:schemeClr val="accent2">
                    <a:lumMod val="25000"/>
                    <a:lumOff val="75000"/>
                  </a:schemeClr>
                </a:gs>
                <a:gs pos="100000">
                  <a:schemeClr val="accent2">
                    <a:lumMod val="85000"/>
                  </a:schemeClr>
                </a:gs>
              </a:gsLst>
              <a:lin ang="5400000" scaled="0"/>
            </a:gradFill>
            <a:prstDash val="sysDot"/>
          </a:ln>
        </p:spPr>
        <p:txBody>
          <a:bodyPr wrap="square" rtlCol="0">
            <a:noAutofit/>
          </a:bodyPr>
          <a:p>
            <a:pPr marL="0" indent="0" algn="dist">
              <a:lnSpc>
                <a:spcPct val="117000"/>
              </a:lnSpc>
              <a:defRPr/>
            </a:pPr>
            <a:r>
              <a:rPr lang="en-US" sz="2800">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    </a:t>
            </a:r>
            <a:r>
              <a:rPr lang="en-US" sz="2400">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拒绝停滞在完全熟悉的内容里，也不盲目越级。如同从《小猪佩奇》到《老友记》的阶梯式跨越，让每一次学习都成为对能力边界的温柔突破。</a:t>
            </a:r>
            <a:endParaRPr lang="en-US" sz="2400" b="0" i="0" u="none" strike="noStrike">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a:p>
            <a:pPr marL="0" indent="0" algn="dist">
              <a:lnSpc>
                <a:spcPct val="117000"/>
              </a:lnSpc>
              <a:defRPr/>
            </a:pPr>
            <a:endParaRPr lang="zh-CN" altLang="en-US" sz="2400">
              <a:latin typeface="宋体" panose="02010600030101010101" pitchFamily="2" charset="-122"/>
              <a:ea typeface="宋体" panose="02010600030101010101" pitchFamily="2" charset="-122"/>
              <a:cs typeface="宋体" panose="02010600030101010101" pitchFamily="2" charset="-122"/>
            </a:endParaRPr>
          </a:p>
        </p:txBody>
      </p:sp>
      <p:sp>
        <p:nvSpPr>
          <p:cNvPr id="25" name="圆角矩形 24"/>
          <p:cNvSpPr/>
          <p:nvPr/>
        </p:nvSpPr>
        <p:spPr>
          <a:xfrm>
            <a:off x="6264910" y="3785235"/>
            <a:ext cx="5647055" cy="659765"/>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25000"/>
              </a:lnSpc>
              <a:defRPr/>
            </a:pPr>
            <a:r>
              <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在“舒适区边缘”稳步进阶</a:t>
            </a:r>
            <a:endParaRPr 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endParaRPr>
          </a:p>
        </p:txBody>
      </p:sp>
      <p:pic>
        <p:nvPicPr>
          <p:cNvPr id="5124" name="图片 6" descr="logo横版 png"/>
          <p:cNvPicPr>
            <a:picLocks noChangeAspect="1"/>
          </p:cNvPicPr>
          <p:nvPr userDrawn="1"/>
        </p:nvPicPr>
        <p:blipFill>
          <a:blip r:embed="rId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1000" fill="hold"/>
                                        <p:tgtEl>
                                          <p:spTgt spid="15"/>
                                        </p:tgtEl>
                                        <p:attrNameLst>
                                          <p:attrName>ppt_w</p:attrName>
                                        </p:attrNameLst>
                                      </p:cBhvr>
                                      <p:tavLst>
                                        <p:tav tm="0">
                                          <p:val>
                                            <p:fltVal val="0"/>
                                          </p:val>
                                        </p:tav>
                                        <p:tav tm="100000">
                                          <p:val>
                                            <p:strVal val="#ppt_w"/>
                                          </p:val>
                                        </p:tav>
                                      </p:tavLst>
                                    </p:anim>
                                    <p:anim calcmode="lin" valueType="num">
                                      <p:cBhvr>
                                        <p:cTn id="16" dur="1000" fill="hold"/>
                                        <p:tgtEl>
                                          <p:spTgt spid="15"/>
                                        </p:tgtEl>
                                        <p:attrNameLst>
                                          <p:attrName>ppt_h</p:attrName>
                                        </p:attrNameLst>
                                      </p:cBhvr>
                                      <p:tavLst>
                                        <p:tav tm="0">
                                          <p:val>
                                            <p:fltVal val="0"/>
                                          </p:val>
                                        </p:tav>
                                        <p:tav tm="100000">
                                          <p:val>
                                            <p:strVal val="#ppt_h"/>
                                          </p:val>
                                        </p:tav>
                                      </p:tavLst>
                                    </p:anim>
                                    <p:anim calcmode="lin" valueType="num">
                                      <p:cBhvr>
                                        <p:cTn id="17" dur="1000" fill="hold"/>
                                        <p:tgtEl>
                                          <p:spTgt spid="15"/>
                                        </p:tgtEl>
                                        <p:attrNameLst>
                                          <p:attrName>style.rotation</p:attrName>
                                        </p:attrNameLst>
                                      </p:cBhvr>
                                      <p:tavLst>
                                        <p:tav tm="0">
                                          <p:val>
                                            <p:fltVal val="90"/>
                                          </p:val>
                                        </p:tav>
                                        <p:tav tm="100000">
                                          <p:val>
                                            <p:fltVal val="0"/>
                                          </p:val>
                                        </p:tav>
                                      </p:tavLst>
                                    </p:anim>
                                    <p:animEffect transition="in" filter="fade">
                                      <p:cBhvr>
                                        <p:cTn id="18" dur="1000"/>
                                        <p:tgtEl>
                                          <p:spTgt spid="15"/>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1000" fill="hold"/>
                                        <p:tgtEl>
                                          <p:spTgt spid="19"/>
                                        </p:tgtEl>
                                        <p:attrNameLst>
                                          <p:attrName>ppt_w</p:attrName>
                                        </p:attrNameLst>
                                      </p:cBhvr>
                                      <p:tavLst>
                                        <p:tav tm="0">
                                          <p:val>
                                            <p:fltVal val="0"/>
                                          </p:val>
                                        </p:tav>
                                        <p:tav tm="100000">
                                          <p:val>
                                            <p:strVal val="#ppt_w"/>
                                          </p:val>
                                        </p:tav>
                                      </p:tavLst>
                                    </p:anim>
                                    <p:anim calcmode="lin" valueType="num">
                                      <p:cBhvr>
                                        <p:cTn id="24" dur="1000" fill="hold"/>
                                        <p:tgtEl>
                                          <p:spTgt spid="19"/>
                                        </p:tgtEl>
                                        <p:attrNameLst>
                                          <p:attrName>ppt_h</p:attrName>
                                        </p:attrNameLst>
                                      </p:cBhvr>
                                      <p:tavLst>
                                        <p:tav tm="0">
                                          <p:val>
                                            <p:fltVal val="0"/>
                                          </p:val>
                                        </p:tav>
                                        <p:tav tm="100000">
                                          <p:val>
                                            <p:strVal val="#ppt_h"/>
                                          </p:val>
                                        </p:tav>
                                      </p:tavLst>
                                    </p:anim>
                                    <p:anim calcmode="lin" valueType="num">
                                      <p:cBhvr>
                                        <p:cTn id="25" dur="1000" fill="hold"/>
                                        <p:tgtEl>
                                          <p:spTgt spid="19"/>
                                        </p:tgtEl>
                                        <p:attrNameLst>
                                          <p:attrName>style.rotation</p:attrName>
                                        </p:attrNameLst>
                                      </p:cBhvr>
                                      <p:tavLst>
                                        <p:tav tm="0">
                                          <p:val>
                                            <p:fltVal val="90"/>
                                          </p:val>
                                        </p:tav>
                                        <p:tav tm="100000">
                                          <p:val>
                                            <p:fltVal val="0"/>
                                          </p:val>
                                        </p:tav>
                                      </p:tavLst>
                                    </p:anim>
                                    <p:animEffect transition="in" filter="fade">
                                      <p:cBhvr>
                                        <p:cTn id="26" dur="1000"/>
                                        <p:tgtEl>
                                          <p:spTgt spid="19"/>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20"/>
                                        </p:tgtEl>
                                        <p:attrNameLst>
                                          <p:attrName>style.visibility</p:attrName>
                                        </p:attrNameLst>
                                      </p:cBhvr>
                                      <p:to>
                                        <p:strVal val="visible"/>
                                      </p:to>
                                    </p:set>
                                    <p:anim calcmode="lin" valueType="num">
                                      <p:cBhvr>
                                        <p:cTn id="31" dur="1000" fill="hold"/>
                                        <p:tgtEl>
                                          <p:spTgt spid="20"/>
                                        </p:tgtEl>
                                        <p:attrNameLst>
                                          <p:attrName>ppt_w</p:attrName>
                                        </p:attrNameLst>
                                      </p:cBhvr>
                                      <p:tavLst>
                                        <p:tav tm="0">
                                          <p:val>
                                            <p:fltVal val="0"/>
                                          </p:val>
                                        </p:tav>
                                        <p:tav tm="100000">
                                          <p:val>
                                            <p:strVal val="#ppt_w"/>
                                          </p:val>
                                        </p:tav>
                                      </p:tavLst>
                                    </p:anim>
                                    <p:anim calcmode="lin" valueType="num">
                                      <p:cBhvr>
                                        <p:cTn id="32" dur="1000" fill="hold"/>
                                        <p:tgtEl>
                                          <p:spTgt spid="20"/>
                                        </p:tgtEl>
                                        <p:attrNameLst>
                                          <p:attrName>ppt_h</p:attrName>
                                        </p:attrNameLst>
                                      </p:cBhvr>
                                      <p:tavLst>
                                        <p:tav tm="0">
                                          <p:val>
                                            <p:fltVal val="0"/>
                                          </p:val>
                                        </p:tav>
                                        <p:tav tm="100000">
                                          <p:val>
                                            <p:strVal val="#ppt_h"/>
                                          </p:val>
                                        </p:tav>
                                      </p:tavLst>
                                    </p:anim>
                                    <p:anim calcmode="lin" valueType="num">
                                      <p:cBhvr>
                                        <p:cTn id="33" dur="1000" fill="hold"/>
                                        <p:tgtEl>
                                          <p:spTgt spid="20"/>
                                        </p:tgtEl>
                                        <p:attrNameLst>
                                          <p:attrName>style.rotation</p:attrName>
                                        </p:attrNameLst>
                                      </p:cBhvr>
                                      <p:tavLst>
                                        <p:tav tm="0">
                                          <p:val>
                                            <p:fltVal val="90"/>
                                          </p:val>
                                        </p:tav>
                                        <p:tav tm="100000">
                                          <p:val>
                                            <p:fltVal val="0"/>
                                          </p:val>
                                        </p:tav>
                                      </p:tavLst>
                                    </p:anim>
                                    <p:animEffect transition="in" filter="fade">
                                      <p:cBhvr>
                                        <p:cTn id="34" dur="1000"/>
                                        <p:tgtEl>
                                          <p:spTgt spid="20"/>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21"/>
                                        </p:tgtEl>
                                        <p:attrNameLst>
                                          <p:attrName>style.visibility</p:attrName>
                                        </p:attrNameLst>
                                      </p:cBhvr>
                                      <p:to>
                                        <p:strVal val="visible"/>
                                      </p:to>
                                    </p:set>
                                    <p:anim calcmode="lin" valueType="num">
                                      <p:cBhvr>
                                        <p:cTn id="39" dur="1000" fill="hold"/>
                                        <p:tgtEl>
                                          <p:spTgt spid="21"/>
                                        </p:tgtEl>
                                        <p:attrNameLst>
                                          <p:attrName>ppt_w</p:attrName>
                                        </p:attrNameLst>
                                      </p:cBhvr>
                                      <p:tavLst>
                                        <p:tav tm="0">
                                          <p:val>
                                            <p:fltVal val="0"/>
                                          </p:val>
                                        </p:tav>
                                        <p:tav tm="100000">
                                          <p:val>
                                            <p:strVal val="#ppt_w"/>
                                          </p:val>
                                        </p:tav>
                                      </p:tavLst>
                                    </p:anim>
                                    <p:anim calcmode="lin" valueType="num">
                                      <p:cBhvr>
                                        <p:cTn id="40" dur="1000" fill="hold"/>
                                        <p:tgtEl>
                                          <p:spTgt spid="21"/>
                                        </p:tgtEl>
                                        <p:attrNameLst>
                                          <p:attrName>ppt_h</p:attrName>
                                        </p:attrNameLst>
                                      </p:cBhvr>
                                      <p:tavLst>
                                        <p:tav tm="0">
                                          <p:val>
                                            <p:fltVal val="0"/>
                                          </p:val>
                                        </p:tav>
                                        <p:tav tm="100000">
                                          <p:val>
                                            <p:strVal val="#ppt_h"/>
                                          </p:val>
                                        </p:tav>
                                      </p:tavLst>
                                    </p:anim>
                                    <p:anim calcmode="lin" valueType="num">
                                      <p:cBhvr>
                                        <p:cTn id="41" dur="1000" fill="hold"/>
                                        <p:tgtEl>
                                          <p:spTgt spid="21"/>
                                        </p:tgtEl>
                                        <p:attrNameLst>
                                          <p:attrName>style.rotation</p:attrName>
                                        </p:attrNameLst>
                                      </p:cBhvr>
                                      <p:tavLst>
                                        <p:tav tm="0">
                                          <p:val>
                                            <p:fltVal val="90"/>
                                          </p:val>
                                        </p:tav>
                                        <p:tav tm="100000">
                                          <p:val>
                                            <p:fltVal val="0"/>
                                          </p:val>
                                        </p:tav>
                                      </p:tavLst>
                                    </p:anim>
                                    <p:animEffect transition="in" filter="fade">
                                      <p:cBhvr>
                                        <p:cTn id="42" dur="10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31" presetClass="entr" presetSubtype="0" fill="hold" grpId="0" nodeType="click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1000" fill="hold"/>
                                        <p:tgtEl>
                                          <p:spTgt spid="25"/>
                                        </p:tgtEl>
                                        <p:attrNameLst>
                                          <p:attrName>ppt_w</p:attrName>
                                        </p:attrNameLst>
                                      </p:cBhvr>
                                      <p:tavLst>
                                        <p:tav tm="0">
                                          <p:val>
                                            <p:fltVal val="0"/>
                                          </p:val>
                                        </p:tav>
                                        <p:tav tm="100000">
                                          <p:val>
                                            <p:strVal val="#ppt_w"/>
                                          </p:val>
                                        </p:tav>
                                      </p:tavLst>
                                    </p:anim>
                                    <p:anim calcmode="lin" valueType="num">
                                      <p:cBhvr>
                                        <p:cTn id="48" dur="1000" fill="hold"/>
                                        <p:tgtEl>
                                          <p:spTgt spid="25"/>
                                        </p:tgtEl>
                                        <p:attrNameLst>
                                          <p:attrName>ppt_h</p:attrName>
                                        </p:attrNameLst>
                                      </p:cBhvr>
                                      <p:tavLst>
                                        <p:tav tm="0">
                                          <p:val>
                                            <p:fltVal val="0"/>
                                          </p:val>
                                        </p:tav>
                                        <p:tav tm="100000">
                                          <p:val>
                                            <p:strVal val="#ppt_h"/>
                                          </p:val>
                                        </p:tav>
                                      </p:tavLst>
                                    </p:anim>
                                    <p:anim calcmode="lin" valueType="num">
                                      <p:cBhvr>
                                        <p:cTn id="49" dur="1000" fill="hold"/>
                                        <p:tgtEl>
                                          <p:spTgt spid="25"/>
                                        </p:tgtEl>
                                        <p:attrNameLst>
                                          <p:attrName>style.rotation</p:attrName>
                                        </p:attrNameLst>
                                      </p:cBhvr>
                                      <p:tavLst>
                                        <p:tav tm="0">
                                          <p:val>
                                            <p:fltVal val="90"/>
                                          </p:val>
                                        </p:tav>
                                        <p:tav tm="100000">
                                          <p:val>
                                            <p:fltVal val="0"/>
                                          </p:val>
                                        </p:tav>
                                      </p:tavLst>
                                    </p:anim>
                                    <p:animEffect transition="in" filter="fade">
                                      <p:cBhvr>
                                        <p:cTn id="50" dur="1000"/>
                                        <p:tgtEl>
                                          <p:spTgt spid="25"/>
                                        </p:tgtEl>
                                      </p:cBhvr>
                                    </p:animEffect>
                                  </p:childTnLst>
                                </p:cTn>
                              </p:par>
                            </p:childTnLst>
                          </p:cTn>
                        </p:par>
                      </p:childTnLst>
                    </p:cTn>
                  </p:par>
                  <p:par>
                    <p:cTn id="51" fill="hold">
                      <p:stCondLst>
                        <p:cond delay="indefinite"/>
                      </p:stCondLst>
                      <p:childTnLst>
                        <p:par>
                          <p:cTn id="52" fill="hold">
                            <p:stCondLst>
                              <p:cond delay="0"/>
                            </p:stCondLst>
                            <p:childTnLst>
                              <p:par>
                                <p:cTn id="53" presetID="31" presetClass="entr" presetSubtype="0" fill="hold" grpId="0" nodeType="click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1000" fill="hold"/>
                                        <p:tgtEl>
                                          <p:spTgt spid="22"/>
                                        </p:tgtEl>
                                        <p:attrNameLst>
                                          <p:attrName>ppt_w</p:attrName>
                                        </p:attrNameLst>
                                      </p:cBhvr>
                                      <p:tavLst>
                                        <p:tav tm="0">
                                          <p:val>
                                            <p:fltVal val="0"/>
                                          </p:val>
                                        </p:tav>
                                        <p:tav tm="100000">
                                          <p:val>
                                            <p:strVal val="#ppt_w"/>
                                          </p:val>
                                        </p:tav>
                                      </p:tavLst>
                                    </p:anim>
                                    <p:anim calcmode="lin" valueType="num">
                                      <p:cBhvr>
                                        <p:cTn id="56" dur="1000" fill="hold"/>
                                        <p:tgtEl>
                                          <p:spTgt spid="22"/>
                                        </p:tgtEl>
                                        <p:attrNameLst>
                                          <p:attrName>ppt_h</p:attrName>
                                        </p:attrNameLst>
                                      </p:cBhvr>
                                      <p:tavLst>
                                        <p:tav tm="0">
                                          <p:val>
                                            <p:fltVal val="0"/>
                                          </p:val>
                                        </p:tav>
                                        <p:tav tm="100000">
                                          <p:val>
                                            <p:strVal val="#ppt_h"/>
                                          </p:val>
                                        </p:tav>
                                      </p:tavLst>
                                    </p:anim>
                                    <p:anim calcmode="lin" valueType="num">
                                      <p:cBhvr>
                                        <p:cTn id="57" dur="1000" fill="hold"/>
                                        <p:tgtEl>
                                          <p:spTgt spid="22"/>
                                        </p:tgtEl>
                                        <p:attrNameLst>
                                          <p:attrName>style.rotation</p:attrName>
                                        </p:attrNameLst>
                                      </p:cBhvr>
                                      <p:tavLst>
                                        <p:tav tm="0">
                                          <p:val>
                                            <p:fltVal val="90"/>
                                          </p:val>
                                        </p:tav>
                                        <p:tav tm="100000">
                                          <p:val>
                                            <p:fltVal val="0"/>
                                          </p:val>
                                        </p:tav>
                                      </p:tavLst>
                                    </p:anim>
                                    <p:animEffect transition="in" filter="fade">
                                      <p:cBhvr>
                                        <p:cTn id="58" dur="1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5" grpId="1" animBg="1"/>
      <p:bldP spid="19" grpId="0" bldLvl="0" animBg="1"/>
      <p:bldP spid="19" grpId="1" animBg="1"/>
      <p:bldP spid="20" grpId="0" animBg="1"/>
      <p:bldP spid="20" grpId="1" animBg="1"/>
      <p:bldP spid="21" grpId="0" bldLvl="0" animBg="1"/>
      <p:bldP spid="21" grpId="1" animBg="1"/>
      <p:bldP spid="25" grpId="0" bldLvl="0" animBg="1"/>
      <p:bldP spid="25" grpId="1" animBg="1"/>
      <p:bldP spid="22" grpId="0" bldLvl="0" animBg="1"/>
      <p:bldP spid="22" grpId="1" animBg="1"/>
    </p:bldLst>
  </p:timing>
</p:sld>
</file>

<file path=ppt/slides/slide3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146050" y="182880"/>
            <a:ext cx="12192000" cy="6858000"/>
            <a:chOff x="0" y="-1"/>
            <a:chExt cx="19200" cy="10800"/>
          </a:xfrm>
        </p:grpSpPr>
        <p:pic>
          <p:nvPicPr>
            <p:cNvPr id="9" name="图片 8" descr="图层 28"/>
            <p:cNvPicPr>
              <a:picLocks noChangeAspect="1"/>
            </p:cNvPicPr>
            <p:nvPr>
              <p:custDataLst>
                <p:tags r:id="rId2"/>
              </p:custDataLst>
            </p:nvPr>
          </p:nvPicPr>
          <p:blipFill>
            <a:blip r:embed="rId3"/>
            <a:stretch>
              <a:fillRect/>
            </a:stretch>
          </p:blipFill>
          <p:spPr>
            <a:xfrm>
              <a:off x="0" y="-1"/>
              <a:ext cx="9830" cy="10801"/>
            </a:xfrm>
            <a:prstGeom prst="rect">
              <a:avLst/>
            </a:prstGeom>
          </p:spPr>
        </p:pic>
        <p:pic>
          <p:nvPicPr>
            <p:cNvPr id="12" name="图片 11" descr="图层 28"/>
            <p:cNvPicPr>
              <a:picLocks noChangeAspect="1"/>
            </p:cNvPicPr>
            <p:nvPr>
              <p:custDataLst>
                <p:tags r:id="rId4"/>
              </p:custDataLst>
            </p:nvPr>
          </p:nvPicPr>
          <p:blipFill>
            <a:blip r:embed="rId3"/>
            <a:stretch>
              <a:fillRect/>
            </a:stretch>
          </p:blipFill>
          <p:spPr>
            <a:xfrm rot="10800000">
              <a:off x="9830" y="-1"/>
              <a:ext cx="9370" cy="10801"/>
            </a:xfrm>
            <a:prstGeom prst="rect">
              <a:avLst/>
            </a:prstGeom>
          </p:spPr>
        </p:pic>
      </p:grpSp>
      <p:grpSp>
        <p:nvGrpSpPr>
          <p:cNvPr id="4" name="组合 3"/>
          <p:cNvGrpSpPr/>
          <p:nvPr>
            <p:custDataLst>
              <p:tags r:id="rId5"/>
            </p:custDataLst>
          </p:nvPr>
        </p:nvGrpSpPr>
        <p:grpSpPr>
          <a:xfrm>
            <a:off x="612140" y="-635"/>
            <a:ext cx="11112500" cy="848995"/>
            <a:chOff x="964" y="0"/>
            <a:chExt cx="17500" cy="1548"/>
          </a:xfrm>
        </p:grpSpPr>
        <p:pic>
          <p:nvPicPr>
            <p:cNvPr id="3" name="图片 2" descr="51miz-E1137901-164BCB74"/>
            <p:cNvPicPr>
              <a:picLocks noChangeAspect="1"/>
            </p:cNvPicPr>
            <p:nvPr>
              <p:custDataLst>
                <p:tags r:id="rId6"/>
              </p:custDataLst>
            </p:nvPr>
          </p:nvPicPr>
          <p:blipFill>
            <a:blip r:embed="rId7" cstate="screen"/>
            <a:srcRect t="20065" b="12713"/>
            <a:stretch>
              <a:fillRect/>
            </a:stretch>
          </p:blipFill>
          <p:spPr>
            <a:xfrm>
              <a:off x="964" y="0"/>
              <a:ext cx="17500" cy="1548"/>
            </a:xfrm>
            <a:prstGeom prst="rect">
              <a:avLst/>
            </a:prstGeom>
          </p:spPr>
        </p:pic>
        <p:sp>
          <p:nvSpPr>
            <p:cNvPr id="5" name="圆角矩形 4"/>
            <p:cNvSpPr/>
            <p:nvPr>
              <p:custDataLst>
                <p:tags r:id="rId8"/>
              </p:custDataLst>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en-US" altLang="zh-CN" sz="3600" b="1">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The study plan</a:t>
              </a:r>
              <a:endParaRPr lang="zh-CN" altLang="en-US" sz="3600" b="1">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endParaRPr>
            </a:p>
          </p:txBody>
        </p:sp>
      </p:grpSp>
      <p:sp>
        <p:nvSpPr>
          <p:cNvPr id="16" name="圆角矩形 15"/>
          <p:cNvSpPr/>
          <p:nvPr>
            <p:custDataLst>
              <p:tags r:id="rId9"/>
            </p:custDataLst>
          </p:nvPr>
        </p:nvSpPr>
        <p:spPr>
          <a:xfrm>
            <a:off x="311150" y="1696720"/>
            <a:ext cx="11326495" cy="1876425"/>
          </a:xfrm>
          <a:prstGeom prst="roundRect">
            <a:avLst/>
          </a:prstGeom>
          <a:gradFill>
            <a:gsLst>
              <a:gs pos="0">
                <a:srgbClr val="D7F0FC"/>
              </a:gs>
              <a:gs pos="52000">
                <a:srgbClr val="FFEFDE"/>
              </a:gs>
              <a:gs pos="100000">
                <a:srgbClr val="FFDCFC"/>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en-US" altLang="zh-CN" sz="2800">
                <a:solidFill>
                  <a:schemeClr val="tx1"/>
                </a:solidFill>
                <a:latin typeface="宋体" panose="02010600030101010101" pitchFamily="2" charset="-122"/>
                <a:ea typeface="宋体" panose="02010600030101010101" pitchFamily="2" charset="-122"/>
                <a:sym typeface="+mn-ea"/>
              </a:rPr>
              <a:t>① </a:t>
            </a:r>
            <a:r>
              <a:rPr lang="zh-CN" altLang="en-US" sz="2800">
                <a:solidFill>
                  <a:schemeClr val="tx1"/>
                </a:solidFill>
                <a:latin typeface="宋体" panose="02010600030101010101" pitchFamily="2" charset="-122"/>
                <a:ea typeface="宋体" panose="02010600030101010101" pitchFamily="2" charset="-122"/>
                <a:sym typeface="+mn-ea"/>
              </a:rPr>
              <a:t>每日：依据个人情况每天背诵，建立个人摘抄本，中英对照，积累</a:t>
            </a:r>
            <a:endParaRPr lang="zh-CN" altLang="en-US" sz="2800">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a:solidFill>
                  <a:schemeClr val="tx1"/>
                </a:solidFill>
                <a:latin typeface="宋体" panose="02010600030101010101" pitchFamily="2" charset="-122"/>
                <a:ea typeface="宋体" panose="02010600030101010101" pitchFamily="2" charset="-122"/>
                <a:sym typeface="+mn-ea"/>
              </a:rPr>
              <a:t> </a:t>
            </a:r>
            <a:r>
              <a:rPr lang="en-US" altLang="zh-CN" sz="2800">
                <a:solidFill>
                  <a:schemeClr val="tx1"/>
                </a:solidFill>
                <a:latin typeface="宋体" panose="02010600030101010101" pitchFamily="2" charset="-122"/>
                <a:ea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sym typeface="+mn-ea"/>
              </a:rPr>
              <a:t>例句；</a:t>
            </a:r>
            <a:r>
              <a:rPr lang="en-US" altLang="zh-CN" sz="2800">
                <a:solidFill>
                  <a:schemeClr val="tx1"/>
                </a:solidFill>
                <a:latin typeface="宋体" panose="02010600030101010101" pitchFamily="2" charset="-122"/>
                <a:ea typeface="宋体" panose="02010600030101010101" pitchFamily="2" charset="-122"/>
                <a:sym typeface="+mn-ea"/>
              </a:rPr>
              <a:t> </a:t>
            </a:r>
            <a:endParaRPr lang="en-US" altLang="zh-CN" sz="2800">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a:solidFill>
                  <a:schemeClr val="tx1"/>
                </a:solidFill>
                <a:latin typeface="宋体" panose="02010600030101010101" pitchFamily="2" charset="-122"/>
                <a:ea typeface="宋体" panose="02010600030101010101" pitchFamily="2" charset="-122"/>
                <a:sym typeface="+mn-ea"/>
              </a:rPr>
              <a:t>② 每周：复盘本周词汇，自主默写检测；同步巩固课本单元高考核心</a:t>
            </a:r>
            <a:endParaRPr lang="zh-CN" altLang="en-US" sz="2800">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a:solidFill>
                  <a:schemeClr val="tx1"/>
                </a:solidFill>
                <a:latin typeface="宋体" panose="02010600030101010101" pitchFamily="2" charset="-122"/>
                <a:ea typeface="宋体" panose="02010600030101010101" pitchFamily="2" charset="-122"/>
                <a:sym typeface="+mn-ea"/>
              </a:rPr>
              <a:t> </a:t>
            </a:r>
            <a:r>
              <a:rPr lang="en-US" altLang="zh-CN" sz="2800">
                <a:solidFill>
                  <a:schemeClr val="tx1"/>
                </a:solidFill>
                <a:latin typeface="宋体" panose="02010600030101010101" pitchFamily="2" charset="-122"/>
                <a:ea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sym typeface="+mn-ea"/>
              </a:rPr>
              <a:t>词汇。</a:t>
            </a:r>
            <a:endParaRPr lang="en-US" altLang="zh-CN" sz="2800">
              <a:solidFill>
                <a:schemeClr val="tx1"/>
              </a:solidFill>
              <a:latin typeface="宋体" panose="02010600030101010101" pitchFamily="2" charset="-122"/>
              <a:ea typeface="宋体" panose="02010600030101010101" pitchFamily="2" charset="-122"/>
              <a:sym typeface="+mn-ea"/>
            </a:endParaRPr>
          </a:p>
        </p:txBody>
      </p:sp>
      <p:sp>
        <p:nvSpPr>
          <p:cNvPr id="6" name="圆角矩形 5"/>
          <p:cNvSpPr/>
          <p:nvPr>
            <p:custDataLst>
              <p:tags r:id="rId10"/>
            </p:custDataLst>
          </p:nvPr>
        </p:nvSpPr>
        <p:spPr>
          <a:xfrm>
            <a:off x="311150" y="4479290"/>
            <a:ext cx="11261725" cy="2245995"/>
          </a:xfrm>
          <a:prstGeom prst="roundRect">
            <a:avLst/>
          </a:prstGeom>
          <a:gradFill>
            <a:gsLst>
              <a:gs pos="0">
                <a:srgbClr val="D7F0FC"/>
              </a:gs>
              <a:gs pos="52000">
                <a:srgbClr val="FFEFDE"/>
              </a:gs>
              <a:gs pos="100000">
                <a:srgbClr val="FFDCFC"/>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a:solidFill>
                  <a:schemeClr val="tx1"/>
                </a:solidFill>
                <a:latin typeface="宋体" panose="02010600030101010101" pitchFamily="2" charset="-122"/>
                <a:ea typeface="宋体" panose="02010600030101010101" pitchFamily="2" charset="-122"/>
                <a:sym typeface="+mn-ea"/>
              </a:rPr>
              <a:t>① 课内：吃透教材课文，积累金句；</a:t>
            </a:r>
            <a:endParaRPr lang="zh-CN" altLang="en-US" sz="2800">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a:solidFill>
                  <a:schemeClr val="tx1"/>
                </a:solidFill>
                <a:latin typeface="宋体" panose="02010600030101010101" pitchFamily="2" charset="-122"/>
                <a:ea typeface="宋体" panose="02010600030101010101" pitchFamily="2" charset="-122"/>
                <a:sym typeface="+mn-ea"/>
              </a:rPr>
              <a:t>② 课外：课外阅读简短外刊、中国对外报道短篇，多接触介绍中国发</a:t>
            </a:r>
            <a:endParaRPr lang="zh-CN" altLang="en-US" sz="2800">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a:solidFill>
                  <a:schemeClr val="tx1"/>
                </a:solidFill>
                <a:latin typeface="宋体" panose="02010600030101010101" pitchFamily="2" charset="-122"/>
                <a:ea typeface="宋体" panose="02010600030101010101" pitchFamily="2" charset="-122"/>
                <a:sym typeface="+mn-ea"/>
              </a:rPr>
              <a:t> </a:t>
            </a:r>
            <a:r>
              <a:rPr lang="en-US" altLang="zh-CN" sz="2800">
                <a:solidFill>
                  <a:schemeClr val="tx1"/>
                </a:solidFill>
                <a:latin typeface="宋体" panose="02010600030101010101" pitchFamily="2" charset="-122"/>
                <a:ea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sym typeface="+mn-ea"/>
              </a:rPr>
              <a:t>展、传统文化的英文材料；</a:t>
            </a:r>
            <a:endParaRPr lang="zh-CN" altLang="en-US" sz="2800">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a:solidFill>
                  <a:schemeClr val="tx1"/>
                </a:solidFill>
                <a:latin typeface="宋体" panose="02010600030101010101" pitchFamily="2" charset="-122"/>
                <a:ea typeface="宋体" panose="02010600030101010101" pitchFamily="2" charset="-122"/>
                <a:sym typeface="+mn-ea"/>
              </a:rPr>
              <a:t>③ 养成习惯：划出好句型，摘抄到积累本，为书面表达储备素材。</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7" name="圆角矩形 6"/>
          <p:cNvSpPr/>
          <p:nvPr>
            <p:custDataLst>
              <p:tags r:id="rId11"/>
            </p:custDataLst>
          </p:nvPr>
        </p:nvSpPr>
        <p:spPr>
          <a:xfrm>
            <a:off x="376555" y="848360"/>
            <a:ext cx="9860915" cy="659765"/>
          </a:xfrm>
          <a:prstGeom prst="roundRect">
            <a:avLst/>
          </a:prstGeom>
          <a:gradFill>
            <a:gsLst>
              <a:gs pos="0">
                <a:srgbClr val="FFF386"/>
              </a:gs>
              <a:gs pos="94805">
                <a:srgbClr val="A2B030"/>
              </a:gs>
              <a:gs pos="49000">
                <a:srgbClr val="FFC33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词汇积累：聚焦主题词汇 + 高考高频词</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圆角矩形 12"/>
          <p:cNvSpPr/>
          <p:nvPr>
            <p:custDataLst>
              <p:tags r:id="rId12"/>
            </p:custDataLst>
          </p:nvPr>
        </p:nvSpPr>
        <p:spPr>
          <a:xfrm>
            <a:off x="376555" y="3696335"/>
            <a:ext cx="9860915" cy="659765"/>
          </a:xfrm>
          <a:prstGeom prst="roundRect">
            <a:avLst/>
          </a:prstGeom>
          <a:gradFill>
            <a:gsLst>
              <a:gs pos="0">
                <a:srgbClr val="FFF386"/>
              </a:gs>
              <a:gs pos="94805">
                <a:srgbClr val="A2B030"/>
              </a:gs>
              <a:gs pos="49000">
                <a:srgbClr val="FFC33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2. 阅读输入：拓展视野，厚积语言</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124" name="图片 6" descr="logo横版 png"/>
          <p:cNvPicPr>
            <a:picLocks noChangeAspect="1"/>
          </p:cNvPicPr>
          <p:nvPr userDrawn="1"/>
        </p:nvPicPr>
        <p:blipFill>
          <a:blip r:embed="rId1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style.rotation</p:attrName>
                                        </p:attrNameLst>
                                      </p:cBhvr>
                                      <p:tavLst>
                                        <p:tav tm="0">
                                          <p:val>
                                            <p:fltVal val="90"/>
                                          </p:val>
                                        </p:tav>
                                        <p:tav tm="100000">
                                          <p:val>
                                            <p:fltVal val="0"/>
                                          </p:val>
                                        </p:tav>
                                      </p:tavLst>
                                    </p:anim>
                                    <p:animEffect transition="in" filter="fade">
                                      <p:cBhvr>
                                        <p:cTn id="26" dur="1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6" grpId="0" animBg="1"/>
      <p:bldP spid="16" grpId="1" animBg="1"/>
      <p:bldP spid="13" grpId="0" animBg="1"/>
      <p:bldP spid="13" grpId="1" animBg="1"/>
      <p:bldP spid="6" grpId="0" animBg="1"/>
      <p:bldP spid="6" grpId="1"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146050" y="182880"/>
            <a:ext cx="12192000" cy="6858000"/>
            <a:chOff x="0" y="-1"/>
            <a:chExt cx="19200" cy="10800"/>
          </a:xfrm>
        </p:grpSpPr>
        <p:pic>
          <p:nvPicPr>
            <p:cNvPr id="9" name="图片 8" descr="图层 28"/>
            <p:cNvPicPr>
              <a:picLocks noChangeAspect="1"/>
            </p:cNvPicPr>
            <p:nvPr>
              <p:custDataLst>
                <p:tags r:id="rId2"/>
              </p:custDataLst>
            </p:nvPr>
          </p:nvPicPr>
          <p:blipFill>
            <a:blip r:embed="rId3"/>
            <a:stretch>
              <a:fillRect/>
            </a:stretch>
          </p:blipFill>
          <p:spPr>
            <a:xfrm>
              <a:off x="0" y="-1"/>
              <a:ext cx="9830" cy="10801"/>
            </a:xfrm>
            <a:prstGeom prst="rect">
              <a:avLst/>
            </a:prstGeom>
          </p:spPr>
        </p:pic>
        <p:pic>
          <p:nvPicPr>
            <p:cNvPr id="12" name="图片 11" descr="图层 28"/>
            <p:cNvPicPr>
              <a:picLocks noChangeAspect="1"/>
            </p:cNvPicPr>
            <p:nvPr>
              <p:custDataLst>
                <p:tags r:id="rId4"/>
              </p:custDataLst>
            </p:nvPr>
          </p:nvPicPr>
          <p:blipFill>
            <a:blip r:embed="rId3"/>
            <a:stretch>
              <a:fillRect/>
            </a:stretch>
          </p:blipFill>
          <p:spPr>
            <a:xfrm rot="10800000">
              <a:off x="9830" y="-1"/>
              <a:ext cx="9370" cy="10801"/>
            </a:xfrm>
            <a:prstGeom prst="rect">
              <a:avLst/>
            </a:prstGeom>
          </p:spPr>
        </p:pic>
      </p:grpSp>
      <p:grpSp>
        <p:nvGrpSpPr>
          <p:cNvPr id="4" name="组合 3"/>
          <p:cNvGrpSpPr/>
          <p:nvPr>
            <p:custDataLst>
              <p:tags r:id="rId5"/>
            </p:custDataLst>
          </p:nvPr>
        </p:nvGrpSpPr>
        <p:grpSpPr>
          <a:xfrm>
            <a:off x="612140" y="-635"/>
            <a:ext cx="11112500" cy="848995"/>
            <a:chOff x="964" y="0"/>
            <a:chExt cx="17500" cy="1548"/>
          </a:xfrm>
        </p:grpSpPr>
        <p:pic>
          <p:nvPicPr>
            <p:cNvPr id="3" name="图片 2" descr="51miz-E1137901-164BCB74"/>
            <p:cNvPicPr>
              <a:picLocks noChangeAspect="1"/>
            </p:cNvPicPr>
            <p:nvPr>
              <p:custDataLst>
                <p:tags r:id="rId6"/>
              </p:custDataLst>
            </p:nvPr>
          </p:nvPicPr>
          <p:blipFill>
            <a:blip r:embed="rId7" cstate="screen"/>
            <a:srcRect t="20065" b="12713"/>
            <a:stretch>
              <a:fillRect/>
            </a:stretch>
          </p:blipFill>
          <p:spPr>
            <a:xfrm>
              <a:off x="964" y="0"/>
              <a:ext cx="17500" cy="1548"/>
            </a:xfrm>
            <a:prstGeom prst="rect">
              <a:avLst/>
            </a:prstGeom>
          </p:spPr>
        </p:pic>
        <p:sp>
          <p:nvSpPr>
            <p:cNvPr id="5" name="圆角矩形 4"/>
            <p:cNvSpPr/>
            <p:nvPr>
              <p:custDataLst>
                <p:tags r:id="rId8"/>
              </p:custDataLst>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en-US" altLang="zh-CN" sz="3600" b="1">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The study plan</a:t>
              </a:r>
              <a:endParaRPr lang="zh-CN" altLang="en-US" sz="3600" b="1">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endParaRPr>
            </a:p>
          </p:txBody>
        </p:sp>
      </p:grpSp>
      <p:sp>
        <p:nvSpPr>
          <p:cNvPr id="16" name="圆角矩形 15"/>
          <p:cNvSpPr/>
          <p:nvPr>
            <p:custDataLst>
              <p:tags r:id="rId9"/>
            </p:custDataLst>
          </p:nvPr>
        </p:nvSpPr>
        <p:spPr>
          <a:xfrm>
            <a:off x="311150" y="1696720"/>
            <a:ext cx="11326495" cy="1876425"/>
          </a:xfrm>
          <a:prstGeom prst="roundRect">
            <a:avLst/>
          </a:prstGeom>
          <a:gradFill>
            <a:gsLst>
              <a:gs pos="0">
                <a:srgbClr val="D7F0FC"/>
              </a:gs>
              <a:gs pos="52000">
                <a:srgbClr val="FFEFDE"/>
              </a:gs>
              <a:gs pos="100000">
                <a:srgbClr val="FFDCFC"/>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pPr>
            <a:r>
              <a:rPr lang="zh-CN" altLang="en-US" sz="2800">
                <a:solidFill>
                  <a:schemeClr val="tx1"/>
                </a:solidFill>
                <a:latin typeface="宋体" panose="02010600030101010101" pitchFamily="2" charset="-122"/>
                <a:ea typeface="宋体" panose="02010600030101010101" pitchFamily="2" charset="-122"/>
                <a:sym typeface="+mn-ea"/>
              </a:rPr>
              <a:t>① 写作：每两周完成1篇中国主题小短文（80</a:t>
            </a:r>
            <a:r>
              <a:rPr lang="en-US" altLang="zh-CN" sz="2800">
                <a:solidFill>
                  <a:schemeClr val="tx1"/>
                </a:solidFill>
                <a:latin typeface="宋体" panose="02010600030101010101" pitchFamily="2" charset="-122"/>
                <a:ea typeface="宋体" panose="02010600030101010101" pitchFamily="2" charset="-122"/>
                <a:sym typeface="+mn-ea"/>
              </a:rPr>
              <a:t>-</a:t>
            </a:r>
            <a:r>
              <a:rPr lang="zh-CN" altLang="en-US" sz="2800">
                <a:solidFill>
                  <a:schemeClr val="tx1"/>
                </a:solidFill>
                <a:latin typeface="宋体" panose="02010600030101010101" pitchFamily="2" charset="-122"/>
                <a:ea typeface="宋体" panose="02010600030101010101" pitchFamily="2" charset="-122"/>
                <a:sym typeface="+mn-ea"/>
              </a:rPr>
              <a:t>120词），话题涉及</a:t>
            </a:r>
            <a:endParaRPr lang="zh-CN" altLang="en-US" sz="2800">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a:solidFill>
                  <a:schemeClr val="tx1"/>
                </a:solidFill>
                <a:latin typeface="宋体" panose="02010600030101010101" pitchFamily="2" charset="-122"/>
                <a:ea typeface="宋体" panose="02010600030101010101" pitchFamily="2" charset="-122"/>
                <a:sym typeface="+mn-ea"/>
              </a:rPr>
              <a:t> </a:t>
            </a:r>
            <a:r>
              <a:rPr lang="en-US" altLang="zh-CN" sz="2800">
                <a:solidFill>
                  <a:schemeClr val="tx1"/>
                </a:solidFill>
                <a:latin typeface="宋体" panose="02010600030101010101" pitchFamily="2" charset="-122"/>
                <a:ea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sym typeface="+mn-ea"/>
              </a:rPr>
              <a:t>中国科技、文化、绿色发展；</a:t>
            </a:r>
            <a:endParaRPr lang="zh-CN" altLang="en-US" sz="2800">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a:solidFill>
                  <a:schemeClr val="tx1"/>
                </a:solidFill>
                <a:latin typeface="宋体" panose="02010600030101010101" pitchFamily="2" charset="-122"/>
                <a:ea typeface="宋体" panose="02010600030101010101" pitchFamily="2" charset="-122"/>
                <a:sym typeface="+mn-ea"/>
              </a:rPr>
              <a:t>② 口头：课堂积极参与讨论，尝试用简单英语讲述中国故事；</a:t>
            </a:r>
            <a:endParaRPr lang="zh-CN" altLang="en-US" sz="2800">
              <a:solidFill>
                <a:schemeClr val="tx1"/>
              </a:solidFill>
              <a:latin typeface="宋体" panose="02010600030101010101" pitchFamily="2" charset="-122"/>
              <a:ea typeface="宋体" panose="02010600030101010101" pitchFamily="2" charset="-122"/>
              <a:sym typeface="+mn-ea"/>
            </a:endParaRPr>
          </a:p>
          <a:p>
            <a:pPr lvl="0" algn="l">
              <a:buClrTx/>
              <a:buSzTx/>
              <a:buFontTx/>
            </a:pPr>
            <a:r>
              <a:rPr lang="zh-CN" altLang="en-US" sz="2800">
                <a:solidFill>
                  <a:schemeClr val="tx1"/>
                </a:solidFill>
                <a:latin typeface="宋体" panose="02010600030101010101" pitchFamily="2" charset="-122"/>
                <a:ea typeface="宋体" panose="02010600030101010101" pitchFamily="2" charset="-122"/>
                <a:sym typeface="+mn-ea"/>
              </a:rPr>
              <a:t>③ 错题整理：整理语法填空、短文改错错题，总结语法规律。</a:t>
            </a:r>
            <a:endParaRPr lang="zh-CN" altLang="en-US" sz="2800">
              <a:solidFill>
                <a:schemeClr val="tx1"/>
              </a:solidFill>
              <a:latin typeface="宋体" panose="02010600030101010101" pitchFamily="2" charset="-122"/>
              <a:ea typeface="宋体" panose="02010600030101010101" pitchFamily="2" charset="-122"/>
              <a:sym typeface="+mn-ea"/>
            </a:endParaRPr>
          </a:p>
        </p:txBody>
      </p:sp>
      <p:sp>
        <p:nvSpPr>
          <p:cNvPr id="6" name="圆角矩形 5"/>
          <p:cNvSpPr/>
          <p:nvPr>
            <p:custDataLst>
              <p:tags r:id="rId10"/>
            </p:custDataLst>
          </p:nvPr>
        </p:nvSpPr>
        <p:spPr>
          <a:xfrm>
            <a:off x="311150" y="4479290"/>
            <a:ext cx="11261725" cy="2245995"/>
          </a:xfrm>
          <a:prstGeom prst="roundRect">
            <a:avLst/>
          </a:prstGeom>
          <a:gradFill>
            <a:gsLst>
              <a:gs pos="0">
                <a:srgbClr val="D7F0FC"/>
              </a:gs>
              <a:gs pos="52000">
                <a:srgbClr val="FFEFDE"/>
              </a:gs>
              <a:gs pos="100000">
                <a:srgbClr val="FFDCFC"/>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marL="0" indent="0" algn="l">
              <a:lnSpc>
                <a:spcPct val="100000"/>
              </a:lnSpc>
              <a:defRPr/>
            </a:pPr>
            <a:r>
              <a:rPr lang="zh-CN" altLang="en-US" sz="2800">
                <a:solidFill>
                  <a:schemeClr val="tx1"/>
                </a:solidFill>
                <a:latin typeface="宋体" panose="02010600030101010101" pitchFamily="2" charset="-122"/>
                <a:ea typeface="宋体" panose="02010600030101010101" pitchFamily="2" charset="-122"/>
                <a:sym typeface="+mn-ea"/>
              </a:rPr>
              <a:t>①</a:t>
            </a:r>
            <a:r>
              <a:rPr lang="en-US" altLang="zh-CN" sz="2800">
                <a:solidFill>
                  <a:schemeClr val="tx1"/>
                </a:solidFill>
                <a:latin typeface="宋体" panose="02010600030101010101" pitchFamily="2" charset="-122"/>
                <a:ea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sym typeface="+mn-ea"/>
              </a:rPr>
              <a:t>听</a:t>
            </a: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英文歌曲：在旋律中掌握地道发音、连读规则，轻松积累词汇与</a:t>
            </a:r>
            <a:endPar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endParaRPr>
          </a:p>
          <a:p>
            <a:pPr marL="0" indent="0" algn="l">
              <a:lnSpc>
                <a:spcPct val="100000"/>
              </a:lnSpc>
              <a:defRPr/>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 </a:t>
            </a:r>
            <a:r>
              <a:rPr lang="en-US" altLang="zh-CN" sz="2800">
                <a:solidFill>
                  <a:schemeClr val="tx1"/>
                </a:solidFill>
                <a:latin typeface="宋体" panose="02010600030101010101" pitchFamily="2" charset="-122"/>
                <a:ea typeface="宋体" panose="02010600030101010101" pitchFamily="2" charset="-122"/>
                <a:sym typeface="Noto Sans SC" panose="020B0200000000000000" charset="-122"/>
              </a:rPr>
              <a:t>  </a:t>
            </a: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俚语；</a:t>
            </a:r>
            <a:endPar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endParaRPr>
          </a:p>
          <a:p>
            <a:pPr marL="0" indent="0" algn="l">
              <a:lnSpc>
                <a:spcPct val="100000"/>
              </a:lnSpc>
              <a:defRPr/>
            </a:pPr>
            <a:r>
              <a:rPr lang="zh-CN" altLang="en-US" sz="2800">
                <a:solidFill>
                  <a:schemeClr val="tx1"/>
                </a:solidFill>
                <a:latin typeface="宋体" panose="02010600030101010101" pitchFamily="2" charset="-122"/>
                <a:ea typeface="宋体" panose="02010600030101010101" pitchFamily="2" charset="-122"/>
                <a:sym typeface="+mn-ea"/>
              </a:rPr>
              <a:t>②</a:t>
            </a:r>
            <a:r>
              <a:rPr lang="en-US" altLang="zh-CN" sz="2800">
                <a:solidFill>
                  <a:schemeClr val="tx1"/>
                </a:solidFill>
                <a:latin typeface="宋体" panose="02010600030101010101" pitchFamily="2" charset="-122"/>
                <a:ea typeface="宋体" panose="02010600030101010101" pitchFamily="2" charset="-122"/>
                <a:sym typeface="+mn-ea"/>
              </a:rPr>
              <a:t> </a:t>
            </a: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经典影视：</a:t>
            </a:r>
            <a:r>
              <a:rPr lang="zh-CN" altLang="en-US" sz="2800" b="0" i="0" u="none" strike="noStrike">
                <a:solidFill>
                  <a:schemeClr val="tx1"/>
                </a:solidFill>
                <a:latin typeface="宋体" panose="02010600030101010101" pitchFamily="2" charset="-122"/>
                <a:ea typeface="宋体" panose="02010600030101010101" pitchFamily="2" charset="-122"/>
                <a:sym typeface="Noto Sans SC" panose="020B0200000000000000" charset="-122"/>
              </a:rPr>
              <a:t>选择生活化剧集，身</a:t>
            </a: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临其境感受真实的语言场景； </a:t>
            </a:r>
            <a:endParaRPr lang="zh-CN" altLang="en-US" sz="2800">
              <a:solidFill>
                <a:schemeClr val="tx1"/>
              </a:solidFill>
              <a:latin typeface="宋体" panose="02010600030101010101" pitchFamily="2" charset="-122"/>
              <a:ea typeface="宋体" panose="02010600030101010101" pitchFamily="2" charset="-122"/>
              <a:sym typeface="+mn-ea"/>
            </a:endParaRPr>
          </a:p>
          <a:p>
            <a:pPr marL="0" indent="0" algn="l">
              <a:lnSpc>
                <a:spcPct val="100000"/>
              </a:lnSpc>
              <a:defRPr/>
            </a:pPr>
            <a:r>
              <a:rPr lang="zh-CN" altLang="en-US" sz="2800">
                <a:solidFill>
                  <a:schemeClr val="tx1"/>
                </a:solidFill>
                <a:latin typeface="宋体" panose="02010600030101010101" pitchFamily="2" charset="-122"/>
                <a:ea typeface="宋体" panose="02010600030101010101" pitchFamily="2" charset="-122"/>
                <a:sym typeface="+mn-ea"/>
              </a:rPr>
              <a:t>③</a:t>
            </a:r>
            <a:r>
              <a:rPr lang="en-US" altLang="zh-CN" sz="2800">
                <a:solidFill>
                  <a:schemeClr val="tx1"/>
                </a:solidFill>
                <a:latin typeface="宋体" panose="02010600030101010101" pitchFamily="2" charset="-122"/>
                <a:ea typeface="宋体" panose="02010600030101010101" pitchFamily="2" charset="-122"/>
                <a:sym typeface="+mn-ea"/>
              </a:rPr>
              <a:t> </a:t>
            </a:r>
            <a:r>
              <a:rPr lang="zh-CN" altLang="en-US" sz="2800">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TED</a:t>
            </a: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演讲：内容有趣、知识面广，是练习听力的好材料。</a:t>
            </a:r>
            <a:endParaRPr lang="zh-CN" altLang="en-US" sz="2800" b="0" i="0" u="none" strike="noStrike">
              <a:solidFill>
                <a:schemeClr val="tx1"/>
              </a:solidFill>
              <a:latin typeface="宋体" panose="02010600030101010101" pitchFamily="2" charset="-122"/>
              <a:ea typeface="宋体" panose="02010600030101010101" pitchFamily="2" charset="-122"/>
              <a:sym typeface="Noto Sans SC" panose="020B0200000000000000" charset="-122"/>
            </a:endParaRPr>
          </a:p>
          <a:p>
            <a:pPr marL="0" indent="0" algn="l">
              <a:lnSpc>
                <a:spcPct val="100000"/>
              </a:lnSpc>
              <a:defRPr/>
            </a:pPr>
            <a:r>
              <a:rPr lang="zh-CN" altLang="en-US" sz="2800">
                <a:solidFill>
                  <a:schemeClr val="tx1"/>
                </a:solidFill>
                <a:latin typeface="宋体" panose="02010600030101010101" pitchFamily="2" charset="-122"/>
                <a:ea typeface="宋体" panose="02010600030101010101" pitchFamily="2" charset="-122"/>
                <a:sym typeface="Noto Sans SC" panose="020B0200000000000000" charset="-122"/>
              </a:rPr>
              <a:t> </a:t>
            </a:r>
            <a:endParaRPr lang="en-US" altLang="zh-CN" sz="2800">
              <a:solidFill>
                <a:schemeClr val="tx1"/>
              </a:solidFill>
              <a:latin typeface="宋体" panose="02010600030101010101" pitchFamily="2" charset="-122"/>
              <a:ea typeface="宋体" panose="02010600030101010101" pitchFamily="2" charset="-122"/>
              <a:sym typeface="+mn-ea"/>
            </a:endParaRPr>
          </a:p>
        </p:txBody>
      </p:sp>
      <p:sp>
        <p:nvSpPr>
          <p:cNvPr id="7" name="圆角矩形 6"/>
          <p:cNvSpPr/>
          <p:nvPr>
            <p:custDataLst>
              <p:tags r:id="rId11"/>
            </p:custDataLst>
          </p:nvPr>
        </p:nvSpPr>
        <p:spPr>
          <a:xfrm>
            <a:off x="376555" y="848360"/>
            <a:ext cx="9860915" cy="659765"/>
          </a:xfrm>
          <a:prstGeom prst="roundRect">
            <a:avLst/>
          </a:prstGeom>
          <a:gradFill>
            <a:gsLst>
              <a:gs pos="0">
                <a:srgbClr val="FFF386"/>
              </a:gs>
              <a:gs pos="94805">
                <a:srgbClr val="A2B030"/>
              </a:gs>
              <a:gs pos="49000">
                <a:srgbClr val="FFC33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3. 输出训练：读写结合，讲好中国故事</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13" name="圆角矩形 12"/>
          <p:cNvSpPr/>
          <p:nvPr>
            <p:custDataLst>
              <p:tags r:id="rId12"/>
            </p:custDataLst>
          </p:nvPr>
        </p:nvSpPr>
        <p:spPr>
          <a:xfrm>
            <a:off x="376555" y="3696335"/>
            <a:ext cx="9860915" cy="659765"/>
          </a:xfrm>
          <a:prstGeom prst="roundRect">
            <a:avLst/>
          </a:prstGeom>
          <a:gradFill>
            <a:gsLst>
              <a:gs pos="0">
                <a:srgbClr val="FFF386"/>
              </a:gs>
              <a:gs pos="94805">
                <a:srgbClr val="A2B030"/>
              </a:gs>
              <a:gs pos="49000">
                <a:srgbClr val="FFC33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buClrTx/>
              <a:buSzTx/>
              <a:buFontTx/>
            </a:pPr>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Noto Sans SC" panose="020B0200000000000000" charset="-122"/>
              </a:rPr>
              <a:t>听力训练——泛听与精听相结合</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 </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8" name="圆角矩形 7"/>
          <p:cNvSpPr/>
          <p:nvPr>
            <p:custDataLst>
              <p:tags r:id="rId13"/>
            </p:custDataLst>
          </p:nvPr>
        </p:nvSpPr>
        <p:spPr>
          <a:xfrm>
            <a:off x="197485" y="1956435"/>
            <a:ext cx="11374755" cy="3592830"/>
          </a:xfrm>
          <a:prstGeom prst="roundRect">
            <a:avLst/>
          </a:prstGeom>
          <a:gradFill>
            <a:gsLst>
              <a:gs pos="0">
                <a:srgbClr val="D7F0FC"/>
              </a:gs>
              <a:gs pos="52000">
                <a:srgbClr val="FFEFDE"/>
              </a:gs>
              <a:gs pos="100000">
                <a:srgbClr val="FFDCFC"/>
              </a:gs>
            </a:gsLst>
            <a:lin ang="54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a:buClrTx/>
              <a:buSzTx/>
              <a:buFontTx/>
            </a:pPr>
            <a:r>
              <a:rPr lang="en-US" altLang="zh-CN" sz="3600" b="1">
                <a:solidFill>
                  <a:schemeClr val="tx1"/>
                </a:solidFill>
                <a:latin typeface="Times New Roman" panose="02020603050405020304" charset="0"/>
                <a:ea typeface="宋体" panose="02010600030101010101" pitchFamily="2" charset="-122"/>
                <a:cs typeface="Times New Roman" panose="02020603050405020304" charset="0"/>
                <a:sym typeface="+mn-ea"/>
              </a:rPr>
              <a:t>Small steps make big differences.</a:t>
            </a:r>
            <a:endParaRPr lang="zh-CN" altLang="en-US" sz="2800">
              <a:solidFill>
                <a:schemeClr val="tx1"/>
              </a:solidFill>
              <a:latin typeface="宋体" panose="02010600030101010101" pitchFamily="2" charset="-122"/>
              <a:ea typeface="宋体" panose="02010600030101010101" pitchFamily="2" charset="-122"/>
              <a:sym typeface="+mn-ea"/>
            </a:endParaRPr>
          </a:p>
        </p:txBody>
      </p:sp>
      <p:pic>
        <p:nvPicPr>
          <p:cNvPr id="5124" name="图片 6" descr="logo横版 png"/>
          <p:cNvPicPr>
            <a:picLocks noChangeAspect="1"/>
          </p:cNvPicPr>
          <p:nvPr userDrawn="1"/>
        </p:nvPicPr>
        <p:blipFill>
          <a:blip r:embed="rId14"/>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1000" fill="hold"/>
                                        <p:tgtEl>
                                          <p:spTgt spid="7"/>
                                        </p:tgtEl>
                                        <p:attrNameLst>
                                          <p:attrName>ppt_w</p:attrName>
                                        </p:attrNameLst>
                                      </p:cBhvr>
                                      <p:tavLst>
                                        <p:tav tm="0">
                                          <p:val>
                                            <p:fltVal val="0"/>
                                          </p:val>
                                        </p:tav>
                                        <p:tav tm="100000">
                                          <p:val>
                                            <p:strVal val="#ppt_w"/>
                                          </p:val>
                                        </p:tav>
                                      </p:tavLst>
                                    </p:anim>
                                    <p:anim calcmode="lin" valueType="num">
                                      <p:cBhvr>
                                        <p:cTn id="8" dur="1000" fill="hold"/>
                                        <p:tgtEl>
                                          <p:spTgt spid="7"/>
                                        </p:tgtEl>
                                        <p:attrNameLst>
                                          <p:attrName>ppt_h</p:attrName>
                                        </p:attrNameLst>
                                      </p:cBhvr>
                                      <p:tavLst>
                                        <p:tav tm="0">
                                          <p:val>
                                            <p:fltVal val="0"/>
                                          </p:val>
                                        </p:tav>
                                        <p:tav tm="100000">
                                          <p:val>
                                            <p:strVal val="#ppt_h"/>
                                          </p:val>
                                        </p:tav>
                                      </p:tavLst>
                                    </p:anim>
                                    <p:anim calcmode="lin" valueType="num">
                                      <p:cBhvr>
                                        <p:cTn id="9" dur="1000" fill="hold"/>
                                        <p:tgtEl>
                                          <p:spTgt spid="7"/>
                                        </p:tgtEl>
                                        <p:attrNameLst>
                                          <p:attrName>style.rotation</p:attrName>
                                        </p:attrNameLst>
                                      </p:cBhvr>
                                      <p:tavLst>
                                        <p:tav tm="0">
                                          <p:val>
                                            <p:fltVal val="90"/>
                                          </p:val>
                                        </p:tav>
                                        <p:tav tm="100000">
                                          <p:val>
                                            <p:fltVal val="0"/>
                                          </p:val>
                                        </p:tav>
                                      </p:tavLst>
                                    </p:anim>
                                    <p:animEffect transition="in" filter="fade">
                                      <p:cBhvr>
                                        <p:cTn id="10" dur="10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p:cTn id="15" dur="1000" fill="hold"/>
                                        <p:tgtEl>
                                          <p:spTgt spid="16"/>
                                        </p:tgtEl>
                                        <p:attrNameLst>
                                          <p:attrName>ppt_w</p:attrName>
                                        </p:attrNameLst>
                                      </p:cBhvr>
                                      <p:tavLst>
                                        <p:tav tm="0">
                                          <p:val>
                                            <p:fltVal val="0"/>
                                          </p:val>
                                        </p:tav>
                                        <p:tav tm="100000">
                                          <p:val>
                                            <p:strVal val="#ppt_w"/>
                                          </p:val>
                                        </p:tav>
                                      </p:tavLst>
                                    </p:anim>
                                    <p:anim calcmode="lin" valueType="num">
                                      <p:cBhvr>
                                        <p:cTn id="16" dur="1000" fill="hold"/>
                                        <p:tgtEl>
                                          <p:spTgt spid="16"/>
                                        </p:tgtEl>
                                        <p:attrNameLst>
                                          <p:attrName>ppt_h</p:attrName>
                                        </p:attrNameLst>
                                      </p:cBhvr>
                                      <p:tavLst>
                                        <p:tav tm="0">
                                          <p:val>
                                            <p:fltVal val="0"/>
                                          </p:val>
                                        </p:tav>
                                        <p:tav tm="100000">
                                          <p:val>
                                            <p:strVal val="#ppt_h"/>
                                          </p:val>
                                        </p:tav>
                                      </p:tavLst>
                                    </p:anim>
                                    <p:anim calcmode="lin" valueType="num">
                                      <p:cBhvr>
                                        <p:cTn id="17" dur="1000" fill="hold"/>
                                        <p:tgtEl>
                                          <p:spTgt spid="16"/>
                                        </p:tgtEl>
                                        <p:attrNameLst>
                                          <p:attrName>style.rotation</p:attrName>
                                        </p:attrNameLst>
                                      </p:cBhvr>
                                      <p:tavLst>
                                        <p:tav tm="0">
                                          <p:val>
                                            <p:fltVal val="90"/>
                                          </p:val>
                                        </p:tav>
                                        <p:tav tm="100000">
                                          <p:val>
                                            <p:fltVal val="0"/>
                                          </p:val>
                                        </p:tav>
                                      </p:tavLst>
                                    </p:anim>
                                    <p:animEffect transition="in" filter="fade">
                                      <p:cBhvr>
                                        <p:cTn id="18" dur="1000"/>
                                        <p:tgtEl>
                                          <p:spTgt spid="16"/>
                                        </p:tgtEl>
                                      </p:cBhvr>
                                    </p:animEffect>
                                  </p:childTnLst>
                                </p:cTn>
                              </p:par>
                            </p:childTnLst>
                          </p:cTn>
                        </p:par>
                      </p:childTnLst>
                    </p:cTn>
                  </p:par>
                  <p:par>
                    <p:cTn id="19" fill="hold">
                      <p:stCondLst>
                        <p:cond delay="indefinite"/>
                      </p:stCondLst>
                      <p:childTnLst>
                        <p:par>
                          <p:cTn id="20" fill="hold">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13"/>
                                        </p:tgtEl>
                                        <p:attrNameLst>
                                          <p:attrName>style.visibility</p:attrName>
                                        </p:attrNameLst>
                                      </p:cBhvr>
                                      <p:to>
                                        <p:strVal val="visible"/>
                                      </p:to>
                                    </p:set>
                                    <p:anim calcmode="lin" valueType="num">
                                      <p:cBhvr>
                                        <p:cTn id="23" dur="1000" fill="hold"/>
                                        <p:tgtEl>
                                          <p:spTgt spid="13"/>
                                        </p:tgtEl>
                                        <p:attrNameLst>
                                          <p:attrName>ppt_w</p:attrName>
                                        </p:attrNameLst>
                                      </p:cBhvr>
                                      <p:tavLst>
                                        <p:tav tm="0">
                                          <p:val>
                                            <p:fltVal val="0"/>
                                          </p:val>
                                        </p:tav>
                                        <p:tav tm="100000">
                                          <p:val>
                                            <p:strVal val="#ppt_w"/>
                                          </p:val>
                                        </p:tav>
                                      </p:tavLst>
                                    </p:anim>
                                    <p:anim calcmode="lin" valueType="num">
                                      <p:cBhvr>
                                        <p:cTn id="24" dur="1000" fill="hold"/>
                                        <p:tgtEl>
                                          <p:spTgt spid="13"/>
                                        </p:tgtEl>
                                        <p:attrNameLst>
                                          <p:attrName>ppt_h</p:attrName>
                                        </p:attrNameLst>
                                      </p:cBhvr>
                                      <p:tavLst>
                                        <p:tav tm="0">
                                          <p:val>
                                            <p:fltVal val="0"/>
                                          </p:val>
                                        </p:tav>
                                        <p:tav tm="100000">
                                          <p:val>
                                            <p:strVal val="#ppt_h"/>
                                          </p:val>
                                        </p:tav>
                                      </p:tavLst>
                                    </p:anim>
                                    <p:anim calcmode="lin" valueType="num">
                                      <p:cBhvr>
                                        <p:cTn id="25" dur="1000" fill="hold"/>
                                        <p:tgtEl>
                                          <p:spTgt spid="13"/>
                                        </p:tgtEl>
                                        <p:attrNameLst>
                                          <p:attrName>style.rotation</p:attrName>
                                        </p:attrNameLst>
                                      </p:cBhvr>
                                      <p:tavLst>
                                        <p:tav tm="0">
                                          <p:val>
                                            <p:fltVal val="90"/>
                                          </p:val>
                                        </p:tav>
                                        <p:tav tm="100000">
                                          <p:val>
                                            <p:fltVal val="0"/>
                                          </p:val>
                                        </p:tav>
                                      </p:tavLst>
                                    </p:anim>
                                    <p:animEffect transition="in" filter="fade">
                                      <p:cBhvr>
                                        <p:cTn id="26" dur="1000"/>
                                        <p:tgtEl>
                                          <p:spTgt spid="13"/>
                                        </p:tgtEl>
                                      </p:cBhvr>
                                    </p:animEffect>
                                  </p:childTnLst>
                                </p:cTn>
                              </p:par>
                            </p:childTnLst>
                          </p:cTn>
                        </p:par>
                      </p:childTnLst>
                    </p:cTn>
                  </p:par>
                  <p:par>
                    <p:cTn id="27" fill="hold">
                      <p:stCondLst>
                        <p:cond delay="indefinite"/>
                      </p:stCondLst>
                      <p:childTnLst>
                        <p:par>
                          <p:cTn id="28" fill="hold">
                            <p:stCondLst>
                              <p:cond delay="0"/>
                            </p:stCondLst>
                            <p:childTnLst>
                              <p:par>
                                <p:cTn id="29" presetID="31" presetClass="entr" presetSubtype="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p:cTn id="31" dur="1000" fill="hold"/>
                                        <p:tgtEl>
                                          <p:spTgt spid="6"/>
                                        </p:tgtEl>
                                        <p:attrNameLst>
                                          <p:attrName>ppt_w</p:attrName>
                                        </p:attrNameLst>
                                      </p:cBhvr>
                                      <p:tavLst>
                                        <p:tav tm="0">
                                          <p:val>
                                            <p:fltVal val="0"/>
                                          </p:val>
                                        </p:tav>
                                        <p:tav tm="100000">
                                          <p:val>
                                            <p:strVal val="#ppt_w"/>
                                          </p:val>
                                        </p:tav>
                                      </p:tavLst>
                                    </p:anim>
                                    <p:anim calcmode="lin" valueType="num">
                                      <p:cBhvr>
                                        <p:cTn id="32" dur="1000" fill="hold"/>
                                        <p:tgtEl>
                                          <p:spTgt spid="6"/>
                                        </p:tgtEl>
                                        <p:attrNameLst>
                                          <p:attrName>ppt_h</p:attrName>
                                        </p:attrNameLst>
                                      </p:cBhvr>
                                      <p:tavLst>
                                        <p:tav tm="0">
                                          <p:val>
                                            <p:fltVal val="0"/>
                                          </p:val>
                                        </p:tav>
                                        <p:tav tm="100000">
                                          <p:val>
                                            <p:strVal val="#ppt_h"/>
                                          </p:val>
                                        </p:tav>
                                      </p:tavLst>
                                    </p:anim>
                                    <p:anim calcmode="lin" valueType="num">
                                      <p:cBhvr>
                                        <p:cTn id="33" dur="1000" fill="hold"/>
                                        <p:tgtEl>
                                          <p:spTgt spid="6"/>
                                        </p:tgtEl>
                                        <p:attrNameLst>
                                          <p:attrName>style.rotation</p:attrName>
                                        </p:attrNameLst>
                                      </p:cBhvr>
                                      <p:tavLst>
                                        <p:tav tm="0">
                                          <p:val>
                                            <p:fltVal val="90"/>
                                          </p:val>
                                        </p:tav>
                                        <p:tav tm="100000">
                                          <p:val>
                                            <p:fltVal val="0"/>
                                          </p:val>
                                        </p:tav>
                                      </p:tavLst>
                                    </p:anim>
                                    <p:animEffect transition="in" filter="fade">
                                      <p:cBhvr>
                                        <p:cTn id="34" dur="1000"/>
                                        <p:tgtEl>
                                          <p:spTgt spid="6"/>
                                        </p:tgtEl>
                                      </p:cBhvr>
                                    </p:animEffect>
                                  </p:childTnLst>
                                </p:cTn>
                              </p:par>
                            </p:childTnLst>
                          </p:cTn>
                        </p:par>
                      </p:childTnLst>
                    </p:cTn>
                  </p:par>
                  <p:par>
                    <p:cTn id="35" fill="hold">
                      <p:stCondLst>
                        <p:cond delay="indefinite"/>
                      </p:stCondLst>
                      <p:childTnLst>
                        <p:par>
                          <p:cTn id="36" fill="hold">
                            <p:stCondLst>
                              <p:cond delay="0"/>
                            </p:stCondLst>
                            <p:childTnLst>
                              <p:par>
                                <p:cTn id="37" presetID="31"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p:cTn id="39" dur="1000" fill="hold"/>
                                        <p:tgtEl>
                                          <p:spTgt spid="8"/>
                                        </p:tgtEl>
                                        <p:attrNameLst>
                                          <p:attrName>ppt_w</p:attrName>
                                        </p:attrNameLst>
                                      </p:cBhvr>
                                      <p:tavLst>
                                        <p:tav tm="0">
                                          <p:val>
                                            <p:fltVal val="0"/>
                                          </p:val>
                                        </p:tav>
                                        <p:tav tm="100000">
                                          <p:val>
                                            <p:strVal val="#ppt_w"/>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style.rotation</p:attrName>
                                        </p:attrNameLst>
                                      </p:cBhvr>
                                      <p:tavLst>
                                        <p:tav tm="0">
                                          <p:val>
                                            <p:fltVal val="90"/>
                                          </p:val>
                                        </p:tav>
                                        <p:tav tm="100000">
                                          <p:val>
                                            <p:fltVal val="0"/>
                                          </p:val>
                                        </p:tav>
                                      </p:tavLst>
                                    </p:anim>
                                    <p:animEffect transition="in" filter="fade">
                                      <p:cBhvr>
                                        <p:cTn id="42"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16" grpId="0" animBg="1"/>
      <p:bldP spid="16" grpId="1" animBg="1"/>
      <p:bldP spid="13" grpId="0" animBg="1"/>
      <p:bldP spid="13" grpId="1" animBg="1"/>
      <p:bldP spid="6" grpId="0" animBg="1"/>
      <p:bldP spid="6" grpId="1" animBg="1"/>
      <p:bldP spid="8" grpId="0" animBg="1"/>
      <p:bldP spid="8" grpId="1" animBg="1"/>
    </p:bldLst>
  </p:timing>
</p:sld>
</file>

<file path=ppt/slides/slide3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92075"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sp>
        <p:nvSpPr>
          <p:cNvPr id="13" name="文本框 12"/>
          <p:cNvSpPr txBox="1"/>
          <p:nvPr/>
        </p:nvSpPr>
        <p:spPr>
          <a:xfrm>
            <a:off x="1306195" y="346710"/>
            <a:ext cx="10483850" cy="368300"/>
          </a:xfrm>
          <a:prstGeom prst="rect">
            <a:avLst/>
          </a:prstGeom>
          <a:noFill/>
        </p:spPr>
        <p:txBody>
          <a:bodyPr wrap="square" rtlCol="0">
            <a:spAutoFit/>
          </a:bodyPr>
          <a:p>
            <a:endParaRPr lang="zh-CN" altLang="en-US"/>
          </a:p>
        </p:txBody>
      </p:sp>
      <p:grpSp>
        <p:nvGrpSpPr>
          <p:cNvPr id="16" name="组合 15"/>
          <p:cNvGrpSpPr/>
          <p:nvPr/>
        </p:nvGrpSpPr>
        <p:grpSpPr>
          <a:xfrm>
            <a:off x="165735" y="346710"/>
            <a:ext cx="11921490" cy="4627245"/>
            <a:chOff x="873" y="-291"/>
            <a:chExt cx="18774" cy="7287"/>
          </a:xfrm>
        </p:grpSpPr>
        <p:pic>
          <p:nvPicPr>
            <p:cNvPr id="10" name="图片 9" descr="ebbd38db2714ba2c"/>
            <p:cNvPicPr>
              <a:picLocks noChangeAspect="1"/>
            </p:cNvPicPr>
            <p:nvPr/>
          </p:nvPicPr>
          <p:blipFill>
            <a:blip r:embed="rId2"/>
            <a:srcRect r="12416" b="14864"/>
            <a:stretch>
              <a:fillRect/>
            </a:stretch>
          </p:blipFill>
          <p:spPr>
            <a:xfrm>
              <a:off x="873" y="-291"/>
              <a:ext cx="18774" cy="7287"/>
            </a:xfrm>
            <a:prstGeom prst="rect">
              <a:avLst/>
            </a:prstGeom>
          </p:spPr>
        </p:pic>
        <p:sp>
          <p:nvSpPr>
            <p:cNvPr id="15" name="文本框 14"/>
            <p:cNvSpPr txBox="1"/>
            <p:nvPr/>
          </p:nvSpPr>
          <p:spPr>
            <a:xfrm>
              <a:off x="3494" y="981"/>
              <a:ext cx="13998" cy="3529"/>
            </a:xfrm>
            <a:prstGeom prst="rect">
              <a:avLst/>
            </a:prstGeom>
            <a:noFill/>
          </p:spPr>
          <p:txBody>
            <a:bodyPr wrap="square" rtlCol="0">
              <a:noAutofit/>
            </a:bodyPr>
            <a:p>
              <a:pPr lvl="0" algn="just" defTabSz="914400">
                <a:buClrTx/>
                <a:buSzTx/>
                <a:buFontTx/>
              </a:pPr>
              <a:r>
                <a:rPr lang="en-US" altLang="zh-CN" b="1">
                  <a:latin typeface="Times New Roman" panose="02020603050405020304" charset="0"/>
                  <a:cs typeface="Times New Roman" panose="02020603050405020304" charset="0"/>
                  <a:sym typeface="Noto Sans SC" panose="020B0200000000000000" charset="-122"/>
                </a:rPr>
                <a:t> </a:t>
              </a:r>
              <a:r>
                <a:rPr lang="en-US" altLang="zh-CN" sz="3200" b="1">
                  <a:solidFill>
                    <a:srgbClr val="FFFF00"/>
                  </a:solidFill>
                  <a:latin typeface="Times New Roman" panose="02020603050405020304" charset="0"/>
                  <a:cs typeface="Times New Roman" panose="02020603050405020304" charset="0"/>
                  <a:sym typeface="Noto Sans SC" panose="020B0200000000000000" charset="-122"/>
                </a:rPr>
                <a:t>Our motherland rests in peace; it falls on us to strive for self-improvement. Take language as a bridge, tell Chinese stories well, and march forward on our new Long March in the new era.</a:t>
              </a:r>
              <a:endParaRPr lang="en-US" altLang="zh-CN" sz="3200" b="1">
                <a:solidFill>
                  <a:srgbClr val="FFFF00"/>
                </a:solidFill>
                <a:latin typeface="Times New Roman" panose="02020603050405020304" charset="0"/>
                <a:cs typeface="Times New Roman" panose="02020603050405020304" charset="0"/>
                <a:sym typeface="Noto Sans SC" panose="020B0200000000000000" charset="-122"/>
              </a:endParaRPr>
            </a:p>
          </p:txBody>
        </p:sp>
      </p:grpSp>
      <p:grpSp>
        <p:nvGrpSpPr>
          <p:cNvPr id="19" name="组合 18"/>
          <p:cNvGrpSpPr/>
          <p:nvPr/>
        </p:nvGrpSpPr>
        <p:grpSpPr>
          <a:xfrm>
            <a:off x="283210" y="3890010"/>
            <a:ext cx="11804015" cy="2887345"/>
            <a:chOff x="637" y="5835"/>
            <a:chExt cx="18589" cy="4547"/>
          </a:xfrm>
        </p:grpSpPr>
        <p:pic>
          <p:nvPicPr>
            <p:cNvPr id="17" name="图片 16" descr="2820"/>
            <p:cNvPicPr>
              <a:picLocks noChangeAspect="1"/>
            </p:cNvPicPr>
            <p:nvPr/>
          </p:nvPicPr>
          <p:blipFill>
            <a:blip r:embed="rId3"/>
            <a:srcRect l="5941" r="17666" b="25822"/>
            <a:stretch>
              <a:fillRect/>
            </a:stretch>
          </p:blipFill>
          <p:spPr>
            <a:xfrm flipH="1">
              <a:off x="637" y="5835"/>
              <a:ext cx="18589" cy="4547"/>
            </a:xfrm>
            <a:prstGeom prst="rect">
              <a:avLst/>
            </a:prstGeom>
          </p:spPr>
        </p:pic>
        <p:sp>
          <p:nvSpPr>
            <p:cNvPr id="18" name="文本框 17"/>
            <p:cNvSpPr txBox="1"/>
            <p:nvPr/>
          </p:nvSpPr>
          <p:spPr>
            <a:xfrm>
              <a:off x="2932" y="7125"/>
              <a:ext cx="14445" cy="1537"/>
            </a:xfrm>
            <a:prstGeom prst="rect">
              <a:avLst/>
            </a:prstGeom>
            <a:noFill/>
          </p:spPr>
          <p:txBody>
            <a:bodyPr wrap="square" rtlCol="0">
              <a:noAutofit/>
            </a:bodyPr>
            <a:p>
              <a:pPr lvl="0" indent="0" algn="just" defTabSz="914400" fontAlgn="auto">
                <a:lnSpc>
                  <a:spcPts val="4060"/>
                </a:lnSpc>
                <a:buClrTx/>
                <a:buSzTx/>
                <a:buFontTx/>
              </a:pPr>
              <a:r>
                <a:rPr lang="en-US" altLang="zh-CN" b="1">
                  <a:latin typeface="Times New Roman" panose="02020603050405020304" charset="0"/>
                  <a:cs typeface="Times New Roman" panose="02020603050405020304" charset="0"/>
                  <a:sym typeface="Noto Sans SC" panose="020B0200000000000000" charset="-122"/>
                </a:rPr>
                <a:t> </a:t>
              </a:r>
              <a:r>
                <a:rPr lang="zh-CN" altLang="en-US" sz="2800" b="1">
                  <a:solidFill>
                    <a:srgbClr val="FFFF00"/>
                  </a:solidFill>
                  <a:latin typeface="宋体" panose="02010600030101010101" pitchFamily="2" charset="-122"/>
                  <a:ea typeface="宋体" panose="02010600030101010101" pitchFamily="2" charset="-122"/>
                  <a:cs typeface="Times New Roman" panose="02020603050405020304" charset="0"/>
                  <a:sym typeface="Noto Sans SC" panose="020B0200000000000000" charset="-122"/>
                </a:rPr>
                <a:t>山河已无恙，吾辈当自强。以语言为桥，讲好中国故事，走好属于我们的新时代长征路。</a:t>
              </a:r>
              <a:endParaRPr lang="zh-CN" altLang="en-US" sz="2800" b="1">
                <a:solidFill>
                  <a:srgbClr val="FFFF00"/>
                </a:solidFill>
                <a:latin typeface="宋体" panose="02010600030101010101" pitchFamily="2" charset="-122"/>
                <a:ea typeface="宋体" panose="02010600030101010101" pitchFamily="2" charset="-122"/>
                <a:cs typeface="Times New Roman" panose="02020603050405020304" charset="0"/>
                <a:sym typeface="Noto Sans SC" panose="020B0200000000000000" charset="-122"/>
              </a:endParaRPr>
            </a:p>
          </p:txBody>
        </p:sp>
      </p:grpSp>
      <p:grpSp>
        <p:nvGrpSpPr>
          <p:cNvPr id="4" name="组合 3"/>
          <p:cNvGrpSpPr/>
          <p:nvPr/>
        </p:nvGrpSpPr>
        <p:grpSpPr>
          <a:xfrm>
            <a:off x="612140" y="-635"/>
            <a:ext cx="11112500" cy="848995"/>
            <a:chOff x="964" y="0"/>
            <a:chExt cx="17500" cy="1548"/>
          </a:xfrm>
        </p:grpSpPr>
        <p:pic>
          <p:nvPicPr>
            <p:cNvPr id="3" name="图片 2" descr="51miz-E1137901-164BCB74"/>
            <p:cNvPicPr>
              <a:picLocks noChangeAspect="1"/>
            </p:cNvPicPr>
            <p:nvPr/>
          </p:nvPicPr>
          <p:blipFill>
            <a:blip r:embed="rId4"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8000"/>
                </a:lnSpc>
                <a:defRPr/>
              </a:pPr>
              <a:r>
                <a:rPr lang="zh-CN" altLang="en-US" sz="3600" b="1">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rPr>
                <a:t>金句背诵</a:t>
              </a:r>
              <a:endParaRPr lang="zh-CN" altLang="en-US" sz="3600" b="1">
                <a:solidFill>
                  <a:schemeClr val="tx1"/>
                </a:solidFill>
                <a:latin typeface="Times New Roman" panose="02020603050405020304" charset="0"/>
                <a:ea typeface="宋体" panose="02010600030101010101" pitchFamily="2" charset="-122"/>
                <a:cs typeface="Times New Roman" panose="02020603050405020304" charset="0"/>
                <a:sym typeface="Noto Sans SC" panose="020B0200000000000000" charset="-122"/>
              </a:endParaRPr>
            </a:p>
          </p:txBody>
        </p:sp>
      </p:grpSp>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p:cTn id="15" dur="1000" fill="hold"/>
                                        <p:tgtEl>
                                          <p:spTgt spid="19"/>
                                        </p:tgtEl>
                                        <p:attrNameLst>
                                          <p:attrName>ppt_w</p:attrName>
                                        </p:attrNameLst>
                                      </p:cBhvr>
                                      <p:tavLst>
                                        <p:tav tm="0">
                                          <p:val>
                                            <p:fltVal val="0"/>
                                          </p:val>
                                        </p:tav>
                                        <p:tav tm="100000">
                                          <p:val>
                                            <p:strVal val="#ppt_w"/>
                                          </p:val>
                                        </p:tav>
                                      </p:tavLst>
                                    </p:anim>
                                    <p:anim calcmode="lin" valueType="num">
                                      <p:cBhvr>
                                        <p:cTn id="16" dur="1000" fill="hold"/>
                                        <p:tgtEl>
                                          <p:spTgt spid="19"/>
                                        </p:tgtEl>
                                        <p:attrNameLst>
                                          <p:attrName>ppt_h</p:attrName>
                                        </p:attrNameLst>
                                      </p:cBhvr>
                                      <p:tavLst>
                                        <p:tav tm="0">
                                          <p:val>
                                            <p:fltVal val="0"/>
                                          </p:val>
                                        </p:tav>
                                        <p:tav tm="100000">
                                          <p:val>
                                            <p:strVal val="#ppt_h"/>
                                          </p:val>
                                        </p:tav>
                                      </p:tavLst>
                                    </p:anim>
                                    <p:anim calcmode="lin" valueType="num">
                                      <p:cBhvr>
                                        <p:cTn id="17" dur="1000" fill="hold"/>
                                        <p:tgtEl>
                                          <p:spTgt spid="19"/>
                                        </p:tgtEl>
                                        <p:attrNameLst>
                                          <p:attrName>style.rotation</p:attrName>
                                        </p:attrNameLst>
                                      </p:cBhvr>
                                      <p:tavLst>
                                        <p:tav tm="0">
                                          <p:val>
                                            <p:fltVal val="90"/>
                                          </p:val>
                                        </p:tav>
                                        <p:tav tm="100000">
                                          <p:val>
                                            <p:fltVal val="0"/>
                                          </p:val>
                                        </p:tav>
                                      </p:tavLst>
                                    </p:anim>
                                    <p:animEffect transition="in" filter="fade">
                                      <p:cBhvr>
                                        <p:cTn id="1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92075"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sp>
        <p:nvSpPr>
          <p:cNvPr id="3" name="AutoShape 3"/>
          <p:cNvSpPr/>
          <p:nvPr/>
        </p:nvSpPr>
        <p:spPr>
          <a:xfrm>
            <a:off x="1330325" y="574040"/>
            <a:ext cx="9530715" cy="1016000"/>
          </a:xfrm>
          <a:prstGeom prst="rect">
            <a:avLst/>
          </a:prstGeom>
          <a:noFill/>
          <a:ln w="12700" cap="flat" cmpd="sng">
            <a:noFill/>
            <a:prstDash val="solid"/>
            <a:round/>
          </a:ln>
        </p:spPr>
        <p:txBody>
          <a:bodyPr vert="horz" wrap="square" lIns="0" tIns="0" rIns="0" bIns="0" rtlCol="0" anchor="t" anchorCtr="0"/>
          <a:lstStyle/>
          <a:p>
            <a:pPr marL="0" indent="0" algn="ctr">
              <a:lnSpc>
                <a:spcPct val="108000"/>
              </a:lnSpc>
              <a:defRPr/>
            </a:pPr>
            <a:r>
              <a:rPr lang="en-US" sz="4000" b="1" i="0" u="none" strike="noStrike" spc="400">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rPr>
              <a:t>承峥嵘岁月, 以英文之声赴时代新程</a:t>
            </a:r>
            <a:endParaRPr lang="en-US" sz="4000" b="1" i="0" u="none" strike="noStrike" spc="400">
              <a:solidFill>
                <a:schemeClr val="tx1"/>
              </a:solidFill>
              <a:latin typeface="Noto Sans SC" panose="020B0200000000000000" charset="-122"/>
              <a:ea typeface="Noto Sans SC" panose="020B0200000000000000" charset="-122"/>
              <a:cs typeface="Noto Sans SC" panose="020B0200000000000000" charset="-122"/>
              <a:sym typeface="Noto Sans SC" panose="020B0200000000000000" charset="-122"/>
            </a:endParaRPr>
          </a:p>
        </p:txBody>
      </p:sp>
      <p:sp>
        <p:nvSpPr>
          <p:cNvPr id="4" name="AutoShape 4"/>
          <p:cNvSpPr/>
          <p:nvPr/>
        </p:nvSpPr>
        <p:spPr>
          <a:xfrm>
            <a:off x="368300" y="1299210"/>
            <a:ext cx="11656695" cy="889000"/>
          </a:xfrm>
          <a:prstGeom prst="rect">
            <a:avLst/>
          </a:prstGeom>
          <a:noFill/>
          <a:ln w="12700" cap="flat" cmpd="sng">
            <a:noFill/>
            <a:prstDash val="solid"/>
            <a:round/>
          </a:ln>
        </p:spPr>
        <p:txBody>
          <a:bodyPr vert="horz" wrap="square" lIns="0" tIns="0" rIns="0" bIns="0" rtlCol="0" anchor="ctr" anchorCtr="0"/>
          <a:lstStyle/>
          <a:p>
            <a:pPr marL="0" indent="0" algn="ctr">
              <a:lnSpc>
                <a:spcPct val="117000"/>
              </a:lnSpc>
              <a:defRPr/>
            </a:pPr>
            <a:r>
              <a:rPr lang="en-US" altLang="zh-CN" sz="3600" b="0" i="0" u="none" strike="noStrike">
                <a:latin typeface="Times New Roman" panose="02020603050405020304" charset="0"/>
                <a:ea typeface="宋体" panose="02010600030101010101" pitchFamily="2" charset="-122"/>
                <a:cs typeface="Times New Roman" panose="02020603050405020304" charset="0"/>
                <a:sym typeface="Noto Sans SC" panose="020B0200000000000000" charset="-122"/>
              </a:rPr>
              <a:t>Learn English, Tell China’s Stories, Realize Youth Value</a:t>
            </a:r>
            <a:endParaRPr lang="en-US" altLang="zh-CN" sz="3600" b="0" i="0" u="none" strike="noStrike" spc="300">
              <a:solidFill>
                <a:schemeClr val="tx1">
                  <a:alpha val="87843"/>
                </a:schemeClr>
              </a:solidFill>
              <a:latin typeface="Times New Roman" panose="02020603050405020304" charset="0"/>
              <a:ea typeface="宋体" panose="02010600030101010101" pitchFamily="2" charset="-122"/>
              <a:cs typeface="Times New Roman" panose="02020603050405020304" charset="0"/>
              <a:sym typeface="Noto Sans SC" panose="020B0200000000000000" charset="-122"/>
            </a:endParaRPr>
          </a:p>
        </p:txBody>
      </p:sp>
      <p:grpSp>
        <p:nvGrpSpPr>
          <p:cNvPr id="5" name="组合 4"/>
          <p:cNvGrpSpPr/>
          <p:nvPr/>
        </p:nvGrpSpPr>
        <p:grpSpPr>
          <a:xfrm>
            <a:off x="2454275" y="2461260"/>
            <a:ext cx="6108065" cy="4243070"/>
            <a:chOff x="2955" y="225"/>
            <a:chExt cx="13126" cy="10344"/>
          </a:xfrm>
        </p:grpSpPr>
        <p:pic>
          <p:nvPicPr>
            <p:cNvPr id="6" name="图片 5" descr="爱心边框 手抄报素材"/>
            <p:cNvPicPr>
              <a:picLocks noChangeAspect="1"/>
            </p:cNvPicPr>
            <p:nvPr/>
          </p:nvPicPr>
          <p:blipFill>
            <a:blip r:embed="rId2"/>
            <a:stretch>
              <a:fillRect/>
            </a:stretch>
          </p:blipFill>
          <p:spPr>
            <a:xfrm>
              <a:off x="2955" y="225"/>
              <a:ext cx="13126" cy="10344"/>
            </a:xfrm>
            <a:prstGeom prst="rect">
              <a:avLst/>
            </a:prstGeom>
          </p:spPr>
        </p:pic>
        <p:pic>
          <p:nvPicPr>
            <p:cNvPr id="8" name="图片 7" descr="265305352630960300"/>
            <p:cNvPicPr>
              <a:picLocks noChangeAspect="1"/>
            </p:cNvPicPr>
            <p:nvPr/>
          </p:nvPicPr>
          <p:blipFill>
            <a:blip r:embed="rId3"/>
            <a:srcRect l="18046" t="32500" r="16710" b="20991"/>
            <a:stretch>
              <a:fillRect/>
            </a:stretch>
          </p:blipFill>
          <p:spPr>
            <a:xfrm>
              <a:off x="4861" y="1550"/>
              <a:ext cx="9640" cy="7031"/>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 calcmode="lin" valueType="num">
                                      <p:cBhvr>
                                        <p:cTn id="9" dur="1000" fill="hold"/>
                                        <p:tgtEl>
                                          <p:spTgt spid="5"/>
                                        </p:tgtEl>
                                        <p:attrNameLst>
                                          <p:attrName>style.rotation</p:attrName>
                                        </p:attrNameLst>
                                      </p:cBhvr>
                                      <p:tavLst>
                                        <p:tav tm="0">
                                          <p:val>
                                            <p:fltVal val="90"/>
                                          </p:val>
                                        </p:tav>
                                        <p:tav tm="100000">
                                          <p:val>
                                            <p:fltVal val="0"/>
                                          </p:val>
                                        </p:tav>
                                      </p:tavLst>
                                    </p:anim>
                                    <p:animEffect transition="in" filter="fade">
                                      <p:cBhvr>
                                        <p:cTn id="10"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5" name="组合 4"/>
          <p:cNvGrpSpPr/>
          <p:nvPr>
            <p:custDataLst>
              <p:tags r:id="rId1"/>
            </p:custDataLst>
          </p:nvPr>
        </p:nvGrpSpPr>
        <p:grpSpPr>
          <a:xfrm>
            <a:off x="0" y="90805"/>
            <a:ext cx="12192000" cy="6858635"/>
            <a:chOff x="0" y="-1"/>
            <a:chExt cx="19200" cy="10801"/>
          </a:xfrm>
        </p:grpSpPr>
        <p:pic>
          <p:nvPicPr>
            <p:cNvPr id="9" name="图片 8" descr="图层 28"/>
            <p:cNvPicPr>
              <a:picLocks noChangeAspect="1"/>
            </p:cNvPicPr>
            <p:nvPr>
              <p:custDataLst>
                <p:tags r:id="rId2"/>
              </p:custDataLst>
            </p:nvPr>
          </p:nvPicPr>
          <p:blipFill>
            <a:blip r:embed="rId3"/>
            <a:stretch>
              <a:fillRect/>
            </a:stretch>
          </p:blipFill>
          <p:spPr>
            <a:xfrm>
              <a:off x="0" y="-1"/>
              <a:ext cx="9830" cy="10801"/>
            </a:xfrm>
            <a:prstGeom prst="rect">
              <a:avLst/>
            </a:prstGeom>
          </p:spPr>
        </p:pic>
        <p:pic>
          <p:nvPicPr>
            <p:cNvPr id="12" name="图片 11" descr="图层 28"/>
            <p:cNvPicPr>
              <a:picLocks noChangeAspect="1"/>
            </p:cNvPicPr>
            <p:nvPr>
              <p:custDataLst>
                <p:tags r:id="rId4"/>
              </p:custDataLst>
            </p:nvPr>
          </p:nvPicPr>
          <p:blipFill>
            <a:blip r:embed="rId3"/>
            <a:stretch>
              <a:fillRect/>
            </a:stretch>
          </p:blipFill>
          <p:spPr>
            <a:xfrm rot="10800000">
              <a:off x="9830" y="-1"/>
              <a:ext cx="9370" cy="10801"/>
            </a:xfrm>
            <a:prstGeom prst="rect">
              <a:avLst/>
            </a:prstGeom>
          </p:spPr>
        </p:pic>
      </p:grpSp>
      <p:grpSp>
        <p:nvGrpSpPr>
          <p:cNvPr id="4" name="组合 3"/>
          <p:cNvGrpSpPr/>
          <p:nvPr>
            <p:custDataLst>
              <p:tags r:id="rId5"/>
            </p:custDataLst>
          </p:nvPr>
        </p:nvGrpSpPr>
        <p:grpSpPr>
          <a:xfrm>
            <a:off x="612140" y="0"/>
            <a:ext cx="11112500" cy="848995"/>
            <a:chOff x="964" y="0"/>
            <a:chExt cx="17500" cy="1548"/>
          </a:xfrm>
        </p:grpSpPr>
        <p:pic>
          <p:nvPicPr>
            <p:cNvPr id="3" name="图片 2" descr="51miz-E1137901-164BCB74"/>
            <p:cNvPicPr>
              <a:picLocks noChangeAspect="1"/>
            </p:cNvPicPr>
            <p:nvPr>
              <p:custDataLst>
                <p:tags r:id="rId6"/>
              </p:custDataLst>
            </p:nvPr>
          </p:nvPicPr>
          <p:blipFill>
            <a:blip r:embed="rId7" cstate="screen"/>
            <a:srcRect t="20065" b="12713"/>
            <a:stretch>
              <a:fillRect/>
            </a:stretch>
          </p:blipFill>
          <p:spPr>
            <a:xfrm>
              <a:off x="964" y="0"/>
              <a:ext cx="17500" cy="1548"/>
            </a:xfrm>
            <a:prstGeom prst="rect">
              <a:avLst/>
            </a:prstGeom>
          </p:spPr>
        </p:pic>
        <p:sp>
          <p:nvSpPr>
            <p:cNvPr id="2" name="圆角矩形 1"/>
            <p:cNvSpPr/>
            <p:nvPr>
              <p:custDataLst>
                <p:tags r:id="rId8"/>
              </p:custDataLst>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en-US" sz="3200" b="1" spc="200">
                  <a:solidFill>
                    <a:srgbClr val="333333"/>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本课三大学习目标</a:t>
              </a:r>
              <a:endParaRPr lang="zh-CN" altLang="en-US" sz="3200" b="1">
                <a:latin typeface="宋体" panose="02010600030101010101" pitchFamily="2" charset="-122"/>
                <a:ea typeface="宋体" panose="02010600030101010101" pitchFamily="2" charset="-122"/>
              </a:endParaRPr>
            </a:p>
          </p:txBody>
        </p:sp>
      </p:grpSp>
      <p:grpSp>
        <p:nvGrpSpPr>
          <p:cNvPr id="34" name="组合 33"/>
          <p:cNvGrpSpPr/>
          <p:nvPr>
            <p:custDataLst>
              <p:tags r:id="rId9"/>
            </p:custDataLst>
          </p:nvPr>
        </p:nvGrpSpPr>
        <p:grpSpPr>
          <a:xfrm>
            <a:off x="612140" y="1565910"/>
            <a:ext cx="958215" cy="2891790"/>
            <a:chOff x="9898" y="2421"/>
            <a:chExt cx="1509" cy="6352"/>
          </a:xfrm>
        </p:grpSpPr>
        <p:sp>
          <p:nvSpPr>
            <p:cNvPr id="11" name="任意多边形: 形状 5"/>
            <p:cNvSpPr/>
            <p:nvPr>
              <p:custDataLst>
                <p:tags r:id="rId10"/>
              </p:custDataLst>
            </p:nvPr>
          </p:nvSpPr>
          <p:spPr>
            <a:xfrm flipV="1">
              <a:off x="9898" y="2421"/>
              <a:ext cx="1509" cy="6352"/>
            </a:xfrm>
            <a:prstGeom prst="verticalScroll">
              <a:avLst/>
            </a:prstGeom>
            <a:solidFill>
              <a:srgbClr val="E7EFF1"/>
            </a:solidFill>
            <a:ln>
              <a:gradFill>
                <a:gsLst>
                  <a:gs pos="0">
                    <a:srgbClr val="2A333E"/>
                  </a:gs>
                  <a:gs pos="100000">
                    <a:srgbClr val="497F99"/>
                  </a:gs>
                </a:gsLst>
                <a:lin ang="5400000" scaled="1"/>
              </a:gra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华文行楷" panose="02010800040101010101" pitchFamily="2" charset="-122"/>
                <a:ea typeface="华文行楷" panose="02010800040101010101" pitchFamily="2" charset="-122"/>
              </a:endParaRPr>
            </a:p>
          </p:txBody>
        </p:sp>
        <p:sp>
          <p:nvSpPr>
            <p:cNvPr id="6" name="文本框 15"/>
            <p:cNvSpPr txBox="1"/>
            <p:nvPr>
              <p:custDataLst>
                <p:tags r:id="rId11"/>
              </p:custDataLst>
            </p:nvPr>
          </p:nvSpPr>
          <p:spPr>
            <a:xfrm>
              <a:off x="9899" y="2648"/>
              <a:ext cx="1507" cy="141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3600" b="1" dirty="0">
                  <a:solidFill>
                    <a:schemeClr val="tx1">
                      <a:lumMod val="75000"/>
                      <a:lumOff val="25000"/>
                    </a:schemeClr>
                  </a:solidFill>
                  <a:latin typeface="华文楷体" panose="02010600040101010101" charset="-122"/>
                  <a:ea typeface="华文楷体" panose="02010600040101010101" charset="-122"/>
                </a:rPr>
                <a:t>0</a:t>
              </a:r>
              <a:r>
                <a:rPr lang="en-US" altLang="zh-CN" sz="3600" b="1" dirty="0">
                  <a:solidFill>
                    <a:schemeClr val="tx1">
                      <a:lumMod val="75000"/>
                      <a:lumOff val="25000"/>
                    </a:schemeClr>
                  </a:solidFill>
                  <a:latin typeface="华文楷体" panose="02010600040101010101" charset="-122"/>
                  <a:ea typeface="华文楷体" panose="02010600040101010101" charset="-122"/>
                </a:rPr>
                <a:t>1</a:t>
              </a:r>
              <a:endParaRPr lang="en-US" altLang="zh-CN" sz="3600" b="1" dirty="0">
                <a:solidFill>
                  <a:schemeClr val="tx1">
                    <a:lumMod val="75000"/>
                    <a:lumOff val="25000"/>
                  </a:schemeClr>
                </a:solidFill>
                <a:latin typeface="华文楷体" panose="02010600040101010101" charset="-122"/>
                <a:ea typeface="华文楷体" panose="02010600040101010101" charset="-122"/>
              </a:endParaRPr>
            </a:p>
          </p:txBody>
        </p:sp>
        <p:sp>
          <p:nvSpPr>
            <p:cNvPr id="7" name="文本框 6"/>
            <p:cNvSpPr txBox="1"/>
            <p:nvPr>
              <p:custDataLst>
                <p:tags r:id="rId12"/>
              </p:custDataLst>
            </p:nvPr>
          </p:nvSpPr>
          <p:spPr>
            <a:xfrm>
              <a:off x="10187" y="3954"/>
              <a:ext cx="931" cy="4303"/>
            </a:xfrm>
            <a:prstGeom prst="rect">
              <a:avLst/>
            </a:prstGeom>
            <a:noFill/>
          </p:spPr>
          <p:txBody>
            <a:bodyPr vert="mongolianVert" wrap="square" rtlCol="0" anchor="t">
              <a:spAutoFit/>
            </a:bodyPr>
            <a:lstStyle/>
            <a:p>
              <a:pPr marL="0" indent="0" algn="l">
                <a:lnSpc>
                  <a:spcPct val="83000"/>
                </a:lnSpc>
                <a:defRPr/>
              </a:pPr>
              <a:r>
                <a:rPr lang="en-US" sz="3200" b="1">
                  <a:solidFill>
                    <a:srgbClr val="333333"/>
                  </a:solidFill>
                  <a:latin typeface="华文楷体" panose="02010600040101010101" charset="-122"/>
                  <a:ea typeface="华文楷体" panose="02010600040101010101" charset="-122"/>
                  <a:cs typeface="Noto Sans SC" panose="020B0200000000000000" charset="-122"/>
                  <a:sym typeface="Noto Sans SC" panose="020B0200000000000000" charset="-122"/>
                </a:rPr>
                <a:t>语言能力</a:t>
              </a:r>
              <a:endParaRPr lang="zh-CN" altLang="en-US" sz="3200" dirty="0">
                <a:solidFill>
                  <a:schemeClr val="tx1">
                    <a:lumMod val="75000"/>
                    <a:lumOff val="25000"/>
                  </a:schemeClr>
                </a:solidFill>
                <a:latin typeface="华文楷体" panose="02010600040101010101" charset="-122"/>
                <a:ea typeface="华文楷体" panose="02010600040101010101" charset="-122"/>
                <a:sym typeface="+mn-ea"/>
              </a:endParaRPr>
            </a:p>
          </p:txBody>
        </p:sp>
      </p:grpSp>
      <p:grpSp>
        <p:nvGrpSpPr>
          <p:cNvPr id="20" name="组合 19"/>
          <p:cNvGrpSpPr/>
          <p:nvPr>
            <p:custDataLst>
              <p:tags r:id="rId13"/>
            </p:custDataLst>
          </p:nvPr>
        </p:nvGrpSpPr>
        <p:grpSpPr>
          <a:xfrm>
            <a:off x="4326890" y="2074545"/>
            <a:ext cx="958215" cy="2891790"/>
            <a:chOff x="9898" y="2421"/>
            <a:chExt cx="1509" cy="6352"/>
          </a:xfrm>
        </p:grpSpPr>
        <p:sp>
          <p:nvSpPr>
            <p:cNvPr id="21" name="任意多边形: 形状 5"/>
            <p:cNvSpPr/>
            <p:nvPr>
              <p:custDataLst>
                <p:tags r:id="rId14"/>
              </p:custDataLst>
            </p:nvPr>
          </p:nvSpPr>
          <p:spPr>
            <a:xfrm flipV="1">
              <a:off x="9898" y="2421"/>
              <a:ext cx="1509" cy="6352"/>
            </a:xfrm>
            <a:prstGeom prst="verticalScroll">
              <a:avLst/>
            </a:prstGeom>
            <a:solidFill>
              <a:srgbClr val="E7EFF1"/>
            </a:solidFill>
            <a:ln>
              <a:gradFill>
                <a:gsLst>
                  <a:gs pos="0">
                    <a:srgbClr val="2A333E"/>
                  </a:gs>
                  <a:gs pos="100000">
                    <a:srgbClr val="497F99"/>
                  </a:gs>
                </a:gsLst>
                <a:lin ang="5400000" scaled="1"/>
              </a:gra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华文行楷" panose="02010800040101010101" pitchFamily="2" charset="-122"/>
                <a:ea typeface="华文行楷" panose="02010800040101010101" pitchFamily="2" charset="-122"/>
              </a:endParaRPr>
            </a:p>
          </p:txBody>
        </p:sp>
        <p:sp>
          <p:nvSpPr>
            <p:cNvPr id="22" name="文本框 15"/>
            <p:cNvSpPr txBox="1"/>
            <p:nvPr>
              <p:custDataLst>
                <p:tags r:id="rId15"/>
              </p:custDataLst>
            </p:nvPr>
          </p:nvSpPr>
          <p:spPr>
            <a:xfrm>
              <a:off x="9899" y="2648"/>
              <a:ext cx="1507" cy="141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3600" b="1" dirty="0">
                  <a:solidFill>
                    <a:schemeClr val="tx1">
                      <a:lumMod val="75000"/>
                      <a:lumOff val="25000"/>
                    </a:schemeClr>
                  </a:solidFill>
                  <a:latin typeface="华文楷体" panose="02010600040101010101" charset="-122"/>
                  <a:ea typeface="华文楷体" panose="02010600040101010101" charset="-122"/>
                </a:rPr>
                <a:t>0</a:t>
              </a:r>
              <a:r>
                <a:rPr lang="en-US" altLang="zh-CN" sz="3600" b="1" dirty="0">
                  <a:solidFill>
                    <a:schemeClr val="tx1">
                      <a:lumMod val="75000"/>
                      <a:lumOff val="25000"/>
                    </a:schemeClr>
                  </a:solidFill>
                  <a:latin typeface="华文楷体" panose="02010600040101010101" charset="-122"/>
                  <a:ea typeface="华文楷体" panose="02010600040101010101" charset="-122"/>
                </a:rPr>
                <a:t>2</a:t>
              </a:r>
              <a:endParaRPr lang="en-US" altLang="zh-CN" sz="3600" b="1" dirty="0">
                <a:solidFill>
                  <a:schemeClr val="tx1">
                    <a:lumMod val="75000"/>
                    <a:lumOff val="25000"/>
                  </a:schemeClr>
                </a:solidFill>
                <a:latin typeface="华文楷体" panose="02010600040101010101" charset="-122"/>
                <a:ea typeface="华文楷体" panose="02010600040101010101" charset="-122"/>
              </a:endParaRPr>
            </a:p>
          </p:txBody>
        </p:sp>
        <p:sp>
          <p:nvSpPr>
            <p:cNvPr id="23" name="文本框 22"/>
            <p:cNvSpPr txBox="1"/>
            <p:nvPr>
              <p:custDataLst>
                <p:tags r:id="rId16"/>
              </p:custDataLst>
            </p:nvPr>
          </p:nvSpPr>
          <p:spPr>
            <a:xfrm>
              <a:off x="10187" y="3954"/>
              <a:ext cx="931" cy="4303"/>
            </a:xfrm>
            <a:prstGeom prst="rect">
              <a:avLst/>
            </a:prstGeom>
            <a:noFill/>
          </p:spPr>
          <p:txBody>
            <a:bodyPr vert="mongolianVert" wrap="square" rtlCol="0" anchor="t">
              <a:spAutoFit/>
            </a:bodyPr>
            <a:lstStyle/>
            <a:p>
              <a:pPr marL="0" indent="0" algn="l">
                <a:lnSpc>
                  <a:spcPct val="83000"/>
                </a:lnSpc>
                <a:defRPr/>
              </a:pPr>
              <a:r>
                <a:rPr lang="zh-CN" altLang="en-US" sz="3200" b="1">
                  <a:solidFill>
                    <a:srgbClr val="333333"/>
                  </a:solidFill>
                  <a:latin typeface="华文楷体" panose="02010600040101010101" charset="-122"/>
                  <a:ea typeface="华文楷体" panose="02010600040101010101" charset="-122"/>
                  <a:cs typeface="Noto Sans SC" panose="020B0200000000000000" charset="-122"/>
                  <a:sym typeface="Noto Sans SC" panose="020B0200000000000000" charset="-122"/>
                </a:rPr>
                <a:t>文化意识</a:t>
              </a:r>
              <a:endParaRPr lang="zh-CN" altLang="en-US" sz="3200" b="1">
                <a:solidFill>
                  <a:srgbClr val="333333"/>
                </a:solidFill>
                <a:latin typeface="华文楷体" panose="02010600040101010101" charset="-122"/>
                <a:ea typeface="华文楷体" panose="02010600040101010101" charset="-122"/>
                <a:cs typeface="Noto Sans SC" panose="020B0200000000000000" charset="-122"/>
                <a:sym typeface="Noto Sans SC" panose="020B0200000000000000" charset="-122"/>
              </a:endParaRPr>
            </a:p>
          </p:txBody>
        </p:sp>
      </p:grpSp>
      <p:grpSp>
        <p:nvGrpSpPr>
          <p:cNvPr id="24" name="组合 23"/>
          <p:cNvGrpSpPr/>
          <p:nvPr>
            <p:custDataLst>
              <p:tags r:id="rId17"/>
            </p:custDataLst>
          </p:nvPr>
        </p:nvGrpSpPr>
        <p:grpSpPr>
          <a:xfrm>
            <a:off x="8225155" y="2653665"/>
            <a:ext cx="958215" cy="2891790"/>
            <a:chOff x="9898" y="2421"/>
            <a:chExt cx="1509" cy="6352"/>
          </a:xfrm>
        </p:grpSpPr>
        <p:sp>
          <p:nvSpPr>
            <p:cNvPr id="25" name="任意多边形: 形状 5"/>
            <p:cNvSpPr/>
            <p:nvPr>
              <p:custDataLst>
                <p:tags r:id="rId18"/>
              </p:custDataLst>
            </p:nvPr>
          </p:nvSpPr>
          <p:spPr>
            <a:xfrm flipV="1">
              <a:off x="9898" y="2421"/>
              <a:ext cx="1509" cy="6352"/>
            </a:xfrm>
            <a:prstGeom prst="verticalScroll">
              <a:avLst/>
            </a:prstGeom>
            <a:solidFill>
              <a:srgbClr val="E7EFF1"/>
            </a:solidFill>
            <a:ln>
              <a:gradFill>
                <a:gsLst>
                  <a:gs pos="0">
                    <a:srgbClr val="2A333E"/>
                  </a:gs>
                  <a:gs pos="100000">
                    <a:srgbClr val="497F99"/>
                  </a:gs>
                </a:gsLst>
                <a:lin ang="5400000" scaled="1"/>
              </a:gradFill>
            </a:ln>
            <a:effectLst/>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eaVert" wrap="square" lIns="50951" tIns="50165" rIns="50951" bIns="50951" numCol="1" spcCol="1270" anchor="ctr" anchorCtr="0">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360045" lvl="0" indent="0" algn="dist" defTabSz="444500" fontAlgn="auto">
                <a:lnSpc>
                  <a:spcPct val="120000"/>
                </a:lnSpc>
                <a:spcBef>
                  <a:spcPct val="0"/>
                </a:spcBef>
                <a:spcAft>
                  <a:spcPct val="0"/>
                </a:spcAft>
                <a:buNone/>
              </a:pPr>
              <a:endParaRPr lang="zh-CN" sz="2400" b="0" i="0" u="none" kern="1200" baseline="0">
                <a:solidFill>
                  <a:srgbClr val="64618C"/>
                </a:solidFill>
                <a:latin typeface="华文行楷" panose="02010800040101010101" pitchFamily="2" charset="-122"/>
                <a:ea typeface="华文行楷" panose="02010800040101010101" pitchFamily="2" charset="-122"/>
              </a:endParaRPr>
            </a:p>
          </p:txBody>
        </p:sp>
        <p:sp>
          <p:nvSpPr>
            <p:cNvPr id="26" name="文本框 15"/>
            <p:cNvSpPr txBox="1"/>
            <p:nvPr>
              <p:custDataLst>
                <p:tags r:id="rId19"/>
              </p:custDataLst>
            </p:nvPr>
          </p:nvSpPr>
          <p:spPr>
            <a:xfrm>
              <a:off x="9899" y="2648"/>
              <a:ext cx="1507" cy="141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buClrTx/>
                <a:buSzTx/>
                <a:buFontTx/>
              </a:pPr>
              <a:r>
                <a:rPr lang="zh-CN" altLang="en-US" sz="3600" b="1" dirty="0">
                  <a:solidFill>
                    <a:schemeClr val="tx1">
                      <a:lumMod val="75000"/>
                      <a:lumOff val="25000"/>
                    </a:schemeClr>
                  </a:solidFill>
                  <a:latin typeface="华文楷体" panose="02010600040101010101" charset="-122"/>
                  <a:ea typeface="华文楷体" panose="02010600040101010101" charset="-122"/>
                </a:rPr>
                <a:t>0</a:t>
              </a:r>
              <a:r>
                <a:rPr lang="en-US" altLang="zh-CN" sz="3600" b="1" dirty="0">
                  <a:solidFill>
                    <a:schemeClr val="tx1">
                      <a:lumMod val="75000"/>
                      <a:lumOff val="25000"/>
                    </a:schemeClr>
                  </a:solidFill>
                  <a:latin typeface="华文楷体" panose="02010600040101010101" charset="-122"/>
                  <a:ea typeface="华文楷体" panose="02010600040101010101" charset="-122"/>
                </a:rPr>
                <a:t>3</a:t>
              </a:r>
              <a:endParaRPr lang="en-US" altLang="zh-CN" sz="3600" b="1" dirty="0">
                <a:solidFill>
                  <a:schemeClr val="tx1">
                    <a:lumMod val="75000"/>
                    <a:lumOff val="25000"/>
                  </a:schemeClr>
                </a:solidFill>
                <a:latin typeface="华文楷体" panose="02010600040101010101" charset="-122"/>
                <a:ea typeface="华文楷体" panose="02010600040101010101" charset="-122"/>
              </a:endParaRPr>
            </a:p>
          </p:txBody>
        </p:sp>
        <p:sp>
          <p:nvSpPr>
            <p:cNvPr id="27" name="文本框 26"/>
            <p:cNvSpPr txBox="1"/>
            <p:nvPr>
              <p:custDataLst>
                <p:tags r:id="rId20"/>
              </p:custDataLst>
            </p:nvPr>
          </p:nvSpPr>
          <p:spPr>
            <a:xfrm>
              <a:off x="10187" y="3954"/>
              <a:ext cx="931" cy="4303"/>
            </a:xfrm>
            <a:prstGeom prst="rect">
              <a:avLst/>
            </a:prstGeom>
            <a:noFill/>
          </p:spPr>
          <p:txBody>
            <a:bodyPr vert="mongolianVert" wrap="square" rtlCol="0" anchor="t">
              <a:spAutoFit/>
            </a:bodyPr>
            <a:lstStyle/>
            <a:p>
              <a:pPr marL="0" indent="0" algn="l">
                <a:lnSpc>
                  <a:spcPct val="83000"/>
                </a:lnSpc>
                <a:defRPr/>
              </a:pPr>
              <a:r>
                <a:rPr lang="zh-CN" altLang="en-US" sz="3200" b="1">
                  <a:solidFill>
                    <a:srgbClr val="333333"/>
                  </a:solidFill>
                  <a:latin typeface="华文楷体" panose="02010600040101010101" charset="-122"/>
                  <a:ea typeface="华文楷体" panose="02010600040101010101" charset="-122"/>
                  <a:cs typeface="Noto Sans SC" panose="020B0200000000000000" charset="-122"/>
                  <a:sym typeface="Noto Sans SC" panose="020B0200000000000000" charset="-122"/>
                </a:rPr>
                <a:t>学习规划</a:t>
              </a:r>
              <a:endParaRPr lang="zh-CN" altLang="en-US" sz="3200" b="1">
                <a:solidFill>
                  <a:srgbClr val="333333"/>
                </a:solidFill>
                <a:latin typeface="华文楷体" panose="02010600040101010101" charset="-122"/>
                <a:ea typeface="华文楷体" panose="02010600040101010101" charset="-122"/>
                <a:cs typeface="Noto Sans SC" panose="020B0200000000000000" charset="-122"/>
                <a:sym typeface="Noto Sans SC" panose="020B0200000000000000" charset="-122"/>
              </a:endParaRPr>
            </a:p>
          </p:txBody>
        </p:sp>
      </p:grpSp>
      <p:sp>
        <p:nvSpPr>
          <p:cNvPr id="31" name="圆角矩形 30"/>
          <p:cNvSpPr/>
          <p:nvPr>
            <p:custDataLst>
              <p:tags r:id="rId21"/>
            </p:custDataLst>
          </p:nvPr>
        </p:nvSpPr>
        <p:spPr>
          <a:xfrm>
            <a:off x="1704975" y="1762125"/>
            <a:ext cx="2218055" cy="3548380"/>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l">
              <a:lnSpc>
                <a:spcPct val="100000"/>
              </a:lnSpc>
              <a:defRPr/>
            </a:pPr>
            <a:r>
              <a:rPr lang="zh-CN" altLang="en-US" sz="2800">
                <a:solidFill>
                  <a:srgbClr val="464650"/>
                </a:solidFill>
                <a:latin typeface="华文楷体" panose="02010600040101010101" charset="-122"/>
                <a:ea typeface="华文楷体" panose="02010600040101010101" charset="-122"/>
                <a:cs typeface="华文楷体" panose="02010600040101010101" charset="-122"/>
              </a:rPr>
              <a:t>积累时政、中国主题英文表达，掌握高考书面表达常用句式，提升英文读写与口头输出能力</a:t>
            </a:r>
            <a:endParaRPr lang="zh-CN" altLang="en-US" sz="2800">
              <a:solidFill>
                <a:srgbClr val="464650"/>
              </a:solidFill>
              <a:latin typeface="华文楷体" panose="02010600040101010101" charset="-122"/>
              <a:ea typeface="华文楷体" panose="02010600040101010101" charset="-122"/>
              <a:cs typeface="华文楷体" panose="02010600040101010101" charset="-122"/>
            </a:endParaRPr>
          </a:p>
        </p:txBody>
      </p:sp>
      <p:sp>
        <p:nvSpPr>
          <p:cNvPr id="32" name="圆角矩形 31"/>
          <p:cNvSpPr/>
          <p:nvPr>
            <p:custDataLst>
              <p:tags r:id="rId22"/>
            </p:custDataLst>
          </p:nvPr>
        </p:nvSpPr>
        <p:spPr>
          <a:xfrm>
            <a:off x="5490210" y="2263775"/>
            <a:ext cx="2218055" cy="3637280"/>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defRPr/>
            </a:pPr>
            <a:r>
              <a:rPr lang="zh-CN" altLang="en-US" sz="2800">
                <a:solidFill>
                  <a:srgbClr val="464650"/>
                </a:solidFill>
                <a:latin typeface="华文楷体" panose="02010600040101010101" charset="-122"/>
                <a:ea typeface="华文楷体" panose="02010600040101010101" charset="-122"/>
                <a:cs typeface="华文楷体" panose="02010600040101010101" charset="-122"/>
                <a:sym typeface="Noto Sans SC" panose="020B0200000000000000" charset="-122"/>
              </a:rPr>
              <a:t>感悟长征精神，了解新时代中国发展成就，树立文化自信，学会用英语讲好中国故事</a:t>
            </a:r>
            <a:endParaRPr lang="zh-CN" altLang="en-US" sz="2800">
              <a:solidFill>
                <a:srgbClr val="464650"/>
              </a:solidFill>
              <a:latin typeface="华文楷体" panose="02010600040101010101" charset="-122"/>
              <a:ea typeface="华文楷体" panose="02010600040101010101" charset="-122"/>
              <a:cs typeface="华文楷体" panose="02010600040101010101" charset="-122"/>
              <a:sym typeface="Noto Sans SC" panose="020B0200000000000000" charset="-122"/>
            </a:endParaRPr>
          </a:p>
        </p:txBody>
      </p:sp>
      <p:sp>
        <p:nvSpPr>
          <p:cNvPr id="33" name="圆角矩形 32"/>
          <p:cNvSpPr/>
          <p:nvPr>
            <p:custDataLst>
              <p:tags r:id="rId23"/>
            </p:custDataLst>
          </p:nvPr>
        </p:nvSpPr>
        <p:spPr>
          <a:xfrm>
            <a:off x="9394825" y="3532505"/>
            <a:ext cx="2218055" cy="3118485"/>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a:buClrTx/>
              <a:buSzTx/>
              <a:buFontTx/>
              <a:defRPr/>
            </a:pPr>
            <a:endParaRPr lang="zh-CN" altLang="en-US" sz="2800">
              <a:solidFill>
                <a:srgbClr val="464650"/>
              </a:solidFill>
              <a:latin typeface="华文楷体" panose="02010600040101010101" charset="-122"/>
              <a:ea typeface="华文楷体" panose="02010600040101010101" charset="-122"/>
              <a:cs typeface="华文楷体" panose="02010600040101010101" charset="-122"/>
              <a:sym typeface="+mn-ea"/>
            </a:endParaRPr>
          </a:p>
          <a:p>
            <a:pPr lvl="0" algn="l">
              <a:buClrTx/>
              <a:buSzTx/>
              <a:buFontTx/>
              <a:defRPr/>
            </a:pPr>
            <a:r>
              <a:rPr lang="zh-CN" altLang="en-US" sz="2800">
                <a:solidFill>
                  <a:srgbClr val="464650"/>
                </a:solidFill>
                <a:latin typeface="华文楷体" panose="02010600040101010101" charset="-122"/>
                <a:ea typeface="华文楷体" panose="02010600040101010101" charset="-122"/>
                <a:cs typeface="华文楷体" panose="02010600040101010101" charset="-122"/>
                <a:sym typeface="+mn-ea"/>
              </a:rPr>
              <a:t>明确新学期英语学习任务，建立长期积累习惯，稳步提升英语综合素养</a:t>
            </a:r>
            <a:endParaRPr lang="zh-CN" altLang="en-US" sz="2800">
              <a:solidFill>
                <a:srgbClr val="464650"/>
              </a:solidFill>
              <a:latin typeface="华文楷体" panose="02010600040101010101" charset="-122"/>
              <a:ea typeface="华文楷体" panose="02010600040101010101" charset="-122"/>
              <a:cs typeface="华文楷体" panose="02010600040101010101" charset="-122"/>
              <a:sym typeface="+mn-ea"/>
            </a:endParaRPr>
          </a:p>
          <a:p>
            <a:pPr lvl="0" algn="l">
              <a:buClrTx/>
              <a:buSzTx/>
              <a:buFontTx/>
              <a:defRPr/>
            </a:pPr>
            <a:endParaRPr lang="en-US" sz="2800">
              <a:solidFill>
                <a:srgbClr val="464650"/>
              </a:solidFill>
              <a:latin typeface="华文楷体" panose="02010600040101010101" charset="-122"/>
              <a:ea typeface="华文楷体" panose="02010600040101010101" charset="-122"/>
              <a:cs typeface="华文楷体" panose="02010600040101010101" charset="-122"/>
              <a:sym typeface="+mn-ea"/>
            </a:endParaRPr>
          </a:p>
        </p:txBody>
      </p:sp>
      <p:pic>
        <p:nvPicPr>
          <p:cNvPr id="43" name="图片 42" descr="31794588_150120360126_2"/>
          <p:cNvPicPr>
            <a:picLocks noChangeAspect="1"/>
          </p:cNvPicPr>
          <p:nvPr>
            <p:custDataLst>
              <p:tags r:id="rId24"/>
            </p:custDataLst>
          </p:nvPr>
        </p:nvPicPr>
        <p:blipFill>
          <a:blip r:embed="rId25"/>
          <a:stretch>
            <a:fillRect/>
          </a:stretch>
        </p:blipFill>
        <p:spPr>
          <a:xfrm rot="240000">
            <a:off x="835025" y="711200"/>
            <a:ext cx="1489075" cy="1174115"/>
          </a:xfrm>
          <a:prstGeom prst="rect">
            <a:avLst/>
          </a:prstGeom>
        </p:spPr>
      </p:pic>
      <p:pic>
        <p:nvPicPr>
          <p:cNvPr id="44" name="图片 43" descr="31794588_150120360126_2"/>
          <p:cNvPicPr>
            <a:picLocks noChangeAspect="1"/>
          </p:cNvPicPr>
          <p:nvPr>
            <p:custDataLst>
              <p:tags r:id="rId26"/>
            </p:custDataLst>
          </p:nvPr>
        </p:nvPicPr>
        <p:blipFill>
          <a:blip r:embed="rId25"/>
          <a:stretch>
            <a:fillRect/>
          </a:stretch>
        </p:blipFill>
        <p:spPr>
          <a:xfrm rot="240000">
            <a:off x="4549775" y="1134110"/>
            <a:ext cx="1489075" cy="1174115"/>
          </a:xfrm>
          <a:prstGeom prst="rect">
            <a:avLst/>
          </a:prstGeom>
        </p:spPr>
      </p:pic>
      <p:pic>
        <p:nvPicPr>
          <p:cNvPr id="45" name="图片 44" descr="31794588_150120360126_2"/>
          <p:cNvPicPr>
            <a:picLocks noChangeAspect="1"/>
          </p:cNvPicPr>
          <p:nvPr>
            <p:custDataLst>
              <p:tags r:id="rId27"/>
            </p:custDataLst>
          </p:nvPr>
        </p:nvPicPr>
        <p:blipFill>
          <a:blip r:embed="rId25"/>
          <a:stretch>
            <a:fillRect/>
          </a:stretch>
        </p:blipFill>
        <p:spPr>
          <a:xfrm rot="240000">
            <a:off x="8449310" y="1720215"/>
            <a:ext cx="1489075" cy="1174115"/>
          </a:xfrm>
          <a:prstGeom prst="rect">
            <a:avLst/>
          </a:prstGeom>
        </p:spPr>
      </p:pic>
      <p:pic>
        <p:nvPicPr>
          <p:cNvPr id="46" name="图片 45" descr="35020104_093104513109_2"/>
          <p:cNvPicPr>
            <a:picLocks noChangeAspect="1"/>
          </p:cNvPicPr>
          <p:nvPr>
            <p:custDataLst>
              <p:tags r:id="rId28"/>
            </p:custDataLst>
          </p:nvPr>
        </p:nvPicPr>
        <p:blipFill>
          <a:blip r:embed="rId29"/>
          <a:stretch>
            <a:fillRect/>
          </a:stretch>
        </p:blipFill>
        <p:spPr>
          <a:xfrm>
            <a:off x="200660" y="4731385"/>
            <a:ext cx="3169285" cy="3082290"/>
          </a:xfrm>
          <a:prstGeom prst="rect">
            <a:avLst/>
          </a:prstGeom>
        </p:spPr>
      </p:pic>
      <p:pic>
        <p:nvPicPr>
          <p:cNvPr id="47" name="图片 46" descr="35020104_093104513109_2"/>
          <p:cNvPicPr>
            <a:picLocks noChangeAspect="1"/>
          </p:cNvPicPr>
          <p:nvPr>
            <p:custDataLst>
              <p:tags r:id="rId30"/>
            </p:custDataLst>
          </p:nvPr>
        </p:nvPicPr>
        <p:blipFill>
          <a:blip r:embed="rId29"/>
          <a:stretch>
            <a:fillRect/>
          </a:stretch>
        </p:blipFill>
        <p:spPr>
          <a:xfrm>
            <a:off x="2952750" y="5310505"/>
            <a:ext cx="2331720" cy="2268220"/>
          </a:xfrm>
          <a:prstGeom prst="rect">
            <a:avLst/>
          </a:prstGeom>
        </p:spPr>
      </p:pic>
      <p:pic>
        <p:nvPicPr>
          <p:cNvPr id="48" name="图片 47" descr="35020104_093104513109_2"/>
          <p:cNvPicPr>
            <a:picLocks noChangeAspect="1"/>
          </p:cNvPicPr>
          <p:nvPr>
            <p:custDataLst>
              <p:tags r:id="rId31"/>
            </p:custDataLst>
          </p:nvPr>
        </p:nvPicPr>
        <p:blipFill>
          <a:blip r:embed="rId29"/>
          <a:stretch>
            <a:fillRect/>
          </a:stretch>
        </p:blipFill>
        <p:spPr>
          <a:xfrm>
            <a:off x="5101590" y="5545455"/>
            <a:ext cx="1920875" cy="1868170"/>
          </a:xfrm>
          <a:prstGeom prst="rect">
            <a:avLst/>
          </a:prstGeom>
        </p:spPr>
      </p:pic>
      <p:pic>
        <p:nvPicPr>
          <p:cNvPr id="5124" name="图片 6" descr="logo横版 png"/>
          <p:cNvPicPr>
            <a:picLocks noChangeAspect="1"/>
          </p:cNvPicPr>
          <p:nvPr userDrawn="1"/>
        </p:nvPicPr>
        <p:blipFill>
          <a:blip r:embed="rId3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1000" fill="hold"/>
                                        <p:tgtEl>
                                          <p:spTgt spid="34"/>
                                        </p:tgtEl>
                                        <p:attrNameLst>
                                          <p:attrName>ppt_w</p:attrName>
                                        </p:attrNameLst>
                                      </p:cBhvr>
                                      <p:tavLst>
                                        <p:tav tm="0">
                                          <p:val>
                                            <p:fltVal val="0"/>
                                          </p:val>
                                        </p:tav>
                                        <p:tav tm="100000">
                                          <p:val>
                                            <p:strVal val="#ppt_w"/>
                                          </p:val>
                                        </p:tav>
                                      </p:tavLst>
                                    </p:anim>
                                    <p:anim calcmode="lin" valueType="num">
                                      <p:cBhvr>
                                        <p:cTn id="8" dur="1000" fill="hold"/>
                                        <p:tgtEl>
                                          <p:spTgt spid="34"/>
                                        </p:tgtEl>
                                        <p:attrNameLst>
                                          <p:attrName>ppt_h</p:attrName>
                                        </p:attrNameLst>
                                      </p:cBhvr>
                                      <p:tavLst>
                                        <p:tav tm="0">
                                          <p:val>
                                            <p:fltVal val="0"/>
                                          </p:val>
                                        </p:tav>
                                        <p:tav tm="100000">
                                          <p:val>
                                            <p:strVal val="#ppt_h"/>
                                          </p:val>
                                        </p:tav>
                                      </p:tavLst>
                                    </p:anim>
                                    <p:anim calcmode="lin" valueType="num">
                                      <p:cBhvr>
                                        <p:cTn id="9" dur="1000" fill="hold"/>
                                        <p:tgtEl>
                                          <p:spTgt spid="34"/>
                                        </p:tgtEl>
                                        <p:attrNameLst>
                                          <p:attrName>style.rotation</p:attrName>
                                        </p:attrNameLst>
                                      </p:cBhvr>
                                      <p:tavLst>
                                        <p:tav tm="0">
                                          <p:val>
                                            <p:fltVal val="90"/>
                                          </p:val>
                                        </p:tav>
                                        <p:tav tm="100000">
                                          <p:val>
                                            <p:fltVal val="0"/>
                                          </p:val>
                                        </p:tav>
                                      </p:tavLst>
                                    </p:anim>
                                    <p:animEffect transition="in" filter="fade">
                                      <p:cBhvr>
                                        <p:cTn id="10" dur="1000"/>
                                        <p:tgtEl>
                                          <p:spTgt spid="34"/>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1000" fill="hold"/>
                                        <p:tgtEl>
                                          <p:spTgt spid="31"/>
                                        </p:tgtEl>
                                        <p:attrNameLst>
                                          <p:attrName>ppt_w</p:attrName>
                                        </p:attrNameLst>
                                      </p:cBhvr>
                                      <p:tavLst>
                                        <p:tav tm="0">
                                          <p:val>
                                            <p:fltVal val="0"/>
                                          </p:val>
                                        </p:tav>
                                        <p:tav tm="100000">
                                          <p:val>
                                            <p:strVal val="#ppt_w"/>
                                          </p:val>
                                        </p:tav>
                                      </p:tavLst>
                                    </p:anim>
                                    <p:anim calcmode="lin" valueType="num">
                                      <p:cBhvr>
                                        <p:cTn id="14" dur="1000" fill="hold"/>
                                        <p:tgtEl>
                                          <p:spTgt spid="31"/>
                                        </p:tgtEl>
                                        <p:attrNameLst>
                                          <p:attrName>ppt_h</p:attrName>
                                        </p:attrNameLst>
                                      </p:cBhvr>
                                      <p:tavLst>
                                        <p:tav tm="0">
                                          <p:val>
                                            <p:fltVal val="0"/>
                                          </p:val>
                                        </p:tav>
                                        <p:tav tm="100000">
                                          <p:val>
                                            <p:strVal val="#ppt_h"/>
                                          </p:val>
                                        </p:tav>
                                      </p:tavLst>
                                    </p:anim>
                                    <p:anim calcmode="lin" valueType="num">
                                      <p:cBhvr>
                                        <p:cTn id="15" dur="1000" fill="hold"/>
                                        <p:tgtEl>
                                          <p:spTgt spid="31"/>
                                        </p:tgtEl>
                                        <p:attrNameLst>
                                          <p:attrName>style.rotation</p:attrName>
                                        </p:attrNameLst>
                                      </p:cBhvr>
                                      <p:tavLst>
                                        <p:tav tm="0">
                                          <p:val>
                                            <p:fltVal val="90"/>
                                          </p:val>
                                        </p:tav>
                                        <p:tav tm="100000">
                                          <p:val>
                                            <p:fltVal val="0"/>
                                          </p:val>
                                        </p:tav>
                                      </p:tavLst>
                                    </p:anim>
                                    <p:animEffect transition="in" filter="fade">
                                      <p:cBhvr>
                                        <p:cTn id="16" dur="1000"/>
                                        <p:tgtEl>
                                          <p:spTgt spid="31"/>
                                        </p:tgtEl>
                                      </p:cBhvr>
                                    </p:animEffect>
                                  </p:childTnLst>
                                </p:cTn>
                              </p:par>
                              <p:par>
                                <p:cTn id="17" presetID="31" presetClass="entr" presetSubtype="0" fill="hold" nodeType="withEffect">
                                  <p:stCondLst>
                                    <p:cond delay="0"/>
                                  </p:stCondLst>
                                  <p:childTnLst>
                                    <p:set>
                                      <p:cBhvr>
                                        <p:cTn id="18" dur="1" fill="hold">
                                          <p:stCondLst>
                                            <p:cond delay="0"/>
                                          </p:stCondLst>
                                        </p:cTn>
                                        <p:tgtEl>
                                          <p:spTgt spid="46"/>
                                        </p:tgtEl>
                                        <p:attrNameLst>
                                          <p:attrName>style.visibility</p:attrName>
                                        </p:attrNameLst>
                                      </p:cBhvr>
                                      <p:to>
                                        <p:strVal val="visible"/>
                                      </p:to>
                                    </p:set>
                                    <p:anim calcmode="lin" valueType="num">
                                      <p:cBhvr>
                                        <p:cTn id="19" dur="1000" fill="hold"/>
                                        <p:tgtEl>
                                          <p:spTgt spid="46"/>
                                        </p:tgtEl>
                                        <p:attrNameLst>
                                          <p:attrName>ppt_w</p:attrName>
                                        </p:attrNameLst>
                                      </p:cBhvr>
                                      <p:tavLst>
                                        <p:tav tm="0">
                                          <p:val>
                                            <p:fltVal val="0"/>
                                          </p:val>
                                        </p:tav>
                                        <p:tav tm="100000">
                                          <p:val>
                                            <p:strVal val="#ppt_w"/>
                                          </p:val>
                                        </p:tav>
                                      </p:tavLst>
                                    </p:anim>
                                    <p:anim calcmode="lin" valueType="num">
                                      <p:cBhvr>
                                        <p:cTn id="20" dur="1000" fill="hold"/>
                                        <p:tgtEl>
                                          <p:spTgt spid="46"/>
                                        </p:tgtEl>
                                        <p:attrNameLst>
                                          <p:attrName>ppt_h</p:attrName>
                                        </p:attrNameLst>
                                      </p:cBhvr>
                                      <p:tavLst>
                                        <p:tav tm="0">
                                          <p:val>
                                            <p:fltVal val="0"/>
                                          </p:val>
                                        </p:tav>
                                        <p:tav tm="100000">
                                          <p:val>
                                            <p:strVal val="#ppt_h"/>
                                          </p:val>
                                        </p:tav>
                                      </p:tavLst>
                                    </p:anim>
                                    <p:anim calcmode="lin" valueType="num">
                                      <p:cBhvr>
                                        <p:cTn id="21" dur="1000" fill="hold"/>
                                        <p:tgtEl>
                                          <p:spTgt spid="46"/>
                                        </p:tgtEl>
                                        <p:attrNameLst>
                                          <p:attrName>style.rotation</p:attrName>
                                        </p:attrNameLst>
                                      </p:cBhvr>
                                      <p:tavLst>
                                        <p:tav tm="0">
                                          <p:val>
                                            <p:fltVal val="90"/>
                                          </p:val>
                                        </p:tav>
                                        <p:tav tm="100000">
                                          <p:val>
                                            <p:fltVal val="0"/>
                                          </p:val>
                                        </p:tav>
                                      </p:tavLst>
                                    </p:anim>
                                    <p:animEffect transition="in" filter="fade">
                                      <p:cBhvr>
                                        <p:cTn id="22" dur="1000"/>
                                        <p:tgtEl>
                                          <p:spTgt spid="46"/>
                                        </p:tgtEl>
                                      </p:cBhvr>
                                    </p:animEffect>
                                  </p:childTnLst>
                                </p:cTn>
                              </p:par>
                              <p:par>
                                <p:cTn id="23" presetID="31" presetClass="entr" presetSubtype="0" fill="hold" nodeType="with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p:cTn id="25" dur="1000" fill="hold"/>
                                        <p:tgtEl>
                                          <p:spTgt spid="43"/>
                                        </p:tgtEl>
                                        <p:attrNameLst>
                                          <p:attrName>ppt_w</p:attrName>
                                        </p:attrNameLst>
                                      </p:cBhvr>
                                      <p:tavLst>
                                        <p:tav tm="0">
                                          <p:val>
                                            <p:fltVal val="0"/>
                                          </p:val>
                                        </p:tav>
                                        <p:tav tm="100000">
                                          <p:val>
                                            <p:strVal val="#ppt_w"/>
                                          </p:val>
                                        </p:tav>
                                      </p:tavLst>
                                    </p:anim>
                                    <p:anim calcmode="lin" valueType="num">
                                      <p:cBhvr>
                                        <p:cTn id="26" dur="1000" fill="hold"/>
                                        <p:tgtEl>
                                          <p:spTgt spid="43"/>
                                        </p:tgtEl>
                                        <p:attrNameLst>
                                          <p:attrName>ppt_h</p:attrName>
                                        </p:attrNameLst>
                                      </p:cBhvr>
                                      <p:tavLst>
                                        <p:tav tm="0">
                                          <p:val>
                                            <p:fltVal val="0"/>
                                          </p:val>
                                        </p:tav>
                                        <p:tav tm="100000">
                                          <p:val>
                                            <p:strVal val="#ppt_h"/>
                                          </p:val>
                                        </p:tav>
                                      </p:tavLst>
                                    </p:anim>
                                    <p:anim calcmode="lin" valueType="num">
                                      <p:cBhvr>
                                        <p:cTn id="27" dur="1000" fill="hold"/>
                                        <p:tgtEl>
                                          <p:spTgt spid="43"/>
                                        </p:tgtEl>
                                        <p:attrNameLst>
                                          <p:attrName>style.rotation</p:attrName>
                                        </p:attrNameLst>
                                      </p:cBhvr>
                                      <p:tavLst>
                                        <p:tav tm="0">
                                          <p:val>
                                            <p:fltVal val="90"/>
                                          </p:val>
                                        </p:tav>
                                        <p:tav tm="100000">
                                          <p:val>
                                            <p:fltVal val="0"/>
                                          </p:val>
                                        </p:tav>
                                      </p:tavLst>
                                    </p:anim>
                                    <p:animEffect transition="in" filter="fade">
                                      <p:cBhvr>
                                        <p:cTn id="28" dur="1000"/>
                                        <p:tgtEl>
                                          <p:spTgt spid="43"/>
                                        </p:tgtEl>
                                      </p:cBhvr>
                                    </p:animEffect>
                                  </p:childTnLst>
                                </p:cTn>
                              </p:par>
                            </p:childTnLst>
                          </p:cTn>
                        </p:par>
                      </p:childTnLst>
                    </p:cTn>
                  </p:par>
                  <p:par>
                    <p:cTn id="29" fill="hold">
                      <p:stCondLst>
                        <p:cond delay="indefinite"/>
                      </p:stCondLst>
                      <p:childTnLst>
                        <p:par>
                          <p:cTn id="30" fill="hold">
                            <p:stCondLst>
                              <p:cond delay="0"/>
                            </p:stCondLst>
                            <p:childTnLst>
                              <p:par>
                                <p:cTn id="31" presetID="31" presetClass="entr" presetSubtype="0" fill="hold" nodeType="clickEffect">
                                  <p:stCondLst>
                                    <p:cond delay="0"/>
                                  </p:stCondLst>
                                  <p:childTnLst>
                                    <p:set>
                                      <p:cBhvr>
                                        <p:cTn id="32" dur="1" fill="hold">
                                          <p:stCondLst>
                                            <p:cond delay="0"/>
                                          </p:stCondLst>
                                        </p:cTn>
                                        <p:tgtEl>
                                          <p:spTgt spid="44"/>
                                        </p:tgtEl>
                                        <p:attrNameLst>
                                          <p:attrName>style.visibility</p:attrName>
                                        </p:attrNameLst>
                                      </p:cBhvr>
                                      <p:to>
                                        <p:strVal val="visible"/>
                                      </p:to>
                                    </p:set>
                                    <p:anim calcmode="lin" valueType="num">
                                      <p:cBhvr>
                                        <p:cTn id="33" dur="1000" fill="hold"/>
                                        <p:tgtEl>
                                          <p:spTgt spid="44"/>
                                        </p:tgtEl>
                                        <p:attrNameLst>
                                          <p:attrName>ppt_w</p:attrName>
                                        </p:attrNameLst>
                                      </p:cBhvr>
                                      <p:tavLst>
                                        <p:tav tm="0">
                                          <p:val>
                                            <p:fltVal val="0"/>
                                          </p:val>
                                        </p:tav>
                                        <p:tav tm="100000">
                                          <p:val>
                                            <p:strVal val="#ppt_w"/>
                                          </p:val>
                                        </p:tav>
                                      </p:tavLst>
                                    </p:anim>
                                    <p:anim calcmode="lin" valueType="num">
                                      <p:cBhvr>
                                        <p:cTn id="34" dur="1000" fill="hold"/>
                                        <p:tgtEl>
                                          <p:spTgt spid="44"/>
                                        </p:tgtEl>
                                        <p:attrNameLst>
                                          <p:attrName>ppt_h</p:attrName>
                                        </p:attrNameLst>
                                      </p:cBhvr>
                                      <p:tavLst>
                                        <p:tav tm="0">
                                          <p:val>
                                            <p:fltVal val="0"/>
                                          </p:val>
                                        </p:tav>
                                        <p:tav tm="100000">
                                          <p:val>
                                            <p:strVal val="#ppt_h"/>
                                          </p:val>
                                        </p:tav>
                                      </p:tavLst>
                                    </p:anim>
                                    <p:anim calcmode="lin" valueType="num">
                                      <p:cBhvr>
                                        <p:cTn id="35" dur="1000" fill="hold"/>
                                        <p:tgtEl>
                                          <p:spTgt spid="44"/>
                                        </p:tgtEl>
                                        <p:attrNameLst>
                                          <p:attrName>style.rotation</p:attrName>
                                        </p:attrNameLst>
                                      </p:cBhvr>
                                      <p:tavLst>
                                        <p:tav tm="0">
                                          <p:val>
                                            <p:fltVal val="90"/>
                                          </p:val>
                                        </p:tav>
                                        <p:tav tm="100000">
                                          <p:val>
                                            <p:fltVal val="0"/>
                                          </p:val>
                                        </p:tav>
                                      </p:tavLst>
                                    </p:anim>
                                    <p:animEffect transition="in" filter="fade">
                                      <p:cBhvr>
                                        <p:cTn id="36" dur="1000"/>
                                        <p:tgtEl>
                                          <p:spTgt spid="44"/>
                                        </p:tgtEl>
                                      </p:cBhvr>
                                    </p:animEffect>
                                  </p:childTnLst>
                                </p:cTn>
                              </p:par>
                              <p:par>
                                <p:cTn id="37" presetID="31" presetClass="entr" presetSubtype="0" fill="hold" grpId="0" nodeType="withEffect">
                                  <p:stCondLst>
                                    <p:cond delay="0"/>
                                  </p:stCondLst>
                                  <p:childTnLst>
                                    <p:set>
                                      <p:cBhvr>
                                        <p:cTn id="38" dur="1" fill="hold">
                                          <p:stCondLst>
                                            <p:cond delay="0"/>
                                          </p:stCondLst>
                                        </p:cTn>
                                        <p:tgtEl>
                                          <p:spTgt spid="32"/>
                                        </p:tgtEl>
                                        <p:attrNameLst>
                                          <p:attrName>style.visibility</p:attrName>
                                        </p:attrNameLst>
                                      </p:cBhvr>
                                      <p:to>
                                        <p:strVal val="visible"/>
                                      </p:to>
                                    </p:set>
                                    <p:anim calcmode="lin" valueType="num">
                                      <p:cBhvr>
                                        <p:cTn id="39" dur="1000" fill="hold"/>
                                        <p:tgtEl>
                                          <p:spTgt spid="32"/>
                                        </p:tgtEl>
                                        <p:attrNameLst>
                                          <p:attrName>ppt_w</p:attrName>
                                        </p:attrNameLst>
                                      </p:cBhvr>
                                      <p:tavLst>
                                        <p:tav tm="0">
                                          <p:val>
                                            <p:fltVal val="0"/>
                                          </p:val>
                                        </p:tav>
                                        <p:tav tm="100000">
                                          <p:val>
                                            <p:strVal val="#ppt_w"/>
                                          </p:val>
                                        </p:tav>
                                      </p:tavLst>
                                    </p:anim>
                                    <p:anim calcmode="lin" valueType="num">
                                      <p:cBhvr>
                                        <p:cTn id="40" dur="1000" fill="hold"/>
                                        <p:tgtEl>
                                          <p:spTgt spid="32"/>
                                        </p:tgtEl>
                                        <p:attrNameLst>
                                          <p:attrName>ppt_h</p:attrName>
                                        </p:attrNameLst>
                                      </p:cBhvr>
                                      <p:tavLst>
                                        <p:tav tm="0">
                                          <p:val>
                                            <p:fltVal val="0"/>
                                          </p:val>
                                        </p:tav>
                                        <p:tav tm="100000">
                                          <p:val>
                                            <p:strVal val="#ppt_h"/>
                                          </p:val>
                                        </p:tav>
                                      </p:tavLst>
                                    </p:anim>
                                    <p:anim calcmode="lin" valueType="num">
                                      <p:cBhvr>
                                        <p:cTn id="41" dur="1000" fill="hold"/>
                                        <p:tgtEl>
                                          <p:spTgt spid="32"/>
                                        </p:tgtEl>
                                        <p:attrNameLst>
                                          <p:attrName>style.rotation</p:attrName>
                                        </p:attrNameLst>
                                      </p:cBhvr>
                                      <p:tavLst>
                                        <p:tav tm="0">
                                          <p:val>
                                            <p:fltVal val="90"/>
                                          </p:val>
                                        </p:tav>
                                        <p:tav tm="100000">
                                          <p:val>
                                            <p:fltVal val="0"/>
                                          </p:val>
                                        </p:tav>
                                      </p:tavLst>
                                    </p:anim>
                                    <p:animEffect transition="in" filter="fade">
                                      <p:cBhvr>
                                        <p:cTn id="42" dur="1000"/>
                                        <p:tgtEl>
                                          <p:spTgt spid="32"/>
                                        </p:tgtEl>
                                      </p:cBhvr>
                                    </p:animEffect>
                                  </p:childTnLst>
                                </p:cTn>
                              </p:par>
                              <p:par>
                                <p:cTn id="43" presetID="31" presetClass="entr" presetSubtype="0" fill="hold" nodeType="withEffect">
                                  <p:stCondLst>
                                    <p:cond delay="0"/>
                                  </p:stCondLst>
                                  <p:childTnLst>
                                    <p:set>
                                      <p:cBhvr>
                                        <p:cTn id="44" dur="1" fill="hold">
                                          <p:stCondLst>
                                            <p:cond delay="0"/>
                                          </p:stCondLst>
                                        </p:cTn>
                                        <p:tgtEl>
                                          <p:spTgt spid="47"/>
                                        </p:tgtEl>
                                        <p:attrNameLst>
                                          <p:attrName>style.visibility</p:attrName>
                                        </p:attrNameLst>
                                      </p:cBhvr>
                                      <p:to>
                                        <p:strVal val="visible"/>
                                      </p:to>
                                    </p:set>
                                    <p:anim calcmode="lin" valueType="num">
                                      <p:cBhvr>
                                        <p:cTn id="45" dur="1000" fill="hold"/>
                                        <p:tgtEl>
                                          <p:spTgt spid="47"/>
                                        </p:tgtEl>
                                        <p:attrNameLst>
                                          <p:attrName>ppt_w</p:attrName>
                                        </p:attrNameLst>
                                      </p:cBhvr>
                                      <p:tavLst>
                                        <p:tav tm="0">
                                          <p:val>
                                            <p:fltVal val="0"/>
                                          </p:val>
                                        </p:tav>
                                        <p:tav tm="100000">
                                          <p:val>
                                            <p:strVal val="#ppt_w"/>
                                          </p:val>
                                        </p:tav>
                                      </p:tavLst>
                                    </p:anim>
                                    <p:anim calcmode="lin" valueType="num">
                                      <p:cBhvr>
                                        <p:cTn id="46" dur="1000" fill="hold"/>
                                        <p:tgtEl>
                                          <p:spTgt spid="47"/>
                                        </p:tgtEl>
                                        <p:attrNameLst>
                                          <p:attrName>ppt_h</p:attrName>
                                        </p:attrNameLst>
                                      </p:cBhvr>
                                      <p:tavLst>
                                        <p:tav tm="0">
                                          <p:val>
                                            <p:fltVal val="0"/>
                                          </p:val>
                                        </p:tav>
                                        <p:tav tm="100000">
                                          <p:val>
                                            <p:strVal val="#ppt_h"/>
                                          </p:val>
                                        </p:tav>
                                      </p:tavLst>
                                    </p:anim>
                                    <p:anim calcmode="lin" valueType="num">
                                      <p:cBhvr>
                                        <p:cTn id="47" dur="1000" fill="hold"/>
                                        <p:tgtEl>
                                          <p:spTgt spid="47"/>
                                        </p:tgtEl>
                                        <p:attrNameLst>
                                          <p:attrName>style.rotation</p:attrName>
                                        </p:attrNameLst>
                                      </p:cBhvr>
                                      <p:tavLst>
                                        <p:tav tm="0">
                                          <p:val>
                                            <p:fltVal val="90"/>
                                          </p:val>
                                        </p:tav>
                                        <p:tav tm="100000">
                                          <p:val>
                                            <p:fltVal val="0"/>
                                          </p:val>
                                        </p:tav>
                                      </p:tavLst>
                                    </p:anim>
                                    <p:animEffect transition="in" filter="fade">
                                      <p:cBhvr>
                                        <p:cTn id="48" dur="1000"/>
                                        <p:tgtEl>
                                          <p:spTgt spid="47"/>
                                        </p:tgtEl>
                                      </p:cBhvr>
                                    </p:animEffect>
                                  </p:childTnLst>
                                </p:cTn>
                              </p:par>
                              <p:par>
                                <p:cTn id="49" presetID="31" presetClass="entr" presetSubtype="0"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anim calcmode="lin" valueType="num">
                                      <p:cBhvr>
                                        <p:cTn id="51" dur="1000" fill="hold"/>
                                        <p:tgtEl>
                                          <p:spTgt spid="20"/>
                                        </p:tgtEl>
                                        <p:attrNameLst>
                                          <p:attrName>ppt_w</p:attrName>
                                        </p:attrNameLst>
                                      </p:cBhvr>
                                      <p:tavLst>
                                        <p:tav tm="0">
                                          <p:val>
                                            <p:fltVal val="0"/>
                                          </p:val>
                                        </p:tav>
                                        <p:tav tm="100000">
                                          <p:val>
                                            <p:strVal val="#ppt_w"/>
                                          </p:val>
                                        </p:tav>
                                      </p:tavLst>
                                    </p:anim>
                                    <p:anim calcmode="lin" valueType="num">
                                      <p:cBhvr>
                                        <p:cTn id="52" dur="1000" fill="hold"/>
                                        <p:tgtEl>
                                          <p:spTgt spid="20"/>
                                        </p:tgtEl>
                                        <p:attrNameLst>
                                          <p:attrName>ppt_h</p:attrName>
                                        </p:attrNameLst>
                                      </p:cBhvr>
                                      <p:tavLst>
                                        <p:tav tm="0">
                                          <p:val>
                                            <p:fltVal val="0"/>
                                          </p:val>
                                        </p:tav>
                                        <p:tav tm="100000">
                                          <p:val>
                                            <p:strVal val="#ppt_h"/>
                                          </p:val>
                                        </p:tav>
                                      </p:tavLst>
                                    </p:anim>
                                    <p:anim calcmode="lin" valueType="num">
                                      <p:cBhvr>
                                        <p:cTn id="53" dur="1000" fill="hold"/>
                                        <p:tgtEl>
                                          <p:spTgt spid="20"/>
                                        </p:tgtEl>
                                        <p:attrNameLst>
                                          <p:attrName>style.rotation</p:attrName>
                                        </p:attrNameLst>
                                      </p:cBhvr>
                                      <p:tavLst>
                                        <p:tav tm="0">
                                          <p:val>
                                            <p:fltVal val="90"/>
                                          </p:val>
                                        </p:tav>
                                        <p:tav tm="100000">
                                          <p:val>
                                            <p:fltVal val="0"/>
                                          </p:val>
                                        </p:tav>
                                      </p:tavLst>
                                    </p:anim>
                                    <p:animEffect transition="in" filter="fade">
                                      <p:cBhvr>
                                        <p:cTn id="54" dur="10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31" presetClass="entr" presetSubtype="0" fill="hold" nodeType="clickEffect">
                                  <p:stCondLst>
                                    <p:cond delay="0"/>
                                  </p:stCondLst>
                                  <p:childTnLst>
                                    <p:set>
                                      <p:cBhvr>
                                        <p:cTn id="58" dur="1" fill="hold">
                                          <p:stCondLst>
                                            <p:cond delay="0"/>
                                          </p:stCondLst>
                                        </p:cTn>
                                        <p:tgtEl>
                                          <p:spTgt spid="45"/>
                                        </p:tgtEl>
                                        <p:attrNameLst>
                                          <p:attrName>style.visibility</p:attrName>
                                        </p:attrNameLst>
                                      </p:cBhvr>
                                      <p:to>
                                        <p:strVal val="visible"/>
                                      </p:to>
                                    </p:set>
                                    <p:anim calcmode="lin" valueType="num">
                                      <p:cBhvr>
                                        <p:cTn id="59" dur="1000" fill="hold"/>
                                        <p:tgtEl>
                                          <p:spTgt spid="45"/>
                                        </p:tgtEl>
                                        <p:attrNameLst>
                                          <p:attrName>ppt_w</p:attrName>
                                        </p:attrNameLst>
                                      </p:cBhvr>
                                      <p:tavLst>
                                        <p:tav tm="0">
                                          <p:val>
                                            <p:fltVal val="0"/>
                                          </p:val>
                                        </p:tav>
                                        <p:tav tm="100000">
                                          <p:val>
                                            <p:strVal val="#ppt_w"/>
                                          </p:val>
                                        </p:tav>
                                      </p:tavLst>
                                    </p:anim>
                                    <p:anim calcmode="lin" valueType="num">
                                      <p:cBhvr>
                                        <p:cTn id="60" dur="1000" fill="hold"/>
                                        <p:tgtEl>
                                          <p:spTgt spid="45"/>
                                        </p:tgtEl>
                                        <p:attrNameLst>
                                          <p:attrName>ppt_h</p:attrName>
                                        </p:attrNameLst>
                                      </p:cBhvr>
                                      <p:tavLst>
                                        <p:tav tm="0">
                                          <p:val>
                                            <p:fltVal val="0"/>
                                          </p:val>
                                        </p:tav>
                                        <p:tav tm="100000">
                                          <p:val>
                                            <p:strVal val="#ppt_h"/>
                                          </p:val>
                                        </p:tav>
                                      </p:tavLst>
                                    </p:anim>
                                    <p:anim calcmode="lin" valueType="num">
                                      <p:cBhvr>
                                        <p:cTn id="61" dur="1000" fill="hold"/>
                                        <p:tgtEl>
                                          <p:spTgt spid="45"/>
                                        </p:tgtEl>
                                        <p:attrNameLst>
                                          <p:attrName>style.rotation</p:attrName>
                                        </p:attrNameLst>
                                      </p:cBhvr>
                                      <p:tavLst>
                                        <p:tav tm="0">
                                          <p:val>
                                            <p:fltVal val="90"/>
                                          </p:val>
                                        </p:tav>
                                        <p:tav tm="100000">
                                          <p:val>
                                            <p:fltVal val="0"/>
                                          </p:val>
                                        </p:tav>
                                      </p:tavLst>
                                    </p:anim>
                                    <p:animEffect transition="in" filter="fade">
                                      <p:cBhvr>
                                        <p:cTn id="62" dur="1000"/>
                                        <p:tgtEl>
                                          <p:spTgt spid="45"/>
                                        </p:tgtEl>
                                      </p:cBhvr>
                                    </p:animEffect>
                                  </p:childTnLst>
                                </p:cTn>
                              </p:par>
                              <p:par>
                                <p:cTn id="63" presetID="31" presetClass="entr" presetSubtype="0" fill="hold" nodeType="with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p:cTn id="65" dur="1000" fill="hold"/>
                                        <p:tgtEl>
                                          <p:spTgt spid="24"/>
                                        </p:tgtEl>
                                        <p:attrNameLst>
                                          <p:attrName>ppt_w</p:attrName>
                                        </p:attrNameLst>
                                      </p:cBhvr>
                                      <p:tavLst>
                                        <p:tav tm="0">
                                          <p:val>
                                            <p:fltVal val="0"/>
                                          </p:val>
                                        </p:tav>
                                        <p:tav tm="100000">
                                          <p:val>
                                            <p:strVal val="#ppt_w"/>
                                          </p:val>
                                        </p:tav>
                                      </p:tavLst>
                                    </p:anim>
                                    <p:anim calcmode="lin" valueType="num">
                                      <p:cBhvr>
                                        <p:cTn id="66" dur="1000" fill="hold"/>
                                        <p:tgtEl>
                                          <p:spTgt spid="24"/>
                                        </p:tgtEl>
                                        <p:attrNameLst>
                                          <p:attrName>ppt_h</p:attrName>
                                        </p:attrNameLst>
                                      </p:cBhvr>
                                      <p:tavLst>
                                        <p:tav tm="0">
                                          <p:val>
                                            <p:fltVal val="0"/>
                                          </p:val>
                                        </p:tav>
                                        <p:tav tm="100000">
                                          <p:val>
                                            <p:strVal val="#ppt_h"/>
                                          </p:val>
                                        </p:tav>
                                      </p:tavLst>
                                    </p:anim>
                                    <p:anim calcmode="lin" valueType="num">
                                      <p:cBhvr>
                                        <p:cTn id="67" dur="1000" fill="hold"/>
                                        <p:tgtEl>
                                          <p:spTgt spid="24"/>
                                        </p:tgtEl>
                                        <p:attrNameLst>
                                          <p:attrName>style.rotation</p:attrName>
                                        </p:attrNameLst>
                                      </p:cBhvr>
                                      <p:tavLst>
                                        <p:tav tm="0">
                                          <p:val>
                                            <p:fltVal val="90"/>
                                          </p:val>
                                        </p:tav>
                                        <p:tav tm="100000">
                                          <p:val>
                                            <p:fltVal val="0"/>
                                          </p:val>
                                        </p:tav>
                                      </p:tavLst>
                                    </p:anim>
                                    <p:animEffect transition="in" filter="fade">
                                      <p:cBhvr>
                                        <p:cTn id="68" dur="1000"/>
                                        <p:tgtEl>
                                          <p:spTgt spid="24"/>
                                        </p:tgtEl>
                                      </p:cBhvr>
                                    </p:animEffect>
                                  </p:childTnLst>
                                </p:cTn>
                              </p:par>
                              <p:par>
                                <p:cTn id="69" presetID="31" presetClass="entr" presetSubtype="0" fill="hold" grpId="0" nodeType="withEffect">
                                  <p:stCondLst>
                                    <p:cond delay="0"/>
                                  </p:stCondLst>
                                  <p:childTnLst>
                                    <p:set>
                                      <p:cBhvr>
                                        <p:cTn id="70" dur="1" fill="hold">
                                          <p:stCondLst>
                                            <p:cond delay="0"/>
                                          </p:stCondLst>
                                        </p:cTn>
                                        <p:tgtEl>
                                          <p:spTgt spid="33"/>
                                        </p:tgtEl>
                                        <p:attrNameLst>
                                          <p:attrName>style.visibility</p:attrName>
                                        </p:attrNameLst>
                                      </p:cBhvr>
                                      <p:to>
                                        <p:strVal val="visible"/>
                                      </p:to>
                                    </p:set>
                                    <p:anim calcmode="lin" valueType="num">
                                      <p:cBhvr>
                                        <p:cTn id="71" dur="1000" fill="hold"/>
                                        <p:tgtEl>
                                          <p:spTgt spid="33"/>
                                        </p:tgtEl>
                                        <p:attrNameLst>
                                          <p:attrName>ppt_w</p:attrName>
                                        </p:attrNameLst>
                                      </p:cBhvr>
                                      <p:tavLst>
                                        <p:tav tm="0">
                                          <p:val>
                                            <p:fltVal val="0"/>
                                          </p:val>
                                        </p:tav>
                                        <p:tav tm="100000">
                                          <p:val>
                                            <p:strVal val="#ppt_w"/>
                                          </p:val>
                                        </p:tav>
                                      </p:tavLst>
                                    </p:anim>
                                    <p:anim calcmode="lin" valueType="num">
                                      <p:cBhvr>
                                        <p:cTn id="72" dur="1000" fill="hold"/>
                                        <p:tgtEl>
                                          <p:spTgt spid="33"/>
                                        </p:tgtEl>
                                        <p:attrNameLst>
                                          <p:attrName>ppt_h</p:attrName>
                                        </p:attrNameLst>
                                      </p:cBhvr>
                                      <p:tavLst>
                                        <p:tav tm="0">
                                          <p:val>
                                            <p:fltVal val="0"/>
                                          </p:val>
                                        </p:tav>
                                        <p:tav tm="100000">
                                          <p:val>
                                            <p:strVal val="#ppt_h"/>
                                          </p:val>
                                        </p:tav>
                                      </p:tavLst>
                                    </p:anim>
                                    <p:anim calcmode="lin" valueType="num">
                                      <p:cBhvr>
                                        <p:cTn id="73" dur="1000" fill="hold"/>
                                        <p:tgtEl>
                                          <p:spTgt spid="33"/>
                                        </p:tgtEl>
                                        <p:attrNameLst>
                                          <p:attrName>style.rotation</p:attrName>
                                        </p:attrNameLst>
                                      </p:cBhvr>
                                      <p:tavLst>
                                        <p:tav tm="0">
                                          <p:val>
                                            <p:fltVal val="90"/>
                                          </p:val>
                                        </p:tav>
                                        <p:tav tm="100000">
                                          <p:val>
                                            <p:fltVal val="0"/>
                                          </p:val>
                                        </p:tav>
                                      </p:tavLst>
                                    </p:anim>
                                    <p:animEffect transition="in" filter="fade">
                                      <p:cBhvr>
                                        <p:cTn id="74" dur="1000"/>
                                        <p:tgtEl>
                                          <p:spTgt spid="33"/>
                                        </p:tgtEl>
                                      </p:cBhvr>
                                    </p:animEffect>
                                  </p:childTnLst>
                                </p:cTn>
                              </p:par>
                              <p:par>
                                <p:cTn id="75" presetID="31" presetClass="entr" presetSubtype="0" fill="hold" nodeType="withEffect">
                                  <p:stCondLst>
                                    <p:cond delay="0"/>
                                  </p:stCondLst>
                                  <p:childTnLst>
                                    <p:set>
                                      <p:cBhvr>
                                        <p:cTn id="76" dur="1" fill="hold">
                                          <p:stCondLst>
                                            <p:cond delay="0"/>
                                          </p:stCondLst>
                                        </p:cTn>
                                        <p:tgtEl>
                                          <p:spTgt spid="48"/>
                                        </p:tgtEl>
                                        <p:attrNameLst>
                                          <p:attrName>style.visibility</p:attrName>
                                        </p:attrNameLst>
                                      </p:cBhvr>
                                      <p:to>
                                        <p:strVal val="visible"/>
                                      </p:to>
                                    </p:set>
                                    <p:anim calcmode="lin" valueType="num">
                                      <p:cBhvr>
                                        <p:cTn id="77" dur="1000" fill="hold"/>
                                        <p:tgtEl>
                                          <p:spTgt spid="48"/>
                                        </p:tgtEl>
                                        <p:attrNameLst>
                                          <p:attrName>ppt_w</p:attrName>
                                        </p:attrNameLst>
                                      </p:cBhvr>
                                      <p:tavLst>
                                        <p:tav tm="0">
                                          <p:val>
                                            <p:fltVal val="0"/>
                                          </p:val>
                                        </p:tav>
                                        <p:tav tm="100000">
                                          <p:val>
                                            <p:strVal val="#ppt_w"/>
                                          </p:val>
                                        </p:tav>
                                      </p:tavLst>
                                    </p:anim>
                                    <p:anim calcmode="lin" valueType="num">
                                      <p:cBhvr>
                                        <p:cTn id="78" dur="1000" fill="hold"/>
                                        <p:tgtEl>
                                          <p:spTgt spid="48"/>
                                        </p:tgtEl>
                                        <p:attrNameLst>
                                          <p:attrName>ppt_h</p:attrName>
                                        </p:attrNameLst>
                                      </p:cBhvr>
                                      <p:tavLst>
                                        <p:tav tm="0">
                                          <p:val>
                                            <p:fltVal val="0"/>
                                          </p:val>
                                        </p:tav>
                                        <p:tav tm="100000">
                                          <p:val>
                                            <p:strVal val="#ppt_h"/>
                                          </p:val>
                                        </p:tav>
                                      </p:tavLst>
                                    </p:anim>
                                    <p:anim calcmode="lin" valueType="num">
                                      <p:cBhvr>
                                        <p:cTn id="79" dur="1000" fill="hold"/>
                                        <p:tgtEl>
                                          <p:spTgt spid="48"/>
                                        </p:tgtEl>
                                        <p:attrNameLst>
                                          <p:attrName>style.rotation</p:attrName>
                                        </p:attrNameLst>
                                      </p:cBhvr>
                                      <p:tavLst>
                                        <p:tav tm="0">
                                          <p:val>
                                            <p:fltVal val="90"/>
                                          </p:val>
                                        </p:tav>
                                        <p:tav tm="100000">
                                          <p:val>
                                            <p:fltVal val="0"/>
                                          </p:val>
                                        </p:tav>
                                      </p:tavLst>
                                    </p:anim>
                                    <p:animEffect transition="in" filter="fade">
                                      <p:cBhvr>
                                        <p:cTn id="80"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31" grpId="1" animBg="1"/>
      <p:bldP spid="32" grpId="0" bldLvl="0" animBg="1"/>
      <p:bldP spid="32" grpId="1" animBg="1"/>
      <p:bldP spid="33" grpId="0" bldLvl="0" animBg="1"/>
      <p:bldP spid="33" grpId="1"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1" name="图片 10" descr="OIP-C (6)"/>
          <p:cNvPicPr>
            <a:picLocks noChangeAspect="1"/>
          </p:cNvPicPr>
          <p:nvPr/>
        </p:nvPicPr>
        <p:blipFill>
          <a:blip r:embed="rId1"/>
          <a:stretch>
            <a:fillRect/>
          </a:stretch>
        </p:blipFill>
        <p:spPr>
          <a:xfrm rot="480000" flipV="1">
            <a:off x="680720" y="3997325"/>
            <a:ext cx="8436610" cy="4086225"/>
          </a:xfrm>
          <a:prstGeom prst="rect">
            <a:avLst/>
          </a:prstGeom>
        </p:spPr>
      </p:pic>
      <p:grpSp>
        <p:nvGrpSpPr>
          <p:cNvPr id="2" name="组合 1"/>
          <p:cNvGrpSpPr/>
          <p:nvPr/>
        </p:nvGrpSpPr>
        <p:grpSpPr>
          <a:xfrm>
            <a:off x="163195" y="0"/>
            <a:ext cx="12192000" cy="6858000"/>
            <a:chOff x="0" y="-1"/>
            <a:chExt cx="19200" cy="10800"/>
          </a:xfrm>
        </p:grpSpPr>
        <p:pic>
          <p:nvPicPr>
            <p:cNvPr id="9" name="图片 8" descr="图层 28"/>
            <p:cNvPicPr>
              <a:picLocks noChangeAspect="1"/>
            </p:cNvPicPr>
            <p:nvPr/>
          </p:nvPicPr>
          <p:blipFill>
            <a:blip r:embed="rId2"/>
            <a:stretch>
              <a:fillRect/>
            </a:stretch>
          </p:blipFill>
          <p:spPr>
            <a:xfrm>
              <a:off x="0" y="-1"/>
              <a:ext cx="9830" cy="10801"/>
            </a:xfrm>
            <a:prstGeom prst="rect">
              <a:avLst/>
            </a:prstGeom>
          </p:spPr>
        </p:pic>
        <p:pic>
          <p:nvPicPr>
            <p:cNvPr id="12" name="图片 11" descr="图层 28"/>
            <p:cNvPicPr>
              <a:picLocks noChangeAspect="1"/>
            </p:cNvPicPr>
            <p:nvPr/>
          </p:nvPicPr>
          <p:blipFill>
            <a:blip r:embed="rId2"/>
            <a:stretch>
              <a:fillRect/>
            </a:stretch>
          </p:blipFill>
          <p:spPr>
            <a:xfrm rot="10800000">
              <a:off x="9830" y="-1"/>
              <a:ext cx="9370" cy="10801"/>
            </a:xfrm>
            <a:prstGeom prst="rect">
              <a:avLst/>
            </a:prstGeom>
          </p:spPr>
        </p:pic>
      </p:grpSp>
      <p:grpSp>
        <p:nvGrpSpPr>
          <p:cNvPr id="4" name="组合 3"/>
          <p:cNvGrpSpPr/>
          <p:nvPr/>
        </p:nvGrpSpPr>
        <p:grpSpPr>
          <a:xfrm>
            <a:off x="612140" y="0"/>
            <a:ext cx="11112500" cy="848995"/>
            <a:chOff x="964" y="0"/>
            <a:chExt cx="17500" cy="1548"/>
          </a:xfrm>
        </p:grpSpPr>
        <p:pic>
          <p:nvPicPr>
            <p:cNvPr id="3" name="图片 2" descr="51miz-E1137901-164BCB74"/>
            <p:cNvPicPr>
              <a:picLocks noChangeAspect="1"/>
            </p:cNvPicPr>
            <p:nvPr/>
          </p:nvPicPr>
          <p:blipFill>
            <a:blip r:embed="rId3"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zh-CN" altLang="en-US" sz="3600" b="1">
                  <a:solidFill>
                    <a:schemeClr val="tx1"/>
                  </a:solidFill>
                  <a:latin typeface="宋体" panose="02010600030101010101" pitchFamily="2" charset="-122"/>
                  <a:ea typeface="宋体" panose="02010600030101010101" pitchFamily="2" charset="-122"/>
                </a:rPr>
                <a:t>时政背景</a:t>
              </a:r>
              <a:endParaRPr lang="zh-CN" altLang="en-US" sz="3600" b="1">
                <a:solidFill>
                  <a:schemeClr val="tx1"/>
                </a:solidFill>
                <a:latin typeface="宋体" panose="02010600030101010101" pitchFamily="2" charset="-122"/>
                <a:ea typeface="宋体" panose="02010600030101010101" pitchFamily="2" charset="-122"/>
              </a:endParaRPr>
            </a:p>
          </p:txBody>
        </p:sp>
      </p:grpSp>
      <p:pic>
        <p:nvPicPr>
          <p:cNvPr id="7" name="图片 6" descr="OIP-C (6)"/>
          <p:cNvPicPr>
            <a:picLocks noChangeAspect="1"/>
          </p:cNvPicPr>
          <p:nvPr/>
        </p:nvPicPr>
        <p:blipFill>
          <a:blip r:embed="rId1"/>
          <a:stretch>
            <a:fillRect/>
          </a:stretch>
        </p:blipFill>
        <p:spPr>
          <a:xfrm rot="1380000" flipV="1">
            <a:off x="4942840" y="3736975"/>
            <a:ext cx="8436610" cy="4086225"/>
          </a:xfrm>
          <a:prstGeom prst="rect">
            <a:avLst/>
          </a:prstGeom>
        </p:spPr>
      </p:pic>
      <p:pic>
        <p:nvPicPr>
          <p:cNvPr id="8" name="图片 7" descr="OIP-C (6)"/>
          <p:cNvPicPr>
            <a:picLocks noChangeAspect="1"/>
          </p:cNvPicPr>
          <p:nvPr/>
        </p:nvPicPr>
        <p:blipFill>
          <a:blip r:embed="rId1"/>
          <a:stretch>
            <a:fillRect/>
          </a:stretch>
        </p:blipFill>
        <p:spPr>
          <a:xfrm rot="360000" flipV="1">
            <a:off x="4670425" y="3997325"/>
            <a:ext cx="8436610" cy="4086225"/>
          </a:xfrm>
          <a:prstGeom prst="rect">
            <a:avLst/>
          </a:prstGeom>
        </p:spPr>
      </p:pic>
      <p:pic>
        <p:nvPicPr>
          <p:cNvPr id="10" name="图片 9" descr="OIP-C (6)"/>
          <p:cNvPicPr>
            <a:picLocks noChangeAspect="1"/>
          </p:cNvPicPr>
          <p:nvPr/>
        </p:nvPicPr>
        <p:blipFill>
          <a:blip r:embed="rId1"/>
          <a:stretch>
            <a:fillRect/>
          </a:stretch>
        </p:blipFill>
        <p:spPr>
          <a:xfrm rot="1020000" flipV="1">
            <a:off x="4892675" y="4078605"/>
            <a:ext cx="8436610" cy="4086225"/>
          </a:xfrm>
          <a:prstGeom prst="rect">
            <a:avLst/>
          </a:prstGeom>
        </p:spPr>
      </p:pic>
      <p:sp>
        <p:nvSpPr>
          <p:cNvPr id="31" name="圆角矩形 30"/>
          <p:cNvSpPr/>
          <p:nvPr>
            <p:custDataLst>
              <p:tags r:id="rId4"/>
            </p:custDataLst>
          </p:nvPr>
        </p:nvSpPr>
        <p:spPr>
          <a:xfrm>
            <a:off x="437515" y="848995"/>
            <a:ext cx="11532870" cy="5833745"/>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l">
              <a:lnSpc>
                <a:spcPct val="100000"/>
              </a:lnSpc>
              <a:defRPr/>
            </a:pPr>
            <a:r>
              <a:rPr lang="en-US" altLang="zh-CN" sz="2800" b="1">
                <a:solidFill>
                  <a:schemeClr val="tx1"/>
                </a:solidFill>
                <a:latin typeface="华文楷体" panose="02010600040101010101" charset="-122"/>
                <a:ea typeface="华文楷体" panose="02010600040101010101" charset="-122"/>
                <a:cs typeface="华文楷体" panose="02010600040101010101" charset="-122"/>
              </a:rPr>
              <a:t>        </a:t>
            </a:r>
            <a:r>
              <a:rPr lang="en-US" altLang="zh-CN" sz="3200" b="1">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2026 年，我们站在两个重要的历史坐标点上：既是红军长征胜利 90 周年的光辉时刻，也是国家</a:t>
            </a:r>
            <a:r>
              <a:rPr lang="en-US" altLang="zh-CN" sz="3200" b="1">
                <a:solidFill>
                  <a:schemeClr val="tx1"/>
                </a:solidFill>
                <a:latin typeface="华文楷体" panose="02010600040101010101" charset="-122"/>
                <a:ea typeface="华文楷体" panose="02010600040101010101" charset="-122"/>
                <a:cs typeface="华文楷体" panose="02010600040101010101" charset="-122"/>
              </a:rPr>
              <a:t>“</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 十五五” 规划的开局之年。</a:t>
            </a:r>
            <a:endParaRPr lang="zh-CN" altLang="en-US" sz="3200" b="1">
              <a:solidFill>
                <a:schemeClr val="tx1"/>
              </a:solidFill>
              <a:latin typeface="华文楷体" panose="02010600040101010101" charset="-122"/>
              <a:ea typeface="华文楷体" panose="02010600040101010101" charset="-122"/>
              <a:cs typeface="华文楷体" panose="02010600040101010101" charset="-122"/>
            </a:endParaRPr>
          </a:p>
          <a:p>
            <a:pPr marL="0" indent="0" algn="l">
              <a:lnSpc>
                <a:spcPct val="100000"/>
              </a:lnSpc>
              <a:defRPr/>
            </a:pPr>
            <a:r>
              <a:rPr lang="en-US" altLang="zh-CN" sz="3200" b="1">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在这一年，我们聚焦于新质生产力的发展，推动科技创新、绿色发展与中外人文交流。</a:t>
            </a:r>
            <a:endParaRPr lang="zh-CN" altLang="en-US" sz="3200" b="1">
              <a:solidFill>
                <a:schemeClr val="tx1"/>
              </a:solidFill>
              <a:latin typeface="华文楷体" panose="02010600040101010101" charset="-122"/>
              <a:ea typeface="华文楷体" panose="02010600040101010101" charset="-122"/>
              <a:cs typeface="华文楷体" panose="02010600040101010101" charset="-122"/>
            </a:endParaRPr>
          </a:p>
          <a:p>
            <a:pPr marL="0" indent="0" algn="l">
              <a:lnSpc>
                <a:spcPct val="100000"/>
              </a:lnSpc>
              <a:defRPr/>
            </a:pPr>
            <a:r>
              <a:rPr lang="en-US" altLang="zh-CN" sz="3200" b="1">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本课将紧密围绕这一时代背景，融合“铭记红色历史、投身大国发展、勇担青年使命”三大思政主线，展开新学期的教学。</a:t>
            </a:r>
            <a:endParaRPr lang="zh-CN" altLang="en-US" sz="3200" b="1">
              <a:solidFill>
                <a:schemeClr val="tx1"/>
              </a:solidFill>
              <a:latin typeface="华文楷体" panose="02010600040101010101" charset="-122"/>
              <a:ea typeface="华文楷体" panose="02010600040101010101" charset="-122"/>
              <a:cs typeface="华文楷体" panose="02010600040101010101" charset="-122"/>
            </a:endParaRPr>
          </a:p>
          <a:p>
            <a:pPr marL="0" indent="0" algn="l">
              <a:lnSpc>
                <a:spcPct val="100000"/>
              </a:lnSpc>
              <a:defRPr/>
            </a:pPr>
            <a:r>
              <a:rPr lang="en-US" altLang="zh-CN" sz="3200" b="1">
                <a:solidFill>
                  <a:schemeClr val="tx1"/>
                </a:solidFill>
                <a:latin typeface="华文楷体" panose="02010600040101010101" charset="-122"/>
                <a:ea typeface="华文楷体" panose="02010600040101010101" charset="-122"/>
                <a:cs typeface="华文楷体" panose="02010600040101010101" charset="-122"/>
              </a:rPr>
              <a:t>        </a:t>
            </a:r>
            <a:r>
              <a:rPr lang="zh-CN" altLang="en-US" sz="3200" b="1">
                <a:solidFill>
                  <a:schemeClr val="tx1"/>
                </a:solidFill>
                <a:latin typeface="华文楷体" panose="02010600040101010101" charset="-122"/>
                <a:ea typeface="华文楷体" panose="02010600040101010101" charset="-122"/>
                <a:cs typeface="华文楷体" panose="02010600040101010101" charset="-122"/>
              </a:rPr>
              <a:t>让历史的厚重浸润课堂，让时代的使命指引方向，以此激励同学们以语言为桥，砥砺奔赴属于青年一代的壮阔新征程。</a:t>
            </a:r>
            <a:endParaRPr lang="zh-CN" altLang="en-US" sz="3200" b="1">
              <a:solidFill>
                <a:schemeClr val="tx1"/>
              </a:solidFill>
              <a:latin typeface="华文楷体" panose="02010600040101010101" charset="-122"/>
              <a:ea typeface="华文楷体" panose="02010600040101010101" charset="-122"/>
              <a:cs typeface="华文楷体" panose="02010600040101010101" charset="-122"/>
            </a:endParaRPr>
          </a:p>
        </p:txBody>
      </p:sp>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2000"/>
                                        <p:tgtEl>
                                          <p:spTgt spid="31"/>
                                        </p:tgtEl>
                                      </p:cBhvr>
                                    </p:animEffect>
                                    <p:anim calcmode="lin" valueType="num">
                                      <p:cBhvr>
                                        <p:cTn id="8" dur="2000" fill="hold"/>
                                        <p:tgtEl>
                                          <p:spTgt spid="31"/>
                                        </p:tgtEl>
                                        <p:attrNameLst>
                                          <p:attrName>ppt_w</p:attrName>
                                        </p:attrNameLst>
                                      </p:cBhvr>
                                      <p:tavLst>
                                        <p:tav tm="0" fmla="#ppt_w*sin(2.5*pi*$)">
                                          <p:val>
                                            <p:fltVal val="0"/>
                                          </p:val>
                                        </p:tav>
                                        <p:tav tm="100000">
                                          <p:val>
                                            <p:fltVal val="1"/>
                                          </p:val>
                                        </p:tav>
                                      </p:tavLst>
                                    </p:anim>
                                    <p:anim calcmode="lin" valueType="num">
                                      <p:cBhvr>
                                        <p:cTn id="9" dur="2000" fill="hold"/>
                                        <p:tgtEl>
                                          <p:spTgt spid="3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15" name="组合 14"/>
          <p:cNvGrpSpPr/>
          <p:nvPr/>
        </p:nvGrpSpPr>
        <p:grpSpPr>
          <a:xfrm>
            <a:off x="0" y="-635"/>
            <a:ext cx="12192000" cy="6858635"/>
            <a:chOff x="0" y="-1"/>
            <a:chExt cx="19200" cy="10801"/>
          </a:xfrm>
        </p:grpSpPr>
        <p:pic>
          <p:nvPicPr>
            <p:cNvPr id="9" name="图片 8" descr="图层 28"/>
            <p:cNvPicPr>
              <a:picLocks noChangeAspect="1"/>
            </p:cNvPicPr>
            <p:nvPr/>
          </p:nvPicPr>
          <p:blipFill>
            <a:blip r:embed="rId1"/>
            <a:stretch>
              <a:fillRect/>
            </a:stretch>
          </p:blipFill>
          <p:spPr>
            <a:xfrm>
              <a:off x="0" y="0"/>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sp>
        <p:nvSpPr>
          <p:cNvPr id="13" name="圆角矩形 12"/>
          <p:cNvSpPr/>
          <p:nvPr/>
        </p:nvSpPr>
        <p:spPr>
          <a:xfrm>
            <a:off x="3964940" y="193675"/>
            <a:ext cx="4471670" cy="659765"/>
          </a:xfrm>
          <a:prstGeom prst="roundRect">
            <a:avLst/>
          </a:prstGeom>
          <a:gradFill>
            <a:gsLst>
              <a:gs pos="0">
                <a:srgbClr val="89E1EE"/>
              </a:gs>
              <a:gs pos="100000">
                <a:srgbClr val="FFC3D4"/>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zh-CN" altLang="en-US" sz="3200" b="1">
                <a:solidFill>
                  <a:schemeClr val="tx1"/>
                </a:solidFill>
                <a:latin typeface="宋体" panose="02010600030101010101" pitchFamily="2" charset="-122"/>
                <a:ea typeface="宋体" panose="02010600030101010101" pitchFamily="2" charset="-122"/>
              </a:rPr>
              <a:t>主要教学内容</a:t>
            </a:r>
            <a:endParaRPr lang="zh-CN" altLang="en-US" sz="3200" b="1">
              <a:solidFill>
                <a:schemeClr val="tx1"/>
              </a:solidFill>
              <a:latin typeface="宋体" panose="02010600030101010101" pitchFamily="2" charset="-122"/>
              <a:ea typeface="宋体" panose="02010600030101010101" pitchFamily="2" charset="-122"/>
            </a:endParaRPr>
          </a:p>
        </p:txBody>
      </p:sp>
      <p:sp>
        <p:nvSpPr>
          <p:cNvPr id="20" name="Freeform 19"/>
          <p:cNvSpPr/>
          <p:nvPr>
            <p:custDataLst>
              <p:tags r:id="rId2"/>
            </p:custDataLst>
          </p:nvPr>
        </p:nvSpPr>
        <p:spPr bwMode="auto">
          <a:xfrm>
            <a:off x="3954610" y="1210349"/>
            <a:ext cx="2078492" cy="3110640"/>
          </a:xfrm>
          <a:custGeom>
            <a:avLst/>
            <a:gdLst>
              <a:gd name="T0" fmla="*/ 0 w 701"/>
              <a:gd name="T1" fmla="*/ 701 h 1049"/>
              <a:gd name="T2" fmla="*/ 93 w 701"/>
              <a:gd name="T3" fmla="*/ 1049 h 1049"/>
              <a:gd name="T4" fmla="*/ 96 w 701"/>
              <a:gd name="T5" fmla="*/ 1049 h 1049"/>
              <a:gd name="T6" fmla="*/ 701 w 701"/>
              <a:gd name="T7" fmla="*/ 699 h 1049"/>
              <a:gd name="T8" fmla="*/ 701 w 701"/>
              <a:gd name="T9" fmla="*/ 0 h 1049"/>
              <a:gd name="T10" fmla="*/ 0 w 701"/>
              <a:gd name="T11" fmla="*/ 701 h 1049"/>
            </a:gdLst>
            <a:ahLst/>
            <a:cxnLst>
              <a:cxn ang="0">
                <a:pos x="T0" y="T1"/>
              </a:cxn>
              <a:cxn ang="0">
                <a:pos x="T2" y="T3"/>
              </a:cxn>
              <a:cxn ang="0">
                <a:pos x="T4" y="T5"/>
              </a:cxn>
              <a:cxn ang="0">
                <a:pos x="T6" y="T7"/>
              </a:cxn>
              <a:cxn ang="0">
                <a:pos x="T8" y="T9"/>
              </a:cxn>
              <a:cxn ang="0">
                <a:pos x="T10" y="T11"/>
              </a:cxn>
            </a:cxnLst>
            <a:rect l="0" t="0" r="r" b="b"/>
            <a:pathLst>
              <a:path w="701" h="1049">
                <a:moveTo>
                  <a:pt x="0" y="701"/>
                </a:moveTo>
                <a:cubicBezTo>
                  <a:pt x="0" y="827"/>
                  <a:pt x="34" y="946"/>
                  <a:pt x="93" y="1049"/>
                </a:cubicBezTo>
                <a:cubicBezTo>
                  <a:pt x="96" y="1049"/>
                  <a:pt x="96" y="1049"/>
                  <a:pt x="96" y="1049"/>
                </a:cubicBezTo>
                <a:cubicBezTo>
                  <a:pt x="701" y="699"/>
                  <a:pt x="701" y="699"/>
                  <a:pt x="701" y="699"/>
                </a:cubicBezTo>
                <a:cubicBezTo>
                  <a:pt x="701" y="0"/>
                  <a:pt x="701" y="0"/>
                  <a:pt x="701" y="0"/>
                </a:cubicBezTo>
                <a:cubicBezTo>
                  <a:pt x="314" y="0"/>
                  <a:pt x="0" y="314"/>
                  <a:pt x="0" y="701"/>
                </a:cubicBezTo>
                <a:close/>
              </a:path>
            </a:pathLst>
          </a:custGeom>
          <a:gradFill>
            <a:gsLst>
              <a:gs pos="70000">
                <a:srgbClr val="D0A1F2"/>
              </a:gs>
              <a:gs pos="0">
                <a:srgbClr val="F5EEFE"/>
              </a:gs>
            </a:gsLst>
            <a:path path="circle">
              <a:fillToRect t="100000" r="100000"/>
            </a:path>
            <a:tileRect l="-100000" b="-100000"/>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21" name="Freeform 20"/>
          <p:cNvSpPr/>
          <p:nvPr>
            <p:custDataLst>
              <p:tags r:id="rId3"/>
            </p:custDataLst>
          </p:nvPr>
        </p:nvSpPr>
        <p:spPr bwMode="auto">
          <a:xfrm>
            <a:off x="4238557" y="3283162"/>
            <a:ext cx="3593350" cy="2372378"/>
          </a:xfrm>
          <a:custGeom>
            <a:avLst/>
            <a:gdLst>
              <a:gd name="T0" fmla="*/ 957 w 1212"/>
              <a:gd name="T1" fmla="*/ 606 h 800"/>
              <a:gd name="T2" fmla="*/ 1212 w 1212"/>
              <a:gd name="T3" fmla="*/ 352 h 800"/>
              <a:gd name="T4" fmla="*/ 1210 w 1212"/>
              <a:gd name="T5" fmla="*/ 350 h 800"/>
              <a:gd name="T6" fmla="*/ 605 w 1212"/>
              <a:gd name="T7" fmla="*/ 0 h 800"/>
              <a:gd name="T8" fmla="*/ 0 w 1212"/>
              <a:gd name="T9" fmla="*/ 350 h 800"/>
              <a:gd name="T10" fmla="*/ 957 w 1212"/>
              <a:gd name="T11" fmla="*/ 606 h 800"/>
            </a:gdLst>
            <a:ahLst/>
            <a:cxnLst>
              <a:cxn ang="0">
                <a:pos x="T0" y="T1"/>
              </a:cxn>
              <a:cxn ang="0">
                <a:pos x="T2" y="T3"/>
              </a:cxn>
              <a:cxn ang="0">
                <a:pos x="T4" y="T5"/>
              </a:cxn>
              <a:cxn ang="0">
                <a:pos x="T6" y="T7"/>
              </a:cxn>
              <a:cxn ang="0">
                <a:pos x="T8" y="T9"/>
              </a:cxn>
              <a:cxn ang="0">
                <a:pos x="T10" y="T11"/>
              </a:cxn>
            </a:cxnLst>
            <a:rect l="0" t="0" r="r" b="b"/>
            <a:pathLst>
              <a:path w="1212" h="800">
                <a:moveTo>
                  <a:pt x="957" y="606"/>
                </a:moveTo>
                <a:cubicBezTo>
                  <a:pt x="1066" y="543"/>
                  <a:pt x="1152" y="454"/>
                  <a:pt x="1212" y="352"/>
                </a:cubicBezTo>
                <a:cubicBezTo>
                  <a:pt x="1210" y="350"/>
                  <a:pt x="1210" y="350"/>
                  <a:pt x="1210" y="350"/>
                </a:cubicBezTo>
                <a:cubicBezTo>
                  <a:pt x="1210" y="350"/>
                  <a:pt x="605" y="0"/>
                  <a:pt x="605" y="0"/>
                </a:cubicBezTo>
                <a:cubicBezTo>
                  <a:pt x="0" y="350"/>
                  <a:pt x="0" y="350"/>
                  <a:pt x="0" y="350"/>
                </a:cubicBezTo>
                <a:cubicBezTo>
                  <a:pt x="193" y="685"/>
                  <a:pt x="622" y="800"/>
                  <a:pt x="957" y="606"/>
                </a:cubicBezTo>
                <a:close/>
              </a:path>
            </a:pathLst>
          </a:cu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22" name="Freeform 21"/>
          <p:cNvSpPr/>
          <p:nvPr>
            <p:custDataLst>
              <p:tags r:id="rId4"/>
            </p:custDataLst>
          </p:nvPr>
        </p:nvSpPr>
        <p:spPr bwMode="auto">
          <a:xfrm>
            <a:off x="6033102" y="1204670"/>
            <a:ext cx="2368118" cy="3116319"/>
          </a:xfrm>
          <a:custGeom>
            <a:avLst/>
            <a:gdLst>
              <a:gd name="T0" fmla="*/ 349 w 799"/>
              <a:gd name="T1" fmla="*/ 94 h 1051"/>
              <a:gd name="T2" fmla="*/ 1 w 799"/>
              <a:gd name="T3" fmla="*/ 0 h 1051"/>
              <a:gd name="T4" fmla="*/ 0 w 799"/>
              <a:gd name="T5" fmla="*/ 2 h 1051"/>
              <a:gd name="T6" fmla="*/ 0 w 799"/>
              <a:gd name="T7" fmla="*/ 701 h 1051"/>
              <a:gd name="T8" fmla="*/ 605 w 799"/>
              <a:gd name="T9" fmla="*/ 1051 h 1051"/>
              <a:gd name="T10" fmla="*/ 349 w 799"/>
              <a:gd name="T11" fmla="*/ 94 h 1051"/>
            </a:gdLst>
            <a:ahLst/>
            <a:cxnLst>
              <a:cxn ang="0">
                <a:pos x="T0" y="T1"/>
              </a:cxn>
              <a:cxn ang="0">
                <a:pos x="T2" y="T3"/>
              </a:cxn>
              <a:cxn ang="0">
                <a:pos x="T4" y="T5"/>
              </a:cxn>
              <a:cxn ang="0">
                <a:pos x="T6" y="T7"/>
              </a:cxn>
              <a:cxn ang="0">
                <a:pos x="T8" y="T9"/>
              </a:cxn>
              <a:cxn ang="0">
                <a:pos x="T10" y="T11"/>
              </a:cxn>
            </a:cxnLst>
            <a:rect l="0" t="0" r="r" b="b"/>
            <a:pathLst>
              <a:path w="799" h="1051">
                <a:moveTo>
                  <a:pt x="349" y="94"/>
                </a:moveTo>
                <a:cubicBezTo>
                  <a:pt x="239" y="30"/>
                  <a:pt x="120" y="0"/>
                  <a:pt x="1" y="0"/>
                </a:cubicBezTo>
                <a:cubicBezTo>
                  <a:pt x="0" y="2"/>
                  <a:pt x="0" y="2"/>
                  <a:pt x="0" y="2"/>
                </a:cubicBezTo>
                <a:cubicBezTo>
                  <a:pt x="0" y="2"/>
                  <a:pt x="0" y="701"/>
                  <a:pt x="0" y="701"/>
                </a:cubicBezTo>
                <a:cubicBezTo>
                  <a:pt x="605" y="1051"/>
                  <a:pt x="605" y="1051"/>
                  <a:pt x="605" y="1051"/>
                </a:cubicBezTo>
                <a:cubicBezTo>
                  <a:pt x="799" y="716"/>
                  <a:pt x="684" y="287"/>
                  <a:pt x="349" y="94"/>
                </a:cubicBezTo>
                <a:close/>
              </a:path>
            </a:pathLst>
          </a:custGeom>
          <a:gradFill>
            <a:gsLst>
              <a:gs pos="0">
                <a:srgbClr val="FEF6F6"/>
              </a:gs>
              <a:gs pos="96000">
                <a:srgbClr val="F191AE"/>
              </a:gs>
            </a:gsLst>
            <a:lin ang="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grpSp>
        <p:nvGrpSpPr>
          <p:cNvPr id="4" name="Group 3"/>
          <p:cNvGrpSpPr/>
          <p:nvPr>
            <p:custDataLst>
              <p:tags r:id="rId5"/>
            </p:custDataLst>
          </p:nvPr>
        </p:nvGrpSpPr>
        <p:grpSpPr>
          <a:xfrm>
            <a:off x="5586077" y="1052836"/>
            <a:ext cx="856101" cy="1094616"/>
            <a:chOff x="5523847" y="1971046"/>
            <a:chExt cx="856101" cy="1094616"/>
          </a:xfrm>
        </p:grpSpPr>
        <p:sp>
          <p:nvSpPr>
            <p:cNvPr id="23" name="Freeform 22"/>
            <p:cNvSpPr/>
            <p:nvPr>
              <p:custDataLst>
                <p:tags r:id="rId6"/>
              </p:custDataLst>
            </p:nvPr>
          </p:nvSpPr>
          <p:spPr bwMode="auto">
            <a:xfrm>
              <a:off x="5523847" y="1971046"/>
              <a:ext cx="856101" cy="1094616"/>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2" name="Inhaltsplatzhalter 4"/>
            <p:cNvSpPr txBox="1"/>
            <p:nvPr>
              <p:custDataLst>
                <p:tags r:id="rId7"/>
              </p:custDataLst>
            </p:nvPr>
          </p:nvSpPr>
          <p:spPr>
            <a:xfrm>
              <a:off x="5587009" y="2181953"/>
              <a:ext cx="717228" cy="49212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200" b="1" dirty="0">
                  <a:solidFill>
                    <a:schemeClr val="bg1">
                      <a:lumMod val="50000"/>
                    </a:schemeClr>
                  </a:solidFill>
                  <a:latin typeface="宋体" panose="02010600030101010101" pitchFamily="2" charset="-122"/>
                  <a:ea typeface="宋体" panose="02010600030101010101" pitchFamily="2" charset="-122"/>
                </a:rPr>
                <a:t>01</a:t>
              </a:r>
              <a:endParaRPr lang="en-US" sz="3200" b="1" dirty="0">
                <a:solidFill>
                  <a:schemeClr val="bg1">
                    <a:lumMod val="50000"/>
                  </a:schemeClr>
                </a:solidFill>
                <a:latin typeface="宋体" panose="02010600030101010101" pitchFamily="2" charset="-122"/>
                <a:ea typeface="宋体" panose="02010600030101010101" pitchFamily="2" charset="-122"/>
              </a:endParaRPr>
            </a:p>
          </p:txBody>
        </p:sp>
      </p:grpSp>
      <p:sp>
        <p:nvSpPr>
          <p:cNvPr id="5" name="Freeform 22"/>
          <p:cNvSpPr/>
          <p:nvPr>
            <p:custDataLst>
              <p:tags r:id="rId8"/>
            </p:custDataLst>
          </p:nvPr>
        </p:nvSpPr>
        <p:spPr bwMode="auto">
          <a:xfrm rot="7380000">
            <a:off x="7037070" y="3628390"/>
            <a:ext cx="855980" cy="1094740"/>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grpSp>
        <p:nvGrpSpPr>
          <p:cNvPr id="7" name="Group 3"/>
          <p:cNvGrpSpPr/>
          <p:nvPr>
            <p:custDataLst>
              <p:tags r:id="rId9"/>
            </p:custDataLst>
          </p:nvPr>
        </p:nvGrpSpPr>
        <p:grpSpPr>
          <a:xfrm rot="14160000">
            <a:off x="4118592" y="3624586"/>
            <a:ext cx="856101" cy="1094616"/>
            <a:chOff x="5523847" y="1971046"/>
            <a:chExt cx="856101" cy="1094616"/>
          </a:xfrm>
        </p:grpSpPr>
        <p:sp>
          <p:nvSpPr>
            <p:cNvPr id="8" name="Freeform 22"/>
            <p:cNvSpPr/>
            <p:nvPr>
              <p:custDataLst>
                <p:tags r:id="rId10"/>
              </p:custDataLst>
            </p:nvPr>
          </p:nvSpPr>
          <p:spPr bwMode="auto">
            <a:xfrm>
              <a:off x="5523847" y="1971046"/>
              <a:ext cx="856101" cy="1094616"/>
            </a:xfrm>
            <a:custGeom>
              <a:avLst/>
              <a:gdLst>
                <a:gd name="T0" fmla="*/ 289 w 289"/>
                <a:gd name="T1" fmla="*/ 43 h 369"/>
                <a:gd name="T2" fmla="*/ 289 w 289"/>
                <a:gd name="T3" fmla="*/ 42 h 369"/>
                <a:gd name="T4" fmla="*/ 244 w 289"/>
                <a:gd name="T5" fmla="*/ 0 h 369"/>
                <a:gd name="T6" fmla="*/ 62 w 289"/>
                <a:gd name="T7" fmla="*/ 0 h 369"/>
                <a:gd name="T8" fmla="*/ 17 w 289"/>
                <a:gd name="T9" fmla="*/ 38 h 369"/>
                <a:gd name="T10" fmla="*/ 17 w 289"/>
                <a:gd name="T11" fmla="*/ 38 h 369"/>
                <a:gd name="T12" fmla="*/ 17 w 289"/>
                <a:gd name="T13" fmla="*/ 275 h 369"/>
                <a:gd name="T14" fmla="*/ 0 w 289"/>
                <a:gd name="T15" fmla="*/ 275 h 369"/>
                <a:gd name="T16" fmla="*/ 144 w 289"/>
                <a:gd name="T17" fmla="*/ 369 h 369"/>
                <a:gd name="T18" fmla="*/ 287 w 289"/>
                <a:gd name="T19" fmla="*/ 275 h 369"/>
                <a:gd name="T20" fmla="*/ 270 w 289"/>
                <a:gd name="T21" fmla="*/ 275 h 369"/>
                <a:gd name="T22" fmla="*/ 270 w 289"/>
                <a:gd name="T23" fmla="*/ 39 h 369"/>
                <a:gd name="T24" fmla="*/ 289 w 289"/>
                <a:gd name="T25" fmla="*/ 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89" h="369">
                  <a:moveTo>
                    <a:pt x="289" y="43"/>
                  </a:moveTo>
                  <a:cubicBezTo>
                    <a:pt x="289" y="42"/>
                    <a:pt x="289" y="42"/>
                    <a:pt x="289" y="42"/>
                  </a:cubicBezTo>
                  <a:cubicBezTo>
                    <a:pt x="289" y="18"/>
                    <a:pt x="269" y="0"/>
                    <a:pt x="244" y="0"/>
                  </a:cubicBezTo>
                  <a:cubicBezTo>
                    <a:pt x="62" y="0"/>
                    <a:pt x="62" y="0"/>
                    <a:pt x="62" y="0"/>
                  </a:cubicBezTo>
                  <a:cubicBezTo>
                    <a:pt x="38" y="0"/>
                    <a:pt x="19" y="16"/>
                    <a:pt x="17" y="38"/>
                  </a:cubicBezTo>
                  <a:cubicBezTo>
                    <a:pt x="17" y="38"/>
                    <a:pt x="17" y="38"/>
                    <a:pt x="17" y="38"/>
                  </a:cubicBezTo>
                  <a:cubicBezTo>
                    <a:pt x="17" y="275"/>
                    <a:pt x="17" y="275"/>
                    <a:pt x="17" y="275"/>
                  </a:cubicBezTo>
                  <a:cubicBezTo>
                    <a:pt x="0" y="275"/>
                    <a:pt x="0" y="275"/>
                    <a:pt x="0" y="275"/>
                  </a:cubicBezTo>
                  <a:cubicBezTo>
                    <a:pt x="144" y="369"/>
                    <a:pt x="144" y="369"/>
                    <a:pt x="144" y="369"/>
                  </a:cubicBezTo>
                  <a:cubicBezTo>
                    <a:pt x="287" y="275"/>
                    <a:pt x="287" y="275"/>
                    <a:pt x="287" y="275"/>
                  </a:cubicBezTo>
                  <a:cubicBezTo>
                    <a:pt x="270" y="275"/>
                    <a:pt x="270" y="275"/>
                    <a:pt x="270" y="275"/>
                  </a:cubicBezTo>
                  <a:cubicBezTo>
                    <a:pt x="270" y="39"/>
                    <a:pt x="270" y="39"/>
                    <a:pt x="270" y="39"/>
                  </a:cubicBezTo>
                  <a:cubicBezTo>
                    <a:pt x="277" y="41"/>
                    <a:pt x="283" y="42"/>
                    <a:pt x="289" y="43"/>
                  </a:cubicBezTo>
                  <a:close/>
                </a:path>
              </a:pathLst>
            </a:custGeom>
            <a:gradFill>
              <a:gsLst>
                <a:gs pos="9000">
                  <a:srgbClr val="D8AD80"/>
                </a:gs>
                <a:gs pos="100000">
                  <a:srgbClr val="F5E8DC"/>
                </a:gs>
              </a:gsLst>
              <a:lin ang="162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lIns="91440" tIns="45720" rIns="91440" bIns="45720" numCol="1" spcCol="0" rtlCol="0" fromWordArt="0" anchor="ctr" anchorCtr="0" forceAA="0" compatLnSpc="1">
              <a:noAutofit/>
            </a:bodyPr>
            <a:lstStyle/>
            <a:p>
              <a:pPr lvl="0" algn="ctr" defTabSz="914400">
                <a:buClrTx/>
                <a:buSzTx/>
                <a:buFontTx/>
              </a:pPr>
              <a:endParaRPr lang="zh-CN" altLang="en-US">
                <a:sym typeface="+mn-ea"/>
              </a:endParaRPr>
            </a:p>
          </p:txBody>
        </p:sp>
        <p:sp>
          <p:nvSpPr>
            <p:cNvPr id="10" name="Inhaltsplatzhalter 4"/>
            <p:cNvSpPr txBox="1"/>
            <p:nvPr>
              <p:custDataLst>
                <p:tags r:id="rId11"/>
              </p:custDataLst>
            </p:nvPr>
          </p:nvSpPr>
          <p:spPr>
            <a:xfrm>
              <a:off x="5587009" y="2274345"/>
              <a:ext cx="717228" cy="307340"/>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endParaRPr lang="en-US" sz="2000" dirty="0">
                <a:solidFill>
                  <a:schemeClr val="bg1">
                    <a:lumMod val="50000"/>
                  </a:schemeClr>
                </a:solidFill>
                <a:latin typeface="+mn-lt"/>
              </a:endParaRPr>
            </a:p>
          </p:txBody>
        </p:sp>
      </p:grpSp>
      <p:sp>
        <p:nvSpPr>
          <p:cNvPr id="14" name="Inhaltsplatzhalter 4"/>
          <p:cNvSpPr txBox="1"/>
          <p:nvPr>
            <p:custDataLst>
              <p:tags r:id="rId12"/>
            </p:custDataLst>
          </p:nvPr>
        </p:nvSpPr>
        <p:spPr>
          <a:xfrm rot="1800000">
            <a:off x="7175786" y="3916288"/>
            <a:ext cx="717228" cy="49212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200" dirty="0">
                <a:solidFill>
                  <a:schemeClr val="bg1">
                    <a:lumMod val="50000"/>
                  </a:schemeClr>
                </a:solidFill>
                <a:latin typeface="宋体" panose="02010600030101010101" pitchFamily="2" charset="-122"/>
                <a:ea typeface="宋体" panose="02010600030101010101" pitchFamily="2" charset="-122"/>
              </a:rPr>
              <a:t>02</a:t>
            </a:r>
            <a:endParaRPr lang="en-US" sz="3200" dirty="0">
              <a:solidFill>
                <a:schemeClr val="bg1">
                  <a:lumMod val="50000"/>
                </a:schemeClr>
              </a:solidFill>
              <a:latin typeface="宋体" panose="02010600030101010101" pitchFamily="2" charset="-122"/>
              <a:ea typeface="宋体" panose="02010600030101010101" pitchFamily="2" charset="-122"/>
            </a:endParaRPr>
          </a:p>
        </p:txBody>
      </p:sp>
      <p:sp>
        <p:nvSpPr>
          <p:cNvPr id="11" name="Inhaltsplatzhalter 4"/>
          <p:cNvSpPr txBox="1"/>
          <p:nvPr>
            <p:custDataLst>
              <p:tags r:id="rId13"/>
            </p:custDataLst>
          </p:nvPr>
        </p:nvSpPr>
        <p:spPr>
          <a:xfrm rot="3000000">
            <a:off x="4025551" y="3983598"/>
            <a:ext cx="717228" cy="492125"/>
          </a:xfrm>
          <a:prstGeom prst="rect">
            <a:avLst/>
          </a:prstGeom>
        </p:spPr>
        <p:txBody>
          <a:bodyPr wrap="square" lIns="0" tIns="0" rIns="0" bIns="0" anchor="ctr">
            <a:spAutoFit/>
          </a:bodyPr>
          <a:lstStyle>
            <a:lvl1pPr marL="273050" indent="-273050" algn="l" defTabSz="913765"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charset="0"/>
                <a:ea typeface="+mn-ea"/>
                <a:cs typeface="+mn-cs"/>
              </a:defRPr>
            </a:lvl1pPr>
            <a:lvl2pPr marL="807720" indent="-273050" algn="l" defTabSz="913765"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charset="0"/>
                <a:ea typeface="+mn-ea"/>
                <a:cs typeface="+mn-cs"/>
              </a:defRPr>
            </a:lvl2pPr>
            <a:lvl3pPr marL="1080770" indent="-177800" algn="l" defTabSz="913765"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charset="0"/>
                <a:ea typeface="+mn-ea"/>
                <a:cs typeface="+mn-cs"/>
              </a:defRPr>
            </a:lvl3pPr>
            <a:lvl4pPr marL="1436370" indent="-17780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4pPr>
            <a:lvl5pPr marL="1793240" indent="-179070" algn="l" defTabSz="913765"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charset="0"/>
                <a:ea typeface="+mn-ea"/>
                <a:cs typeface="+mn-cs"/>
              </a:defRPr>
            </a:lvl5pPr>
            <a:lvl6pPr marL="25139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3765"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200" b="1" dirty="0">
                <a:solidFill>
                  <a:schemeClr val="bg1">
                    <a:lumMod val="50000"/>
                  </a:schemeClr>
                </a:solidFill>
                <a:latin typeface="宋体" panose="02010600030101010101" pitchFamily="2" charset="-122"/>
                <a:ea typeface="宋体" panose="02010600030101010101" pitchFamily="2" charset="-122"/>
              </a:rPr>
              <a:t>03</a:t>
            </a:r>
            <a:endParaRPr lang="en-US" sz="3200" dirty="0">
              <a:solidFill>
                <a:schemeClr val="bg1">
                  <a:lumMod val="50000"/>
                </a:schemeClr>
              </a:solidFill>
              <a:latin typeface="宋体" panose="02010600030101010101" pitchFamily="2" charset="-122"/>
              <a:ea typeface="宋体" panose="02010600030101010101" pitchFamily="2" charset="-122"/>
            </a:endParaRPr>
          </a:p>
        </p:txBody>
      </p:sp>
      <p:sp>
        <p:nvSpPr>
          <p:cNvPr id="6" name="文本框 5"/>
          <p:cNvSpPr txBox="1"/>
          <p:nvPr>
            <p:custDataLst>
              <p:tags r:id="rId14"/>
            </p:custDataLst>
          </p:nvPr>
        </p:nvSpPr>
        <p:spPr>
          <a:xfrm>
            <a:off x="5073015" y="4140835"/>
            <a:ext cx="1868805"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rPr>
              <a:t>学习规划</a:t>
            </a:r>
            <a:endParaRPr lang="zh-CN" altLang="en-US" sz="2800" b="1">
              <a:latin typeface="宋体" panose="02010600030101010101" pitchFamily="2" charset="-122"/>
              <a:ea typeface="宋体" panose="02010600030101010101" pitchFamily="2" charset="-122"/>
            </a:endParaRPr>
          </a:p>
        </p:txBody>
      </p:sp>
      <p:sp>
        <p:nvSpPr>
          <p:cNvPr id="16" name="文本框 15"/>
          <p:cNvSpPr txBox="1"/>
          <p:nvPr>
            <p:custDataLst>
              <p:tags r:id="rId15"/>
            </p:custDataLst>
          </p:nvPr>
        </p:nvSpPr>
        <p:spPr>
          <a:xfrm>
            <a:off x="6033135" y="2572385"/>
            <a:ext cx="1868805"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rPr>
              <a:t>文化意识</a:t>
            </a:r>
            <a:endParaRPr lang="zh-CN" altLang="en-US" sz="2800" b="1">
              <a:latin typeface="宋体" panose="02010600030101010101" pitchFamily="2" charset="-122"/>
              <a:ea typeface="宋体" panose="02010600030101010101" pitchFamily="2" charset="-122"/>
            </a:endParaRPr>
          </a:p>
        </p:txBody>
      </p:sp>
      <p:sp>
        <p:nvSpPr>
          <p:cNvPr id="17" name="文本框 16"/>
          <p:cNvSpPr txBox="1"/>
          <p:nvPr>
            <p:custDataLst>
              <p:tags r:id="rId16"/>
            </p:custDataLst>
          </p:nvPr>
        </p:nvSpPr>
        <p:spPr>
          <a:xfrm>
            <a:off x="4186555" y="2581275"/>
            <a:ext cx="1868805" cy="521970"/>
          </a:xfrm>
          <a:prstGeom prst="rect">
            <a:avLst/>
          </a:prstGeom>
          <a:noFill/>
        </p:spPr>
        <p:txBody>
          <a:bodyPr wrap="square" rtlCol="0">
            <a:spAutoFit/>
          </a:bodyPr>
          <a:p>
            <a:pPr algn="ctr"/>
            <a:r>
              <a:rPr lang="zh-CN" altLang="en-US" sz="2800" b="1">
                <a:latin typeface="宋体" panose="02010600030101010101" pitchFamily="2" charset="-122"/>
                <a:ea typeface="宋体" panose="02010600030101010101" pitchFamily="2" charset="-122"/>
              </a:rPr>
              <a:t>语言能力</a:t>
            </a:r>
            <a:endParaRPr lang="zh-CN" altLang="en-US" sz="2800" b="1">
              <a:latin typeface="宋体" panose="02010600030101010101" pitchFamily="2" charset="-122"/>
              <a:ea typeface="宋体" panose="02010600030101010101" pitchFamily="2" charset="-122"/>
            </a:endParaRPr>
          </a:p>
        </p:txBody>
      </p:sp>
      <p:pic>
        <p:nvPicPr>
          <p:cNvPr id="5124" name="图片 6" descr="logo横版 png"/>
          <p:cNvPicPr>
            <a:picLocks noChangeAspect="1"/>
          </p:cNvPicPr>
          <p:nvPr userDrawn="1"/>
        </p:nvPicPr>
        <p:blipFill>
          <a:blip r:embed="rId17"/>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par>
                                <p:cTn id="8" presetID="22" presetClass="exit" presetSubtype="4" fill="hold" grpId="1" nodeType="withEffect">
                                  <p:stCondLst>
                                    <p:cond delay="0"/>
                                  </p:stCondLst>
                                  <p:childTnLst>
                                    <p:animEffect transition="out" filter="wipe(down)">
                                      <p:cBhvr>
                                        <p:cTn id="9" dur="500"/>
                                        <p:tgtEl>
                                          <p:spTgt spid="22"/>
                                        </p:tgtEl>
                                      </p:cBhvr>
                                    </p:animEffect>
                                    <p:set>
                                      <p:cBhvr>
                                        <p:cTn id="10" dur="1" fill="hold">
                                          <p:stCondLst>
                                            <p:cond delay="499"/>
                                          </p:stCondLst>
                                        </p:cTn>
                                        <p:tgtEl>
                                          <p:spTgt spid="22"/>
                                        </p:tgtEl>
                                        <p:attrNameLst>
                                          <p:attrName>style.visibility</p:attrName>
                                        </p:attrNameLst>
                                      </p:cBhvr>
                                      <p:to>
                                        <p:strVal val="hidden"/>
                                      </p:to>
                                    </p:set>
                                  </p:childTnLst>
                                </p:cTn>
                              </p:par>
                              <p:par>
                                <p:cTn id="11" presetID="22" presetClass="exit" presetSubtype="4" fill="hold" grpId="0" nodeType="withEffect">
                                  <p:stCondLst>
                                    <p:cond delay="0"/>
                                  </p:stCondLst>
                                  <p:childTnLst>
                                    <p:animEffect transition="out" filter="wipe(down)">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par>
                                <p:cTn id="14" presetID="22" presetClass="exit" presetSubtype="4" fill="hold" grpId="0" nodeType="withEffect">
                                  <p:stCondLst>
                                    <p:cond delay="0"/>
                                  </p:stCondLst>
                                  <p:childTnLst>
                                    <p:animEffect transition="out" filter="wipe(down)">
                                      <p:cBhvr>
                                        <p:cTn id="15" dur="500"/>
                                        <p:tgtEl>
                                          <p:spTgt spid="6"/>
                                        </p:tgtEl>
                                      </p:cBhvr>
                                    </p:animEffect>
                                    <p:set>
                                      <p:cBhvr>
                                        <p:cTn id="16" dur="1" fill="hold">
                                          <p:stCondLst>
                                            <p:cond delay="499"/>
                                          </p:stCondLst>
                                        </p:cTn>
                                        <p:tgtEl>
                                          <p:spTgt spid="6"/>
                                        </p:tgtEl>
                                        <p:attrNameLst>
                                          <p:attrName>style.visibility</p:attrName>
                                        </p:attrNameLst>
                                      </p:cBhvr>
                                      <p:to>
                                        <p:strVal val="hidden"/>
                                      </p:to>
                                    </p:set>
                                  </p:childTnLst>
                                </p:cTn>
                              </p:par>
                              <p:par>
                                <p:cTn id="17" presetID="22" presetClass="exit" presetSubtype="4" fill="hold" grpId="1" nodeType="withEffect">
                                  <p:stCondLst>
                                    <p:cond delay="0"/>
                                  </p:stCondLst>
                                  <p:childTnLst>
                                    <p:animEffect transition="out" filter="wipe(down)">
                                      <p:cBhvr>
                                        <p:cTn id="18" dur="500"/>
                                        <p:tgtEl>
                                          <p:spTgt spid="21"/>
                                        </p:tgtEl>
                                      </p:cBhvr>
                                    </p:animEffect>
                                    <p:set>
                                      <p:cBhvr>
                                        <p:cTn id="19" dur="1" fill="hold">
                                          <p:stCondLst>
                                            <p:cond delay="499"/>
                                          </p:stCondLst>
                                        </p:cTn>
                                        <p:tgtEl>
                                          <p:spTgt spid="21"/>
                                        </p:tgtEl>
                                        <p:attrNameLst>
                                          <p:attrName>style.visibility</p:attrName>
                                        </p:attrNameLst>
                                      </p:cBhvr>
                                      <p:to>
                                        <p:strVal val="hidden"/>
                                      </p:to>
                                    </p:set>
                                  </p:childTnLst>
                                </p:cTn>
                              </p:par>
                              <p:par>
                                <p:cTn id="20" presetID="22" presetClass="exit" presetSubtype="4" fill="hold" nodeType="withEffect">
                                  <p:stCondLst>
                                    <p:cond delay="0"/>
                                  </p:stCondLst>
                                  <p:childTnLst>
                                    <p:animEffect transition="out" filter="wipe(down)">
                                      <p:cBhvr>
                                        <p:cTn id="21" dur="500"/>
                                        <p:tgtEl>
                                          <p:spTgt spid="7"/>
                                        </p:tgtEl>
                                      </p:cBhvr>
                                    </p:animEffect>
                                    <p:set>
                                      <p:cBhvr>
                                        <p:cTn id="22" dur="1" fill="hold">
                                          <p:stCondLst>
                                            <p:cond delay="499"/>
                                          </p:stCondLst>
                                        </p:cTn>
                                        <p:tgtEl>
                                          <p:spTgt spid="7"/>
                                        </p:tgtEl>
                                        <p:attrNameLst>
                                          <p:attrName>style.visibility</p:attrName>
                                        </p:attrNameLst>
                                      </p:cBhvr>
                                      <p:to>
                                        <p:strVal val="hidden"/>
                                      </p:to>
                                    </p:set>
                                  </p:childTnLst>
                                </p:cTn>
                              </p:par>
                              <p:par>
                                <p:cTn id="23" presetID="22" presetClass="exit" presetSubtype="4" fill="hold" grpId="0" nodeType="withEffect">
                                  <p:stCondLst>
                                    <p:cond delay="0"/>
                                  </p:stCondLst>
                                  <p:childTnLst>
                                    <p:animEffect transition="out" filter="wipe(down)">
                                      <p:cBhvr>
                                        <p:cTn id="24" dur="500"/>
                                        <p:tgtEl>
                                          <p:spTgt spid="5"/>
                                        </p:tgtEl>
                                      </p:cBhvr>
                                    </p:animEffect>
                                    <p:set>
                                      <p:cBhvr>
                                        <p:cTn id="25" dur="1" fill="hold">
                                          <p:stCondLst>
                                            <p:cond delay="499"/>
                                          </p:stCondLst>
                                        </p:cTn>
                                        <p:tgtEl>
                                          <p:spTgt spid="5"/>
                                        </p:tgtEl>
                                        <p:attrNameLst>
                                          <p:attrName>style.visibility</p:attrName>
                                        </p:attrNameLst>
                                      </p:cBhvr>
                                      <p:to>
                                        <p:strVal val="hidden"/>
                                      </p:to>
                                    </p:set>
                                  </p:childTnLst>
                                </p:cTn>
                              </p:par>
                              <p:par>
                                <p:cTn id="26" presetID="22" presetClass="exit" presetSubtype="4" fill="hold" grpId="0" nodeType="withEffect">
                                  <p:stCondLst>
                                    <p:cond delay="0"/>
                                  </p:stCondLst>
                                  <p:childTnLst>
                                    <p:animEffect transition="out" filter="wipe(down)">
                                      <p:cBhvr>
                                        <p:cTn id="27" dur="500"/>
                                        <p:tgtEl>
                                          <p:spTgt spid="11"/>
                                        </p:tgtEl>
                                      </p:cBhvr>
                                    </p:animEffect>
                                    <p:set>
                                      <p:cBhvr>
                                        <p:cTn id="28"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2" grpId="1" animBg="1"/>
      <p:bldP spid="14" grpId="0"/>
      <p:bldP spid="6" grpId="0"/>
      <p:bldP spid="21" grpId="1" animBg="1"/>
      <p:bldP spid="5" grpId="0" animBg="1"/>
      <p:bldP spid="11" grpId="0"/>
      <p:bldP spid="11" grpId="1"/>
    </p:bldLst>
  </p:timing>
</p:sld>
</file>

<file path=ppt/slides/slide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0"/>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en-US" altLang="zh-CN" sz="3200" b="1">
                  <a:solidFill>
                    <a:schemeClr val="tx1"/>
                  </a:solidFill>
                  <a:latin typeface="Times New Roman" panose="02020603050405020304" charset="0"/>
                  <a:ea typeface="宋体" panose="02010600030101010101" pitchFamily="2" charset="-122"/>
                  <a:cs typeface="Times New Roman" panose="02020603050405020304" charset="0"/>
                </a:rPr>
                <a:t>Enjoy a short video</a:t>
              </a:r>
              <a:endParaRPr lang="en-US" altLang="zh-CN" sz="3200" b="1">
                <a:solidFill>
                  <a:schemeClr val="tx1"/>
                </a:solidFill>
                <a:latin typeface="Times New Roman" panose="02020603050405020304" charset="0"/>
                <a:ea typeface="宋体" panose="02010600030101010101" pitchFamily="2" charset="-122"/>
                <a:cs typeface="Times New Roman" panose="02020603050405020304" charset="0"/>
              </a:endParaRPr>
            </a:p>
          </p:txBody>
        </p:sp>
      </p:grpSp>
      <p:sp>
        <p:nvSpPr>
          <p:cNvPr id="8" name="圆角矩形 7"/>
          <p:cNvSpPr/>
          <p:nvPr/>
        </p:nvSpPr>
        <p:spPr>
          <a:xfrm>
            <a:off x="260350" y="1042670"/>
            <a:ext cx="11713210" cy="2626360"/>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ctr" defTabSz="914400">
              <a:buClrTx/>
              <a:buSzTx/>
              <a:buFontTx/>
            </a:pPr>
            <a:endParaRPr lang="en-US" altLang="zh-CN">
              <a:sym typeface="+mn-ea"/>
            </a:endParaRPr>
          </a:p>
          <a:p>
            <a:pPr lvl="0" algn="ctr" defTabSz="914400">
              <a:buClrTx/>
              <a:buSzTx/>
              <a:buFontTx/>
            </a:pPr>
            <a:endParaRPr lang="en-US" altLang="zh-CN">
              <a:sym typeface="+mn-ea"/>
            </a:endParaRPr>
          </a:p>
          <a:p>
            <a:pPr lvl="0" algn="ctr" defTabSz="914400">
              <a:buClrTx/>
              <a:buSzTx/>
              <a:buFontTx/>
            </a:pPr>
            <a:endParaRPr lang="en-US" altLang="zh-CN">
              <a:sym typeface="+mn-ea"/>
            </a:endParaRPr>
          </a:p>
          <a:p>
            <a:pPr lvl="0" algn="l" defTabSz="914400">
              <a:buClrTx/>
              <a:buSzTx/>
              <a:buFontTx/>
            </a:pPr>
            <a:endParaRPr lang="en-US" altLang="zh-CN" sz="2800" b="1">
              <a:latin typeface="Times New Roman" panose="02020603050405020304" charset="0"/>
              <a:cs typeface="Times New Roman" panose="02020603050405020304" charset="0"/>
              <a:sym typeface="+mn-ea"/>
            </a:endParaRPr>
          </a:p>
          <a:p>
            <a:pPr lvl="0" algn="just" defTabSz="914400">
              <a:buClrTx/>
              <a:buSzTx/>
              <a:buFontTx/>
            </a:pPr>
            <a:r>
              <a:rPr lang="en-US" altLang="zh-CN" sz="2800">
                <a:solidFill>
                  <a:schemeClr val="tx1"/>
                </a:solidFill>
                <a:latin typeface="Times New Roman" panose="02020603050405020304" charset="0"/>
                <a:cs typeface="Times New Roman" panose="02020603050405020304" charset="0"/>
                <a:sym typeface="+mn-ea"/>
              </a:rPr>
              <a:t>        Dear students, let us review </a:t>
            </a:r>
            <a:r>
              <a:rPr lang="en-US" altLang="zh-CN" sz="2800">
                <a:solidFill>
                  <a:schemeClr val="tx1"/>
                </a:solidFill>
                <a:highlight>
                  <a:srgbClr val="FFFF00"/>
                </a:highlight>
                <a:latin typeface="Times New Roman" panose="02020603050405020304" charset="0"/>
                <a:cs typeface="Times New Roman" panose="02020603050405020304" charset="0"/>
                <a:sym typeface="+mn-ea"/>
              </a:rPr>
              <a:t>an extraordinary period of history</a:t>
            </a:r>
            <a:r>
              <a:rPr lang="en-US" altLang="zh-CN" sz="2800">
                <a:solidFill>
                  <a:schemeClr val="tx1"/>
                </a:solidFill>
                <a:latin typeface="Times New Roman" panose="02020603050405020304" charset="0"/>
                <a:cs typeface="Times New Roman" panose="02020603050405020304" charset="0"/>
                <a:sym typeface="+mn-ea"/>
              </a:rPr>
              <a:t> together. This army is crossing </a:t>
            </a:r>
            <a:r>
              <a:rPr lang="en-US" altLang="zh-CN" sz="2800">
                <a:solidFill>
                  <a:schemeClr val="tx1"/>
                </a:solidFill>
                <a:highlight>
                  <a:srgbClr val="FFFF00"/>
                </a:highlight>
                <a:latin typeface="Times New Roman" panose="02020603050405020304" charset="0"/>
                <a:cs typeface="Times New Roman" panose="02020603050405020304" charset="0"/>
                <a:sym typeface="+mn-ea"/>
              </a:rPr>
              <a:t>a forbidden zone for life</a:t>
            </a:r>
            <a:r>
              <a:rPr lang="en-US" altLang="zh-CN" sz="2800">
                <a:solidFill>
                  <a:schemeClr val="tx1"/>
                </a:solidFill>
                <a:latin typeface="Times New Roman" panose="02020603050405020304" charset="0"/>
                <a:cs typeface="Times New Roman" panose="02020603050405020304" charset="0"/>
                <a:sym typeface="+mn-ea"/>
              </a:rPr>
              <a:t>—the snowy mountains. The biting wind, snow up to their knees, and thin clothes... This is not just a march, but a great struggle of will and life. Let’s </a:t>
            </a:r>
            <a:r>
              <a:rPr lang="en-US" altLang="zh-CN" sz="2800">
                <a:solidFill>
                  <a:schemeClr val="tx1"/>
                </a:solidFill>
                <a:highlight>
                  <a:srgbClr val="FFFF00"/>
                </a:highlight>
                <a:latin typeface="Times New Roman" panose="02020603050405020304" charset="0"/>
                <a:cs typeface="Times New Roman" panose="02020603050405020304" charset="0"/>
                <a:sym typeface="+mn-ea"/>
              </a:rPr>
              <a:t>step into</a:t>
            </a:r>
            <a:r>
              <a:rPr lang="en-US" altLang="zh-CN" sz="2800">
                <a:solidFill>
                  <a:schemeClr val="tx1"/>
                </a:solidFill>
                <a:latin typeface="Times New Roman" panose="02020603050405020304" charset="0"/>
                <a:cs typeface="Times New Roman" panose="02020603050405020304" charset="0"/>
                <a:sym typeface="+mn-ea"/>
              </a:rPr>
              <a:t> these </a:t>
            </a:r>
            <a:r>
              <a:rPr lang="en-US" altLang="zh-CN" sz="2800">
                <a:solidFill>
                  <a:schemeClr val="tx1"/>
                </a:solidFill>
                <a:highlight>
                  <a:srgbClr val="FFFF00"/>
                </a:highlight>
                <a:latin typeface="Times New Roman" panose="02020603050405020304" charset="0"/>
                <a:cs typeface="Times New Roman" panose="02020603050405020304" charset="0"/>
                <a:sym typeface="+mn-ea"/>
              </a:rPr>
              <a:t>extraordinary years </a:t>
            </a:r>
            <a:r>
              <a:rPr lang="en-US" altLang="zh-CN" sz="2800">
                <a:solidFill>
                  <a:schemeClr val="tx1"/>
                </a:solidFill>
                <a:latin typeface="Times New Roman" panose="02020603050405020304" charset="0"/>
                <a:cs typeface="Times New Roman" panose="02020603050405020304" charset="0"/>
                <a:sym typeface="+mn-ea"/>
              </a:rPr>
              <a:t>and feel the </a:t>
            </a:r>
            <a:r>
              <a:rPr lang="en-US" altLang="zh-CN" sz="2800">
                <a:solidFill>
                  <a:schemeClr val="tx1"/>
                </a:solidFill>
                <a:highlight>
                  <a:srgbClr val="FFFF00"/>
                </a:highlight>
                <a:latin typeface="Times New Roman" panose="02020603050405020304" charset="0"/>
                <a:cs typeface="Times New Roman" panose="02020603050405020304" charset="0"/>
                <a:sym typeface="+mn-ea"/>
              </a:rPr>
              <a:t>ever-burning flame of faith</a:t>
            </a:r>
            <a:r>
              <a:rPr lang="en-US" altLang="zh-CN" sz="2800">
                <a:solidFill>
                  <a:schemeClr val="tx1"/>
                </a:solidFill>
                <a:latin typeface="Times New Roman" panose="02020603050405020304" charset="0"/>
                <a:cs typeface="Times New Roman" panose="02020603050405020304" charset="0"/>
                <a:sym typeface="+mn-ea"/>
              </a:rPr>
              <a:t> in their hearts.</a:t>
            </a:r>
            <a:endParaRPr lang="en-US" altLang="zh-CN">
              <a:sym typeface="+mn-ea"/>
            </a:endParaRPr>
          </a:p>
          <a:p>
            <a:pPr lvl="0" algn="ctr" defTabSz="914400">
              <a:buClrTx/>
              <a:buSzTx/>
              <a:buFontTx/>
            </a:pPr>
            <a:endParaRPr lang="en-US" altLang="zh-CN">
              <a:sym typeface="+mn-ea"/>
            </a:endParaRPr>
          </a:p>
          <a:p>
            <a:pPr lvl="0" algn="ctr" defTabSz="914400">
              <a:buClrTx/>
              <a:buSzTx/>
              <a:buFontTx/>
            </a:pPr>
            <a:endParaRPr lang="en-US" altLang="zh-CN">
              <a:sym typeface="+mn-ea"/>
            </a:endParaRPr>
          </a:p>
          <a:p>
            <a:pPr lvl="0" algn="ctr" defTabSz="914400">
              <a:buClrTx/>
              <a:buSzTx/>
              <a:buFontTx/>
            </a:pPr>
            <a:endParaRPr lang="en-US" altLang="zh-CN">
              <a:sym typeface="+mn-ea"/>
            </a:endParaRPr>
          </a:p>
          <a:p>
            <a:pPr lvl="0" algn="ctr" defTabSz="914400">
              <a:buClrTx/>
              <a:buSzTx/>
              <a:buFontTx/>
            </a:pPr>
            <a:endParaRPr lang="zh-CN" altLang="en-US">
              <a:sym typeface="+mn-ea"/>
            </a:endParaRPr>
          </a:p>
        </p:txBody>
      </p:sp>
      <p:sp>
        <p:nvSpPr>
          <p:cNvPr id="10" name="圆角矩形 9"/>
          <p:cNvSpPr/>
          <p:nvPr/>
        </p:nvSpPr>
        <p:spPr>
          <a:xfrm>
            <a:off x="260350" y="3863340"/>
            <a:ext cx="11713845" cy="2539365"/>
          </a:xfrm>
          <a:prstGeom prst="roundRect">
            <a:avLst/>
          </a:prstGeom>
          <a:gradFill>
            <a:gsLst>
              <a:gs pos="0">
                <a:srgbClr val="D3FBF9"/>
              </a:gs>
              <a:gs pos="100000">
                <a:srgbClr val="FADD99"/>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rtlCol="0" anchor="ctr"/>
          <a:p>
            <a:pPr algn="l"/>
            <a:r>
              <a:rPr lang="en-US" altLang="zh-CN" sz="2800" b="1">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同学们，让我们将一同回顾</a:t>
            </a:r>
            <a:r>
              <a:rPr lang="zh-CN" altLang="en-US" sz="2800" b="1">
                <a:solidFill>
                  <a:schemeClr val="tx1"/>
                </a:solidFill>
                <a:highlight>
                  <a:srgbClr val="FFFF00"/>
                </a:highlight>
                <a:latin typeface="宋体" panose="02010600030101010101" pitchFamily="2" charset="-122"/>
                <a:ea typeface="宋体" panose="02010600030101010101" pitchFamily="2" charset="-122"/>
                <a:cs typeface="宋体" panose="02010600030101010101" pitchFamily="2" charset="-122"/>
              </a:rPr>
              <a:t>一段非凡的历史</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。这支队伍正在翻越一座</a:t>
            </a:r>
            <a:r>
              <a:rPr lang="zh-CN" altLang="en-US" sz="2800" b="1">
                <a:solidFill>
                  <a:schemeClr val="tx1"/>
                </a:solidFill>
                <a:highlight>
                  <a:srgbClr val="FFFF00"/>
                </a:highlight>
                <a:latin typeface="宋体" panose="02010600030101010101" pitchFamily="2" charset="-122"/>
                <a:ea typeface="宋体" panose="02010600030101010101" pitchFamily="2" charset="-122"/>
                <a:cs typeface="宋体" panose="02010600030101010101" pitchFamily="2" charset="-122"/>
              </a:rPr>
              <a:t>生命的禁区</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——雪山。刺骨的寒风，没膝的积雪，单薄的衣衫……这不仅仅是一次行军，更是一场用意志与生命进行的伟大抗争。让我们一起</a:t>
            </a:r>
            <a:r>
              <a:rPr lang="zh-CN" altLang="en-US" sz="2800" b="1">
                <a:solidFill>
                  <a:schemeClr val="tx1"/>
                </a:solidFill>
                <a:highlight>
                  <a:srgbClr val="FFFF00"/>
                </a:highlight>
                <a:latin typeface="宋体" panose="02010600030101010101" pitchFamily="2" charset="-122"/>
                <a:ea typeface="宋体" panose="02010600030101010101" pitchFamily="2" charset="-122"/>
                <a:cs typeface="宋体" panose="02010600030101010101" pitchFamily="2" charset="-122"/>
              </a:rPr>
              <a:t>走进</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这段</a:t>
            </a:r>
            <a:r>
              <a:rPr lang="zh-CN" altLang="en-US" sz="2800" b="1">
                <a:solidFill>
                  <a:schemeClr val="tx1"/>
                </a:solidFill>
                <a:highlight>
                  <a:srgbClr val="FFFF00"/>
                </a:highlight>
                <a:latin typeface="宋体" panose="02010600030101010101" pitchFamily="2" charset="-122"/>
                <a:ea typeface="宋体" panose="02010600030101010101" pitchFamily="2" charset="-122"/>
                <a:cs typeface="宋体" panose="02010600030101010101" pitchFamily="2" charset="-122"/>
              </a:rPr>
              <a:t>峥嵘岁月</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，感受他们心中</a:t>
            </a:r>
            <a:r>
              <a:rPr lang="zh-CN" altLang="en-US" sz="2800" b="1">
                <a:solidFill>
                  <a:schemeClr val="tx1"/>
                </a:solidFill>
                <a:highlight>
                  <a:srgbClr val="FFFF00"/>
                </a:highlight>
                <a:latin typeface="宋体" panose="02010600030101010101" pitchFamily="2" charset="-122"/>
                <a:ea typeface="宋体" panose="02010600030101010101" pitchFamily="2" charset="-122"/>
                <a:cs typeface="宋体" panose="02010600030101010101" pitchFamily="2" charset="-122"/>
              </a:rPr>
              <a:t>不灭的信仰之火</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a:t>
            </a:r>
            <a:endPar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63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grpSp>
        <p:nvGrpSpPr>
          <p:cNvPr id="4" name="组合 3"/>
          <p:cNvGrpSpPr/>
          <p:nvPr/>
        </p:nvGrpSpPr>
        <p:grpSpPr>
          <a:xfrm>
            <a:off x="612140" y="0"/>
            <a:ext cx="11112500" cy="848995"/>
            <a:chOff x="964" y="0"/>
            <a:chExt cx="17500" cy="1548"/>
          </a:xfrm>
        </p:grpSpPr>
        <p:pic>
          <p:nvPicPr>
            <p:cNvPr id="3" name="图片 2" descr="51miz-E1137901-164BCB74"/>
            <p:cNvPicPr>
              <a:picLocks noChangeAspect="1"/>
            </p:cNvPicPr>
            <p:nvPr/>
          </p:nvPicPr>
          <p:blipFill>
            <a:blip r:embed="rId2" cstate="screen"/>
            <a:srcRect t="20065" b="12713"/>
            <a:stretch>
              <a:fillRect/>
            </a:stretch>
          </p:blipFill>
          <p:spPr>
            <a:xfrm>
              <a:off x="964" y="0"/>
              <a:ext cx="17500" cy="1548"/>
            </a:xfrm>
            <a:prstGeom prst="rect">
              <a:avLst/>
            </a:prstGeom>
          </p:spPr>
        </p:pic>
        <p:sp>
          <p:nvSpPr>
            <p:cNvPr id="5" name="圆角矩形 4"/>
            <p:cNvSpPr/>
            <p:nvPr/>
          </p:nvSpPr>
          <p:spPr>
            <a:xfrm>
              <a:off x="3892" y="165"/>
              <a:ext cx="11644" cy="1039"/>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en-US" altLang="zh-CN" sz="3200" b="1">
                  <a:solidFill>
                    <a:schemeClr val="tx1"/>
                  </a:solidFill>
                  <a:latin typeface="Times New Roman" panose="02020603050405020304" charset="0"/>
                  <a:ea typeface="宋体" panose="02010600030101010101" pitchFamily="2" charset="-122"/>
                  <a:cs typeface="Times New Roman" panose="02020603050405020304" charset="0"/>
                </a:rPr>
                <a:t>Enjoy a short video</a:t>
              </a:r>
              <a:endParaRPr lang="en-US" altLang="zh-CN" sz="3200" b="1">
                <a:solidFill>
                  <a:schemeClr val="tx1"/>
                </a:solidFill>
                <a:latin typeface="Times New Roman" panose="02020603050405020304" charset="0"/>
                <a:ea typeface="宋体" panose="02010600030101010101" pitchFamily="2" charset="-122"/>
                <a:cs typeface="Times New Roman" panose="02020603050405020304" charset="0"/>
              </a:endParaRPr>
            </a:p>
          </p:txBody>
        </p:sp>
      </p:grpSp>
      <p:pic>
        <p:nvPicPr>
          <p:cNvPr id="7" name="长征视频">
            <a:hlinkClick r:id="" action="ppaction://media"/>
          </p:cNvPr>
          <p:cNvPicPr/>
          <p:nvPr>
            <a:videoFile r:link="rId3"/>
            <p:extLst>
              <p:ext uri="{DAA4B4D4-6D71-4841-9C94-3DE7FCFB9230}">
                <p14:media xmlns:p14="http://schemas.microsoft.com/office/powerpoint/2010/main" r:embed="rId4"/>
              </p:ext>
            </p:extLst>
            <p:custDataLst>
              <p:tags r:id="rId5"/>
            </p:custDataLst>
          </p:nvPr>
        </p:nvPicPr>
        <p:blipFill>
          <a:blip r:embed="rId6"/>
          <a:stretch>
            <a:fillRect/>
          </a:stretch>
        </p:blipFill>
        <p:spPr>
          <a:xfrm>
            <a:off x="89535" y="848995"/>
            <a:ext cx="12004675" cy="5605780"/>
          </a:xfrm>
          <a:prstGeom prst="rect">
            <a:avLst/>
          </a:prstGeom>
        </p:spPr>
      </p:pic>
      <p:pic>
        <p:nvPicPr>
          <p:cNvPr id="5124" name="图片 6" descr="logo横版 png"/>
          <p:cNvPicPr>
            <a:picLocks noChangeAspect="1"/>
          </p:cNvPicPr>
          <p:nvPr userDrawn="1"/>
        </p:nvPicPr>
        <p:blipFill>
          <a:blip r:embed="rId7"/>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video fullScrn="0">
              <p:cMediaNode>
                <p:cTn id="2" fill="hold" display="1">
                  <p:stCondLst>
                    <p:cond delay="indefinite"/>
                  </p:stCondLst>
                </p:cTn>
                <p:tgtEl>
                  <p:spTgt spid="7"/>
                </p:tgtEl>
              </p:cMediaNode>
            </p:video>
            <p:seq concurrent="1" nextAc="seek">
              <p:cTn id="3" restart="whenNotActive" fill="hold" evtFilter="cancelBubble" nodeType="interactiveSeq">
                <p:stCondLst>
                  <p:cond evt="onClick" delay="0">
                    <p:tgtEl>
                      <p:spTgt spid="7"/>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pSp>
        <p:nvGrpSpPr>
          <p:cNvPr id="2" name="组合 1"/>
          <p:cNvGrpSpPr/>
          <p:nvPr/>
        </p:nvGrpSpPr>
        <p:grpSpPr>
          <a:xfrm>
            <a:off x="0" y="70485"/>
            <a:ext cx="12192000" cy="6858000"/>
            <a:chOff x="0" y="-1"/>
            <a:chExt cx="19200" cy="10800"/>
          </a:xfrm>
        </p:grpSpPr>
        <p:pic>
          <p:nvPicPr>
            <p:cNvPr id="9" name="图片 8" descr="图层 28"/>
            <p:cNvPicPr>
              <a:picLocks noChangeAspect="1"/>
            </p:cNvPicPr>
            <p:nvPr/>
          </p:nvPicPr>
          <p:blipFill>
            <a:blip r:embed="rId1"/>
            <a:stretch>
              <a:fillRect/>
            </a:stretch>
          </p:blipFill>
          <p:spPr>
            <a:xfrm>
              <a:off x="0" y="-1"/>
              <a:ext cx="9830" cy="10801"/>
            </a:xfrm>
            <a:prstGeom prst="rect">
              <a:avLst/>
            </a:prstGeom>
          </p:spPr>
        </p:pic>
        <p:pic>
          <p:nvPicPr>
            <p:cNvPr id="12" name="图片 11" descr="图层 28"/>
            <p:cNvPicPr>
              <a:picLocks noChangeAspect="1"/>
            </p:cNvPicPr>
            <p:nvPr/>
          </p:nvPicPr>
          <p:blipFill>
            <a:blip r:embed="rId1"/>
            <a:stretch>
              <a:fillRect/>
            </a:stretch>
          </p:blipFill>
          <p:spPr>
            <a:xfrm rot="10800000">
              <a:off x="9830" y="-1"/>
              <a:ext cx="9370" cy="10801"/>
            </a:xfrm>
            <a:prstGeom prst="rect">
              <a:avLst/>
            </a:prstGeom>
          </p:spPr>
        </p:pic>
      </p:grpSp>
      <p:sp>
        <p:nvSpPr>
          <p:cNvPr id="38" name="圆角矩形 37"/>
          <p:cNvSpPr/>
          <p:nvPr/>
        </p:nvSpPr>
        <p:spPr>
          <a:xfrm>
            <a:off x="4335145" y="70485"/>
            <a:ext cx="3938270" cy="504825"/>
          </a:xfrm>
          <a:prstGeom prst="roundRect">
            <a:avLst/>
          </a:prstGeom>
          <a:gradFill>
            <a:gsLst>
              <a:gs pos="0">
                <a:srgbClr val="89E1EE"/>
              </a:gs>
              <a:gs pos="100000">
                <a:srgbClr val="FFC3D4"/>
              </a:gs>
            </a:gsLst>
            <a:lin ang="2700000" scaled="1"/>
          </a:gradFill>
          <a:ln>
            <a:noFill/>
          </a:ln>
        </p:spPr>
        <p:style>
          <a:lnRef idx="2">
            <a:schemeClr val="accent1">
              <a:lumMod val="75000"/>
            </a:schemeClr>
          </a:lnRef>
          <a:fillRef idx="1">
            <a:schemeClr val="accent1"/>
          </a:fillRef>
          <a:effectRef idx="0">
            <a:srgbClr val="FFFFFF"/>
          </a:effectRef>
          <a:fontRef idx="minor">
            <a:schemeClr val="lt1"/>
          </a:fontRef>
        </p:style>
        <p:txBody>
          <a:bodyPr rtlCol="0" anchor="ctr"/>
          <a:p>
            <a:pPr marL="0" indent="0" algn="ctr">
              <a:lnSpc>
                <a:spcPct val="100000"/>
              </a:lnSpc>
              <a:defRPr/>
            </a:pPr>
            <a:r>
              <a:rPr lang="zh-CN" altLang="en-US" sz="3200" b="1">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rPr>
              <a:t>英文解读</a:t>
            </a:r>
            <a:endParaRPr lang="zh-CN" altLang="en-US" sz="3200" b="1">
              <a:solidFill>
                <a:schemeClr val="tx1"/>
              </a:solidFill>
              <a:latin typeface="宋体" panose="02010600030101010101" pitchFamily="2" charset="-122"/>
              <a:ea typeface="宋体" panose="02010600030101010101" pitchFamily="2" charset="-122"/>
              <a:cs typeface="Noto Sans SC" panose="020B0200000000000000" charset="-122"/>
              <a:sym typeface="Noto Sans SC" panose="020B0200000000000000" charset="-122"/>
            </a:endParaRPr>
          </a:p>
        </p:txBody>
      </p:sp>
      <p:grpSp>
        <p:nvGrpSpPr>
          <p:cNvPr id="16" name="组合 15"/>
          <p:cNvGrpSpPr/>
          <p:nvPr/>
        </p:nvGrpSpPr>
        <p:grpSpPr>
          <a:xfrm>
            <a:off x="253365" y="640715"/>
            <a:ext cx="11643995" cy="3724955"/>
            <a:chOff x="379" y="1557"/>
            <a:chExt cx="18139" cy="721"/>
          </a:xfrm>
        </p:grpSpPr>
        <p:sp>
          <p:nvSpPr>
            <p:cNvPr id="17" name="圆角矩形 16"/>
            <p:cNvSpPr/>
            <p:nvPr/>
          </p:nvSpPr>
          <p:spPr>
            <a:xfrm>
              <a:off x="379" y="1557"/>
              <a:ext cx="18139" cy="708"/>
            </a:xfrm>
            <a:prstGeom prst="roundRect">
              <a:avLst/>
            </a:prstGeom>
            <a:noFill/>
            <a:ln w="28575">
              <a:solidFill>
                <a:schemeClr val="accent3">
                  <a:lumMod val="75000"/>
                </a:schemeClr>
              </a:solidFill>
              <a:prstDash val="sysDot"/>
            </a:ln>
            <a:extLst>
              <a:ext uri="{909E8E84-426E-40DD-AFC4-6F175D3DCCD1}">
                <a14:hiddenFill xmlns:a14="http://schemas.microsoft.com/office/drawing/2010/main">
                  <a:solidFill>
                    <a:schemeClr val="bg1"/>
                  </a:solidFill>
                </a14:hiddenFill>
              </a:ext>
            </a:extLst>
          </p:spPr>
          <p:style>
            <a:lnRef idx="2">
              <a:schemeClr val="accent1">
                <a:lumMod val="75000"/>
              </a:schemeClr>
            </a:lnRef>
            <a:fillRef idx="1">
              <a:schemeClr val="accent1"/>
            </a:fillRef>
            <a:effectRef idx="0">
              <a:srgbClr val="FFFFFF"/>
            </a:effectRef>
            <a:fontRef idx="minor">
              <a:schemeClr val="lt1"/>
            </a:fontRef>
          </p:style>
          <p:txBody>
            <a:bodyPr rtlCol="0" anchor="ctr"/>
            <a:p>
              <a:pPr algn="ctr"/>
              <a:endParaRPr lang="zh-CN" altLang="en-US"/>
            </a:p>
          </p:txBody>
        </p:sp>
        <p:sp>
          <p:nvSpPr>
            <p:cNvPr id="18" name="文本框 17"/>
            <p:cNvSpPr txBox="1"/>
            <p:nvPr/>
          </p:nvSpPr>
          <p:spPr>
            <a:xfrm>
              <a:off x="562" y="1574"/>
              <a:ext cx="17793" cy="704"/>
            </a:xfrm>
            <a:prstGeom prst="rect">
              <a:avLst/>
            </a:prstGeom>
          </p:spPr>
          <p:txBody>
            <a:bodyPr wrap="square">
              <a:noAutofit/>
            </a:bodyPr>
            <a:p>
              <a:pPr algn="just" defTabSz="266700"/>
              <a:r>
                <a:rPr lang="en-US" sz="2800">
                  <a:solidFill>
                    <a:srgbClr val="3C3C46"/>
                  </a:solidFill>
                  <a:latin typeface="Times New Roman" panose="02020603050405020304" charset="0"/>
                  <a:ea typeface="Noto Sans SC" panose="020B0200000000000000" charset="-122"/>
                  <a:cs typeface="Times New Roman" panose="02020603050405020304" charset="0"/>
                  <a:sym typeface="Noto Sans SC" panose="020B0200000000000000" charset="-122"/>
                </a:rPr>
                <a:t>        </a:t>
              </a:r>
              <a:r>
                <a:rPr lang="en-US" altLang="zh-CN" sz="2800">
                  <a:solidFill>
                    <a:srgbClr val="3C3C46"/>
                  </a:solidFill>
                  <a:latin typeface="Times New Roman" panose="02020603050405020304" charset="0"/>
                  <a:ea typeface="Noto Sans SC" panose="020B0200000000000000" charset="-122"/>
                  <a:cs typeface="Times New Roman" panose="02020603050405020304" charset="0"/>
                  <a:sym typeface="Noto Sans SC" panose="020B0200000000000000" charset="-122"/>
                </a:rPr>
                <a:t>We should always remember the extraordinary years filled with hardships and sacrifices. Generations of revolutionary predecessors, driven by profound patriotism, devoted their lives to the noble cause of national independence and people’s happiness. The great Long March is a shining example of their perseverance and their determination to defend the country. Their unwavering perseverance and fearless courage in the face of difficulties are not only a part of our history but also a precious spiritual wealth that we must carry forward forever. It is this spirit that connects our past, present, and future.</a:t>
              </a:r>
              <a:r>
                <a:rPr lang="en-US" altLang="zh-CN" sz="2800" b="1">
                  <a:solidFill>
                    <a:srgbClr val="1F2329"/>
                  </a:solidFill>
                  <a:latin typeface="Times New Roman" panose="02020603050405020304"/>
                  <a:ea typeface="宋体" panose="02010600030101010101" pitchFamily="2" charset="-122"/>
                </a:rPr>
                <a:t>       </a:t>
              </a:r>
              <a:endParaRPr lang="en-US" altLang="zh-CN" sz="2800" b="1">
                <a:solidFill>
                  <a:srgbClr val="1F2329"/>
                </a:solidFill>
                <a:latin typeface="Times New Roman" panose="02020603050405020304"/>
                <a:ea typeface="宋体" panose="02010600030101010101" pitchFamily="2" charset="-122"/>
              </a:endParaRPr>
            </a:p>
          </p:txBody>
        </p:sp>
      </p:grpSp>
      <p:sp>
        <p:nvSpPr>
          <p:cNvPr id="15" name="圆角矩形 14"/>
          <p:cNvSpPr/>
          <p:nvPr/>
        </p:nvSpPr>
        <p:spPr>
          <a:xfrm>
            <a:off x="358140" y="4474845"/>
            <a:ext cx="11539220" cy="2190750"/>
          </a:xfrm>
          <a:prstGeom prst="roundRect">
            <a:avLst/>
          </a:prstGeom>
          <a:gradFill>
            <a:gsLst>
              <a:gs pos="0">
                <a:srgbClr val="A6DC85"/>
              </a:gs>
              <a:gs pos="100000">
                <a:srgbClr val="E4EDA6"/>
              </a:gs>
            </a:gsLst>
            <a:lin ang="2700000" scaled="1"/>
          </a:gradFill>
        </p:spPr>
        <p:style>
          <a:lnRef idx="2">
            <a:schemeClr val="accent1">
              <a:lumMod val="75000"/>
            </a:schemeClr>
          </a:lnRef>
          <a:fillRef idx="1">
            <a:schemeClr val="accent1"/>
          </a:fillRef>
          <a:effectRef idx="0">
            <a:srgbClr val="FFFFFF"/>
          </a:effectRef>
          <a:fontRef idx="minor">
            <a:schemeClr val="lt1"/>
          </a:fontRef>
        </p:style>
        <p:txBody>
          <a:bodyPr vertOverflow="overflow" horzOverflow="overflow" vert="horz" wrap="square" numCol="1" spcCol="0" rtlCol="0" fromWordArt="0" anchor="ctr" anchorCtr="0" forceAA="0" compatLnSpc="1">
            <a:noAutofit/>
          </a:bodyPr>
          <a:p>
            <a:pPr lvl="0" algn="l" defTabSz="914400">
              <a:buClrTx/>
              <a:buSzTx/>
              <a:buFontTx/>
            </a:pPr>
            <a:r>
              <a:rPr lang="en-US" altLang="zh-CN" sz="2400">
                <a:solidFill>
                  <a:schemeClr val="tx1"/>
                </a:solidFill>
                <a:latin typeface="Times New Roman" panose="02020603050405020304" charset="0"/>
                <a:ea typeface="宋体" panose="02010600030101010101" pitchFamily="2" charset="-122"/>
                <a:cs typeface="Times New Roman" panose="02020603050405020304" charset="0"/>
                <a:sym typeface="+mn-ea"/>
              </a:rPr>
              <a:t>        </a:t>
            </a:r>
            <a:r>
              <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rPr>
              <a:t>我们应该永远铭记那段充满艰辛与牺牲的峥嵘岁月。一代又一代的革命先辈，在深厚的爱国主义精神指引下，为了民族独立和人民幸福的崇高事业奉献了自己的生命。伟大的长征，是他们坚韧不拔和保家卫国决心的光辉典范。他们在困难面前展现出的坚定毅力和无畏勇气，不仅是我们历史的一部分，更是我们必须永远传承的宝贵精神财富。正是这种精神，连接着我们的过去、现在和未来。</a:t>
            </a:r>
            <a:endParaRPr lang="zh-CN" altLang="en-US" sz="2400">
              <a:solidFill>
                <a:schemeClr val="tx1"/>
              </a:solidFill>
              <a:latin typeface="Times New Roman" panose="02020603050405020304" charset="0"/>
              <a:ea typeface="宋体" panose="02010600030101010101" pitchFamily="2" charset="-122"/>
              <a:cs typeface="Times New Roman" panose="02020603050405020304" charset="0"/>
              <a:sym typeface="+mn-ea"/>
            </a:endParaRPr>
          </a:p>
        </p:txBody>
      </p:sp>
      <p:pic>
        <p:nvPicPr>
          <p:cNvPr id="5124" name="图片 6" descr="logo横版 png"/>
          <p:cNvPicPr>
            <a:picLocks noChangeAspect="1"/>
          </p:cNvPicPr>
          <p:nvPr userDrawn="1"/>
        </p:nvPicPr>
        <p:blipFill>
          <a:blip r:embed="rId2"/>
          <a:stretch>
            <a:fillRect/>
          </a:stretch>
        </p:blipFill>
        <p:spPr>
          <a:xfrm>
            <a:off x="11477625" y="82550"/>
            <a:ext cx="608013" cy="642938"/>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1000" fill="hold"/>
                                        <p:tgtEl>
                                          <p:spTgt spid="16"/>
                                        </p:tgtEl>
                                        <p:attrNameLst>
                                          <p:attrName>ppt_w</p:attrName>
                                        </p:attrNameLst>
                                      </p:cBhvr>
                                      <p:tavLst>
                                        <p:tav tm="0">
                                          <p:val>
                                            <p:fltVal val="0"/>
                                          </p:val>
                                        </p:tav>
                                        <p:tav tm="100000">
                                          <p:val>
                                            <p:strVal val="#ppt_w"/>
                                          </p:val>
                                        </p:tav>
                                      </p:tavLst>
                                    </p:anim>
                                    <p:anim calcmode="lin" valueType="num">
                                      <p:cBhvr>
                                        <p:cTn id="8" dur="1000" fill="hold"/>
                                        <p:tgtEl>
                                          <p:spTgt spid="16"/>
                                        </p:tgtEl>
                                        <p:attrNameLst>
                                          <p:attrName>ppt_h</p:attrName>
                                        </p:attrNameLst>
                                      </p:cBhvr>
                                      <p:tavLst>
                                        <p:tav tm="0">
                                          <p:val>
                                            <p:fltVal val="0"/>
                                          </p:val>
                                        </p:tav>
                                        <p:tav tm="100000">
                                          <p:val>
                                            <p:strVal val="#ppt_h"/>
                                          </p:val>
                                        </p:tav>
                                      </p:tavLst>
                                    </p:anim>
                                    <p:anim calcmode="lin" valueType="num">
                                      <p:cBhvr>
                                        <p:cTn id="9" dur="1000" fill="hold"/>
                                        <p:tgtEl>
                                          <p:spTgt spid="16"/>
                                        </p:tgtEl>
                                        <p:attrNameLst>
                                          <p:attrName>style.rotation</p:attrName>
                                        </p:attrNameLst>
                                      </p:cBhvr>
                                      <p:tavLst>
                                        <p:tav tm="0">
                                          <p:val>
                                            <p:fltVal val="90"/>
                                          </p:val>
                                        </p:tav>
                                        <p:tav tm="100000">
                                          <p:val>
                                            <p:fltVal val="0"/>
                                          </p:val>
                                        </p:tav>
                                      </p:tavLst>
                                    </p:anim>
                                    <p:animEffect transition="in" filter="fade">
                                      <p:cBhvr>
                                        <p:cTn id="10" dur="1000"/>
                                        <p:tgtEl>
                                          <p:spTgt spid="16"/>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p:cTn id="15" dur="1000" fill="hold"/>
                                        <p:tgtEl>
                                          <p:spTgt spid="15"/>
                                        </p:tgtEl>
                                        <p:attrNameLst>
                                          <p:attrName>ppt_w</p:attrName>
                                        </p:attrNameLst>
                                      </p:cBhvr>
                                      <p:tavLst>
                                        <p:tav tm="0">
                                          <p:val>
                                            <p:fltVal val="0"/>
                                          </p:val>
                                        </p:tav>
                                        <p:tav tm="100000">
                                          <p:val>
                                            <p:strVal val="#ppt_w"/>
                                          </p:val>
                                        </p:tav>
                                      </p:tavLst>
                                    </p:anim>
                                    <p:anim calcmode="lin" valueType="num">
                                      <p:cBhvr>
                                        <p:cTn id="16" dur="1000" fill="hold"/>
                                        <p:tgtEl>
                                          <p:spTgt spid="15"/>
                                        </p:tgtEl>
                                        <p:attrNameLst>
                                          <p:attrName>ppt_h</p:attrName>
                                        </p:attrNameLst>
                                      </p:cBhvr>
                                      <p:tavLst>
                                        <p:tav tm="0">
                                          <p:val>
                                            <p:fltVal val="0"/>
                                          </p:val>
                                        </p:tav>
                                        <p:tav tm="100000">
                                          <p:val>
                                            <p:strVal val="#ppt_h"/>
                                          </p:val>
                                        </p:tav>
                                      </p:tavLst>
                                    </p:anim>
                                    <p:anim calcmode="lin" valueType="num">
                                      <p:cBhvr>
                                        <p:cTn id="17" dur="1000" fill="hold"/>
                                        <p:tgtEl>
                                          <p:spTgt spid="15"/>
                                        </p:tgtEl>
                                        <p:attrNameLst>
                                          <p:attrName>style.rotation</p:attrName>
                                        </p:attrNameLst>
                                      </p:cBhvr>
                                      <p:tavLst>
                                        <p:tav tm="0">
                                          <p:val>
                                            <p:fltVal val="90"/>
                                          </p:val>
                                        </p:tav>
                                        <p:tav tm="100000">
                                          <p:val>
                                            <p:fltVal val="0"/>
                                          </p:val>
                                        </p:tav>
                                      </p:tavLst>
                                    </p:anim>
                                    <p:animEffect transition="in" filter="fade">
                                      <p:cBhvr>
                                        <p:cTn id="18" dur="10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5" grpId="1" animBg="1"/>
    </p:bldLst>
  </p:timing>
</p:sld>
</file>

<file path=ppt/tags/tag1.xml><?xml version="1.0" encoding="utf-8"?>
<p:tagLst xmlns:p="http://schemas.openxmlformats.org/presentationml/2006/main">
  <p:tag name="KSO_WM_DIAGRAM_VIRTUALLY_FRAME" val="{&quot;height&quot;:639.85,&quot;left&quot;:0,&quot;top&quot;:-0.05,&quot;width&quot;:960}"/>
</p:tagLst>
</file>

<file path=ppt/tags/tag10.xml><?xml version="1.0" encoding="utf-8"?>
<p:tagLst xmlns:p="http://schemas.openxmlformats.org/presentationml/2006/main">
  <p:tag name="KSO_WM_BEAUTIFY_FLAG" val=""/>
  <p:tag name="KSO_WM_DIAGRAM_VIRTUALLY_FRAME" val="{&quot;height&quot;:639.85,&quot;left&quot;:0,&quot;top&quot;:-0.05,&quot;width&quot;:960}"/>
</p:tagLst>
</file>

<file path=ppt/tags/tag100.xml><?xml version="1.0" encoding="utf-8"?>
<p:tagLst xmlns:p="http://schemas.openxmlformats.org/presentationml/2006/main">
  <p:tag name="KSO_WM_DIAGRAM_VIRTUALLY_FRAME" val="{&quot;height&quot;:554.45,&quot;left&quot;:-11.5,&quot;top&quot;:-0.05,&quot;width&quot;:960}"/>
</p:tagLst>
</file>

<file path=ppt/tags/tag101.xml><?xml version="1.0" encoding="utf-8"?>
<p:tagLst xmlns:p="http://schemas.openxmlformats.org/presentationml/2006/main">
  <p:tag name="KSO_WM_DIAGRAM_VIRTUALLY_FRAME" val="{&quot;height&quot;:554.45,&quot;left&quot;:-11.5,&quot;top&quot;:-0.05,&quot;width&quot;:960}"/>
</p:tagLst>
</file>

<file path=ppt/tags/tag102.xml><?xml version="1.0" encoding="utf-8"?>
<p:tagLst xmlns:p="http://schemas.openxmlformats.org/presentationml/2006/main">
  <p:tag name="KSO_WM_DIAGRAM_VIRTUALLY_FRAME" val="{&quot;height&quot;:554.45,&quot;left&quot;:-11.5,&quot;top&quot;:-0.05,&quot;width&quot;:960}"/>
</p:tagLst>
</file>

<file path=ppt/tags/tag103.xml><?xml version="1.0" encoding="utf-8"?>
<p:tagLst xmlns:p="http://schemas.openxmlformats.org/presentationml/2006/main">
  <p:tag name="KSO_WM_DIAGRAM_VIRTUALLY_FRAME" val="{&quot;height&quot;:554.45,&quot;left&quot;:-11.5,&quot;top&quot;:-0.05,&quot;width&quot;:960}"/>
</p:tagLst>
</file>

<file path=ppt/tags/tag104.xml><?xml version="1.0" encoding="utf-8"?>
<p:tagLst xmlns:p="http://schemas.openxmlformats.org/presentationml/2006/main">
  <p:tag name="KSO_WM_DIAGRAM_VIRTUALLY_FRAME" val="{&quot;height&quot;:554.45,&quot;left&quot;:-11.5,&quot;top&quot;:-0.05,&quot;width&quot;:960}"/>
</p:tagLst>
</file>

<file path=ppt/tags/tag105.xml><?xml version="1.0" encoding="utf-8"?>
<p:tagLst xmlns:p="http://schemas.openxmlformats.org/presentationml/2006/main">
  <p:tag name="KSO_WM_DIAGRAM_VIRTUALLY_FRAME" val="{&quot;height&quot;:554.45,&quot;left&quot;:-11.5,&quot;top&quot;:-0.05,&quot;width&quot;:960}"/>
</p:tagLst>
</file>

<file path=ppt/tags/tag106.xml><?xml version="1.0" encoding="utf-8"?>
<p:tagLst xmlns:p="http://schemas.openxmlformats.org/presentationml/2006/main">
  <p:tag name="KSO_WM_DIAGRAM_VIRTUALLY_FRAME" val="{&quot;height&quot;:554.45,&quot;left&quot;:-11.5,&quot;top&quot;:-0.05,&quot;width&quot;:960}"/>
</p:tagLst>
</file>

<file path=ppt/tags/tag107.xml><?xml version="1.0" encoding="utf-8"?>
<p:tagLst xmlns:p="http://schemas.openxmlformats.org/presentationml/2006/main">
  <p:tag name="KSO_WM_DIAGRAM_VIRTUALLY_FRAME" val="{&quot;height&quot;:554.45,&quot;left&quot;:-11.5,&quot;top&quot;:-0.05,&quot;width&quot;:960}"/>
</p:tagLst>
</file>

<file path=ppt/tags/tag108.xml><?xml version="1.0" encoding="utf-8"?>
<p:tagLst xmlns:p="http://schemas.openxmlformats.org/presentationml/2006/main">
  <p:tag name="KSO_WM_DIAGRAM_VIRTUALLY_FRAME" val="{&quot;height&quot;:554.45,&quot;left&quot;:-11.5,&quot;top&quot;:-0.05,&quot;width&quot;:960}"/>
</p:tagLst>
</file>

<file path=ppt/tags/tag109.xml><?xml version="1.0" encoding="utf-8"?>
<p:tagLst xmlns:p="http://schemas.openxmlformats.org/presentationml/2006/main">
  <p:tag name="KSO_WM_DIAGRAM_VIRTUALLY_FRAME" val="{&quot;height&quot;:554.45,&quot;left&quot;:-11.5,&quot;top&quot;:-0.05,&quot;width&quot;:960}"/>
</p:tagLst>
</file>

<file path=ppt/tags/tag11.xml><?xml version="1.0" encoding="utf-8"?>
<p:tagLst xmlns:p="http://schemas.openxmlformats.org/presentationml/2006/main">
  <p:tag name="KSO_WM_DIAGRAM_VIRTUALLY_FRAME" val="{&quot;height&quot;:639.85,&quot;left&quot;:0,&quot;top&quot;:-0.05,&quot;width&quot;:960}"/>
</p:tagLst>
</file>

<file path=ppt/tags/tag110.xml><?xml version="1.0" encoding="utf-8"?>
<p:tagLst xmlns:p="http://schemas.openxmlformats.org/presentationml/2006/main">
  <p:tag name="KSO_WM_DIAGRAM_VIRTUALLY_FRAME" val="{&quot;height&quot;:554.45,&quot;left&quot;:-11.5,&quot;top&quot;:-0.05,&quot;width&quot;:960}"/>
</p:tagLst>
</file>

<file path=ppt/tags/tag111.xml><?xml version="1.0" encoding="utf-8"?>
<p:tagLst xmlns:p="http://schemas.openxmlformats.org/presentationml/2006/main">
  <p:tag name="KSO_WM_DIAGRAM_VIRTUALLY_FRAME" val="{&quot;height&quot;:554.45,&quot;left&quot;:-11.5,&quot;top&quot;:-0.05,&quot;width&quot;:960}"/>
</p:tagLst>
</file>

<file path=ppt/tags/tag112.xml><?xml version="1.0" encoding="utf-8"?>
<p:tagLst xmlns:p="http://schemas.openxmlformats.org/presentationml/2006/main">
  <p:tag name="KSO_WM_DIAGRAM_VIRTUALLY_FRAME" val="{&quot;height&quot;:554.45,&quot;left&quot;:-11.5,&quot;top&quot;:-0.05,&quot;width&quot;:960}"/>
</p:tagLst>
</file>

<file path=ppt/tags/tag113.xml><?xml version="1.0" encoding="utf-8"?>
<p:tagLst xmlns:p="http://schemas.openxmlformats.org/presentationml/2006/main">
  <p:tag name="KSO_WM_DIAGRAM_VIRTUALLY_FRAME" val="{&quot;height&quot;:554.45,&quot;left&quot;:-11.5,&quot;top&quot;:-0.05,&quot;width&quot;:960}"/>
</p:tagLst>
</file>

<file path=ppt/tags/tag114.xml><?xml version="1.0" encoding="utf-8"?>
<p:tagLst xmlns:p="http://schemas.openxmlformats.org/presentationml/2006/main">
  <p:tag name="KSO_WM_DIAGRAM_VIRTUALLY_FRAME" val="{&quot;height&quot;:554.45,&quot;left&quot;:-11.5,&quot;top&quot;:-0.05,&quot;width&quot;:960}"/>
</p:tagLst>
</file>

<file path=ppt/tags/tag115.xml><?xml version="1.0" encoding="utf-8"?>
<p:tagLst xmlns:p="http://schemas.openxmlformats.org/presentationml/2006/main">
  <p:tag name="KSO_WM_DIAGRAM_VIRTUALLY_FRAME" val="{&quot;height&quot;:554.45,&quot;left&quot;:-11.5,&quot;top&quot;:-0.05,&quot;width&quot;:960}"/>
</p:tagLst>
</file>

<file path=ppt/tags/tag116.xml><?xml version="1.0" encoding="utf-8"?>
<p:tagLst xmlns:p="http://schemas.openxmlformats.org/presentationml/2006/main">
  <p:tag name="KSO_WM_DIAGRAM_VIRTUALLY_FRAME" val="{&quot;height&quot;:554.45,&quot;left&quot;:-11.5,&quot;top&quot;:-0.05,&quot;width&quot;:960}"/>
</p:tagLst>
</file>

<file path=ppt/tags/tag12.xml><?xml version="1.0" encoding="utf-8"?>
<p:tagLst xmlns:p="http://schemas.openxmlformats.org/presentationml/2006/main">
  <p:tag name="KSO_WM_BEAUTIFY_FLAG" val=""/>
  <p:tag name="KSO_WM_DIAGRAM_VIRTUALLY_FRAME" val="{&quot;height&quot;:639.85,&quot;left&quot;:0,&quot;top&quot;:-0.05,&quot;width&quot;:960}"/>
</p:tagLst>
</file>

<file path=ppt/tags/tag13.xml><?xml version="1.0" encoding="utf-8"?>
<p:tagLst xmlns:p="http://schemas.openxmlformats.org/presentationml/2006/main">
  <p:tag name="KSO_WM_BEAUTIFY_FLAG" val=""/>
  <p:tag name="KSO_WM_DIAGRAM_VIRTUALLY_FRAME" val="{&quot;height&quot;:639.85,&quot;left&quot;:0,&quot;top&quot;:-0.05,&quot;width&quot;:960}"/>
</p:tagLst>
</file>

<file path=ppt/tags/tag14.xml><?xml version="1.0" encoding="utf-8"?>
<p:tagLst xmlns:p="http://schemas.openxmlformats.org/presentationml/2006/main">
  <p:tag name="KSO_WM_BEAUTIFY_FLAG" val=""/>
  <p:tag name="KSO_WM_DIAGRAM_VIRTUALLY_FRAME" val="{&quot;height&quot;:639.85,&quot;left&quot;:0,&quot;top&quot;:-0.05,&quot;width&quot;:960}"/>
</p:tagLst>
</file>

<file path=ppt/tags/tag15.xml><?xml version="1.0" encoding="utf-8"?>
<p:tagLst xmlns:p="http://schemas.openxmlformats.org/presentationml/2006/main">
  <p:tag name="KSO_WM_DIAGRAM_VIRTUALLY_FRAME" val="{&quot;height&quot;:639.85,&quot;left&quot;:0,&quot;top&quot;:-0.05,&quot;width&quot;:960}"/>
</p:tagLst>
</file>

<file path=ppt/tags/tag16.xml><?xml version="1.0" encoding="utf-8"?>
<p:tagLst xmlns:p="http://schemas.openxmlformats.org/presentationml/2006/main">
  <p:tag name="KSO_WM_BEAUTIFY_FLAG" val=""/>
  <p:tag name="KSO_WM_DIAGRAM_VIRTUALLY_FRAME" val="{&quot;height&quot;:639.85,&quot;left&quot;:0,&quot;top&quot;:-0.05,&quot;width&quot;:960}"/>
</p:tagLst>
</file>

<file path=ppt/tags/tag17.xml><?xml version="1.0" encoding="utf-8"?>
<p:tagLst xmlns:p="http://schemas.openxmlformats.org/presentationml/2006/main">
  <p:tag name="KSO_WM_BEAUTIFY_FLAG" val=""/>
  <p:tag name="KSO_WM_DIAGRAM_VIRTUALLY_FRAME" val="{&quot;height&quot;:639.85,&quot;left&quot;:0,&quot;top&quot;:-0.05,&quot;width&quot;:960}"/>
</p:tagLst>
</file>

<file path=ppt/tags/tag18.xml><?xml version="1.0" encoding="utf-8"?>
<p:tagLst xmlns:p="http://schemas.openxmlformats.org/presentationml/2006/main">
  <p:tag name="KSO_WM_BEAUTIFY_FLAG" val=""/>
  <p:tag name="KSO_WM_DIAGRAM_VIRTUALLY_FRAME" val="{&quot;height&quot;:639.85,&quot;left&quot;:0,&quot;top&quot;:-0.05,&quot;width&quot;:960}"/>
</p:tagLst>
</file>

<file path=ppt/tags/tag19.xml><?xml version="1.0" encoding="utf-8"?>
<p:tagLst xmlns:p="http://schemas.openxmlformats.org/presentationml/2006/main">
  <p:tag name="KSO_WM_DIAGRAM_VIRTUALLY_FRAME" val="{&quot;height&quot;:639.85,&quot;left&quot;:0,&quot;top&quot;:-0.05,&quot;width&quot;:960}"/>
</p:tagLst>
</file>

<file path=ppt/tags/tag2.xml><?xml version="1.0" encoding="utf-8"?>
<p:tagLst xmlns:p="http://schemas.openxmlformats.org/presentationml/2006/main">
  <p:tag name="KSO_WM_DIAGRAM_VIRTUALLY_FRAME" val="{&quot;height&quot;:639.85,&quot;left&quot;:0,&quot;top&quot;:-0.05,&quot;width&quot;:960}"/>
</p:tagLst>
</file>

<file path=ppt/tags/tag20.xml><?xml version="1.0" encoding="utf-8"?>
<p:tagLst xmlns:p="http://schemas.openxmlformats.org/presentationml/2006/main">
  <p:tag name="KSO_WM_DIAGRAM_VIRTUALLY_FRAME" val="{&quot;height&quot;:639.85,&quot;left&quot;:0,&quot;top&quot;:-0.05,&quot;width&quot;:960}"/>
</p:tagLst>
</file>

<file path=ppt/tags/tag21.xml><?xml version="1.0" encoding="utf-8"?>
<p:tagLst xmlns:p="http://schemas.openxmlformats.org/presentationml/2006/main">
  <p:tag name="KSO_WM_DIAGRAM_VIRTUALLY_FRAME" val="{&quot;height&quot;:639.85,&quot;left&quot;:0,&quot;top&quot;:-0.05,&quot;width&quot;:960}"/>
</p:tagLst>
</file>

<file path=ppt/tags/tag22.xml><?xml version="1.0" encoding="utf-8"?>
<p:tagLst xmlns:p="http://schemas.openxmlformats.org/presentationml/2006/main">
  <p:tag name="KSO_WM_DIAGRAM_VIRTUALLY_FRAME" val="{&quot;height&quot;:639.85,&quot;left&quot;:0,&quot;top&quot;:-0.05,&quot;width&quot;:960}"/>
</p:tagLst>
</file>

<file path=ppt/tags/tag23.xml><?xml version="1.0" encoding="utf-8"?>
<p:tagLst xmlns:p="http://schemas.openxmlformats.org/presentationml/2006/main">
  <p:tag name="KSO_WM_DIAGRAM_VIRTUALLY_FRAME" val="{&quot;height&quot;:639.85,&quot;left&quot;:0,&quot;top&quot;:-0.05,&quot;width&quot;:960}"/>
</p:tagLst>
</file>

<file path=ppt/tags/tag24.xml><?xml version="1.0" encoding="utf-8"?>
<p:tagLst xmlns:p="http://schemas.openxmlformats.org/presentationml/2006/main">
  <p:tag name="KSO_WM_DIAGRAM_VIRTUALLY_FRAME" val="{&quot;height&quot;:639.85,&quot;left&quot;:0,&quot;top&quot;:-0.05,&quot;width&quot;:960}"/>
</p:tagLst>
</file>

<file path=ppt/tags/tag25.xml><?xml version="1.0" encoding="utf-8"?>
<p:tagLst xmlns:p="http://schemas.openxmlformats.org/presentationml/2006/main">
  <p:tag name="KSO_WM_DIAGRAM_VIRTUALLY_FRAME" val="{&quot;height&quot;:639.85,&quot;left&quot;:0,&quot;top&quot;:-0.05,&quot;width&quot;:960}"/>
</p:tagLst>
</file>

<file path=ppt/tags/tag26.xml><?xml version="1.0" encoding="utf-8"?>
<p:tagLst xmlns:p="http://schemas.openxmlformats.org/presentationml/2006/main">
  <p:tag name="KSO_WM_DIAGRAM_VIRTUALLY_FRAME" val="{&quot;height&quot;:639.85,&quot;left&quot;:0,&quot;top&quot;:-0.05,&quot;width&quot;:960}"/>
</p:tagLst>
</file>

<file path=ppt/tags/tag27.xml><?xml version="1.0" encoding="utf-8"?>
<p:tagLst xmlns:p="http://schemas.openxmlformats.org/presentationml/2006/main">
  <p:tag name="KSO_WM_DIAGRAM_VIRTUALLY_FRAME" val="{&quot;height&quot;:639.85,&quot;left&quot;:0,&quot;top&quot;:-0.05,&quot;width&quot;:960}"/>
</p:tagLst>
</file>

<file path=ppt/tags/tag28.xml><?xml version="1.0" encoding="utf-8"?>
<p:tagLst xmlns:p="http://schemas.openxmlformats.org/presentationml/2006/main">
  <p:tag name="KSO_WM_DIAGRAM_VIRTUALLY_FRAME" val="{&quot;height&quot;:351.6,&quot;left&quot;:48.25,&quot;top&quot;:87.05,&quot;width&quot;:859.5}"/>
</p:tagLst>
</file>

<file path=ppt/tags/tag29.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3.xml><?xml version="1.0" encoding="utf-8"?>
<p:tagLst xmlns:p="http://schemas.openxmlformats.org/presentationml/2006/main">
  <p:tag name="KSO_WM_DIAGRAM_VIRTUALLY_FRAME" val="{&quot;height&quot;:639.85,&quot;left&quot;:0,&quot;top&quot;:-0.05,&quot;width&quot;:960}"/>
</p:tagLst>
</file>

<file path=ppt/tags/tag30.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31.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32.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33.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34.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35.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36.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37.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38.xml><?xml version="1.0" encoding="utf-8"?>
<p:tagLst xmlns:p="http://schemas.openxmlformats.org/presentationml/2006/main">
  <p:tag name="KSO_WM_DIAGRAM_VIRTUALLY_FRAME" val="{&quot;height&quot;:361.41763779527565,&quot;left&quot;:55.074803149606296,&quot;top&quot;:155.20047244094488,&quot;width&quot;:846.8968503937009}"/>
</p:tagLst>
</file>

<file path=ppt/tags/tag39.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4.xml><?xml version="1.0" encoding="utf-8"?>
<p:tagLst xmlns:p="http://schemas.openxmlformats.org/presentationml/2006/main">
  <p:tag name="KSO_WM_DIAGRAM_VIRTUALLY_FRAME" val="{&quot;height&quot;:639.85,&quot;left&quot;:0,&quot;top&quot;:-0.05,&quot;width&quot;:960}"/>
</p:tagLst>
</file>

<file path=ppt/tags/tag40.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41.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42.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43.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44.xml><?xml version="1.0" encoding="utf-8"?>
<p:tagLst xmlns:p="http://schemas.openxmlformats.org/presentationml/2006/main">
  <p:tag name="KSO_WM_MEDIACOVER_FLAG" val="1"/>
  <p:tag name="KSO_WM_UNIT_MEDIACOVER_BTN_STATE" val="1"/>
  <p:tag name="KSO_WM_UNIT_MEDIACOVER_BTNRECT" val="0*0*0*0"/>
</p:tagLst>
</file>

<file path=ppt/tags/tag45.xml><?xml version="1.0" encoding="utf-8"?>
<p:tagLst xmlns:p="http://schemas.openxmlformats.org/presentationml/2006/main">
  <p:tag name="TABLE_ENDDRAG_ORIGIN_RECT" val="910*148"/>
  <p:tag name="TABLE_ENDDRAG_RECT" val="24*77*910*148"/>
</p:tagLst>
</file>

<file path=ppt/tags/tag46.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47.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48.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49.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5.xml><?xml version="1.0" encoding="utf-8"?>
<p:tagLst xmlns:p="http://schemas.openxmlformats.org/presentationml/2006/main">
  <p:tag name="KSO_WM_DIAGRAM_VIRTUALLY_FRAME" val="{&quot;height&quot;:639.85,&quot;left&quot;:0,&quot;top&quot;:-0.05,&quot;width&quot;:960}"/>
</p:tagLst>
</file>

<file path=ppt/tags/tag50.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51.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52.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53.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54.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55.xml><?xml version="1.0" encoding="utf-8"?>
<p:tagLst xmlns:p="http://schemas.openxmlformats.org/presentationml/2006/main">
  <p:tag name="KSO_WM_DIAGRAM_VIRTUALLY_FRAME" val="{&quot;height&quot;:361.41763779527565,&quot;left&quot;:55.074803149606296,&quot;top&quot;:155.20047244094488,&quot;width&quot;:846.8968503937009}"/>
</p:tagLst>
</file>

<file path=ppt/tags/tag56.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57.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58.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59.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6.xml><?xml version="1.0" encoding="utf-8"?>
<p:tagLst xmlns:p="http://schemas.openxmlformats.org/presentationml/2006/main">
  <p:tag name="KSO_WM_DIAGRAM_VIRTUALLY_FRAME" val="{&quot;height&quot;:639.85,&quot;left&quot;:0,&quot;top&quot;:-0.05,&quot;width&quot;:960}"/>
</p:tagLst>
</file>

<file path=ppt/tags/tag60.xml><?xml version="1.0" encoding="utf-8"?>
<p:tagLst xmlns:p="http://schemas.openxmlformats.org/presentationml/2006/main">
  <p:tag name="KSO_WM_DIAGRAM_VIRTUALLY_FRAME" val="{&quot;height&quot;:433.71763779527566,&quot;left&quot;:55.074803149606296,&quot;top&quot;:82.90047244094488,&quot;width&quot;:846.8968503937009}"/>
</p:tagLst>
</file>

<file path=ppt/tags/tag61.xml><?xml version="1.0" encoding="utf-8"?>
<p:tagLst xmlns:p="http://schemas.openxmlformats.org/presentationml/2006/main">
  <p:tag name="KSO_WM_MEDIACOVER_FLAG" val="1"/>
  <p:tag name="KSO_WM_UNIT_MEDIACOVER_BTN_STATE" val="1"/>
  <p:tag name="KSO_WM_UNIT_MEDIACOVER_BTNRECT" val="0*0*0*0"/>
</p:tagLst>
</file>

<file path=ppt/tags/tag62.xml><?xml version="1.0" encoding="utf-8"?>
<p:tagLst xmlns:p="http://schemas.openxmlformats.org/presentationml/2006/main">
  <p:tag name="TABLE_ENDDRAG_ORIGIN_RECT" val="910*148"/>
  <p:tag name="TABLE_ENDDRAG_RECT" val="24*77*910*148"/>
</p:tagLst>
</file>

<file path=ppt/tags/tag63.xml><?xml version="1.0" encoding="utf-8"?>
<p:tagLst xmlns:p="http://schemas.openxmlformats.org/presentationml/2006/main">
  <p:tag name="KSO_WM_DIAGRAM_VIRTUALLY_FRAME" val="{&quot;height&quot;:210,&quot;left&quot;:590,&quot;top&quot;:112,&quot;width&quot;:364}"/>
</p:tagLst>
</file>

<file path=ppt/tags/tag64.xml><?xml version="1.0" encoding="utf-8"?>
<p:tagLst xmlns:p="http://schemas.openxmlformats.org/presentationml/2006/main">
  <p:tag name="KSO_WM_DIAGRAM_VIRTUALLY_FRAME" val="{&quot;height&quot;:210,&quot;left&quot;:590,&quot;top&quot;:112,&quot;width&quot;:364}"/>
</p:tagLst>
</file>

<file path=ppt/tags/tag65.xml><?xml version="1.0" encoding="utf-8"?>
<p:tagLst xmlns:p="http://schemas.openxmlformats.org/presentationml/2006/main">
  <p:tag name="KSO_WM_DIAGRAM_VIRTUALLY_FRAME" val="{&quot;height&quot;:210,&quot;left&quot;:590,&quot;top&quot;:112,&quot;width&quot;:364}"/>
</p:tagLst>
</file>

<file path=ppt/tags/tag66.xml><?xml version="1.0" encoding="utf-8"?>
<p:tagLst xmlns:p="http://schemas.openxmlformats.org/presentationml/2006/main">
  <p:tag name="TABLE_ENDDRAG_ORIGIN_RECT" val="490*306"/>
  <p:tag name="TABLE_ENDDRAG_RECT" val="462*66*490*306"/>
</p:tagLst>
</file>

<file path=ppt/tags/tag67.xml><?xml version="1.0" encoding="utf-8"?>
<p:tagLst xmlns:p="http://schemas.openxmlformats.org/presentationml/2006/main">
  <p:tag name="KSO_WM_MEDIACOVER_FLAG" val="1"/>
  <p:tag name="KSO_WM_UNIT_MEDIACOVER_BTN_STATE" val="1"/>
  <p:tag name="KSO_WM_UNIT_MEDIACOVER_BTNRECT" val="0*0*0*0"/>
</p:tagLst>
</file>

<file path=ppt/tags/tag68.xml><?xml version="1.0" encoding="utf-8"?>
<p:tagLst xmlns:p="http://schemas.openxmlformats.org/presentationml/2006/main">
  <p:tag name="KSO_WM_DIAGRAM_VIRTUALLY_FRAME" val="{&quot;height&quot;:687.8558256128238,&quot;left&quot;:0,&quot;top&quot;:-0.05,&quot;width&quot;:960}"/>
</p:tagLst>
</file>

<file path=ppt/tags/tag69.xml><?xml version="1.0" encoding="utf-8"?>
<p:tagLst xmlns:p="http://schemas.openxmlformats.org/presentationml/2006/main">
  <p:tag name="KSO_WM_DIAGRAM_VIRTUALLY_FRAME" val="{&quot;height&quot;:687.8558256128238,&quot;left&quot;:0,&quot;top&quot;:-0.05,&quot;width&quot;:960}"/>
</p:tagLst>
</file>

<file path=ppt/tags/tag7.xml><?xml version="1.0" encoding="utf-8"?>
<p:tagLst xmlns:p="http://schemas.openxmlformats.org/presentationml/2006/main">
  <p:tag name="KSO_WM_DIAGRAM_VIRTUALLY_FRAME" val="{&quot;height&quot;:639.85,&quot;left&quot;:0,&quot;top&quot;:-0.05,&quot;width&quot;:960}"/>
</p:tagLst>
</file>

<file path=ppt/tags/tag70.xml><?xml version="1.0" encoding="utf-8"?>
<p:tagLst xmlns:p="http://schemas.openxmlformats.org/presentationml/2006/main">
  <p:tag name="KSO_WM_DIAGRAM_VIRTUALLY_FRAME" val="{&quot;height&quot;:687.8558256128238,&quot;left&quot;:0,&quot;top&quot;:-0.05,&quot;width&quot;:960}"/>
</p:tagLst>
</file>

<file path=ppt/tags/tag71.xml><?xml version="1.0" encoding="utf-8"?>
<p:tagLst xmlns:p="http://schemas.openxmlformats.org/presentationml/2006/main">
  <p:tag name="KSO_WM_DIAGRAM_VIRTUALLY_FRAME" val="{&quot;height&quot;:687.8558256128238,&quot;left&quot;:0,&quot;top&quot;:-0.05,&quot;width&quot;:960}"/>
</p:tagLst>
</file>

<file path=ppt/tags/tag72.xml><?xml version="1.0" encoding="utf-8"?>
<p:tagLst xmlns:p="http://schemas.openxmlformats.org/presentationml/2006/main">
  <p:tag name="KSO_WM_DIAGRAM_VIRTUALLY_FRAME" val="{&quot;height&quot;:687.8558256128238,&quot;left&quot;:0,&quot;top&quot;:-0.05,&quot;width&quot;:960}"/>
</p:tagLst>
</file>

<file path=ppt/tags/tag73.xml><?xml version="1.0" encoding="utf-8"?>
<p:tagLst xmlns:p="http://schemas.openxmlformats.org/presentationml/2006/main">
  <p:tag name="KSO_WM_DIAGRAM_VIRTUALLY_FRAME" val="{&quot;height&quot;:687.8558256128238,&quot;left&quot;:0,&quot;top&quot;:-0.05,&quot;width&quot;:960}"/>
</p:tagLst>
</file>

<file path=ppt/tags/tag74.xml><?xml version="1.0" encoding="utf-8"?>
<p:tagLst xmlns:p="http://schemas.openxmlformats.org/presentationml/2006/main">
  <p:tag name="KSO_WM_DIAGRAM_VIRTUALLY_FRAME" val="{&quot;height&quot;:687.8558256128238,&quot;left&quot;:0,&quot;top&quot;:-0.05,&quot;width&quot;:960}"/>
</p:tagLst>
</file>

<file path=ppt/tags/tag75.xml><?xml version="1.0" encoding="utf-8"?>
<p:tagLst xmlns:p="http://schemas.openxmlformats.org/presentationml/2006/main">
  <p:tag name="KSO_WM_DIAGRAM_VIRTUALLY_FRAME" val="{&quot;height&quot;:687.8558256128238,&quot;left&quot;:0,&quot;top&quot;:-0.05,&quot;width&quot;:960}"/>
</p:tagLst>
</file>

<file path=ppt/tags/tag76.xml><?xml version="1.0" encoding="utf-8"?>
<p:tagLst xmlns:p="http://schemas.openxmlformats.org/presentationml/2006/main">
  <p:tag name="KSO_WM_DIAGRAM_VIRTUALLY_FRAME" val="{&quot;height&quot;:687.8558256128238,&quot;left&quot;:0,&quot;top&quot;:-0.05,&quot;width&quot;:960}"/>
</p:tagLst>
</file>

<file path=ppt/tags/tag77.xml><?xml version="1.0" encoding="utf-8"?>
<p:tagLst xmlns:p="http://schemas.openxmlformats.org/presentationml/2006/main">
  <p:tag name="KSO_WM_DIAGRAM_VIRTUALLY_FRAME" val="{&quot;height&quot;:687.8558256128238,&quot;left&quot;:0,&quot;top&quot;:-0.05,&quot;width&quot;:960}"/>
</p:tagLst>
</file>

<file path=ppt/tags/tag78.xml><?xml version="1.0" encoding="utf-8"?>
<p:tagLst xmlns:p="http://schemas.openxmlformats.org/presentationml/2006/main">
  <p:tag name="KSO_WM_DIAGRAM_VIRTUALLY_FRAME" val="{&quot;height&quot;:687.8558256128238,&quot;left&quot;:0,&quot;top&quot;:-0.05,&quot;width&quot;:960}"/>
</p:tagLst>
</file>

<file path=ppt/tags/tag79.xml><?xml version="1.0" encoding="utf-8"?>
<p:tagLst xmlns:p="http://schemas.openxmlformats.org/presentationml/2006/main">
  <p:tag name="KSO_WM_DIAGRAM_VIRTUALLY_FRAME" val="{&quot;height&quot;:687.8558256128238,&quot;left&quot;:0,&quot;top&quot;:-0.05,&quot;width&quot;:960}"/>
</p:tagLst>
</file>

<file path=ppt/tags/tag8.xml><?xml version="1.0" encoding="utf-8"?>
<p:tagLst xmlns:p="http://schemas.openxmlformats.org/presentationml/2006/main">
  <p:tag name="KSO_WM_BEAUTIFY_FLAG" val=""/>
  <p:tag name="KSO_WM_DIAGRAM_VIRTUALLY_FRAME" val="{&quot;height&quot;:639.85,&quot;left&quot;:0,&quot;top&quot;:-0.05,&quot;width&quot;:960}"/>
</p:tagLst>
</file>

<file path=ppt/tags/tag80.xml><?xml version="1.0" encoding="utf-8"?>
<p:tagLst xmlns:p="http://schemas.openxmlformats.org/presentationml/2006/main">
  <p:tag name="KSO_WM_DIAGRAM_VIRTUALLY_FRAME" val="{&quot;height&quot;:687.8558256128238,&quot;left&quot;:0,&quot;top&quot;:-0.05,&quot;width&quot;:960}"/>
</p:tagLst>
</file>

<file path=ppt/tags/tag81.xml><?xml version="1.0" encoding="utf-8"?>
<p:tagLst xmlns:p="http://schemas.openxmlformats.org/presentationml/2006/main">
  <p:tag name="KSO_WM_DIAGRAM_VIRTUALLY_FRAME" val="{&quot;height&quot;:361.41763779527565,&quot;left&quot;:55.074803149606296,&quot;top&quot;:155.20047244094488,&quot;width&quot;:846.8968503937009}"/>
</p:tagLst>
</file>

<file path=ppt/tags/tag82.xml><?xml version="1.0" encoding="utf-8"?>
<p:tagLst xmlns:p="http://schemas.openxmlformats.org/presentationml/2006/main">
  <p:tag name="KSO_WM_DIAGRAM_VIRTUALLY_FRAME" val="{&quot;height&quot;:604.9053531718789,&quot;left&quot;:55.074803149606296,&quot;top&quot;:82.90047244094488,&quot;width&quot;:846.8968503937009}"/>
</p:tagLst>
</file>

<file path=ppt/tags/tag83.xml><?xml version="1.0" encoding="utf-8"?>
<p:tagLst xmlns:p="http://schemas.openxmlformats.org/presentationml/2006/main">
  <p:tag name="KSO_WM_DIAGRAM_VIRTUALLY_FRAME" val="{&quot;height&quot;:604.9053531718789,&quot;left&quot;:55.074803149606296,&quot;top&quot;:82.90047244094488,&quot;width&quot;:846.8968503937009}"/>
</p:tagLst>
</file>

<file path=ppt/tags/tag84.xml><?xml version="1.0" encoding="utf-8"?>
<p:tagLst xmlns:p="http://schemas.openxmlformats.org/presentationml/2006/main">
  <p:tag name="KSO_WM_DIAGRAM_VIRTUALLY_FRAME" val="{&quot;height&quot;:604.9053531718789,&quot;left&quot;:55.074803149606296,&quot;top&quot;:82.90047244094488,&quot;width&quot;:846.8968503937009}"/>
</p:tagLst>
</file>

<file path=ppt/tags/tag85.xml><?xml version="1.0" encoding="utf-8"?>
<p:tagLst xmlns:p="http://schemas.openxmlformats.org/presentationml/2006/main">
  <p:tag name="KSO_WM_DIAGRAM_VIRTUALLY_FRAME" val="{&quot;height&quot;:687.8558256128238,&quot;left&quot;:0,&quot;top&quot;:-0.05,&quot;width&quot;:960}"/>
</p:tagLst>
</file>

<file path=ppt/tags/tag86.xml><?xml version="1.0" encoding="utf-8"?>
<p:tagLst xmlns:p="http://schemas.openxmlformats.org/presentationml/2006/main">
  <p:tag name="KSO_WM_DIAGRAM_VIRTUALLY_FRAME" val="{&quot;height&quot;:687.8558256128238,&quot;left&quot;:0,&quot;top&quot;:-0.05,&quot;width&quot;:960}"/>
</p:tagLst>
</file>

<file path=ppt/tags/tag87.xml><?xml version="1.0" encoding="utf-8"?>
<p:tagLst xmlns:p="http://schemas.openxmlformats.org/presentationml/2006/main">
  <p:tag name="KSO_WM_DIAGRAM_VIRTUALLY_FRAME" val="{&quot;height&quot;:687.8558256128238,&quot;left&quot;:0,&quot;top&quot;:-0.05,&quot;width&quot;:960}"/>
</p:tagLst>
</file>

<file path=ppt/tags/tag88.xml><?xml version="1.0" encoding="utf-8"?>
<p:tagLst xmlns:p="http://schemas.openxmlformats.org/presentationml/2006/main">
  <p:tag name="KSO_WM_DIAGRAM_VIRTUALLY_FRAME" val="{&quot;height&quot;:687.8558256128238,&quot;left&quot;:0,&quot;top&quot;:-0.05,&quot;width&quot;:960}"/>
</p:tagLst>
</file>

<file path=ppt/tags/tag89.xml><?xml version="1.0" encoding="utf-8"?>
<p:tagLst xmlns:p="http://schemas.openxmlformats.org/presentationml/2006/main">
  <p:tag name="KSO_WM_DIAGRAM_VIRTUALLY_FRAME" val="{&quot;height&quot;:687.8558256128238,&quot;left&quot;:0,&quot;top&quot;:-0.05,&quot;width&quot;:960}"/>
</p:tagLst>
</file>

<file path=ppt/tags/tag9.xml><?xml version="1.0" encoding="utf-8"?>
<p:tagLst xmlns:p="http://schemas.openxmlformats.org/presentationml/2006/main">
  <p:tag name="KSO_WM_BEAUTIFY_FLAG" val=""/>
  <p:tag name="KSO_WM_DIAGRAM_VIRTUALLY_FRAME" val="{&quot;height&quot;:639.85,&quot;left&quot;:0,&quot;top&quot;:-0.05,&quot;width&quot;:960}"/>
</p:tagLst>
</file>

<file path=ppt/tags/tag90.xml><?xml version="1.0" encoding="utf-8"?>
<p:tagLst xmlns:p="http://schemas.openxmlformats.org/presentationml/2006/main">
  <p:tag name="KSO_WM_DIAGRAM_VIRTUALLY_FRAME" val="{&quot;height&quot;:687.8558256128238,&quot;left&quot;:0,&quot;top&quot;:-0.05,&quot;width&quot;:960}"/>
</p:tagLst>
</file>

<file path=ppt/tags/tag91.xml><?xml version="1.0" encoding="utf-8"?>
<p:tagLst xmlns:p="http://schemas.openxmlformats.org/presentationml/2006/main">
  <p:tag name="KSO_WM_BEAUTIFY_FLAG" val=""/>
  <p:tag name="KSO_WM_DIAGRAM_VIRTUALLY_FRAME" val="{&quot;height&quot;:687.8558256128238,&quot;left&quot;:0,&quot;top&quot;:-0.05,&quot;width&quot;:960}"/>
</p:tagLst>
</file>

<file path=ppt/tags/tag92.xml><?xml version="1.0" encoding="utf-8"?>
<p:tagLst xmlns:p="http://schemas.openxmlformats.org/presentationml/2006/main">
  <p:tag name="KSO_WM_BEAUTIFY_FLAG" val=""/>
  <p:tag name="KSO_WM_DIAGRAM_VIRTUALLY_FRAME" val="{&quot;height&quot;:687.8558256128238,&quot;left&quot;:0,&quot;top&quot;:-0.05,&quot;width&quot;:960}"/>
</p:tagLst>
</file>

<file path=ppt/tags/tag93.xml><?xml version="1.0" encoding="utf-8"?>
<p:tagLst xmlns:p="http://schemas.openxmlformats.org/presentationml/2006/main">
  <p:tag name="KSO_WM_DIAGRAM_VIRTUALLY_FRAME" val="{&quot;height&quot;:687.8558256128238,&quot;left&quot;:0,&quot;top&quot;:-0.05,&quot;width&quot;:960}"/>
</p:tagLst>
</file>

<file path=ppt/tags/tag94.xml><?xml version="1.0" encoding="utf-8"?>
<p:tagLst xmlns:p="http://schemas.openxmlformats.org/presentationml/2006/main">
  <p:tag name="KSO_WM_BEAUTIFY_FLAG" val=""/>
  <p:tag name="KSO_WM_DIAGRAM_VIRTUALLY_FRAME" val="{&quot;height&quot;:687.8558256128238,&quot;left&quot;:0,&quot;top&quot;:-0.05,&quot;width&quot;:960}"/>
</p:tagLst>
</file>

<file path=ppt/tags/tag95.xml><?xml version="1.0" encoding="utf-8"?>
<p:tagLst xmlns:p="http://schemas.openxmlformats.org/presentationml/2006/main">
  <p:tag name="KSO_WM_BEAUTIFY_FLAG" val=""/>
  <p:tag name="KSO_WM_DIAGRAM_VIRTUALLY_FRAME" val="{&quot;height&quot;:687.8558256128238,&quot;left&quot;:0,&quot;top&quot;:-0.05,&quot;width&quot;:960}"/>
</p:tagLst>
</file>

<file path=ppt/tags/tag96.xml><?xml version="1.0" encoding="utf-8"?>
<p:tagLst xmlns:p="http://schemas.openxmlformats.org/presentationml/2006/main">
  <p:tag name="KSO_WM_DIAGRAM_VIRTUALLY_FRAME" val="{&quot;height&quot;:554.45,&quot;left&quot;:-11.5,&quot;top&quot;:-0.05,&quot;width&quot;:960}"/>
</p:tagLst>
</file>

<file path=ppt/tags/tag97.xml><?xml version="1.0" encoding="utf-8"?>
<p:tagLst xmlns:p="http://schemas.openxmlformats.org/presentationml/2006/main">
  <p:tag name="KSO_WM_DIAGRAM_VIRTUALLY_FRAME" val="{&quot;height&quot;:554.45,&quot;left&quot;:-11.5,&quot;top&quot;:-0.05,&quot;width&quot;:960}"/>
</p:tagLst>
</file>

<file path=ppt/tags/tag98.xml><?xml version="1.0" encoding="utf-8"?>
<p:tagLst xmlns:p="http://schemas.openxmlformats.org/presentationml/2006/main">
  <p:tag name="KSO_WM_DIAGRAM_VIRTUALLY_FRAME" val="{&quot;height&quot;:554.45,&quot;left&quot;:-11.5,&quot;top&quot;:-0.05,&quot;width&quot;:960}"/>
</p:tagLst>
</file>

<file path=ppt/tags/tag99.xml><?xml version="1.0" encoding="utf-8"?>
<p:tagLst xmlns:p="http://schemas.openxmlformats.org/presentationml/2006/main">
  <p:tag name="KSO_WM_DIAGRAM_VIRTUALLY_FRAME" val="{&quot;height&quot;:554.45,&quot;left&quot;:-11.5,&quot;top&quot;:-0.05,&quot;width&quot;:960}"/>
</p:tagLst>
</file>

<file path=ppt/theme/theme1.xml><?xml version="1.0" encoding="utf-8"?>
<a:theme xmlns:a="http://schemas.openxmlformats.org/drawingml/2006/main" name="0">
  <a:themeElements>
    <a:clrScheme name="自定义 2">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F79646"/>
      </a:hlink>
      <a:folHlink>
        <a:srgbClr val="F79646"/>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12669</Words>
  <Application>WPS 演示</Application>
  <PresentationFormat>宽屏</PresentationFormat>
  <Paragraphs>576</Paragraphs>
  <Slides>35</Slides>
  <Notes>23</Notes>
  <HiddenSlides>0</HiddenSlides>
  <MMClips>0</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35</vt:i4>
      </vt:variant>
    </vt:vector>
  </HeadingPairs>
  <TitlesOfParts>
    <vt:vector size="57" baseType="lpstr">
      <vt:lpstr>Arial</vt:lpstr>
      <vt:lpstr>宋体</vt:lpstr>
      <vt:lpstr>Wingdings</vt:lpstr>
      <vt:lpstr>印品黑体</vt:lpstr>
      <vt:lpstr>Noto Sans SC</vt:lpstr>
      <vt:lpstr>Times New Roman</vt:lpstr>
      <vt:lpstr>Inter</vt:lpstr>
      <vt:lpstr>华文楷体</vt:lpstr>
      <vt:lpstr>华文行楷</vt:lpstr>
      <vt:lpstr>Calibri Light</vt:lpstr>
      <vt:lpstr>Symbol</vt:lpstr>
      <vt:lpstr>Times New Roman</vt:lpstr>
      <vt:lpstr>黑体</vt:lpstr>
      <vt:lpstr>微软雅黑</vt:lpstr>
      <vt:lpstr>Arial Unicode MS</vt:lpstr>
      <vt:lpstr>Calibri</vt:lpstr>
      <vt:lpstr>等线</vt:lpstr>
      <vt:lpstr>HelveticaNeue</vt:lpstr>
      <vt:lpstr>华文新魏</vt:lpstr>
      <vt:lpstr>语文格子</vt:lpstr>
      <vt:lpstr>等线 Light</vt:lpstr>
      <vt:lpstr>0</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276</cp:revision>
  <dcterms:created xsi:type="dcterms:W3CDTF">2026-03-08T09:10:00Z</dcterms:created>
  <dcterms:modified xsi:type="dcterms:W3CDTF">2026-08-26T02:43:18Z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E88100BF7337488DBAA87D7D38E912C3_12</vt:lpwstr>
  </property>
  <property fmtid="{D5CDD505-2E9C-101B-9397-08002B2CF9AE}" pid="3" name="KSOProductBuildVer">
    <vt:lpwstr>2052-11.8.2.7978</vt:lpwstr>
  </property>
</Properties>
</file>