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9" r:id="rId3"/>
  </p:sldMasterIdLst>
  <p:notesMasterIdLst>
    <p:notesMasterId r:id="rId29"/>
  </p:notesMasterIdLst>
  <p:sldIdLst>
    <p:sldId id="303" r:id="rId4"/>
    <p:sldId id="260" r:id="rId5"/>
    <p:sldId id="280" r:id="rId6"/>
    <p:sldId id="281" r:id="rId7"/>
    <p:sldId id="282" r:id="rId8"/>
    <p:sldId id="262" r:id="rId9"/>
    <p:sldId id="283" r:id="rId10"/>
    <p:sldId id="263" r:id="rId11"/>
    <p:sldId id="275" r:id="rId12"/>
    <p:sldId id="268" r:id="rId13"/>
    <p:sldId id="285" r:id="rId14"/>
    <p:sldId id="277" r:id="rId15"/>
    <p:sldId id="278" r:id="rId16"/>
    <p:sldId id="265" r:id="rId17"/>
    <p:sldId id="287" r:id="rId18"/>
    <p:sldId id="286" r:id="rId19"/>
    <p:sldId id="271" r:id="rId20"/>
    <p:sldId id="284" r:id="rId21"/>
    <p:sldId id="272" r:id="rId22"/>
    <p:sldId id="289" r:id="rId23"/>
    <p:sldId id="273" r:id="rId24"/>
    <p:sldId id="290" r:id="rId25"/>
    <p:sldId id="288" r:id="rId26"/>
    <p:sldId id="292" r:id="rId27"/>
    <p:sldId id="274" r:id="rId28"/>
  </p:sldIdLst>
  <p:sldSz cx="12192000" cy="6858000"/>
  <p:notesSz cx="7103745" cy="10234295"/>
  <p:embeddedFontLst>
    <p:embeddedFont>
      <p:font typeface="微软雅黑" panose="020B0503020204020204" charset="-122"/>
      <p:regular r:id="rId34"/>
    </p:embeddedFont>
    <p:embeddedFont>
      <p:font typeface="仓耳与墨 W04" panose="02020400000000000000" charset="-128"/>
      <p:regular r:id="rId35"/>
    </p:embeddedFont>
    <p:embeddedFont>
      <p:font typeface="仓耳渔阳体 W05" panose="02020400000000000000" charset="-128"/>
      <p:regular r:id="rId36"/>
    </p:embeddedFont>
    <p:embeddedFont>
      <p:font typeface="黑体" panose="02010609060101010101" charset="-122"/>
      <p:regular r:id="rId37"/>
    </p:embeddedFont>
    <p:embeddedFont>
      <p:font typeface="幼圆" panose="02010509060101010101" pitchFamily="49" charset="-122"/>
      <p:regular r:id="rId38"/>
    </p:embeddedFont>
    <p:embeddedFont>
      <p:font typeface="Calibri" panose="020F0502020204030204" charset="0"/>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1.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1.png"/><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image" Target="../media/image1.png"/><Relationship Id="rId2" Type="http://schemas.openxmlformats.org/officeDocument/2006/relationships/tags" Target="../tags/tag7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png"/><Relationship Id="rId2" Type="http://schemas.openxmlformats.org/officeDocument/2006/relationships/tags" Target="../tags/tag84.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1.png"/><Relationship Id="rId2" Type="http://schemas.openxmlformats.org/officeDocument/2006/relationships/tags" Target="../tags/tag93.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0" Type="http://schemas.openxmlformats.org/officeDocument/2006/relationships/tags" Target="../tags/tag219.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0" name="日期占位符 9"/>
          <p:cNvSpPr>
            <a:spLocks noGrp="1"/>
          </p:cNvSpPr>
          <p:nvPr>
            <p:ph type="dt" sz="half" idx="2"/>
            <p:custDataLst>
              <p:tags r:id="rId2"/>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11" name="页脚占位符 10"/>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2" name="灯片编号占位符 11"/>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609600"/>
            <a:ext cx="10973435" cy="5638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 name="日期占位符 11"/>
          <p:cNvSpPr>
            <a:spLocks noGrp="1"/>
          </p:cNvSpPr>
          <p:nvPr>
            <p:ph type="dt" sz="half" idx="2"/>
            <p:custDataLst>
              <p:tags r:id="rId2"/>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13" name="页脚占位符 12"/>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4" name="灯片编号占位符 13"/>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37" name="背景底" descr="按新尺寸生成图片 (1)"/>
          <p:cNvPicPr>
            <a:picLocks noChangeAspect="1"/>
          </p:cNvPicPr>
          <p:nvPr userDrawn="1">
            <p:custDataLst>
              <p:tags r:id="rId2"/>
            </p:custDataLst>
          </p:nvPr>
        </p:nvPicPr>
        <p:blipFill>
          <a:blip r:embed="rId3">
            <a:alphaModFix amt="7000"/>
          </a:blip>
          <a:stretch>
            <a:fillRect/>
          </a:stretch>
        </p:blipFill>
        <p:spPr>
          <a:xfrm>
            <a:off x="0" y="0"/>
            <a:ext cx="12192000" cy="6858000"/>
          </a:xfrm>
          <a:prstGeom prst="rect">
            <a:avLst/>
          </a:prstGeom>
        </p:spPr>
      </p:pic>
      <p:sp>
        <p:nvSpPr>
          <p:cNvPr id="9" name="灯片编号占位符 5"/>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7"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2" name="标题 1"/>
          <p:cNvSpPr>
            <a:spLocks noGrp="1"/>
          </p:cNvSpPr>
          <p:nvPr>
            <p:ph type="title" hasCustomPrompt="1"/>
            <p:custDataLst>
              <p:tags r:id="rId7"/>
            </p:custDataLst>
          </p:nvPr>
        </p:nvSpPr>
        <p:spPr>
          <a:xfrm>
            <a:off x="4656000" y="960170"/>
            <a:ext cx="2880000" cy="1081088"/>
          </a:xfrm>
        </p:spPr>
        <p:txBody>
          <a:bodyPr wrap="square" anchor="b">
            <a:normAutofit/>
          </a:bodyPr>
          <a:lstStyle>
            <a:lvl1pPr algn="ctr">
              <a:defRPr sz="6000">
                <a:solidFill>
                  <a:schemeClr val="accent1"/>
                </a:solidFill>
              </a:defRPr>
            </a:lvl1pPr>
          </a:lstStyle>
          <a:p>
            <a:r>
              <a:rPr lang="zh-CN" altLang="en-US" dirty="0"/>
              <a:t>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b="0"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dirty="0"/>
              <a:t>单击此处编辑母版标题样式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dirty="0"/>
              <a:t>单击此处编辑母版标题样式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封面页-1-1_6">
    <p:bg>
      <p:bgRef idx="1001">
        <a:schemeClr val="bg2"/>
      </p:bgRef>
    </p:bg>
    <p:spTree>
      <p:nvGrpSpPr>
        <p:cNvPr id="1" name=""/>
        <p:cNvGrpSpPr/>
        <p:nvPr/>
      </p:nvGrpSpPr>
      <p:grpSpPr>
        <a:xfrm>
          <a:off x="0" y="0"/>
          <a:ext cx="0" cy="0"/>
          <a:chOff x="0" y="0"/>
          <a:chExt cx="0" cy="0"/>
        </a:xfrm>
      </p:grpSpPr>
      <p:pic>
        <p:nvPicPr>
          <p:cNvPr id="37" name="背景底" descr="按新尺寸生成图片 (1)"/>
          <p:cNvPicPr>
            <a:picLocks noChangeAspect="1"/>
          </p:cNvPicPr>
          <p:nvPr userDrawn="1">
            <p:custDataLst>
              <p:tags r:id="rId2"/>
            </p:custDataLst>
          </p:nvPr>
        </p:nvPicPr>
        <p:blipFill>
          <a:blip r:embed="rId3">
            <a:alphaModFix amt="7000"/>
          </a:blip>
          <a:stretch>
            <a:fillRect/>
          </a:stretch>
        </p:blipFill>
        <p:spPr>
          <a:xfrm>
            <a:off x="0" y="0"/>
            <a:ext cx="12192000" cy="6858000"/>
          </a:xfrm>
          <a:prstGeom prst="rect">
            <a:avLst/>
          </a:prstGeom>
        </p:spPr>
      </p:pic>
      <p:sp>
        <p:nvSpPr>
          <p:cNvPr id="21" name="右图"/>
          <p:cNvSpPr/>
          <p:nvPr userDrawn="1">
            <p:custDataLst>
              <p:tags r:id="rId4"/>
            </p:custDataLst>
          </p:nvPr>
        </p:nvSpPr>
        <p:spPr>
          <a:xfrm flipH="1">
            <a:off x="170394" y="0"/>
            <a:ext cx="7687731" cy="6858000"/>
          </a:xfrm>
          <a:custGeom>
            <a:avLst/>
            <a:gdLst>
              <a:gd name="adj" fmla="val 2280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07" h="10800">
                <a:moveTo>
                  <a:pt x="0" y="0"/>
                </a:moveTo>
                <a:lnTo>
                  <a:pt x="9627" y="0"/>
                </a:lnTo>
                <a:lnTo>
                  <a:pt x="9662" y="56"/>
                </a:lnTo>
                <a:cubicBezTo>
                  <a:pt x="11204" y="2513"/>
                  <a:pt x="12107" y="5495"/>
                  <a:pt x="12107" y="8711"/>
                </a:cubicBezTo>
                <a:cubicBezTo>
                  <a:pt x="12107" y="9400"/>
                  <a:pt x="12065" y="10078"/>
                  <a:pt x="11985" y="10743"/>
                </a:cubicBezTo>
                <a:lnTo>
                  <a:pt x="11978" y="10800"/>
                </a:lnTo>
                <a:lnTo>
                  <a:pt x="5623" y="10800"/>
                </a:lnTo>
                <a:lnTo>
                  <a:pt x="5637" y="10728"/>
                </a:lnTo>
                <a:cubicBezTo>
                  <a:pt x="5762" y="10080"/>
                  <a:pt x="5829" y="9405"/>
                  <a:pt x="5829" y="8711"/>
                </a:cubicBezTo>
                <a:cubicBezTo>
                  <a:pt x="5829" y="4472"/>
                  <a:pt x="3353" y="923"/>
                  <a:pt x="33" y="9"/>
                </a:cubicBez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左图"/>
          <p:cNvSpPr/>
          <p:nvPr userDrawn="1">
            <p:custDataLst>
              <p:tags r:id="rId5"/>
            </p:custDataLst>
          </p:nvPr>
        </p:nvSpPr>
        <p:spPr>
          <a:xfrm flipH="1">
            <a:off x="0" y="0"/>
            <a:ext cx="7512685" cy="6858000"/>
          </a:xfrm>
          <a:custGeom>
            <a:avLst/>
            <a:gdLst>
              <a:gd name="adj" fmla="val 2280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831" h="10800">
                <a:moveTo>
                  <a:pt x="0" y="0"/>
                </a:moveTo>
                <a:lnTo>
                  <a:pt x="9627" y="0"/>
                </a:lnTo>
                <a:lnTo>
                  <a:pt x="9662" y="56"/>
                </a:lnTo>
                <a:cubicBezTo>
                  <a:pt x="10698" y="1707"/>
                  <a:pt x="11445" y="3595"/>
                  <a:pt x="11824" y="5631"/>
                </a:cubicBezTo>
                <a:lnTo>
                  <a:pt x="11831" y="5668"/>
                </a:lnTo>
                <a:lnTo>
                  <a:pt x="11831" y="10800"/>
                </a:lnTo>
                <a:lnTo>
                  <a:pt x="5623" y="10800"/>
                </a:lnTo>
                <a:lnTo>
                  <a:pt x="5637" y="10728"/>
                </a:lnTo>
                <a:cubicBezTo>
                  <a:pt x="5762" y="10080"/>
                  <a:pt x="5829" y="9405"/>
                  <a:pt x="5829" y="8711"/>
                </a:cubicBezTo>
                <a:cubicBezTo>
                  <a:pt x="5829" y="4472"/>
                  <a:pt x="3353" y="923"/>
                  <a:pt x="33" y="9"/>
                </a:cubicBez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灯片编号占位符 5"/>
          <p:cNvSpPr>
            <a:spLocks noGrp="1"/>
          </p:cNvSpPr>
          <p:nvPr>
            <p:ph type="sldNum" sz="quarter" idx="12"/>
            <p:custDataLst>
              <p:tags r:id="rId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7" name="页脚占位符 4"/>
          <p:cNvSpPr>
            <a:spLocks noGrp="1"/>
          </p:cNvSpPr>
          <p:nvPr>
            <p:ph type="ftr" sz="quarter" idx="11"/>
            <p:custDataLst>
              <p:tags r:id="rId7"/>
            </p:custDataLst>
          </p:nvPr>
        </p:nvSpPr>
        <p:spPr/>
        <p:txBody>
          <a:bodyPr>
            <a:normAutofit/>
          </a:bodyPr>
          <a:lstStyle/>
          <a:p>
            <a:endParaRPr lang="zh-CN" altLang="en-US" dirty="0"/>
          </a:p>
        </p:txBody>
      </p:sp>
      <p:sp>
        <p:nvSpPr>
          <p:cNvPr id="8"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pic>
        <p:nvPicPr>
          <p:cNvPr id="9" name="图片 2" descr="图片1"/>
          <p:cNvPicPr>
            <a:picLocks noChangeAspect="1"/>
          </p:cNvPicPr>
          <p:nvPr userDrawn="1">
            <p:custDataLst>
              <p:tags r:id="rId9"/>
            </p:custDataLst>
          </p:nvPr>
        </p:nvPicPr>
        <p:blipFill>
          <a:blip r:embed="rId10"/>
          <a:stretch>
            <a:fillRect/>
          </a:stretch>
        </p:blipFill>
        <p:spPr>
          <a:xfrm>
            <a:off x="0" y="0"/>
            <a:ext cx="7685405" cy="6858000"/>
          </a:xfrm>
          <a:prstGeom prst="rect">
            <a:avLst/>
          </a:prstGeom>
        </p:spPr>
      </p:pic>
      <p:sp>
        <p:nvSpPr>
          <p:cNvPr id="14" name="日期时间占位符 7"/>
          <p:cNvSpPr>
            <a:spLocks noGrp="1"/>
          </p:cNvSpPr>
          <p:nvPr>
            <p:ph type="body" sz="quarter" idx="16386" hasCustomPrompt="1"/>
            <p:custDataLst>
              <p:tags r:id="rId11"/>
            </p:custDataLst>
          </p:nvPr>
        </p:nvSpPr>
        <p:spPr>
          <a:xfrm>
            <a:off x="5078942" y="1651000"/>
            <a:ext cx="6097058" cy="457200"/>
          </a:xfrm>
        </p:spPr>
        <p:txBody>
          <a:bodyPr vert="horz" wrap="square" lIns="0" tIns="0" rIns="0" bIns="0" anchor="t" anchorCtr="0">
            <a:normAutofit/>
          </a:bodyPr>
          <a:lstStyle>
            <a:lvl1pPr marL="0" indent="0" algn="r">
              <a:lnSpc>
                <a:spcPct val="125000"/>
              </a:lnSpc>
              <a:spcBef>
                <a:spcPct val="0"/>
              </a:spcBef>
              <a:spcAft>
                <a:spcPct val="0"/>
              </a:spcAft>
              <a:buNone/>
              <a:defRPr sz="2400" u="none" strike="noStrike" kern="1200" cap="none" spc="0" normalizeH="0">
                <a:solidFill>
                  <a:schemeClr val="accent1"/>
                </a:solidFill>
                <a:uFillTx/>
              </a:defRPr>
            </a:lvl1pPr>
          </a:lstStyle>
          <a:p>
            <a:pPr lvl="0"/>
            <a:r>
              <a:rPr lang="zh-CN" altLang="en-US" dirty="0"/>
              <a:t>20XX YEAR</a:t>
            </a:r>
            <a:endParaRPr lang="zh-CN" altLang="en-US" dirty="0"/>
          </a:p>
        </p:txBody>
      </p:sp>
      <p:sp>
        <p:nvSpPr>
          <p:cNvPr id="10" name="标题 1"/>
          <p:cNvSpPr>
            <a:spLocks noGrp="1"/>
          </p:cNvSpPr>
          <p:nvPr>
            <p:ph type="ctrTitle" idx="16385" hasCustomPrompt="1"/>
            <p:custDataLst>
              <p:tags r:id="rId12"/>
            </p:custDataLst>
          </p:nvPr>
        </p:nvSpPr>
        <p:spPr>
          <a:xfrm>
            <a:off x="4823354" y="2159000"/>
            <a:ext cx="6352646" cy="2540000"/>
          </a:xfrm>
        </p:spPr>
        <p:txBody>
          <a:bodyPr vert="horz" wrap="square" lIns="0" tIns="0" rIns="0" bIns="0" anchor="t" anchorCtr="0">
            <a:normAutofit/>
          </a:bodyPr>
          <a:lstStyle>
            <a:lvl1pPr marL="0" indent="0" algn="r">
              <a:lnSpc>
                <a:spcPct val="100000"/>
              </a:lnSpc>
              <a:spcBef>
                <a:spcPct val="0"/>
              </a:spcBef>
              <a:spcAft>
                <a:spcPct val="0"/>
              </a:spcAft>
              <a:buNone/>
              <a:defRPr sz="6000" b="1" u="none" strike="noStrike" kern="3000" cap="none" spc="0" normalizeH="0">
                <a:solidFill>
                  <a:schemeClr val="accent1"/>
                </a:solidFill>
                <a:uFillTx/>
              </a:defRPr>
            </a:lvl1pPr>
          </a:lstStyle>
          <a:p>
            <a:r>
              <a:rPr lang="zh-CN" altLang="en-US" dirty="0">
                <a:sym typeface="+mn-ea"/>
              </a:rPr>
              <a:t>单击此处
添加文档标题</a:t>
            </a:r>
            <a:endParaRPr lang="zh-CN" altLang="en-US" dirty="0">
              <a:sym typeface="+mn-ea"/>
            </a:endParaRPr>
          </a:p>
        </p:txBody>
      </p:sp>
      <p:sp>
        <p:nvSpPr>
          <p:cNvPr id="24" name="署名占位符 10"/>
          <p:cNvSpPr>
            <a:spLocks noGrp="1"/>
          </p:cNvSpPr>
          <p:nvPr>
            <p:ph type="body" sz="quarter" idx="16387" hasCustomPrompt="1"/>
            <p:custDataLst>
              <p:tags r:id="rId13"/>
            </p:custDataLst>
          </p:nvPr>
        </p:nvSpPr>
        <p:spPr>
          <a:xfrm>
            <a:off x="8635118" y="4749800"/>
            <a:ext cx="2540882" cy="533400"/>
          </a:xfrm>
        </p:spPr>
        <p:txBody>
          <a:bodyPr vert="horz" wrap="square" lIns="0" tIns="0" rIns="0" bIns="0" anchor="ctr" anchorCtr="0">
            <a:normAutofit/>
          </a:bodyPr>
          <a:lstStyle>
            <a:lvl1pPr marL="0" indent="0" algn="r">
              <a:lnSpc>
                <a:spcPct val="100000"/>
              </a:lnSpc>
              <a:spcBef>
                <a:spcPct val="0"/>
              </a:spcBef>
              <a:spcAft>
                <a:spcPct val="0"/>
              </a:spcAft>
              <a:buNone/>
              <a:defRPr sz="2000" u="none" strike="noStrike" kern="1200" cap="none" spc="0" normalizeH="0">
                <a:solidFill>
                  <a:schemeClr val="accent1"/>
                </a:solidFill>
                <a:uFillTx/>
              </a:defRPr>
            </a:lvl1pPr>
          </a:lstStyle>
          <a:p>
            <a:pPr lvl="0"/>
            <a:r>
              <a:rPr lang="zh-CN" altLang="en-US" dirty="0"/>
              <a:t>BY WPS</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84" y="482457"/>
            <a:ext cx="10972888" cy="711206"/>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556" y="1524000"/>
            <a:ext cx="10972888" cy="47244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 name="日期占位符 9"/>
          <p:cNvSpPr>
            <a:spLocks noGrp="1"/>
          </p:cNvSpPr>
          <p:nvPr>
            <p:ph type="dt" sz="half" idx="2"/>
            <p:custDataLst>
              <p:tags r:id="rId2"/>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11" name="页脚占位符 10"/>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2" name="灯片编号占位符 11"/>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章节页-1-2_4">
    <p:bg>
      <p:bgRef idx="1001">
        <a:schemeClr val="bg2"/>
      </p:bgRef>
    </p:bg>
    <p:spTree>
      <p:nvGrpSpPr>
        <p:cNvPr id="1" name=""/>
        <p:cNvGrpSpPr/>
        <p:nvPr/>
      </p:nvGrpSpPr>
      <p:grpSpPr>
        <a:xfrm>
          <a:off x="0" y="0"/>
          <a:ext cx="0" cy="0"/>
          <a:chOff x="0" y="0"/>
          <a:chExt cx="0" cy="0"/>
        </a:xfrm>
      </p:grpSpPr>
      <p:pic>
        <p:nvPicPr>
          <p:cNvPr id="26" name="背景底" descr="按新尺寸生成图片 (1)"/>
          <p:cNvPicPr>
            <a:picLocks noChangeAspect="1"/>
          </p:cNvPicPr>
          <p:nvPr userDrawn="1">
            <p:custDataLst>
              <p:tags r:id="rId2"/>
            </p:custDataLst>
          </p:nvPr>
        </p:nvPicPr>
        <p:blipFill>
          <a:blip r:embed="rId3">
            <a:alphaModFix amt="7000"/>
          </a:blip>
          <a:stretch>
            <a:fillRect/>
          </a:stretch>
        </p:blipFill>
        <p:spPr>
          <a:xfrm flipH="1">
            <a:off x="0" y="0"/>
            <a:ext cx="12192000" cy="6858000"/>
          </a:xfrm>
          <a:prstGeom prst="rect">
            <a:avLst/>
          </a:prstGeom>
        </p:spPr>
      </p:pic>
      <p:sp>
        <p:nvSpPr>
          <p:cNvPr id="10" name="左图"/>
          <p:cNvSpPr/>
          <p:nvPr userDrawn="1">
            <p:custDataLst>
              <p:tags r:id="rId4"/>
            </p:custDataLst>
          </p:nvPr>
        </p:nvSpPr>
        <p:spPr>
          <a:xfrm flipV="1">
            <a:off x="4679315" y="0"/>
            <a:ext cx="7512685" cy="6858000"/>
          </a:xfrm>
          <a:custGeom>
            <a:avLst/>
            <a:gdLst>
              <a:gd name="adj" fmla="val 2280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831" h="10800">
                <a:moveTo>
                  <a:pt x="0" y="0"/>
                </a:moveTo>
                <a:lnTo>
                  <a:pt x="9627" y="0"/>
                </a:lnTo>
                <a:lnTo>
                  <a:pt x="9662" y="56"/>
                </a:lnTo>
                <a:cubicBezTo>
                  <a:pt x="10698" y="1707"/>
                  <a:pt x="11445" y="3595"/>
                  <a:pt x="11824" y="5631"/>
                </a:cubicBezTo>
                <a:lnTo>
                  <a:pt x="11831" y="5668"/>
                </a:lnTo>
                <a:lnTo>
                  <a:pt x="11831" y="10800"/>
                </a:lnTo>
                <a:lnTo>
                  <a:pt x="5623" y="10800"/>
                </a:lnTo>
                <a:lnTo>
                  <a:pt x="5637" y="10728"/>
                </a:lnTo>
                <a:cubicBezTo>
                  <a:pt x="5762" y="10080"/>
                  <a:pt x="5829" y="9405"/>
                  <a:pt x="5829" y="8711"/>
                </a:cubicBezTo>
                <a:cubicBezTo>
                  <a:pt x="5829" y="4472"/>
                  <a:pt x="3353" y="923"/>
                  <a:pt x="33" y="9"/>
                </a:cubicBez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右图"/>
          <p:cNvSpPr/>
          <p:nvPr userDrawn="1">
            <p:custDataLst>
              <p:tags r:id="rId5"/>
            </p:custDataLst>
          </p:nvPr>
        </p:nvSpPr>
        <p:spPr>
          <a:xfrm flipV="1">
            <a:off x="4277574" y="0"/>
            <a:ext cx="7687731" cy="6857365"/>
          </a:xfrm>
          <a:custGeom>
            <a:avLst/>
            <a:gdLst>
              <a:gd name="adj" fmla="val 2280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07" h="10799">
                <a:moveTo>
                  <a:pt x="0" y="0"/>
                </a:moveTo>
                <a:lnTo>
                  <a:pt x="9627" y="0"/>
                </a:lnTo>
                <a:lnTo>
                  <a:pt x="9662" y="56"/>
                </a:lnTo>
                <a:cubicBezTo>
                  <a:pt x="11204" y="2513"/>
                  <a:pt x="12107" y="5495"/>
                  <a:pt x="12107" y="8711"/>
                </a:cubicBezTo>
                <a:cubicBezTo>
                  <a:pt x="12107" y="9400"/>
                  <a:pt x="12065" y="10078"/>
                  <a:pt x="11985" y="10743"/>
                </a:cubicBezTo>
                <a:lnTo>
                  <a:pt x="11978" y="10799"/>
                </a:lnTo>
                <a:lnTo>
                  <a:pt x="5623" y="10799"/>
                </a:lnTo>
                <a:lnTo>
                  <a:pt x="5637" y="10728"/>
                </a:lnTo>
                <a:cubicBezTo>
                  <a:pt x="5762" y="10080"/>
                  <a:pt x="5829" y="9405"/>
                  <a:pt x="5829" y="8711"/>
                </a:cubicBezTo>
                <a:cubicBezTo>
                  <a:pt x="5829" y="4472"/>
                  <a:pt x="3353" y="923"/>
                  <a:pt x="33" y="9"/>
                </a:cubicBez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
        <p:nvSpPr>
          <p:cNvPr id="7" name="页脚占位符 5"/>
          <p:cNvSpPr>
            <a:spLocks noGrp="1"/>
          </p:cNvSpPr>
          <p:nvPr>
            <p:ph type="ftr" sz="quarter" idx="11"/>
            <p:custDataLst>
              <p:tags r:id="rId7"/>
            </p:custDataLst>
          </p:nvPr>
        </p:nvSpPr>
        <p:spPr/>
        <p:txBody>
          <a:bodyPr/>
          <a:lstStyle/>
          <a:p>
            <a:endParaRPr lang="zh-CN" altLang="en-US"/>
          </a:p>
        </p:txBody>
      </p:sp>
      <p:sp>
        <p:nvSpPr>
          <p:cNvPr id="8" name="日期占位符 4"/>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pic>
        <p:nvPicPr>
          <p:cNvPr id="13" name="图片 2" descr="图片2"/>
          <p:cNvPicPr>
            <a:picLocks noChangeAspect="1"/>
          </p:cNvPicPr>
          <p:nvPr userDrawn="1">
            <p:custDataLst>
              <p:tags r:id="rId9"/>
            </p:custDataLst>
          </p:nvPr>
        </p:nvPicPr>
        <p:blipFill>
          <a:blip r:embed="rId10"/>
          <a:stretch>
            <a:fillRect/>
          </a:stretch>
        </p:blipFill>
        <p:spPr>
          <a:xfrm>
            <a:off x="4506595" y="0"/>
            <a:ext cx="7685405" cy="6858000"/>
          </a:xfrm>
          <a:prstGeom prst="rect">
            <a:avLst/>
          </a:prstGeom>
        </p:spPr>
      </p:pic>
      <p:sp>
        <p:nvSpPr>
          <p:cNvPr id="12" name="标题 1"/>
          <p:cNvSpPr>
            <a:spLocks noGrp="1"/>
          </p:cNvSpPr>
          <p:nvPr>
            <p:ph type="title" idx="16385" hasCustomPrompt="1"/>
            <p:custDataLst>
              <p:tags r:id="rId11"/>
            </p:custDataLst>
          </p:nvPr>
        </p:nvSpPr>
        <p:spPr>
          <a:xfrm>
            <a:off x="1016000" y="3196590"/>
            <a:ext cx="4724400" cy="1524000"/>
          </a:xfrm>
        </p:spPr>
        <p:txBody>
          <a:bodyPr vert="horz" wrap="square" lIns="0" tIns="0" rIns="0" bIns="0" anchor="t" anchorCtr="0">
            <a:normAutofit/>
          </a:bodyPr>
          <a:lstStyle>
            <a:lvl1pPr marL="0" indent="0" algn="l">
              <a:lnSpc>
                <a:spcPct val="100000"/>
              </a:lnSpc>
              <a:spcBef>
                <a:spcPct val="0"/>
              </a:spcBef>
              <a:spcAft>
                <a:spcPct val="0"/>
              </a:spcAft>
              <a:buNone/>
              <a:defRPr sz="4800" b="0" u="none" strike="noStrike" kern="1200" cap="none" spc="0" normalizeH="0">
                <a:solidFill>
                  <a:schemeClr val="accent1"/>
                </a:solidFill>
                <a:uFillTx/>
              </a:defRPr>
            </a:lvl1pPr>
          </a:lstStyle>
          <a:p>
            <a:r>
              <a:rPr lang="zh-CN" altLang="en-US" dirty="0"/>
              <a:t>单击此处添加章节标题</a:t>
            </a:r>
            <a:endParaRPr lang="zh-CN" altLang="en-US" dirty="0"/>
          </a:p>
        </p:txBody>
      </p:sp>
      <p:sp>
        <p:nvSpPr>
          <p:cNvPr id="11" name="节编号 3"/>
          <p:cNvSpPr>
            <a:spLocks noGrp="1"/>
          </p:cNvSpPr>
          <p:nvPr>
            <p:ph type="body" sz="quarter" idx="16386" hasCustomPrompt="1"/>
            <p:custDataLst>
              <p:tags r:id="rId12"/>
            </p:custDataLst>
          </p:nvPr>
        </p:nvSpPr>
        <p:spPr>
          <a:xfrm>
            <a:off x="1016000" y="157099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chemeClr val="accent1"/>
                </a:solidFill>
                <a:latin typeface="+mn-ea"/>
                <a:ea typeface="+mn-ea"/>
              </a:defRPr>
            </a:lvl1pPr>
          </a:lstStyle>
          <a:p>
            <a:pPr lvl="0"/>
            <a:r>
              <a:rPr lang="en-US" altLang="zh-CN" dirty="0"/>
              <a:t>01</a:t>
            </a:r>
            <a:endParaRPr lang="en-US" altLang="zh-CN" dirty="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结束页-1-3_6">
    <p:bg>
      <p:bgRef idx="1001">
        <a:schemeClr val="bg2"/>
      </p:bgRef>
    </p:bg>
    <p:spTree>
      <p:nvGrpSpPr>
        <p:cNvPr id="1" name=""/>
        <p:cNvGrpSpPr/>
        <p:nvPr/>
      </p:nvGrpSpPr>
      <p:grpSpPr>
        <a:xfrm>
          <a:off x="0" y="0"/>
          <a:ext cx="0" cy="0"/>
          <a:chOff x="0" y="0"/>
          <a:chExt cx="0" cy="0"/>
        </a:xfrm>
      </p:grpSpPr>
      <p:pic>
        <p:nvPicPr>
          <p:cNvPr id="37" name="背景底" descr="按新尺寸生成图片 (1)"/>
          <p:cNvPicPr>
            <a:picLocks noChangeAspect="1"/>
          </p:cNvPicPr>
          <p:nvPr userDrawn="1">
            <p:custDataLst>
              <p:tags r:id="rId2"/>
            </p:custDataLst>
          </p:nvPr>
        </p:nvPicPr>
        <p:blipFill>
          <a:blip r:embed="rId3">
            <a:alphaModFix amt="7000"/>
          </a:blip>
          <a:stretch>
            <a:fillRect/>
          </a:stretch>
        </p:blipFill>
        <p:spPr>
          <a:xfrm>
            <a:off x="0" y="0"/>
            <a:ext cx="12192000" cy="6858000"/>
          </a:xfrm>
          <a:prstGeom prst="rect">
            <a:avLst/>
          </a:prstGeom>
        </p:spPr>
      </p:pic>
      <p:sp>
        <p:nvSpPr>
          <p:cNvPr id="21" name="右图"/>
          <p:cNvSpPr/>
          <p:nvPr userDrawn="1">
            <p:custDataLst>
              <p:tags r:id="rId4"/>
            </p:custDataLst>
          </p:nvPr>
        </p:nvSpPr>
        <p:spPr>
          <a:xfrm flipH="1">
            <a:off x="170394" y="0"/>
            <a:ext cx="7687731" cy="6858000"/>
          </a:xfrm>
          <a:custGeom>
            <a:avLst/>
            <a:gdLst>
              <a:gd name="adj" fmla="val 2280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07" h="10800">
                <a:moveTo>
                  <a:pt x="0" y="0"/>
                </a:moveTo>
                <a:lnTo>
                  <a:pt x="9627" y="0"/>
                </a:lnTo>
                <a:lnTo>
                  <a:pt x="9662" y="56"/>
                </a:lnTo>
                <a:cubicBezTo>
                  <a:pt x="11204" y="2513"/>
                  <a:pt x="12107" y="5495"/>
                  <a:pt x="12107" y="8711"/>
                </a:cubicBezTo>
                <a:cubicBezTo>
                  <a:pt x="12107" y="9400"/>
                  <a:pt x="12065" y="10078"/>
                  <a:pt x="11985" y="10743"/>
                </a:cubicBezTo>
                <a:lnTo>
                  <a:pt x="11978" y="10800"/>
                </a:lnTo>
                <a:lnTo>
                  <a:pt x="5623" y="10800"/>
                </a:lnTo>
                <a:lnTo>
                  <a:pt x="5637" y="10728"/>
                </a:lnTo>
                <a:cubicBezTo>
                  <a:pt x="5762" y="10080"/>
                  <a:pt x="5829" y="9405"/>
                  <a:pt x="5829" y="8711"/>
                </a:cubicBezTo>
                <a:cubicBezTo>
                  <a:pt x="5829" y="4472"/>
                  <a:pt x="3353" y="923"/>
                  <a:pt x="33" y="9"/>
                </a:cubicBez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左图"/>
          <p:cNvSpPr/>
          <p:nvPr userDrawn="1">
            <p:custDataLst>
              <p:tags r:id="rId5"/>
            </p:custDataLst>
          </p:nvPr>
        </p:nvSpPr>
        <p:spPr>
          <a:xfrm flipH="1">
            <a:off x="0" y="0"/>
            <a:ext cx="7512685" cy="6858000"/>
          </a:xfrm>
          <a:custGeom>
            <a:avLst/>
            <a:gdLst>
              <a:gd name="adj" fmla="val 2280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831" h="10800">
                <a:moveTo>
                  <a:pt x="0" y="0"/>
                </a:moveTo>
                <a:lnTo>
                  <a:pt x="9627" y="0"/>
                </a:lnTo>
                <a:lnTo>
                  <a:pt x="9662" y="56"/>
                </a:lnTo>
                <a:cubicBezTo>
                  <a:pt x="10698" y="1707"/>
                  <a:pt x="11445" y="3595"/>
                  <a:pt x="11824" y="5631"/>
                </a:cubicBezTo>
                <a:lnTo>
                  <a:pt x="11831" y="5668"/>
                </a:lnTo>
                <a:lnTo>
                  <a:pt x="11831" y="10800"/>
                </a:lnTo>
                <a:lnTo>
                  <a:pt x="5623" y="10800"/>
                </a:lnTo>
                <a:lnTo>
                  <a:pt x="5637" y="10728"/>
                </a:lnTo>
                <a:cubicBezTo>
                  <a:pt x="5762" y="10080"/>
                  <a:pt x="5829" y="9405"/>
                  <a:pt x="5829" y="8711"/>
                </a:cubicBezTo>
                <a:cubicBezTo>
                  <a:pt x="5829" y="4472"/>
                  <a:pt x="3353" y="923"/>
                  <a:pt x="33" y="9"/>
                </a:cubicBez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灯片编号占位符 5"/>
          <p:cNvSpPr>
            <a:spLocks noGrp="1"/>
          </p:cNvSpPr>
          <p:nvPr>
            <p:ph type="sldNum" sz="quarter" idx="12"/>
            <p:custDataLst>
              <p:tags r:id="rId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7" name="页脚占位符 4"/>
          <p:cNvSpPr>
            <a:spLocks noGrp="1"/>
          </p:cNvSpPr>
          <p:nvPr>
            <p:ph type="ftr" sz="quarter" idx="11"/>
            <p:custDataLst>
              <p:tags r:id="rId7"/>
            </p:custDataLst>
          </p:nvPr>
        </p:nvSpPr>
        <p:spPr/>
        <p:txBody>
          <a:bodyPr/>
          <a:lstStyle/>
          <a:p>
            <a:endParaRPr lang="zh-CN" altLang="en-US"/>
          </a:p>
        </p:txBody>
      </p:sp>
      <p:sp>
        <p:nvSpPr>
          <p:cNvPr id="8"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pic>
        <p:nvPicPr>
          <p:cNvPr id="11" name="图片 6" descr="图片1"/>
          <p:cNvPicPr>
            <a:picLocks noChangeAspect="1"/>
          </p:cNvPicPr>
          <p:nvPr userDrawn="1">
            <p:custDataLst>
              <p:tags r:id="rId9"/>
            </p:custDataLst>
          </p:nvPr>
        </p:nvPicPr>
        <p:blipFill>
          <a:blip r:embed="rId10"/>
          <a:stretch>
            <a:fillRect/>
          </a:stretch>
        </p:blipFill>
        <p:spPr>
          <a:xfrm>
            <a:off x="0" y="0"/>
            <a:ext cx="7685405" cy="6858000"/>
          </a:xfrm>
          <a:prstGeom prst="rect">
            <a:avLst/>
          </a:prstGeom>
        </p:spPr>
      </p:pic>
      <p:sp>
        <p:nvSpPr>
          <p:cNvPr id="9" name="副标题 2"/>
          <p:cNvSpPr>
            <a:spLocks noGrp="1"/>
          </p:cNvSpPr>
          <p:nvPr>
            <p:ph type="body" idx="16386" hasCustomPrompt="1"/>
            <p:custDataLst>
              <p:tags r:id="rId11"/>
            </p:custDataLst>
          </p:nvPr>
        </p:nvSpPr>
        <p:spPr>
          <a:xfrm>
            <a:off x="5726642" y="2667000"/>
            <a:ext cx="5449358" cy="457200"/>
          </a:xfrm>
        </p:spPr>
        <p:txBody>
          <a:bodyPr vert="horz" wrap="square" lIns="0" tIns="0" rIns="0" bIns="0" anchor="t">
            <a:normAutofit/>
          </a:bodyPr>
          <a:lstStyle>
            <a:lvl1pPr marL="0" indent="0" algn="r">
              <a:lnSpc>
                <a:spcPct val="125000"/>
              </a:lnSpc>
              <a:spcBef>
                <a:spcPct val="0"/>
              </a:spcBef>
              <a:spcAft>
                <a:spcPct val="0"/>
              </a:spcAft>
              <a:buNone/>
              <a:defRPr sz="2400" u="none" strike="noStrike" kern="1200" cap="none" spc="0" normalizeH="0">
                <a:solidFill>
                  <a:schemeClr val="accent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dirty="0"/>
              <a:t>THE END</a:t>
            </a:r>
            <a:endParaRPr lang="en-US" altLang="zh-CN" dirty="0"/>
          </a:p>
        </p:txBody>
      </p:sp>
      <p:sp>
        <p:nvSpPr>
          <p:cNvPr id="10" name="标题 1"/>
          <p:cNvSpPr>
            <a:spLocks noGrp="1"/>
          </p:cNvSpPr>
          <p:nvPr>
            <p:ph type="ctrTitle" idx="16385" hasCustomPrompt="1"/>
            <p:custDataLst>
              <p:tags r:id="rId12"/>
            </p:custDataLst>
          </p:nvPr>
        </p:nvSpPr>
        <p:spPr>
          <a:xfrm>
            <a:off x="5724878" y="3175000"/>
            <a:ext cx="5451122" cy="1016000"/>
          </a:xfrm>
        </p:spPr>
        <p:txBody>
          <a:bodyPr vert="horz" wrap="square" lIns="0" tIns="0" rIns="0" bIns="0" anchor="t">
            <a:normAutofit/>
          </a:bodyPr>
          <a:lstStyle>
            <a:lvl1pPr marL="0" indent="0" algn="r">
              <a:lnSpc>
                <a:spcPct val="100000"/>
              </a:lnSpc>
              <a:spcBef>
                <a:spcPct val="0"/>
              </a:spcBef>
              <a:spcAft>
                <a:spcPct val="0"/>
              </a:spcAft>
              <a:buNone/>
              <a:defRPr sz="6400" u="none" strike="noStrike" kern="1200" cap="none" spc="0" normalizeH="0">
                <a:solidFill>
                  <a:schemeClr val="accent1"/>
                </a:solidFill>
                <a:uFillTx/>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2"/>
      </p:bgRef>
    </p:bg>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Subtitle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5"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6"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7"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16394"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398"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16393"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目录页-1-5_4_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pPr lvl="0"/>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5"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6"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7"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398"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59_1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14_1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33528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33528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89916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9916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3352800" y="41021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3352800" y="46609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35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20828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609600" y="3733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292600"/>
            <a:ext cx="3251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4483100" y="20828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4470400" y="3733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4470400" y="4292600"/>
            <a:ext cx="3251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8343900" y="20828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8331200" y="3733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8331200" y="4292600"/>
            <a:ext cx="3251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10009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34_1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图片占位符 11"/>
          <p:cNvSpPr>
            <a:spLocks noGrp="1"/>
          </p:cNvSpPr>
          <p:nvPr>
            <p:ph type="pic" idx="16390" hasCustomPrompt="1"/>
            <p:custDataLst>
              <p:tags r:id="rId6"/>
            </p:custDataLst>
          </p:nvPr>
        </p:nvSpPr>
        <p:spPr>
          <a:xfrm>
            <a:off x="609600" y="1955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489200" y="1854200"/>
            <a:ext cx="909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489200" y="2362200"/>
            <a:ext cx="909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1" hasCustomPrompt="1"/>
            <p:custDataLst>
              <p:tags r:id="rId9"/>
            </p:custDataLst>
          </p:nvPr>
        </p:nvSpPr>
        <p:spPr>
          <a:xfrm>
            <a:off x="609600" y="429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489200" y="4191000"/>
            <a:ext cx="909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489200" y="4699000"/>
            <a:ext cx="909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2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日期占位符 7"/>
          <p:cNvSpPr>
            <a:spLocks noGrp="1"/>
          </p:cNvSpPr>
          <p:nvPr>
            <p:ph type="dt" sz="half" idx="2"/>
            <p:custDataLst>
              <p:tags r:id="rId2"/>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9" name="页脚占位符 8"/>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0" name="灯片编号占位符 9"/>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12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574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1336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4114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46736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04_1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pPr lvl="0"/>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1"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marL="0" indent="0">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532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章节页-1_3">
    <p:bg>
      <p:bgRef idx="1001">
        <a:schemeClr val="bg2"/>
      </p:bgRef>
    </p:bg>
    <p:spTree>
      <p:nvGrpSpPr>
        <p:cNvPr id="1" name=""/>
        <p:cNvGrpSpPr/>
        <p:nvPr/>
      </p:nvGrpSpPr>
      <p:grpSpPr>
        <a:xfrm>
          <a:off x="0" y="0"/>
          <a:ext cx="0" cy="0"/>
          <a:chOff x="0" y="0"/>
          <a:chExt cx="0" cy="0"/>
        </a:xfrm>
      </p:grpSpPr>
      <p:sp>
        <p:nvSpPr>
          <p:cNvPr id="7" name="任意多边形 8"/>
          <p:cNvSpPr/>
          <p:nvPr userDrawn="1">
            <p:custDataLst>
              <p:tags r:id="rId2"/>
            </p:custDataLst>
          </p:nvPr>
        </p:nvSpPr>
        <p:spPr>
          <a:xfrm flipH="1">
            <a:off x="10045700" y="4570095"/>
            <a:ext cx="2146300" cy="2287905"/>
          </a:xfrm>
          <a:custGeom>
            <a:avLst/>
            <a:gdLst>
              <a:gd name="adj" fmla="val 21666"/>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3605">
                <a:moveTo>
                  <a:pt x="40" y="0"/>
                </a:moveTo>
                <a:cubicBezTo>
                  <a:pt x="1896" y="0"/>
                  <a:pt x="3400" y="1504"/>
                  <a:pt x="3400" y="3360"/>
                </a:cubicBezTo>
                <a:cubicBezTo>
                  <a:pt x="3400" y="3432"/>
                  <a:pt x="3398" y="3504"/>
                  <a:pt x="3393" y="3576"/>
                </a:cubicBezTo>
                <a:lnTo>
                  <a:pt x="3391" y="3605"/>
                </a:lnTo>
                <a:lnTo>
                  <a:pt x="1928" y="3605"/>
                </a:lnTo>
                <a:lnTo>
                  <a:pt x="1929" y="3603"/>
                </a:lnTo>
                <a:cubicBezTo>
                  <a:pt x="1939" y="3523"/>
                  <a:pt x="1944" y="3442"/>
                  <a:pt x="1944" y="3360"/>
                </a:cubicBezTo>
                <a:cubicBezTo>
                  <a:pt x="1944" y="2308"/>
                  <a:pt x="1092" y="1456"/>
                  <a:pt x="40" y="1456"/>
                </a:cubicBezTo>
                <a:lnTo>
                  <a:pt x="0" y="1457"/>
                </a:lnTo>
                <a:lnTo>
                  <a:pt x="0" y="0"/>
                </a:lnTo>
                <a:lnTo>
                  <a:pt x="40" y="0"/>
                </a:lnTo>
                <a:close/>
              </a:path>
            </a:pathLst>
          </a:custGeom>
          <a:gradFill>
            <a:gsLst>
              <a:gs pos="100000">
                <a:schemeClr val="accent1">
                  <a:alpha val="20000"/>
                </a:schemeClr>
              </a:gs>
              <a:gs pos="0">
                <a:schemeClr val="accent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cs typeface="微软雅黑" panose="020B0503020204020204" charset="-122"/>
              <a:sym typeface="+mn-ea"/>
            </a:endParaRPr>
          </a:p>
        </p:txBody>
      </p:sp>
      <p:sp>
        <p:nvSpPr>
          <p:cNvPr id="9" name="椭圆 8"/>
          <p:cNvSpPr/>
          <p:nvPr userDrawn="1">
            <p:custDataLst>
              <p:tags r:id="rId3"/>
            </p:custDataLst>
          </p:nvPr>
        </p:nvSpPr>
        <p:spPr>
          <a:xfrm>
            <a:off x="9127490" y="967740"/>
            <a:ext cx="685800" cy="685800"/>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0" name="椭圆 9"/>
          <p:cNvSpPr/>
          <p:nvPr userDrawn="1">
            <p:custDataLst>
              <p:tags r:id="rId4"/>
            </p:custDataLst>
          </p:nvPr>
        </p:nvSpPr>
        <p:spPr>
          <a:xfrm>
            <a:off x="445135" y="1653540"/>
            <a:ext cx="1635760" cy="1636395"/>
          </a:xfrm>
          <a:prstGeom prst="ellipse">
            <a:avLst/>
          </a:prstGeom>
          <a:gradFill>
            <a:gsLst>
              <a:gs pos="100000">
                <a:schemeClr val="accent2">
                  <a:alpha val="20000"/>
                </a:schemeClr>
              </a:gs>
              <a:gs pos="0">
                <a:schemeClr val="accent2">
                  <a:alpha val="0"/>
                </a:schemeClr>
              </a:gs>
            </a:gsLst>
            <a:lin ang="16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微软雅黑" panose="020B0503020204020204" charset="-122"/>
              <a:sym typeface="+mn-ea"/>
            </a:endParaRPr>
          </a:p>
        </p:txBody>
      </p:sp>
      <p:sp>
        <p:nvSpPr>
          <p:cNvPr id="12"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3"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14"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11" name="标题"/>
          <p:cNvSpPr txBox="1">
            <a:spLocks noGrp="1"/>
          </p:cNvSpPr>
          <p:nvPr>
            <p:ph type="title" idx="17826049" hasCustomPrompt="1"/>
            <p:custDataLst>
              <p:tags r:id="rId8"/>
            </p:custDataLst>
          </p:nvPr>
        </p:nvSpPr>
        <p:spPr>
          <a:xfrm>
            <a:off x="1016000" y="3530600"/>
            <a:ext cx="6352117" cy="1524000"/>
          </a:xfrm>
          <a:prstGeom prst="rect">
            <a:avLst/>
          </a:prstGeom>
          <a:noFill/>
        </p:spPr>
        <p:txBody>
          <a:bodyPr vert="horz" wrap="square" lIns="0" tIns="0" rIns="0" bIns="0" rtlCol="0" anchor="t" anchorCtr="0">
            <a:normAutofit/>
          </a:bodyPr>
          <a:lstStyle>
            <a:lvl1pPr marL="0" marR="0" lvl="0" indent="0" algn="l" defTabSz="914400" rtl="0" eaLnBrk="1" fontAlgn="auto" latinLnBrk="0" hangingPunct="1">
              <a:lnSpc>
                <a:spcPct val="100000"/>
              </a:lnSpc>
              <a:spcBef>
                <a:spcPct val="0"/>
              </a:spcBef>
              <a:spcAft>
                <a:spcPct val="0"/>
              </a:spcAft>
              <a:buClrTx/>
              <a:buSzTx/>
              <a:buFontTx/>
              <a:buNone/>
              <a:defRPr kumimoji="0" lang="zh-CN" altLang="en-US" sz="4800" b="0" i="0" u="none" strike="noStrike" kern="1200" cap="none" spc="0" normalizeH="0" baseline="0" noProof="1">
                <a:solidFill>
                  <a:schemeClr val="tx1"/>
                </a:solidFill>
                <a:uFillTx/>
                <a:latin typeface="+mj-ea"/>
                <a:ea typeface="+mj-ea"/>
                <a:cs typeface="微软雅黑" panose="020B0503020204020204" charset="-122"/>
                <a:sym typeface="+mn-ea"/>
              </a:defRPr>
            </a:lvl1pPr>
          </a:lstStyle>
          <a:p>
            <a:pPr lvl="0" algn="l">
              <a:buClrTx/>
              <a:buSzTx/>
              <a:buFontTx/>
            </a:pPr>
            <a:r>
              <a:rPr dirty="0">
                <a:sym typeface="+mn-ea"/>
              </a:rPr>
              <a:t>单击此处添加章节标题</a:t>
            </a:r>
            <a:endParaRPr dirty="0">
              <a:sym typeface="+mn-ea"/>
            </a:endParaRPr>
          </a:p>
        </p:txBody>
      </p:sp>
      <p:sp>
        <p:nvSpPr>
          <p:cNvPr id="8" name="Text Placeholder 7"/>
          <p:cNvSpPr>
            <a:spLocks noGrp="1"/>
          </p:cNvSpPr>
          <p:nvPr>
            <p:ph type="body" idx="17826561" hasCustomPrompt="1"/>
            <p:custDataLst>
              <p:tags r:id="rId9"/>
            </p:custDataLst>
          </p:nvPr>
        </p:nvSpPr>
        <p:spPr>
          <a:xfrm>
            <a:off x="1016000" y="1905000"/>
            <a:ext cx="1527175" cy="1524000"/>
          </a:xfrm>
          <a:noFill/>
        </p:spPr>
        <p:txBody>
          <a:bodyPr vert="horz" lIns="0" tIns="0" rIns="0" bIns="0" anchor="ctr">
            <a:normAutofit/>
          </a:bodyPr>
          <a:lstStyle>
            <a:lvl1pPr marL="0" indent="0" algn="l">
              <a:lnSpc>
                <a:spcPct val="109000"/>
              </a:lnSpc>
              <a:spcBef>
                <a:spcPct val="0"/>
              </a:spcBef>
              <a:spcAft>
                <a:spcPct val="0"/>
              </a:spcAft>
              <a:buNone/>
              <a:defRPr sz="7200" b="1" spc="0">
                <a:solidFill>
                  <a:schemeClr val="tx1"/>
                </a:solidFill>
              </a:defRPr>
            </a:lvl1pPr>
          </a:lstStyle>
          <a:p>
            <a:pPr lvl="0"/>
            <a:r>
              <a:rPr lang="zh-CN" altLang="en-US" smtClean="0"/>
              <a:t>01</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10" name="日期占位符 9"/>
          <p:cNvSpPr>
            <a:spLocks noGrp="1"/>
          </p:cNvSpPr>
          <p:nvPr>
            <p:ph type="dt" sz="half" idx="2"/>
            <p:custDataLst>
              <p:tags r:id="rId2"/>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11" name="页脚占位符 10"/>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2" name="灯片编号占位符 11"/>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56" y="482457"/>
            <a:ext cx="10972888" cy="711206"/>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584" y="1523857"/>
            <a:ext cx="5257842" cy="47244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322060" y="1524000"/>
            <a:ext cx="5266690" cy="47244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 name="页脚占位符 11"/>
          <p:cNvSpPr>
            <a:spLocks noGrp="1"/>
          </p:cNvSpPr>
          <p:nvPr>
            <p:ph type="ftr" sz="quarter" idx="3"/>
            <p:custDataLst>
              <p:tags r:id="rId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4" name="日期占位符 13"/>
          <p:cNvSpPr>
            <a:spLocks noGrp="1"/>
          </p:cNvSpPr>
          <p:nvPr>
            <p:ph type="dt" sz="half" idx="10"/>
            <p:custDataLst>
              <p:tags r:id="rId3"/>
            </p:custDataLst>
          </p:nvPr>
        </p:nvSpPr>
        <p:spPr>
          <a:xfrm>
            <a:off x="603250" y="6314440"/>
            <a:ext cx="2708910" cy="316865"/>
          </a:xfrm>
        </p:spPr>
        <p:txBody>
          <a:bodyPr/>
          <a:lstStyle/>
          <a:p>
            <a:fld id="{760FBDFE-C587-4B4C-A407-44438C67B59E}" type="datetimeFigureOut">
              <a:rPr lang="zh-CN" altLang="en-US" smtClean="0"/>
            </a:fld>
            <a:endParaRPr lang="zh-CN" altLang="en-US"/>
          </a:p>
        </p:txBody>
      </p:sp>
      <p:sp>
        <p:nvSpPr>
          <p:cNvPr id="15" name="灯片编号占位符 14"/>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56" y="482601"/>
            <a:ext cx="10972888" cy="71120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7060" y="1524000"/>
            <a:ext cx="5257842" cy="914407"/>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540000"/>
            <a:ext cx="5257800" cy="370843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324411" y="1523712"/>
            <a:ext cx="5257842" cy="914407"/>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324600" y="2540000"/>
            <a:ext cx="5257800" cy="370843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9" name="日期占位符 18"/>
          <p:cNvSpPr>
            <a:spLocks noGrp="1"/>
          </p:cNvSpPr>
          <p:nvPr>
            <p:ph type="dt" sz="half" idx="10"/>
            <p:custDataLst>
              <p:tags r:id="rId2"/>
            </p:custDataLst>
          </p:nvPr>
        </p:nvSpPr>
        <p:spPr>
          <a:xfrm>
            <a:off x="603250" y="6314440"/>
            <a:ext cx="2708910" cy="316865"/>
          </a:xfrm>
        </p:spPr>
        <p:txBody>
          <a:bodyPr/>
          <a:lstStyle/>
          <a:p>
            <a:fld id="{760FBDFE-C587-4B4C-A407-44438C67B59E}" type="datetimeFigureOut">
              <a:rPr lang="zh-CN" altLang="en-US" smtClean="0"/>
            </a:fld>
            <a:endParaRPr lang="zh-CN" altLang="en-US"/>
          </a:p>
        </p:txBody>
      </p:sp>
      <p:sp>
        <p:nvSpPr>
          <p:cNvPr id="20" name="页脚占位符 19"/>
          <p:cNvSpPr>
            <a:spLocks noGrp="1"/>
          </p:cNvSpPr>
          <p:nvPr>
            <p:ph type="ftr" sz="quarter" idx="11"/>
            <p:custDataLst>
              <p:tags r:id="rId3"/>
            </p:custDataLst>
          </p:nvPr>
        </p:nvSpPr>
        <p:spPr/>
        <p:txBody>
          <a:bodyPr/>
          <a:lstStyle/>
          <a:p>
            <a:endParaRPr lang="zh-CN" altLang="en-US"/>
          </a:p>
        </p:txBody>
      </p:sp>
      <p:sp>
        <p:nvSpPr>
          <p:cNvPr id="21" name="灯片编号占位符 20"/>
          <p:cNvSpPr>
            <a:spLocks noGrp="1"/>
          </p:cNvSpPr>
          <p:nvPr>
            <p:ph type="sldNum" sz="quarter" idx="12"/>
            <p:custDataLst>
              <p:tags r:id="rId4"/>
            </p:custDataLst>
          </p:nvPr>
        </p:nvSpPr>
        <p:spPr>
          <a:xfrm>
            <a:off x="8877300" y="6314440"/>
            <a:ext cx="2709545" cy="316865"/>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56" y="482473"/>
            <a:ext cx="10972888" cy="711206"/>
          </a:xfrm>
        </p:spPr>
        <p:txBody>
          <a:bodyPr/>
          <a:lstStyle/>
          <a:p>
            <a:r>
              <a:rPr lang="zh-CN" altLang="en-US"/>
              <a:t>单击此处编辑母版标题样式</a:t>
            </a:r>
            <a:endParaRPr lang="zh-CN" altLang="en-US"/>
          </a:p>
        </p:txBody>
      </p:sp>
      <p:sp>
        <p:nvSpPr>
          <p:cNvPr id="3" name="日期占位符 2"/>
          <p:cNvSpPr>
            <a:spLocks noGrp="1"/>
          </p:cNvSpPr>
          <p:nvPr>
            <p:ph type="dt" sz="half" idx="2"/>
            <p:custDataLst>
              <p:tags r:id="rId2"/>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7" name="页脚占位符 6"/>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1" name="灯片编号占位符 10"/>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4" y="609457"/>
            <a:ext cx="3556028"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4772660" y="609600"/>
            <a:ext cx="6807254" cy="5638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09600" y="2311400"/>
            <a:ext cx="3556000" cy="393703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30" name="页脚占位符 29"/>
          <p:cNvSpPr>
            <a:spLocks noGrp="1"/>
          </p:cNvSpPr>
          <p:nvPr>
            <p:ph type="ftr" sz="quarter" idx="3"/>
            <p:custDataLst>
              <p:tags r:id="rId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31" name="灯片编号占位符 30"/>
          <p:cNvSpPr>
            <a:spLocks noGrp="1"/>
          </p:cNvSpPr>
          <p:nvPr>
            <p:ph type="sldNum" sz="quarter" idx="4"/>
            <p:custDataLst>
              <p:tags r:id="rId3"/>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32" name="日期占位符 31"/>
          <p:cNvSpPr>
            <a:spLocks noGrp="1"/>
          </p:cNvSpPr>
          <p:nvPr>
            <p:ph type="dt" sz="half" idx="10"/>
            <p:custDataLst>
              <p:tags r:id="rId4"/>
            </p:custDataLst>
          </p:nvPr>
        </p:nvSpPr>
        <p:spPr>
          <a:xfrm>
            <a:off x="603250" y="6314440"/>
            <a:ext cx="2708910" cy="316865"/>
          </a:xfrm>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547860" y="609600"/>
            <a:ext cx="2032016" cy="563884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609600"/>
            <a:ext cx="8636069" cy="56388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2"/>
            <p:custDataLst>
              <p:tags r:id="rId2"/>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11" name="页脚占位符 10"/>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12" name="灯片编号占位符 11"/>
          <p:cNvSpPr>
            <a:spLocks noGrp="1"/>
          </p:cNvSpPr>
          <p:nvPr>
            <p:ph type="sldNum" sz="quarter" idx="4"/>
            <p:custDataLst>
              <p:tags r:id="rId4"/>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4" Type="http://schemas.openxmlformats.org/officeDocument/2006/relationships/theme" Target="../theme/theme2.xml"/><Relationship Id="rId33" Type="http://schemas.openxmlformats.org/officeDocument/2006/relationships/image" Target="../media/image4.jpeg"/><Relationship Id="rId32" Type="http://schemas.openxmlformats.org/officeDocument/2006/relationships/tags" Target="../tags/tag246.xml"/><Relationship Id="rId31" Type="http://schemas.openxmlformats.org/officeDocument/2006/relationships/tags" Target="../tags/tag245.xml"/><Relationship Id="rId30" Type="http://schemas.openxmlformats.org/officeDocument/2006/relationships/tags" Target="../tags/tag244.xml"/><Relationship Id="rId3" Type="http://schemas.openxmlformats.org/officeDocument/2006/relationships/slideLayout" Target="../slideLayouts/slideLayout13.xml"/><Relationship Id="rId29" Type="http://schemas.openxmlformats.org/officeDocument/2006/relationships/tags" Target="../tags/tag243.xml"/><Relationship Id="rId28" Type="http://schemas.openxmlformats.org/officeDocument/2006/relationships/tags" Target="../tags/tag242.xml"/><Relationship Id="rId27" Type="http://schemas.openxmlformats.org/officeDocument/2006/relationships/tags" Target="../tags/tag241.xml"/><Relationship Id="rId26" Type="http://schemas.openxmlformats.org/officeDocument/2006/relationships/tags" Target="../tags/tag240.xml"/><Relationship Id="rId25" Type="http://schemas.openxmlformats.org/officeDocument/2006/relationships/tags" Target="../tags/tag239.xml"/><Relationship Id="rId24" Type="http://schemas.openxmlformats.org/officeDocument/2006/relationships/image" Target="../media/image1.png"/><Relationship Id="rId23" Type="http://schemas.openxmlformats.org/officeDocument/2006/relationships/tags" Target="../tags/tag238.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1"/>
            </p:custDataLst>
          </p:nvPr>
        </p:nvSpPr>
        <p:spPr>
          <a:xfrm>
            <a:off x="605155" y="6314440"/>
            <a:ext cx="2707005" cy="316865"/>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300" y="6314440"/>
            <a:ext cx="2711450" cy="316865"/>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
        <p:nvSpPr>
          <p:cNvPr id="2" name="标题占位符 1"/>
          <p:cNvSpPr>
            <a:spLocks noGrp="1"/>
          </p:cNvSpPr>
          <p:nvPr>
            <p:ph type="title"/>
          </p:nvPr>
        </p:nvSpPr>
        <p:spPr>
          <a:xfrm>
            <a:off x="609556" y="482473"/>
            <a:ext cx="10972888" cy="711206"/>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556" y="1524000"/>
            <a:ext cx="10972888" cy="47244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100000"/>
        </a:lnSpc>
        <a:spcBef>
          <a:spcPct val="0"/>
        </a:spcBef>
        <a:buNone/>
        <a:defRPr sz="36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26" name="背景底" descr="按新尺寸生成图片 (1)"/>
          <p:cNvPicPr>
            <a:picLocks noChangeAspect="1"/>
          </p:cNvPicPr>
          <p:nvPr userDrawn="1">
            <p:custDataLst>
              <p:tags r:id="rId23"/>
            </p:custDataLst>
          </p:nvPr>
        </p:nvPicPr>
        <p:blipFill>
          <a:blip r:embed="rId24">
            <a:alphaModFix amt="7000"/>
          </a:blip>
          <a:stretch>
            <a:fillRect/>
          </a:stretch>
        </p:blipFill>
        <p:spPr>
          <a:xfrm flipH="1">
            <a:off x="0" y="0"/>
            <a:ext cx="12192000" cy="6858000"/>
          </a:xfrm>
          <a:prstGeom prst="rect">
            <a:avLst/>
          </a:prstGeom>
        </p:spPr>
      </p:pic>
      <p:sp>
        <p:nvSpPr>
          <p:cNvPr id="27" name="任意多边形 26"/>
          <p:cNvSpPr/>
          <p:nvPr userDrawn="1">
            <p:custDataLst>
              <p:tags r:id="rId25"/>
            </p:custDataLst>
          </p:nvPr>
        </p:nvSpPr>
        <p:spPr>
          <a:xfrm>
            <a:off x="0" y="6050915"/>
            <a:ext cx="972820" cy="8070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33" h="2100">
                <a:moveTo>
                  <a:pt x="616" y="0"/>
                </a:moveTo>
                <a:cubicBezTo>
                  <a:pt x="1674" y="0"/>
                  <a:pt x="2533" y="859"/>
                  <a:pt x="2533" y="1919"/>
                </a:cubicBezTo>
                <a:cubicBezTo>
                  <a:pt x="2533" y="1968"/>
                  <a:pt x="2531" y="2017"/>
                  <a:pt x="2527" y="2066"/>
                </a:cubicBezTo>
                <a:lnTo>
                  <a:pt x="2524" y="2100"/>
                </a:lnTo>
                <a:lnTo>
                  <a:pt x="1776" y="2100"/>
                </a:lnTo>
                <a:lnTo>
                  <a:pt x="1776" y="2098"/>
                </a:lnTo>
                <a:cubicBezTo>
                  <a:pt x="1785" y="2039"/>
                  <a:pt x="1790" y="1979"/>
                  <a:pt x="1790" y="1919"/>
                </a:cubicBezTo>
                <a:cubicBezTo>
                  <a:pt x="1790" y="1269"/>
                  <a:pt x="1264" y="743"/>
                  <a:pt x="614" y="743"/>
                </a:cubicBezTo>
                <a:cubicBezTo>
                  <a:pt x="391" y="743"/>
                  <a:pt x="183" y="806"/>
                  <a:pt x="5" y="914"/>
                </a:cubicBezTo>
                <a:lnTo>
                  <a:pt x="0" y="917"/>
                </a:lnTo>
                <a:lnTo>
                  <a:pt x="0" y="101"/>
                </a:lnTo>
                <a:lnTo>
                  <a:pt x="0" y="101"/>
                </a:lnTo>
                <a:cubicBezTo>
                  <a:pt x="193" y="35"/>
                  <a:pt x="400" y="0"/>
                  <a:pt x="616" y="0"/>
                </a:cubicBezTo>
                <a:close/>
              </a:path>
            </a:pathLst>
          </a:custGeom>
          <a:solidFill>
            <a:schemeClr val="accent1">
              <a:alpha val="35000"/>
            </a:schemeClr>
          </a:solidFill>
          <a:ln>
            <a:noFill/>
          </a:ln>
          <a:effectLst>
            <a:outerShdw blurRad="50800" dist="38100" algn="l" rotWithShape="0">
              <a:schemeClr val="accent1">
                <a:alpha val="23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9" name="任意多边形 8"/>
          <p:cNvSpPr/>
          <p:nvPr userDrawn="1">
            <p:custDataLst>
              <p:tags r:id="rId26"/>
            </p:custDataLst>
          </p:nvPr>
        </p:nvSpPr>
        <p:spPr>
          <a:xfrm>
            <a:off x="11497310" y="0"/>
            <a:ext cx="694690" cy="64135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94" h="1010">
                <a:moveTo>
                  <a:pt x="39" y="0"/>
                </a:moveTo>
                <a:lnTo>
                  <a:pt x="364" y="0"/>
                </a:lnTo>
                <a:lnTo>
                  <a:pt x="354" y="18"/>
                </a:lnTo>
                <a:cubicBezTo>
                  <a:pt x="318" y="85"/>
                  <a:pt x="297" y="161"/>
                  <a:pt x="297" y="242"/>
                </a:cubicBezTo>
                <a:cubicBezTo>
                  <a:pt x="297" y="502"/>
                  <a:pt x="508" y="713"/>
                  <a:pt x="768" y="713"/>
                </a:cubicBezTo>
                <a:cubicBezTo>
                  <a:pt x="890" y="713"/>
                  <a:pt x="1001" y="666"/>
                  <a:pt x="1084" y="591"/>
                </a:cubicBezTo>
                <a:lnTo>
                  <a:pt x="1094" y="581"/>
                </a:lnTo>
                <a:lnTo>
                  <a:pt x="1094" y="938"/>
                </a:lnTo>
                <a:lnTo>
                  <a:pt x="1084" y="942"/>
                </a:lnTo>
                <a:cubicBezTo>
                  <a:pt x="988" y="986"/>
                  <a:pt x="881" y="1010"/>
                  <a:pt x="768" y="1010"/>
                </a:cubicBezTo>
                <a:cubicBezTo>
                  <a:pt x="344" y="1010"/>
                  <a:pt x="0" y="666"/>
                  <a:pt x="0" y="242"/>
                </a:cubicBezTo>
                <a:cubicBezTo>
                  <a:pt x="0" y="163"/>
                  <a:pt x="12" y="86"/>
                  <a:pt x="35" y="14"/>
                </a:cubicBezTo>
                <a:lnTo>
                  <a:pt x="39" y="0"/>
                </a:lnTo>
                <a:close/>
              </a:path>
            </a:pathLst>
          </a:custGeom>
          <a:solidFill>
            <a:schemeClr val="accent1">
              <a:alpha val="35000"/>
            </a:schemeClr>
          </a:solidFill>
          <a:ln>
            <a:noFill/>
          </a:ln>
          <a:effectLst>
            <a:outerShdw blurRad="50800" dist="38100" dir="8100000" algn="tr" rotWithShape="0">
              <a:schemeClr val="accent1">
                <a:alpha val="11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6" name="灯片编号占位符 5"/>
          <p:cNvSpPr>
            <a:spLocks noGrp="1"/>
          </p:cNvSpPr>
          <p:nvPr>
            <p:ph type="sldNum" sz="quarter" idx="4"/>
            <p:custDataLst>
              <p:tags r:id="rId27"/>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5" name="页脚占位符 4"/>
          <p:cNvSpPr>
            <a:spLocks noGrp="1"/>
          </p:cNvSpPr>
          <p:nvPr>
            <p:ph type="ftr" sz="quarter" idx="3"/>
            <p:custDataLst>
              <p:tags r:id="rId2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4" name="日期占位符 3"/>
          <p:cNvSpPr>
            <a:spLocks noGrp="1"/>
          </p:cNvSpPr>
          <p:nvPr>
            <p:ph type="dt" sz="half" idx="2"/>
            <p:custDataLst>
              <p:tags r:id="rId29"/>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3" name="文本占位符 2"/>
          <p:cNvSpPr>
            <a:spLocks noGrp="1"/>
          </p:cNvSpPr>
          <p:nvPr>
            <p:ph type="body" idx="1"/>
            <p:custDataLst>
              <p:tags r:id="rId30"/>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2" name="标题占位符 1"/>
          <p:cNvSpPr>
            <a:spLocks noGrp="1"/>
          </p:cNvSpPr>
          <p:nvPr>
            <p:ph type="title"/>
            <p:custDataLst>
              <p:tags r:id="rId31"/>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8" name="KSO_TEMPLATE" hidden="1"/>
          <p:cNvSpPr/>
          <p:nvPr userDrawn="1">
            <p:custDataLst>
              <p:tags r:id="rId3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3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247.xml"/><Relationship Id="rId2" Type="http://schemas.openxmlformats.org/officeDocument/2006/relationships/image" Target="../media/image6.jpe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83.xml"/><Relationship Id="rId1" Type="http://schemas.openxmlformats.org/officeDocument/2006/relationships/tags" Target="../tags/tag28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284.xml"/></Relationships>
</file>

<file path=ppt/slides/_rels/slide12.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tags" Target="../tags/tag290.xml"/><Relationship Id="rId7" Type="http://schemas.openxmlformats.org/officeDocument/2006/relationships/image" Target="../media/image13.jpeg"/><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image" Target="../media/image12.jpeg"/><Relationship Id="rId2" Type="http://schemas.openxmlformats.org/officeDocument/2006/relationships/tags" Target="../tags/tag286.xml"/><Relationship Id="rId11" Type="http://schemas.openxmlformats.org/officeDocument/2006/relationships/slideLayout" Target="../slideLayouts/slideLayout28.xml"/><Relationship Id="rId10" Type="http://schemas.openxmlformats.org/officeDocument/2006/relationships/tags" Target="../tags/tag292.xml"/><Relationship Id="rId1" Type="http://schemas.openxmlformats.org/officeDocument/2006/relationships/tags" Target="../tags/tag285.xml"/></Relationships>
</file>

<file path=ppt/slides/_rels/slide13.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image" Target="../media/image14.jpeg"/><Relationship Id="rId3" Type="http://schemas.openxmlformats.org/officeDocument/2006/relationships/tags" Target="../tags/tag295.xml"/><Relationship Id="rId2" Type="http://schemas.openxmlformats.org/officeDocument/2006/relationships/tags" Target="../tags/tag294.xml"/><Relationship Id="rId13" Type="http://schemas.openxmlformats.org/officeDocument/2006/relationships/slideLayout" Target="../slideLayouts/slideLayout29.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304.xml"/><Relationship Id="rId1" Type="http://schemas.openxmlformats.org/officeDocument/2006/relationships/tags" Target="../tags/tag303.xml"/></Relationships>
</file>

<file path=ppt/slides/_rels/slide15.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2" Type="http://schemas.openxmlformats.org/officeDocument/2006/relationships/slideLayout" Target="../slideLayouts/slideLayout2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tags" Target="../tags/tag30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30.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image" Target="../media/image16.jpeg"/><Relationship Id="rId2" Type="http://schemas.openxmlformats.org/officeDocument/2006/relationships/tags" Target="../tags/tag320.xml"/><Relationship Id="rId1" Type="http://schemas.openxmlformats.org/officeDocument/2006/relationships/tags" Target="../tags/tag319.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0.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image" Target="../media/image17.jpeg"/><Relationship Id="rId2" Type="http://schemas.openxmlformats.org/officeDocument/2006/relationships/tags" Target="../tags/tag324.xml"/><Relationship Id="rId1" Type="http://schemas.openxmlformats.org/officeDocument/2006/relationships/tags" Target="../tags/tag32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49.xml"/><Relationship Id="rId1" Type="http://schemas.openxmlformats.org/officeDocument/2006/relationships/tags" Target="../tags/tag248.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33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339.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340.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342.xml"/><Relationship Id="rId1" Type="http://schemas.openxmlformats.org/officeDocument/2006/relationships/tags" Target="../tags/tag341.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image" Target="file:///E:\400px_tools/pic_temp/1_pic_quater_right_up.png" TargetMode="External"/><Relationship Id="rId2" Type="http://schemas.openxmlformats.org/officeDocument/2006/relationships/image" Target="../media/image7.png"/><Relationship Id="rId1" Type="http://schemas.openxmlformats.org/officeDocument/2006/relationships/tags" Target="../tags/tag250.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image" Target="file:///E:\400px_tools/pic_temp/1_pic_quater_right_up.png" TargetMode="External"/><Relationship Id="rId2" Type="http://schemas.openxmlformats.org/officeDocument/2006/relationships/image" Target="../media/image7.png"/><Relationship Id="rId1" Type="http://schemas.openxmlformats.org/officeDocument/2006/relationships/tags" Target="../tags/tag254.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file:///E:\400px_tools/pic_temp/1_pic_quater_right_up.png" TargetMode="External"/><Relationship Id="rId2" Type="http://schemas.openxmlformats.org/officeDocument/2006/relationships/image" Target="../media/image7.png"/><Relationship Id="rId1" Type="http://schemas.openxmlformats.org/officeDocument/2006/relationships/tags" Target="../tags/tag258.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4.xml"/><Relationship Id="rId7" Type="http://schemas.openxmlformats.org/officeDocument/2006/relationships/tags" Target="../tags/tag272.xml"/><Relationship Id="rId6" Type="http://schemas.openxmlformats.org/officeDocument/2006/relationships/image" Target="../media/image9.png"/><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8.jpeg"/><Relationship Id="rId2" Type="http://schemas.openxmlformats.org/officeDocument/2006/relationships/tags" Target="../tags/tag269.xml"/><Relationship Id="rId1" Type="http://schemas.openxmlformats.org/officeDocument/2006/relationships/tags" Target="../tags/tag268.xml"/></Relationships>
</file>

<file path=ppt/slides/_rels/slide9.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image" Target="../media/image10.jpeg"/><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2" Type="http://schemas.openxmlformats.org/officeDocument/2006/relationships/slideLayout" Target="../slideLayouts/slideLayout25.xml"/><Relationship Id="rId11" Type="http://schemas.openxmlformats.org/officeDocument/2006/relationships/tags" Target="../tags/tag281.xml"/><Relationship Id="rId10" Type="http://schemas.openxmlformats.org/officeDocument/2006/relationships/image" Target="../media/image11.png"/><Relationship Id="rId1" Type="http://schemas.openxmlformats.org/officeDocument/2006/relationships/tags" Target="../tags/tag2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节编号 3"/>
          <p:cNvSpPr>
            <a:spLocks noGrp="1"/>
          </p:cNvSpPr>
          <p:nvPr>
            <p:ph type="body" sz="quarter" idx="16386"/>
            <p:custDataLst>
              <p:tags r:id="rId1"/>
            </p:custDataLst>
          </p:nvPr>
        </p:nvSpPr>
        <p:spPr>
          <a:xfrm>
            <a:off x="713105" y="1819275"/>
            <a:ext cx="6689725" cy="2290445"/>
          </a:xfrm>
        </p:spPr>
        <p:txBody>
          <a:bodyPr>
            <a:noAutofit/>
          </a:bodyPr>
          <a:p>
            <a:pPr algn="l"/>
            <a:r>
              <a:rPr lang="en-US" altLang="en-US" sz="4700">
                <a:latin typeface="Arial" panose="020B0604020202020204" pitchFamily="34" charset="0"/>
                <a:cs typeface="Arial" panose="020B0604020202020204" pitchFamily="34" charset="0"/>
              </a:rPr>
              <a:t>02</a:t>
            </a:r>
            <a:r>
              <a:rPr lang="en-US" altLang="en-US" sz="4700"/>
              <a:t> </a:t>
            </a:r>
            <a:r>
              <a:rPr lang="en-US" altLang="zh-CN" sz="4700">
                <a:latin typeface="Arial" panose="020B0604020202020204" pitchFamily="34" charset="0"/>
                <a:cs typeface="Arial" panose="020B0604020202020204" pitchFamily="34" charset="0"/>
              </a:rPr>
              <a:t>Writing Template</a:t>
            </a:r>
            <a:endParaRPr lang="en-US" altLang="zh-CN" sz="4700">
              <a:latin typeface="Arial" panose="020B0604020202020204" pitchFamily="34" charset="0"/>
              <a:cs typeface="Arial" panose="020B0604020202020204" pitchFamily="34" charset="0"/>
            </a:endParaRPr>
          </a:p>
          <a:p>
            <a:pPr algn="l"/>
            <a:r>
              <a:rPr lang="en-US" altLang="zh-CN" sz="4700">
                <a:sym typeface="+mn-ea"/>
              </a:rPr>
              <a:t>    &amp;</a:t>
            </a:r>
            <a:endParaRPr lang="en-US" altLang="zh-CN" sz="4700">
              <a:latin typeface="Arial" panose="020B0604020202020204" pitchFamily="34" charset="0"/>
              <a:cs typeface="Arial" panose="020B0604020202020204" pitchFamily="34" charset="0"/>
            </a:endParaRPr>
          </a:p>
          <a:p>
            <a:pPr algn="l"/>
            <a:r>
              <a:rPr lang="en-US" altLang="zh-CN" sz="4700">
                <a:latin typeface="Arial" panose="020B0604020202020204" pitchFamily="34" charset="0"/>
                <a:cs typeface="Arial" panose="020B0604020202020204" pitchFamily="34" charset="0"/>
              </a:rPr>
              <a:t>     Sentence Patterns</a:t>
            </a:r>
            <a:endParaRPr lang="en-US" altLang="zh-CN" sz="4700">
              <a:latin typeface="Arial" panose="020B0604020202020204" pitchFamily="34" charset="0"/>
              <a:cs typeface="Arial" panose="020B0604020202020204" pitchFamily="34" charset="0"/>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p:nvPr>
            <p:ph type="title" idx="17826049"/>
          </p:nvPr>
        </p:nvSpPr>
        <p:spPr>
          <a:xfrm>
            <a:off x="389255" y="228600"/>
            <a:ext cx="11515725" cy="6410325"/>
          </a:xfrm>
        </p:spPr>
        <p:txBody>
          <a:bodyPr>
            <a:normAutofit fontScale="90000"/>
          </a:bodyPr>
          <a:p>
            <a:pPr>
              <a:lnSpc>
                <a:spcPct val="150000"/>
              </a:lnSpc>
            </a:pPr>
            <a:r>
              <a:rPr lang="zh-CN" altLang="en-US" sz="2445" b="1">
                <a:solidFill>
                  <a:srgbClr val="FF0000"/>
                </a:solidFill>
              </a:rPr>
              <a:t>一、文章结构</a:t>
            </a:r>
            <a:br>
              <a:rPr lang="zh-CN" altLang="en-US" sz="2445"/>
            </a:br>
            <a:r>
              <a:rPr lang="en-US" altLang="zh-CN" sz="2445">
                <a:solidFill>
                  <a:schemeClr val="tx1"/>
                </a:solidFill>
                <a:effectLst>
                  <a:outerShdw blurRad="38100" dist="19050" dir="2700000" algn="tl" rotWithShape="0">
                    <a:schemeClr val="dk1">
                      <a:alpha val="40000"/>
                    </a:schemeClr>
                  </a:outerShdw>
                </a:effectLst>
              </a:rPr>
              <a:t>1</a:t>
            </a:r>
            <a:r>
              <a:rPr lang="zh-CN" altLang="en-US" sz="2445">
                <a:solidFill>
                  <a:schemeClr val="tx1"/>
                </a:solidFill>
                <a:effectLst>
                  <a:outerShdw blurRad="38100" dist="19050" dir="2700000" algn="tl" rotWithShape="0">
                    <a:schemeClr val="dk1">
                      <a:alpha val="40000"/>
                    </a:schemeClr>
                  </a:outerShdw>
                </a:effectLst>
              </a:rPr>
              <a:t>．说明事物现状；</a:t>
            </a:r>
            <a:r>
              <a:rPr lang="en-US" altLang="zh-CN" sz="2445">
                <a:solidFill>
                  <a:schemeClr val="tx1"/>
                </a:solidFill>
                <a:effectLst>
                  <a:outerShdw blurRad="38100" dist="19050" dir="2700000" algn="tl" rotWithShape="0">
                    <a:schemeClr val="dk1">
                      <a:alpha val="40000"/>
                    </a:schemeClr>
                  </a:outerShdw>
                </a:effectLst>
              </a:rPr>
              <a:t>2</a:t>
            </a:r>
            <a:r>
              <a:rPr lang="zh-CN" altLang="en-US" sz="2445">
                <a:solidFill>
                  <a:schemeClr val="tx1"/>
                </a:solidFill>
                <a:effectLst>
                  <a:outerShdw blurRad="38100" dist="19050" dir="2700000" algn="tl" rotWithShape="0">
                    <a:schemeClr val="dk1">
                      <a:alpha val="40000"/>
                    </a:schemeClr>
                  </a:outerShdw>
                </a:effectLst>
              </a:rPr>
              <a:t>．事物本身的优缺点</a:t>
            </a:r>
            <a:r>
              <a:rPr lang="en-US" altLang="zh-CN" sz="2445">
                <a:solidFill>
                  <a:schemeClr val="tx1"/>
                </a:solidFill>
                <a:effectLst>
                  <a:outerShdw blurRad="38100" dist="19050" dir="2700000" algn="tl" rotWithShape="0">
                    <a:schemeClr val="dk1">
                      <a:alpha val="40000"/>
                    </a:schemeClr>
                  </a:outerShdw>
                </a:effectLst>
              </a:rPr>
              <a:t>(</a:t>
            </a:r>
            <a:r>
              <a:rPr lang="zh-CN" altLang="en-US" sz="2445">
                <a:solidFill>
                  <a:schemeClr val="tx1"/>
                </a:solidFill>
                <a:effectLst>
                  <a:outerShdw blurRad="38100" dist="19050" dir="2700000" algn="tl" rotWithShape="0">
                    <a:schemeClr val="dk1">
                      <a:alpha val="40000"/>
                    </a:schemeClr>
                  </a:outerShdw>
                </a:effectLst>
              </a:rPr>
              <a:t>或一方面</a:t>
            </a:r>
            <a:r>
              <a:rPr lang="en-US" altLang="zh-CN" sz="2445">
                <a:solidFill>
                  <a:schemeClr val="tx1"/>
                </a:solidFill>
                <a:effectLst>
                  <a:outerShdw blurRad="38100" dist="19050" dir="2700000" algn="tl" rotWithShape="0">
                    <a:schemeClr val="dk1">
                      <a:alpha val="40000"/>
                    </a:schemeClr>
                  </a:outerShdw>
                </a:effectLst>
              </a:rPr>
              <a:t>)</a:t>
            </a:r>
            <a:r>
              <a:rPr lang="zh-CN" altLang="en-US" sz="2445">
                <a:solidFill>
                  <a:schemeClr val="tx1"/>
                </a:solidFill>
                <a:effectLst>
                  <a:outerShdw blurRad="38100" dist="19050" dir="2700000" algn="tl" rotWithShape="0">
                    <a:schemeClr val="dk1">
                      <a:alpha val="40000"/>
                    </a:schemeClr>
                  </a:outerShdw>
                </a:effectLst>
              </a:rPr>
              <a:t>；</a:t>
            </a:r>
            <a:r>
              <a:rPr lang="en-US" altLang="zh-CN" sz="2445">
                <a:solidFill>
                  <a:schemeClr val="tx1"/>
                </a:solidFill>
                <a:effectLst>
                  <a:outerShdw blurRad="38100" dist="19050" dir="2700000" algn="tl" rotWithShape="0">
                    <a:schemeClr val="dk1">
                      <a:alpha val="40000"/>
                    </a:schemeClr>
                  </a:outerShdw>
                </a:effectLst>
              </a:rPr>
              <a:t>3</a:t>
            </a:r>
            <a:r>
              <a:rPr lang="zh-CN" altLang="en-US" sz="2445">
                <a:solidFill>
                  <a:schemeClr val="tx1"/>
                </a:solidFill>
                <a:effectLst>
                  <a:outerShdw blurRad="38100" dist="19050" dir="2700000" algn="tl" rotWithShape="0">
                    <a:schemeClr val="dk1">
                      <a:alpha val="40000"/>
                    </a:schemeClr>
                  </a:outerShdw>
                </a:effectLst>
              </a:rPr>
              <a:t>．你对现状</a:t>
            </a:r>
            <a:r>
              <a:rPr lang="en-US" altLang="zh-CN" sz="2445">
                <a:solidFill>
                  <a:schemeClr val="tx1"/>
                </a:solidFill>
                <a:effectLst>
                  <a:outerShdw blurRad="38100" dist="19050" dir="2700000" algn="tl" rotWithShape="0">
                    <a:schemeClr val="dk1">
                      <a:alpha val="40000"/>
                    </a:schemeClr>
                  </a:outerShdw>
                </a:effectLst>
              </a:rPr>
              <a:t>(</a:t>
            </a:r>
            <a:r>
              <a:rPr lang="zh-CN" altLang="en-US" sz="2445">
                <a:solidFill>
                  <a:schemeClr val="tx1"/>
                </a:solidFill>
                <a:effectLst>
                  <a:outerShdw blurRad="38100" dist="19050" dir="2700000" algn="tl" rotWithShape="0">
                    <a:schemeClr val="dk1">
                      <a:alpha val="40000"/>
                    </a:schemeClr>
                  </a:outerShdw>
                </a:effectLst>
              </a:rPr>
              <a:t>或前景</a:t>
            </a:r>
            <a:r>
              <a:rPr lang="en-US" altLang="zh-CN" sz="2445">
                <a:solidFill>
                  <a:schemeClr val="tx1"/>
                </a:solidFill>
                <a:effectLst>
                  <a:outerShdw blurRad="38100" dist="19050" dir="2700000" algn="tl" rotWithShape="0">
                    <a:schemeClr val="dk1">
                      <a:alpha val="40000"/>
                    </a:schemeClr>
                  </a:outerShdw>
                </a:effectLst>
              </a:rPr>
              <a:t>)</a:t>
            </a:r>
            <a:r>
              <a:rPr lang="zh-CN" altLang="en-US" sz="2445">
                <a:solidFill>
                  <a:schemeClr val="tx1"/>
                </a:solidFill>
                <a:effectLst>
                  <a:outerShdw blurRad="38100" dist="19050" dir="2700000" algn="tl" rotWithShape="0">
                    <a:schemeClr val="dk1">
                      <a:alpha val="40000"/>
                    </a:schemeClr>
                  </a:outerShdw>
                </a:effectLst>
              </a:rPr>
              <a:t>的看法。</a:t>
            </a:r>
            <a:br>
              <a:rPr lang="zh-CN" altLang="en-US" sz="2665"/>
            </a:br>
            <a:r>
              <a:rPr lang="zh-CN" altLang="en-US" sz="2665" b="1">
                <a:solidFill>
                  <a:srgbClr val="FF0000"/>
                </a:solidFill>
              </a:rPr>
              <a:t>二、写作模板</a:t>
            </a:r>
            <a:br>
              <a:rPr lang="zh-CN" altLang="en-US" sz="2220"/>
            </a:br>
            <a:r>
              <a:rPr lang="en-US" altLang="zh-CN" sz="2445" b="1">
                <a:solidFill>
                  <a:srgbClr val="00B0F0"/>
                </a:solidFill>
                <a:latin typeface="Arial" panose="020B0604020202020204" pitchFamily="34" charset="0"/>
                <a:cs typeface="Arial" panose="020B0604020202020204" pitchFamily="34" charset="0"/>
              </a:rPr>
              <a:t>Nowadays</a:t>
            </a:r>
            <a:r>
              <a:rPr lang="zh-CN" altLang="en-US" sz="2445" b="1">
                <a:solidFill>
                  <a:srgbClr val="00B0F0"/>
                </a:solidFill>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there is a widespread concern over (the issue that)</a:t>
            </a:r>
            <a:r>
              <a:rPr lang="en-US" altLang="en-US" sz="2445" b="1">
                <a:latin typeface="Arial" panose="020B0604020202020204" pitchFamily="34" charset="0"/>
                <a:cs typeface="Arial" panose="020B0604020202020204" pitchFamily="34" charset="0"/>
              </a:rPr>
              <a:t> </a:t>
            </a:r>
            <a:r>
              <a:rPr lang="en-US" altLang="zh-CN" sz="2445" b="1">
                <a:latin typeface="Arial" panose="020B0604020202020204" pitchFamily="34" charset="0"/>
                <a:cs typeface="Arial" panose="020B0604020202020204" pitchFamily="34" charset="0"/>
              </a:rPr>
              <a:t>______________ (</a:t>
            </a:r>
            <a:r>
              <a:rPr lang="zh-CN" altLang="en-US" sz="2445" b="1">
                <a:latin typeface="Arial" panose="020B0604020202020204" pitchFamily="34" charset="0"/>
                <a:cs typeface="Arial" panose="020B0604020202020204" pitchFamily="34" charset="0"/>
              </a:rPr>
              <a:t>讨论议题</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In fact</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there are both advantages and disadvantages in it</a:t>
            </a:r>
            <a:r>
              <a:rPr lang="zh-CN" altLang="en-US" sz="2445" b="1">
                <a:latin typeface="Arial" panose="020B0604020202020204" pitchFamily="34" charset="0"/>
                <a:cs typeface="Arial" panose="020B0604020202020204" pitchFamily="34" charset="0"/>
              </a:rPr>
              <a:t>．</a:t>
            </a:r>
            <a:br>
              <a:rPr lang="zh-CN" altLang="en-US" sz="2445" b="1">
                <a:latin typeface="Arial" panose="020B0604020202020204" pitchFamily="34" charset="0"/>
                <a:cs typeface="Arial" panose="020B0604020202020204" pitchFamily="34" charset="0"/>
              </a:rPr>
            </a:br>
            <a:r>
              <a:rPr lang="en-US" altLang="zh-CN" sz="2445" b="1">
                <a:solidFill>
                  <a:srgbClr val="00B0F0"/>
                </a:solidFill>
                <a:latin typeface="Arial" panose="020B0604020202020204" pitchFamily="34" charset="0"/>
                <a:cs typeface="Arial" panose="020B0604020202020204" pitchFamily="34" charset="0"/>
              </a:rPr>
              <a:t>Generally speaking</a:t>
            </a:r>
            <a:r>
              <a:rPr lang="zh-CN" altLang="en-US" sz="2445" b="1">
                <a:solidFill>
                  <a:srgbClr val="00B0F0"/>
                </a:solidFill>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it is widely believed that there are several positive aspects as follows. Firstly</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_______________</a:t>
            </a:r>
            <a:r>
              <a:rPr lang="en-US" altLang="en-US" sz="2445" b="1">
                <a:latin typeface="Arial" panose="020B0604020202020204" pitchFamily="34" charset="0"/>
                <a:cs typeface="Arial" panose="020B0604020202020204" pitchFamily="34" charset="0"/>
              </a:rPr>
              <a:t> </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优点一</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And secondly,________________(</a:t>
            </a:r>
            <a:r>
              <a:rPr lang="zh-CN" altLang="en-US" sz="2445" b="1">
                <a:latin typeface="Arial" panose="020B0604020202020204" pitchFamily="34" charset="0"/>
                <a:cs typeface="Arial" panose="020B0604020202020204" pitchFamily="34" charset="0"/>
              </a:rPr>
              <a:t>优点二</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Just as a popular saying goes</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“Every coin has two sides”</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_______________(</a:t>
            </a:r>
            <a:r>
              <a:rPr lang="zh-CN" altLang="en-US" sz="2445" b="1">
                <a:latin typeface="Arial" panose="020B0604020202020204" pitchFamily="34" charset="0"/>
                <a:cs typeface="Arial" panose="020B0604020202020204" pitchFamily="34" charset="0"/>
              </a:rPr>
              <a:t>讨论议题</a:t>
            </a:r>
            <a:r>
              <a:rPr lang="en-US" altLang="zh-CN" sz="2445" b="1">
                <a:latin typeface="Arial" panose="020B0604020202020204" pitchFamily="34" charset="0"/>
                <a:cs typeface="Arial" panose="020B0604020202020204" pitchFamily="34" charset="0"/>
              </a:rPr>
              <a:t>) is no exception. To begin with</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_______________</a:t>
            </a:r>
            <a:r>
              <a:rPr lang="en-US" altLang="en-US" sz="2445" b="1">
                <a:latin typeface="Arial" panose="020B0604020202020204" pitchFamily="34" charset="0"/>
                <a:cs typeface="Arial" panose="020B0604020202020204" pitchFamily="34" charset="0"/>
              </a:rPr>
              <a:t> </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缺点一</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In addition</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_______________</a:t>
            </a:r>
            <a:r>
              <a:rPr lang="en-US" altLang="en-US" sz="2445" b="1">
                <a:latin typeface="Arial" panose="020B0604020202020204" pitchFamily="34" charset="0"/>
                <a:cs typeface="Arial" panose="020B0604020202020204" pitchFamily="34" charset="0"/>
              </a:rPr>
              <a:t> </a:t>
            </a:r>
            <a:r>
              <a:rPr lang="en-US" altLang="zh-CN" sz="2445" b="1">
                <a:latin typeface="Arial" panose="020B0604020202020204" pitchFamily="34" charset="0"/>
                <a:cs typeface="Arial" panose="020B0604020202020204" pitchFamily="34" charset="0"/>
              </a:rPr>
              <a:t> (</a:t>
            </a:r>
            <a:r>
              <a:rPr lang="zh-CN" altLang="en-US" sz="2445" b="1">
                <a:latin typeface="Arial" panose="020B0604020202020204" pitchFamily="34" charset="0"/>
                <a:cs typeface="Arial" panose="020B0604020202020204" pitchFamily="34" charset="0"/>
              </a:rPr>
              <a:t>缺点二</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a:t>
            </a:r>
            <a:br>
              <a:rPr lang="zh-CN" altLang="en-US" sz="2445" b="1">
                <a:latin typeface="Arial" panose="020B0604020202020204" pitchFamily="34" charset="0"/>
                <a:cs typeface="Arial" panose="020B0604020202020204" pitchFamily="34" charset="0"/>
              </a:rPr>
            </a:br>
            <a:r>
              <a:rPr lang="en-US" altLang="zh-CN" sz="2445" b="1">
                <a:solidFill>
                  <a:srgbClr val="00B0F0"/>
                </a:solidFill>
                <a:latin typeface="Arial" panose="020B0604020202020204" pitchFamily="34" charset="0"/>
                <a:cs typeface="Arial" panose="020B0604020202020204" pitchFamily="34" charset="0"/>
              </a:rPr>
              <a:t>To sum up</a:t>
            </a:r>
            <a:r>
              <a:rPr lang="zh-CN" altLang="en-US" sz="2445" b="1">
                <a:solidFill>
                  <a:srgbClr val="00B0F0"/>
                </a:solidFill>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we should try to bring the advantages of (</a:t>
            </a:r>
            <a:r>
              <a:rPr lang="zh-CN" altLang="en-US" sz="2445" b="1">
                <a:latin typeface="Arial" panose="020B0604020202020204" pitchFamily="34" charset="0"/>
                <a:cs typeface="Arial" panose="020B0604020202020204" pitchFamily="34" charset="0"/>
              </a:rPr>
              <a:t>讨论议题</a:t>
            </a:r>
            <a:r>
              <a:rPr lang="en-US" altLang="zh-CN" sz="2445" b="1">
                <a:latin typeface="Arial" panose="020B0604020202020204" pitchFamily="34" charset="0"/>
                <a:cs typeface="Arial" panose="020B0604020202020204" pitchFamily="34" charset="0"/>
              </a:rPr>
              <a:t>) _______________ into full play</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and reduce the disadvantages to the minimum at the same time. In that case</a:t>
            </a:r>
            <a:r>
              <a:rPr lang="zh-CN" altLang="en-US" sz="2445" b="1">
                <a:latin typeface="Arial" panose="020B0604020202020204" pitchFamily="34" charset="0"/>
                <a:cs typeface="Arial" panose="020B0604020202020204" pitchFamily="34" charset="0"/>
              </a:rPr>
              <a:t>，</a:t>
            </a:r>
            <a:r>
              <a:rPr lang="en-US" altLang="zh-CN" sz="2445" b="1">
                <a:latin typeface="Arial" panose="020B0604020202020204" pitchFamily="34" charset="0"/>
                <a:cs typeface="Arial" panose="020B0604020202020204" pitchFamily="34" charset="0"/>
              </a:rPr>
              <a:t>we will definitely make better use of the</a:t>
            </a:r>
            <a:r>
              <a:rPr lang="en-US" altLang="en-US" sz="2445" b="1">
                <a:latin typeface="Arial" panose="020B0604020202020204" pitchFamily="34" charset="0"/>
                <a:cs typeface="Arial" panose="020B0604020202020204" pitchFamily="34" charset="0"/>
              </a:rPr>
              <a:t> </a:t>
            </a:r>
            <a:r>
              <a:rPr lang="en-US" altLang="zh-CN" sz="2445" b="1">
                <a:latin typeface="Arial" panose="020B0604020202020204" pitchFamily="34" charset="0"/>
                <a:cs typeface="Arial" panose="020B0604020202020204" pitchFamily="34" charset="0"/>
              </a:rPr>
              <a:t>___ (</a:t>
            </a:r>
            <a:r>
              <a:rPr lang="zh-CN" altLang="en-US" sz="2445" b="1">
                <a:latin typeface="Arial" panose="020B0604020202020204" pitchFamily="34" charset="0"/>
                <a:cs typeface="Arial" panose="020B0604020202020204" pitchFamily="34" charset="0"/>
              </a:rPr>
              <a:t>讨论议题</a:t>
            </a:r>
            <a:r>
              <a:rPr lang="en-US" altLang="zh-CN" sz="2445" b="1">
                <a:latin typeface="Arial" panose="020B0604020202020204" pitchFamily="34" charset="0"/>
                <a:cs typeface="Arial" panose="020B0604020202020204" pitchFamily="34" charset="0"/>
              </a:rPr>
              <a:t>)</a:t>
            </a:r>
            <a:r>
              <a:rPr lang="zh-CN" altLang="en-US" sz="2445" b="1">
                <a:latin typeface="Arial" panose="020B0604020202020204" pitchFamily="34" charset="0"/>
                <a:cs typeface="Arial" panose="020B0604020202020204" pitchFamily="34" charset="0"/>
              </a:rPr>
              <a:t>．</a:t>
            </a:r>
            <a:endParaRPr lang="zh-CN" altLang="en-US" sz="2445" b="1">
              <a:latin typeface="Arial" panose="020B0604020202020204" pitchFamily="34" charset="0"/>
              <a:cs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pPr algn="l">
              <a:lnSpc>
                <a:spcPct val="111000"/>
              </a:lnSpc>
            </a:pPr>
            <a:r>
              <a:rPr lang="zh-CN" altLang="en-US"/>
              <a:t>开头与论点句型</a:t>
            </a:r>
            <a:endParaRPr lang="zh-CN" altLang="en-US"/>
          </a:p>
        </p:txBody>
      </p:sp>
      <p:pic>
        <p:nvPicPr>
          <p:cNvPr id="3" name="图片占位符 2" descr="28a1f214-25af-11f1-b9bf-3641b94f2819"/>
          <p:cNvPicPr>
            <a:picLocks noChangeAspect="1"/>
          </p:cNvPicPr>
          <p:nvPr>
            <p:ph type="pic" idx="16390"/>
            <p:custDataLst>
              <p:tags r:id="rId2"/>
            </p:custDataLst>
          </p:nvPr>
        </p:nvPicPr>
        <p:blipFill>
          <a:blip r:embed="rId3"/>
          <a:srcRect/>
          <a:stretch>
            <a:fillRect/>
          </a:stretch>
        </p:blipFill>
        <p:spPr>
          <a:xfrm>
            <a:off x="609600" y="1955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4" name="文本占位符 3"/>
          <p:cNvSpPr>
            <a:spLocks noGrp="1"/>
          </p:cNvSpPr>
          <p:nvPr>
            <p:ph type="body" idx="16386"/>
            <p:custDataLst>
              <p:tags r:id="rId4"/>
            </p:custDataLst>
          </p:nvPr>
        </p:nvSpPr>
        <p:spPr>
          <a:xfrm>
            <a:off x="2489200" y="1369695"/>
            <a:ext cx="9093200" cy="406400"/>
          </a:xfrm>
        </p:spPr>
        <p:txBody>
          <a:bodyPr>
            <a:normAutofit/>
          </a:bodyPr>
          <a:p>
            <a:pPr algn="l">
              <a:lnSpc>
                <a:spcPct val="111000"/>
              </a:lnSpc>
            </a:pPr>
            <a:r>
              <a:rPr lang="zh-CN" altLang="en-US"/>
              <a:t>现象引入</a:t>
            </a:r>
            <a:endParaRPr lang="zh-CN" altLang="en-US"/>
          </a:p>
        </p:txBody>
      </p:sp>
      <p:sp>
        <p:nvSpPr>
          <p:cNvPr id="5" name="文本占位符 4"/>
          <p:cNvSpPr>
            <a:spLocks noGrp="1"/>
          </p:cNvSpPr>
          <p:nvPr>
            <p:ph type="body" idx="16387"/>
            <p:custDataLst>
              <p:tags r:id="rId5"/>
            </p:custDataLst>
          </p:nvPr>
        </p:nvSpPr>
        <p:spPr>
          <a:xfrm>
            <a:off x="2489200" y="1839595"/>
            <a:ext cx="9093200" cy="2052955"/>
          </a:xfrm>
        </p:spPr>
        <p:txBody>
          <a:bodyPr>
            <a:noAutofit/>
          </a:bodyPr>
          <a:p>
            <a:pPr algn="l">
              <a:lnSpc>
                <a:spcPct val="125000"/>
              </a:lnSpc>
            </a:pPr>
            <a:r>
              <a:rPr lang="zh-CN" altLang="en-US" sz="2400" b="1"/>
              <a:t>"</a:t>
            </a:r>
            <a:r>
              <a:rPr lang="zh-CN" altLang="en-US" sz="2400" b="1">
                <a:solidFill>
                  <a:srgbClr val="00B0F0"/>
                </a:solidFill>
              </a:rPr>
              <a:t>Nowadays, an increasing number of students prefer </a:t>
            </a:r>
            <a:r>
              <a:rPr lang="zh-CN" altLang="en-US" sz="2400" b="1"/>
              <a:t>fragmented reading</a:t>
            </a:r>
            <a:r>
              <a:rPr lang="zh-CN" altLang="en-US" sz="2400" b="1">
                <a:solidFill>
                  <a:srgbClr val="00B0F0"/>
                </a:solidFill>
              </a:rPr>
              <a:t> via</a:t>
            </a:r>
            <a:r>
              <a:rPr lang="zh-CN" altLang="en-US" sz="2400" b="1"/>
              <a:t> smartphones."
"</a:t>
            </a:r>
            <a:r>
              <a:rPr lang="zh-CN" altLang="en-US" sz="2400" b="1">
                <a:solidFill>
                  <a:srgbClr val="00B0F0"/>
                </a:solidFill>
              </a:rPr>
              <a:t>With the popularity of social media</a:t>
            </a:r>
            <a:r>
              <a:rPr lang="zh-CN" altLang="en-US" sz="2400" b="1"/>
              <a:t>, short articles and videos </a:t>
            </a:r>
            <a:r>
              <a:rPr lang="zh-CN" altLang="en-US" sz="2400" b="1">
                <a:solidFill>
                  <a:srgbClr val="00B0F0"/>
                </a:solidFill>
              </a:rPr>
              <a:t>have become major</a:t>
            </a:r>
            <a:r>
              <a:rPr lang="zh-CN" altLang="en-US" sz="2400" b="1"/>
              <a:t> information sources."</a:t>
            </a:r>
            <a:endParaRPr lang="zh-CN" altLang="en-US" sz="2400" b="1"/>
          </a:p>
        </p:txBody>
      </p:sp>
      <p:pic>
        <p:nvPicPr>
          <p:cNvPr id="6" name="图片占位符 5" descr="28a1f1a2-25af-11f1-b9bf-3641b94f2819"/>
          <p:cNvPicPr>
            <a:picLocks noChangeAspect="1"/>
          </p:cNvPicPr>
          <p:nvPr>
            <p:ph type="pic" idx="16391"/>
            <p:custDataLst>
              <p:tags r:id="rId6"/>
            </p:custDataLst>
          </p:nvPr>
        </p:nvPicPr>
        <p:blipFill>
          <a:blip r:embed="rId7"/>
          <a:srcRect/>
          <a:stretch>
            <a:fillRect/>
          </a:stretch>
        </p:blipFill>
        <p:spPr>
          <a:xfrm>
            <a:off x="609600" y="429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7" name="文本占位符 6"/>
          <p:cNvSpPr>
            <a:spLocks noGrp="1"/>
          </p:cNvSpPr>
          <p:nvPr>
            <p:ph type="body" idx="16388"/>
            <p:custDataLst>
              <p:tags r:id="rId8"/>
            </p:custDataLst>
          </p:nvPr>
        </p:nvSpPr>
        <p:spPr>
          <a:xfrm>
            <a:off x="2489200" y="4092575"/>
            <a:ext cx="9093200" cy="406400"/>
          </a:xfrm>
        </p:spPr>
        <p:txBody>
          <a:bodyPr>
            <a:normAutofit/>
          </a:bodyPr>
          <a:p>
            <a:pPr algn="l">
              <a:lnSpc>
                <a:spcPct val="111000"/>
              </a:lnSpc>
            </a:pPr>
            <a:r>
              <a:rPr lang="zh-CN" altLang="en-US"/>
              <a:t>观点表达</a:t>
            </a:r>
            <a:endParaRPr lang="zh-CN" altLang="en-US"/>
          </a:p>
        </p:txBody>
      </p:sp>
      <p:sp>
        <p:nvSpPr>
          <p:cNvPr id="8" name="文本占位符 7"/>
          <p:cNvSpPr>
            <a:spLocks noGrp="1"/>
          </p:cNvSpPr>
          <p:nvPr>
            <p:ph type="body" idx="16389"/>
            <p:custDataLst>
              <p:tags r:id="rId9"/>
            </p:custDataLst>
          </p:nvPr>
        </p:nvSpPr>
        <p:spPr>
          <a:xfrm>
            <a:off x="2489200" y="4540885"/>
            <a:ext cx="9702800" cy="2114550"/>
          </a:xfrm>
        </p:spPr>
        <p:txBody>
          <a:bodyPr>
            <a:normAutofit/>
          </a:bodyPr>
          <a:p>
            <a:pPr algn="l">
              <a:lnSpc>
                <a:spcPct val="125000"/>
              </a:lnSpc>
            </a:pPr>
            <a:r>
              <a:rPr lang="zh-CN" altLang="en-US" sz="2400" b="1"/>
              <a:t>"</a:t>
            </a:r>
            <a:r>
              <a:rPr lang="zh-CN" altLang="en-US" sz="2400" b="1">
                <a:solidFill>
                  <a:srgbClr val="00B0F0"/>
                </a:solidFill>
              </a:rPr>
              <a:t>As far as I am concerned</a:t>
            </a:r>
            <a:r>
              <a:rPr lang="zh-CN" altLang="en-US" sz="2400" b="1"/>
              <a:t>, fragmented reading </a:t>
            </a:r>
            <a:r>
              <a:rPr lang="zh-CN" altLang="en-US" sz="2400" b="1">
                <a:solidFill>
                  <a:srgbClr val="00B0F0"/>
                </a:solidFill>
              </a:rPr>
              <a:t>offers more benefits than problems.</a:t>
            </a:r>
            <a:r>
              <a:rPr lang="zh-CN" altLang="en-US" sz="2400" b="1"/>
              <a:t>"
"</a:t>
            </a:r>
            <a:r>
              <a:rPr lang="zh-CN" altLang="en-US" sz="2400" b="1">
                <a:solidFill>
                  <a:srgbClr val="00B0F0"/>
                </a:solidFill>
              </a:rPr>
              <a:t>From my point of view</a:t>
            </a:r>
            <a:r>
              <a:rPr lang="zh-CN" altLang="en-US" sz="2400" b="1"/>
              <a:t>, </a:t>
            </a:r>
            <a:r>
              <a:rPr lang="zh-CN" altLang="en-US" sz="2400" b="1">
                <a:solidFill>
                  <a:srgbClr val="00B0F0"/>
                </a:solidFill>
              </a:rPr>
              <a:t>we should not completely reject</a:t>
            </a:r>
            <a:r>
              <a:rPr lang="zh-CN" altLang="en-US" sz="2400" b="1"/>
              <a:t> this new reading style."</a:t>
            </a:r>
            <a:endParaRPr lang="zh-CN" altLang="en-US" sz="2400" b="1"/>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7"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4"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54000"/>
            <a:ext cx="10972800" cy="609600"/>
          </a:xfrm>
        </p:spPr>
        <p:txBody>
          <a:bodyPr>
            <a:normAutofit/>
          </a:bodyPr>
          <a:p>
            <a:pPr algn="l">
              <a:lnSpc>
                <a:spcPct val="111000"/>
              </a:lnSpc>
            </a:pPr>
            <a:r>
              <a:rPr lang="zh-CN" altLang="en-US"/>
              <a:t>论据与结论句型</a:t>
            </a:r>
            <a:endParaRPr lang="zh-CN" altLang="en-US"/>
          </a:p>
        </p:txBody>
      </p:sp>
      <p:sp>
        <p:nvSpPr>
          <p:cNvPr id="3" name="装饰  1"/>
          <p:cNvSpPr>
            <a:spLocks noGrp="1"/>
          </p:cNvSpPr>
          <p:nvPr>
            <p:ph type="body" idx="16390"/>
            <p:custDataLst>
              <p:tags r:id="rId2"/>
            </p:custDataLst>
          </p:nvPr>
        </p:nvSpPr>
        <p:spPr>
          <a:xfrm>
            <a:off x="609600" y="2644775"/>
            <a:ext cx="5334000" cy="3603625"/>
          </a:xfrm>
        </p:spPr>
        <p:txBody>
          <a:bodyPr/>
          <a:p>
            <a:r>
              <a:rPr lang="zh-CN" altLang="en-US"/>
              <a:t> </a:t>
            </a:r>
            <a:endParaRPr lang="zh-CN" altLang="en-US"/>
          </a:p>
        </p:txBody>
      </p:sp>
      <p:pic>
        <p:nvPicPr>
          <p:cNvPr id="4" name="图片占位符 3" descr="297fb33d-25af-11f1-b9bf-3641b94f2819"/>
          <p:cNvPicPr>
            <a:picLocks noChangeAspect="1"/>
          </p:cNvPicPr>
          <p:nvPr>
            <p:ph type="pic" idx="16391"/>
            <p:custDataLst>
              <p:tags r:id="rId3"/>
            </p:custDataLst>
          </p:nvPr>
        </p:nvPicPr>
        <p:blipFill>
          <a:blip r:embed="rId4"/>
          <a:srcRect l="1103" r="1103"/>
          <a:stretch>
            <a:fillRect/>
          </a:stretch>
        </p:blipFill>
        <p:spPr>
          <a:xfrm>
            <a:off x="651510" y="977900"/>
            <a:ext cx="5292090" cy="159766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5" name="文本占位符 4"/>
          <p:cNvSpPr>
            <a:spLocks noGrp="1"/>
          </p:cNvSpPr>
          <p:nvPr>
            <p:ph type="body" idx="16386"/>
            <p:custDataLst>
              <p:tags r:id="rId5"/>
            </p:custDataLst>
          </p:nvPr>
        </p:nvSpPr>
        <p:spPr>
          <a:xfrm>
            <a:off x="914400" y="2800350"/>
            <a:ext cx="4724400" cy="406400"/>
          </a:xfrm>
        </p:spPr>
        <p:txBody>
          <a:bodyPr>
            <a:normAutofit/>
          </a:bodyPr>
          <a:p>
            <a:pPr algn="l">
              <a:lnSpc>
                <a:spcPct val="111000"/>
              </a:lnSpc>
            </a:pPr>
            <a:r>
              <a:rPr lang="zh-CN" altLang="en-US"/>
              <a:t>论据支持</a:t>
            </a:r>
            <a:endParaRPr lang="zh-CN" altLang="en-US"/>
          </a:p>
        </p:txBody>
      </p:sp>
      <p:sp>
        <p:nvSpPr>
          <p:cNvPr id="6" name="文本占位符 5"/>
          <p:cNvSpPr>
            <a:spLocks noGrp="1"/>
          </p:cNvSpPr>
          <p:nvPr>
            <p:ph type="body" idx="16387"/>
            <p:custDataLst>
              <p:tags r:id="rId6"/>
            </p:custDataLst>
          </p:nvPr>
        </p:nvSpPr>
        <p:spPr>
          <a:xfrm>
            <a:off x="914400" y="3340100"/>
            <a:ext cx="4862195" cy="2705100"/>
          </a:xfrm>
        </p:spPr>
        <p:txBody>
          <a:bodyPr>
            <a:noAutofit/>
          </a:bodyPr>
          <a:p>
            <a:pPr algn="l">
              <a:lnSpc>
                <a:spcPct val="125000"/>
              </a:lnSpc>
            </a:pPr>
            <a:r>
              <a:rPr lang="zh-CN" altLang="en-US" sz="2400" b="1"/>
              <a:t>"</a:t>
            </a:r>
            <a:r>
              <a:rPr lang="zh-CN" altLang="en-US" sz="2400" b="1">
                <a:solidFill>
                  <a:srgbClr val="00B0F0"/>
                </a:solidFill>
              </a:rPr>
              <a:t>One significant advantage is that</a:t>
            </a:r>
            <a:r>
              <a:rPr lang="zh-CN" altLang="en-US" sz="2400" b="1"/>
              <a:t> it allows us to make full use of spare time."
</a:t>
            </a:r>
            <a:r>
              <a:rPr lang="zh-CN" altLang="en-US" sz="2400" b="1">
                <a:solidFill>
                  <a:srgbClr val="00B0F0"/>
                </a:solidFill>
              </a:rPr>
              <a:t>"Statistics show that</a:t>
            </a:r>
            <a:r>
              <a:rPr lang="zh-CN" altLang="en-US" sz="2400" b="1"/>
              <a:t> 78% of high school students use fragmented time to learn English."</a:t>
            </a:r>
            <a:endParaRPr lang="zh-CN" altLang="en-US" sz="2400" b="1"/>
          </a:p>
        </p:txBody>
      </p:sp>
      <p:sp>
        <p:nvSpPr>
          <p:cNvPr id="7" name="装饰  5"/>
          <p:cNvSpPr>
            <a:spLocks noGrp="1"/>
          </p:cNvSpPr>
          <p:nvPr>
            <p:ph type="body" idx="16392"/>
            <p:custDataLst>
              <p:tags r:id="rId7"/>
            </p:custDataLst>
          </p:nvPr>
        </p:nvSpPr>
        <p:spPr>
          <a:xfrm>
            <a:off x="6248400" y="2576195"/>
            <a:ext cx="5334000" cy="3672205"/>
          </a:xfrm>
        </p:spPr>
        <p:txBody>
          <a:bodyPr/>
          <a:p>
            <a:r>
              <a:rPr lang="zh-CN" altLang="en-US"/>
              <a:t> </a:t>
            </a:r>
            <a:endParaRPr lang="zh-CN" altLang="en-US"/>
          </a:p>
        </p:txBody>
      </p:sp>
      <p:pic>
        <p:nvPicPr>
          <p:cNvPr id="8" name="图片占位符 7" descr="297fb9bd-25af-11f1-b9bf-3641b94f2819"/>
          <p:cNvPicPr>
            <a:picLocks noChangeAspect="1"/>
          </p:cNvPicPr>
          <p:nvPr>
            <p:ph type="pic" idx="16393"/>
            <p:custDataLst>
              <p:tags r:id="rId8"/>
            </p:custDataLst>
          </p:nvPr>
        </p:nvPicPr>
        <p:blipFill>
          <a:blip r:embed="rId9"/>
          <a:srcRect l="1103" r="1103"/>
          <a:stretch>
            <a:fillRect/>
          </a:stretch>
        </p:blipFill>
        <p:spPr>
          <a:xfrm>
            <a:off x="6248400" y="978535"/>
            <a:ext cx="5334000" cy="1530985"/>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9" name="文本占位符 8"/>
          <p:cNvSpPr>
            <a:spLocks noGrp="1"/>
          </p:cNvSpPr>
          <p:nvPr>
            <p:ph type="body" idx="16388"/>
            <p:custDataLst>
              <p:tags r:id="rId10"/>
            </p:custDataLst>
          </p:nvPr>
        </p:nvSpPr>
        <p:spPr>
          <a:xfrm>
            <a:off x="6553200" y="2751455"/>
            <a:ext cx="4724400" cy="406400"/>
          </a:xfrm>
        </p:spPr>
        <p:txBody>
          <a:bodyPr>
            <a:normAutofit/>
          </a:bodyPr>
          <a:p>
            <a:pPr algn="l">
              <a:lnSpc>
                <a:spcPct val="111000"/>
              </a:lnSpc>
            </a:pPr>
            <a:r>
              <a:rPr lang="zh-CN" altLang="en-US"/>
              <a:t>结论总结</a:t>
            </a:r>
            <a:endParaRPr lang="zh-CN" altLang="en-US"/>
          </a:p>
        </p:txBody>
      </p:sp>
      <p:sp>
        <p:nvSpPr>
          <p:cNvPr id="10" name="文本占位符 9"/>
          <p:cNvSpPr>
            <a:spLocks noGrp="1"/>
          </p:cNvSpPr>
          <p:nvPr>
            <p:ph type="body" idx="16389"/>
            <p:custDataLst>
              <p:tags r:id="rId11"/>
            </p:custDataLst>
          </p:nvPr>
        </p:nvSpPr>
        <p:spPr>
          <a:xfrm>
            <a:off x="6421755" y="3206115"/>
            <a:ext cx="5111115" cy="2839085"/>
          </a:xfrm>
        </p:spPr>
        <p:txBody>
          <a:bodyPr>
            <a:normAutofit lnSpcReduction="20000"/>
          </a:bodyPr>
          <a:p>
            <a:pPr algn="l">
              <a:lnSpc>
                <a:spcPct val="125000"/>
              </a:lnSpc>
            </a:pPr>
            <a:r>
              <a:rPr lang="zh-CN" altLang="en-US" sz="2400" b="1">
                <a:gradFill>
                  <a:gsLst>
                    <a:gs pos="25000">
                      <a:srgbClr val="FFD83A"/>
                    </a:gs>
                    <a:gs pos="75000">
                      <a:srgbClr val="FFFD6D"/>
                    </a:gs>
                    <a:gs pos="0">
                      <a:srgbClr val="F8C334"/>
                    </a:gs>
                    <a:gs pos="100000">
                      <a:srgbClr val="FFFEB8"/>
                    </a:gs>
                  </a:gsLst>
                  <a:lin ang="18900000" scaled="1"/>
                </a:gradFill>
              </a:rPr>
              <a:t>"In summary, </a:t>
            </a:r>
            <a:r>
              <a:rPr lang="zh-CN" altLang="en-US" sz="2400" b="1"/>
              <a:t>fragmented reading </a:t>
            </a:r>
            <a:r>
              <a:rPr lang="zh-CN" altLang="en-US" sz="2400" b="1">
                <a:gradFill>
                  <a:gsLst>
                    <a:gs pos="25000">
                      <a:srgbClr val="FFD83A"/>
                    </a:gs>
                    <a:gs pos="75000">
                      <a:srgbClr val="FFFD6D"/>
                    </a:gs>
                    <a:gs pos="0">
                      <a:srgbClr val="F8C334"/>
                    </a:gs>
                    <a:gs pos="100000">
                      <a:srgbClr val="FFFEB8"/>
                    </a:gs>
                  </a:gsLst>
                  <a:lin ang="18900000" scaled="1"/>
                </a:gradFill>
              </a:rPr>
              <a:t>is a useful tool when used appropriately.</a:t>
            </a:r>
            <a:r>
              <a:rPr lang="zh-CN" altLang="en-US" sz="2400" b="1"/>
              <a:t>"
</a:t>
            </a:r>
            <a:r>
              <a:rPr lang="zh-CN" altLang="en-US" sz="2400" b="1">
                <a:gradFill>
                  <a:gsLst>
                    <a:gs pos="25000">
                      <a:srgbClr val="FFD83A"/>
                    </a:gs>
                    <a:gs pos="75000">
                      <a:srgbClr val="FFFD6D"/>
                    </a:gs>
                    <a:gs pos="0">
                      <a:srgbClr val="F8C334"/>
                    </a:gs>
                    <a:gs pos="100000">
                      <a:srgbClr val="FFFEB8"/>
                    </a:gs>
                  </a:gsLst>
                  <a:lin ang="18900000" scaled="1"/>
                </a:gradFill>
              </a:rPr>
              <a:t>"To conclude,</a:t>
            </a:r>
            <a:r>
              <a:rPr lang="zh-CN" altLang="en-US" sz="2400" b="1"/>
              <a:t> </a:t>
            </a:r>
            <a:r>
              <a:rPr lang="zh-CN" altLang="en-US" sz="2400" b="1">
                <a:gradFill>
                  <a:gsLst>
                    <a:gs pos="25000">
                      <a:srgbClr val="FFD83A"/>
                    </a:gs>
                    <a:gs pos="75000">
                      <a:srgbClr val="FFFD6D"/>
                    </a:gs>
                    <a:gs pos="0">
                      <a:srgbClr val="F8C334"/>
                    </a:gs>
                    <a:gs pos="100000">
                      <a:srgbClr val="FFFEB8"/>
                    </a:gs>
                  </a:gsLst>
                  <a:lin ang="18900000" scaled="1"/>
                </a:gradFill>
              </a:rPr>
              <a:t>we need to balance </a:t>
            </a:r>
            <a:r>
              <a:rPr lang="zh-CN" altLang="en-US" sz="2400" b="1"/>
              <a:t>fragmented and deep reading </a:t>
            </a:r>
            <a:r>
              <a:rPr lang="zh-CN" altLang="en-US" sz="2400" b="1">
                <a:gradFill>
                  <a:gsLst>
                    <a:gs pos="25000">
                      <a:srgbClr val="FFD83A"/>
                    </a:gs>
                    <a:gs pos="75000">
                      <a:srgbClr val="FFFD6D"/>
                    </a:gs>
                    <a:gs pos="0">
                      <a:srgbClr val="F8C334"/>
                    </a:gs>
                    <a:gs pos="100000">
                      <a:srgbClr val="FFFEB8"/>
                    </a:gs>
                  </a:gsLst>
                  <a:lin ang="18900000" scaled="1"/>
                </a:gradFill>
              </a:rPr>
              <a:t>for better learning outcomes</a:t>
            </a:r>
            <a:r>
              <a:rPr lang="zh-CN" altLang="en-US" sz="2400" b="1"/>
              <a:t>."</a:t>
            </a:r>
            <a:endParaRPr lang="zh-CN" altLang="en-US" sz="2400" b="1"/>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4"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节编号 3"/>
          <p:cNvSpPr>
            <a:spLocks noGrp="1"/>
          </p:cNvSpPr>
          <p:nvPr>
            <p:ph type="body" sz="quarter" idx="16386"/>
            <p:custDataLst>
              <p:tags r:id="rId1"/>
            </p:custDataLst>
          </p:nvPr>
        </p:nvSpPr>
        <p:spPr>
          <a:xfrm>
            <a:off x="1229995" y="1922780"/>
            <a:ext cx="6146800" cy="1751965"/>
          </a:xfrm>
        </p:spPr>
        <p:txBody>
          <a:bodyPr>
            <a:noAutofit/>
          </a:bodyPr>
          <a:p>
            <a:pPr algn="l"/>
            <a:r>
              <a:rPr lang="en-US" altLang="en-US" sz="5900">
                <a:latin typeface="Arial" panose="020B0604020202020204" pitchFamily="34" charset="0"/>
                <a:cs typeface="Arial" panose="020B0604020202020204" pitchFamily="34" charset="0"/>
              </a:rPr>
              <a:t>03 Introduction </a:t>
            </a:r>
            <a:endParaRPr lang="en-US" altLang="en-US" sz="5900">
              <a:latin typeface="Arial" panose="020B0604020202020204" pitchFamily="34" charset="0"/>
              <a:cs typeface="Arial" panose="020B0604020202020204" pitchFamily="34" charset="0"/>
            </a:endParaRPr>
          </a:p>
          <a:p>
            <a:pPr algn="l"/>
            <a:r>
              <a:rPr lang="en-US" altLang="en-US" sz="5900">
                <a:latin typeface="Arial" panose="020B0604020202020204" pitchFamily="34" charset="0"/>
                <a:cs typeface="Arial" panose="020B0604020202020204" pitchFamily="34" charset="0"/>
              </a:rPr>
              <a:t>     </a:t>
            </a:r>
            <a:r>
              <a:rPr lang="en-US" altLang="zh-CN" sz="5900">
                <a:latin typeface="Arial" panose="020B0604020202020204" pitchFamily="34" charset="0"/>
                <a:cs typeface="Arial" panose="020B0604020202020204" pitchFamily="34" charset="0"/>
              </a:rPr>
              <a:t>Paragraph</a:t>
            </a:r>
            <a:endParaRPr lang="en-US" altLang="zh-CN" sz="5900">
              <a:latin typeface="Arial" panose="020B0604020202020204" pitchFamily="34" charset="0"/>
              <a:cs typeface="Arial" panose="020B0604020202020204" pitchFamily="34" charset="0"/>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41935"/>
            <a:ext cx="10972800" cy="609600"/>
          </a:xfrm>
        </p:spPr>
        <p:txBody>
          <a:bodyPr>
            <a:normAutofit/>
            <a:scene3d>
              <a:camera prst="orthographicFront"/>
              <a:lightRig rig="threePt" dir="t"/>
            </a:scene3d>
          </a:bodyPr>
          <a:p>
            <a:pPr algn="l">
              <a:lnSpc>
                <a:spcPct val="111000"/>
              </a:lnSpc>
            </a:pPr>
            <a:r>
              <a:rPr lang="zh-CN" altLang="en-US">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引言段结构</a:t>
            </a:r>
            <a:endParaRPr lang="zh-CN" altLang="en-US">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3" name="文本占位符 2"/>
          <p:cNvSpPr>
            <a:spLocks noGrp="1"/>
          </p:cNvSpPr>
          <p:nvPr>
            <p:ph type="body" idx="16388"/>
            <p:custDataLst>
              <p:tags r:id="rId2"/>
            </p:custDataLst>
          </p:nvPr>
        </p:nvSpPr>
        <p:spPr>
          <a:xfrm>
            <a:off x="548005" y="1318895"/>
            <a:ext cx="751840" cy="587375"/>
          </a:xfrm>
        </p:spPr>
        <p:txBody>
          <a:bodyPr/>
          <a:p>
            <a:pPr algn="ctr">
              <a:lnSpc>
                <a:spcPct val="109000"/>
              </a:lnSpc>
            </a:pPr>
            <a:r>
              <a:rPr lang="zh-CN" altLang="en-US" sz="3200"/>
              <a:t>01</a:t>
            </a:r>
            <a:endParaRPr lang="zh-CN" altLang="en-US" sz="3200"/>
          </a:p>
        </p:txBody>
      </p:sp>
      <p:sp>
        <p:nvSpPr>
          <p:cNvPr id="4" name="文本占位符 3"/>
          <p:cNvSpPr>
            <a:spLocks noGrp="1"/>
          </p:cNvSpPr>
          <p:nvPr>
            <p:ph type="body" idx="16386"/>
            <p:custDataLst>
              <p:tags r:id="rId3"/>
            </p:custDataLst>
          </p:nvPr>
        </p:nvSpPr>
        <p:spPr>
          <a:xfrm>
            <a:off x="1438275" y="1409065"/>
            <a:ext cx="1593215" cy="406400"/>
          </a:xfrm>
        </p:spPr>
        <p:txBody>
          <a:bodyPr>
            <a:normAutofit/>
          </a:bodyPr>
          <a:p>
            <a:pPr algn="l">
              <a:lnSpc>
                <a:spcPct val="111000"/>
              </a:lnSpc>
            </a:pPr>
            <a:r>
              <a:rPr lang="zh-CN" altLang="en-US"/>
              <a:t>背景引入</a:t>
            </a:r>
            <a:endParaRPr lang="zh-CN" altLang="en-US"/>
          </a:p>
        </p:txBody>
      </p:sp>
      <p:sp>
        <p:nvSpPr>
          <p:cNvPr id="5" name="文本占位符 4"/>
          <p:cNvSpPr>
            <a:spLocks noGrp="1"/>
          </p:cNvSpPr>
          <p:nvPr>
            <p:ph type="body" idx="16387"/>
            <p:custDataLst>
              <p:tags r:id="rId4"/>
            </p:custDataLst>
          </p:nvPr>
        </p:nvSpPr>
        <p:spPr>
          <a:xfrm>
            <a:off x="3031490" y="1181100"/>
            <a:ext cx="8847455" cy="1313180"/>
          </a:xfrm>
        </p:spPr>
        <p:txBody>
          <a:bodyPr>
            <a:normAutofit fontScale="90000"/>
          </a:bodyPr>
          <a:p>
            <a:pPr algn="l">
              <a:lnSpc>
                <a:spcPct val="125000"/>
              </a:lnSpc>
            </a:pPr>
            <a:r>
              <a:rPr lang="zh-CN" altLang="en-US" sz="2400" b="1"/>
              <a:t>"With the development of mobile Internet, fragmented reading has become a common way for students to</a:t>
            </a:r>
            <a:r>
              <a:rPr lang="en-US" altLang="zh-CN" sz="2400" b="1"/>
              <a:t> access</a:t>
            </a:r>
            <a:r>
              <a:rPr lang="zh-CN" altLang="en-US" sz="2400" b="1"/>
              <a:t> information."</a:t>
            </a:r>
            <a:endParaRPr lang="zh-CN" altLang="en-US" sz="2400" b="1"/>
          </a:p>
          <a:p>
            <a:pPr algn="l">
              <a:lnSpc>
                <a:spcPct val="125000"/>
              </a:lnSpc>
            </a:pPr>
            <a:r>
              <a:rPr lang="zh-CN" altLang="en-US" sz="2400">
                <a:ln w="15875"/>
                <a:gradFill>
                  <a:gsLst>
                    <a:gs pos="50000">
                      <a:schemeClr val="accent6"/>
                    </a:gs>
                    <a:gs pos="0">
                      <a:schemeClr val="accent6">
                        <a:lumMod val="25000"/>
                        <a:lumOff val="75000"/>
                      </a:schemeClr>
                    </a:gs>
                    <a:gs pos="100000">
                      <a:schemeClr val="accent6">
                        <a:lumMod val="85000"/>
                      </a:schemeClr>
                    </a:gs>
                  </a:gsLst>
                  <a:lin ang="5400000" scaled="1"/>
                </a:gradFill>
                <a:effectLst/>
                <a:sym typeface="+mn-ea"/>
              </a:rPr>
              <a:t>用现象描述开头</a:t>
            </a:r>
            <a:endParaRPr lang="zh-CN" altLang="en-US" sz="2400">
              <a:ln w="15875"/>
              <a:gradFill>
                <a:gsLst>
                  <a:gs pos="50000">
                    <a:schemeClr val="accent6"/>
                  </a:gs>
                  <a:gs pos="0">
                    <a:schemeClr val="accent6">
                      <a:lumMod val="25000"/>
                      <a:lumOff val="75000"/>
                    </a:schemeClr>
                  </a:gs>
                  <a:gs pos="100000">
                    <a:schemeClr val="accent6">
                      <a:lumMod val="85000"/>
                    </a:schemeClr>
                  </a:gs>
                </a:gsLst>
                <a:lin ang="5400000" scaled="1"/>
              </a:gradFill>
              <a:effectLst/>
              <a:sym typeface="+mn-ea"/>
            </a:endParaRPr>
          </a:p>
        </p:txBody>
      </p:sp>
      <p:sp>
        <p:nvSpPr>
          <p:cNvPr id="6" name="文本占位符 5"/>
          <p:cNvSpPr>
            <a:spLocks noGrp="1"/>
          </p:cNvSpPr>
          <p:nvPr>
            <p:ph type="body" idx="16391"/>
            <p:custDataLst>
              <p:tags r:id="rId5"/>
            </p:custDataLst>
          </p:nvPr>
        </p:nvSpPr>
        <p:spPr>
          <a:xfrm>
            <a:off x="548005" y="2452370"/>
            <a:ext cx="793750" cy="804545"/>
          </a:xfrm>
        </p:spPr>
        <p:txBody>
          <a:bodyPr/>
          <a:p>
            <a:pPr algn="ctr">
              <a:lnSpc>
                <a:spcPct val="109000"/>
              </a:lnSpc>
            </a:pPr>
            <a:r>
              <a:rPr lang="zh-CN" altLang="en-US" sz="3200"/>
              <a:t>02</a:t>
            </a:r>
            <a:endParaRPr lang="zh-CN" altLang="en-US" sz="3200"/>
          </a:p>
        </p:txBody>
      </p:sp>
      <p:sp>
        <p:nvSpPr>
          <p:cNvPr id="7" name="文本占位符 6"/>
          <p:cNvSpPr>
            <a:spLocks noGrp="1"/>
          </p:cNvSpPr>
          <p:nvPr>
            <p:ph type="body" idx="16389"/>
            <p:custDataLst>
              <p:tags r:id="rId6"/>
            </p:custDataLst>
          </p:nvPr>
        </p:nvSpPr>
        <p:spPr>
          <a:xfrm>
            <a:off x="1438275" y="2651125"/>
            <a:ext cx="1693545" cy="406400"/>
          </a:xfrm>
        </p:spPr>
        <p:txBody>
          <a:bodyPr>
            <a:normAutofit/>
          </a:bodyPr>
          <a:p>
            <a:pPr algn="l">
              <a:lnSpc>
                <a:spcPct val="111000"/>
              </a:lnSpc>
            </a:pPr>
            <a:r>
              <a:rPr lang="zh-CN" altLang="en-US"/>
              <a:t>观点陈述</a:t>
            </a:r>
            <a:endParaRPr lang="zh-CN" altLang="en-US"/>
          </a:p>
        </p:txBody>
      </p:sp>
      <p:sp>
        <p:nvSpPr>
          <p:cNvPr id="8" name="文本占位符 7"/>
          <p:cNvSpPr>
            <a:spLocks noGrp="1"/>
          </p:cNvSpPr>
          <p:nvPr>
            <p:ph type="body" idx="16390"/>
            <p:custDataLst>
              <p:tags r:id="rId7"/>
            </p:custDataLst>
          </p:nvPr>
        </p:nvSpPr>
        <p:spPr>
          <a:xfrm>
            <a:off x="3031490" y="2651125"/>
            <a:ext cx="8808720" cy="1524000"/>
          </a:xfrm>
        </p:spPr>
        <p:txBody>
          <a:bodyPr>
            <a:normAutofit/>
          </a:bodyPr>
          <a:p>
            <a:pPr algn="l">
              <a:lnSpc>
                <a:spcPct val="125000"/>
              </a:lnSpc>
            </a:pPr>
            <a:r>
              <a:rPr lang="zh-CN" altLang="en-US" sz="2400" b="1"/>
              <a:t>"From my perspective, while fragmented reading has its drawbacks, it can be beneficial if used properly."</a:t>
            </a:r>
            <a:endParaRPr lang="zh-CN" altLang="en-US" sz="2400" b="1"/>
          </a:p>
          <a:p>
            <a:pPr algn="l">
              <a:lnSpc>
                <a:spcPct val="125000"/>
              </a:lnSpc>
            </a:pPr>
            <a:r>
              <a:rPr lang="zh-CN" altLang="en-US" sz="2400">
                <a:gradFill>
                  <a:gsLst>
                    <a:gs pos="50000">
                      <a:schemeClr val="accent6"/>
                    </a:gs>
                    <a:gs pos="0">
                      <a:schemeClr val="accent6">
                        <a:lumMod val="25000"/>
                        <a:lumOff val="75000"/>
                      </a:schemeClr>
                    </a:gs>
                    <a:gs pos="100000">
                      <a:schemeClr val="accent6">
                        <a:lumMod val="85000"/>
                      </a:schemeClr>
                    </a:gs>
                  </a:gsLst>
                  <a:lin ang="5400000" scaled="1"/>
                </a:gradFill>
                <a:sym typeface="+mn-ea"/>
              </a:rPr>
              <a:t>明确表达立场</a:t>
            </a:r>
            <a:endParaRPr lang="zh-CN" altLang="en-US" sz="2400">
              <a:gradFill>
                <a:gsLst>
                  <a:gs pos="50000">
                    <a:schemeClr val="accent6"/>
                  </a:gs>
                  <a:gs pos="0">
                    <a:schemeClr val="accent6">
                      <a:lumMod val="25000"/>
                      <a:lumOff val="75000"/>
                    </a:schemeClr>
                  </a:gs>
                  <a:gs pos="100000">
                    <a:schemeClr val="accent6">
                      <a:lumMod val="85000"/>
                    </a:schemeClr>
                  </a:gs>
                </a:gsLst>
                <a:lin ang="5400000" scaled="1"/>
              </a:gradFill>
              <a:sym typeface="+mn-ea"/>
            </a:endParaRPr>
          </a:p>
        </p:txBody>
      </p:sp>
      <p:sp>
        <p:nvSpPr>
          <p:cNvPr id="9" name="文本占位符 8"/>
          <p:cNvSpPr>
            <a:spLocks noGrp="1"/>
          </p:cNvSpPr>
          <p:nvPr>
            <p:ph type="body" idx="16394"/>
            <p:custDataLst>
              <p:tags r:id="rId8"/>
            </p:custDataLst>
          </p:nvPr>
        </p:nvSpPr>
        <p:spPr>
          <a:xfrm>
            <a:off x="548005" y="4260215"/>
            <a:ext cx="741680" cy="819785"/>
          </a:xfrm>
        </p:spPr>
        <p:txBody>
          <a:bodyPr/>
          <a:p>
            <a:pPr algn="ctr">
              <a:lnSpc>
                <a:spcPct val="109000"/>
              </a:lnSpc>
            </a:pPr>
            <a:r>
              <a:rPr lang="zh-CN" altLang="en-US" sz="3200"/>
              <a:t>03</a:t>
            </a:r>
            <a:endParaRPr lang="zh-CN" altLang="en-US" sz="3200"/>
          </a:p>
        </p:txBody>
      </p:sp>
      <p:sp>
        <p:nvSpPr>
          <p:cNvPr id="10" name="文本占位符 9"/>
          <p:cNvSpPr>
            <a:spLocks noGrp="1"/>
          </p:cNvSpPr>
          <p:nvPr>
            <p:ph type="body" idx="16392"/>
            <p:custDataLst>
              <p:tags r:id="rId9"/>
            </p:custDataLst>
          </p:nvPr>
        </p:nvSpPr>
        <p:spPr>
          <a:xfrm>
            <a:off x="1349375" y="4486910"/>
            <a:ext cx="1682750" cy="406400"/>
          </a:xfrm>
        </p:spPr>
        <p:txBody>
          <a:bodyPr>
            <a:normAutofit/>
          </a:bodyPr>
          <a:p>
            <a:pPr algn="l">
              <a:lnSpc>
                <a:spcPct val="111000"/>
              </a:lnSpc>
            </a:pPr>
            <a:r>
              <a:rPr lang="zh-CN" altLang="en-US"/>
              <a:t>过渡句设计</a:t>
            </a:r>
            <a:endParaRPr lang="zh-CN" altLang="en-US"/>
          </a:p>
        </p:txBody>
      </p:sp>
      <p:sp>
        <p:nvSpPr>
          <p:cNvPr id="11" name="文本占位符 10"/>
          <p:cNvSpPr>
            <a:spLocks noGrp="1"/>
          </p:cNvSpPr>
          <p:nvPr>
            <p:ph type="body" idx="16393"/>
            <p:custDataLst>
              <p:tags r:id="rId10"/>
            </p:custDataLst>
          </p:nvPr>
        </p:nvSpPr>
        <p:spPr>
          <a:xfrm>
            <a:off x="3032125" y="4292600"/>
            <a:ext cx="8550275" cy="1524000"/>
          </a:xfrm>
        </p:spPr>
        <p:txBody>
          <a:bodyPr>
            <a:normAutofit/>
          </a:bodyPr>
          <a:p>
            <a:pPr algn="l">
              <a:lnSpc>
                <a:spcPct val="125000"/>
              </a:lnSpc>
            </a:pPr>
            <a:r>
              <a:rPr lang="zh-CN" altLang="en-US" sz="2400" b="1"/>
              <a:t>"This essay will discuss both the advantages and limitations of this reading style."</a:t>
            </a:r>
            <a:endParaRPr lang="zh-CN" altLang="en-US" sz="2400" b="1"/>
          </a:p>
          <a:p>
            <a:pPr algn="l">
              <a:lnSpc>
                <a:spcPct val="125000"/>
              </a:lnSpc>
            </a:pPr>
            <a:r>
              <a:rPr lang="zh-CN" altLang="en-US" sz="2400">
                <a:gradFill>
                  <a:gsLst>
                    <a:gs pos="50000">
                      <a:schemeClr val="accent6"/>
                    </a:gs>
                    <a:gs pos="0">
                      <a:schemeClr val="accent6">
                        <a:lumMod val="25000"/>
                        <a:lumOff val="75000"/>
                      </a:schemeClr>
                    </a:gs>
                    <a:gs pos="100000">
                      <a:schemeClr val="accent6">
                        <a:lumMod val="85000"/>
                      </a:schemeClr>
                    </a:gs>
                  </a:gsLst>
                  <a:lin ang="5400000" scaled="1"/>
                </a:gradFill>
                <a:sym typeface="+mn-ea"/>
              </a:rPr>
              <a:t>引出下文</a:t>
            </a:r>
            <a:endParaRPr lang="zh-CN" altLang="en-US" sz="2400">
              <a:gradFill>
                <a:gsLst>
                  <a:gs pos="50000">
                    <a:schemeClr val="accent6"/>
                  </a:gs>
                  <a:gs pos="0">
                    <a:schemeClr val="accent6">
                      <a:lumMod val="25000"/>
                      <a:lumOff val="75000"/>
                    </a:schemeClr>
                  </a:gs>
                  <a:gs pos="100000">
                    <a:schemeClr val="accent6">
                      <a:lumMod val="85000"/>
                    </a:schemeClr>
                  </a:gs>
                </a:gsLst>
                <a:lin ang="5400000" scaled="1"/>
              </a:gradFill>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4"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5">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additive="base">
                                        <p:cTn id="2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p:cTn id="27"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28"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34"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36" dur="80"/>
                                        <p:tgtEl>
                                          <p:spTgt spid="8">
                                            <p:txEl>
                                              <p:pRg st="0" end="0"/>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8">
                                            <p:txEl>
                                              <p:pRg st="1" end="1"/>
                                            </p:txEl>
                                          </p:spTgt>
                                        </p:tgtEl>
                                        <p:attrNameLst>
                                          <p:attrName>style.visibility</p:attrName>
                                        </p:attrNameLst>
                                      </p:cBhvr>
                                      <p:to>
                                        <p:strVal val="visible"/>
                                      </p:to>
                                    </p:set>
                                    <p:anim calcmode="lin" valueType="num">
                                      <p:cBhvr additive="base">
                                        <p:cTn id="4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 calcmode="lin" valueType="num">
                                      <p:cBhvr>
                                        <p:cTn id="4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4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0">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nodeType="clickEffect">
                                  <p:stCondLst>
                                    <p:cond delay="0"/>
                                  </p:stCondLst>
                                  <p:iterate type="lt">
                                    <p:tmPct val="50000"/>
                                  </p:iterate>
                                  <p:childTnLst>
                                    <p:set>
                                      <p:cBhvr>
                                        <p:cTn id="53"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54"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56" dur="80"/>
                                        <p:tgtEl>
                                          <p:spTgt spid="11">
                                            <p:txEl>
                                              <p:pRg st="0" end="0"/>
                                            </p:txEl>
                                          </p:spTgt>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1">
                                            <p:txEl>
                                              <p:pRg st="1" end="1"/>
                                            </p:txEl>
                                          </p:spTgt>
                                        </p:tgtEl>
                                        <p:attrNameLst>
                                          <p:attrName>style.visibility</p:attrName>
                                        </p:attrNameLst>
                                      </p:cBhvr>
                                      <p:to>
                                        <p:strVal val="visible"/>
                                      </p:to>
                                    </p:set>
                                    <p:anim calcmode="lin" valueType="num">
                                      <p:cBhvr additive="base">
                                        <p:cTn id="61"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a:xfrm>
            <a:off x="2240280" y="2935605"/>
            <a:ext cx="5053330" cy="3298190"/>
          </a:xfrm>
        </p:spPr>
        <p:txBody>
          <a:bodyPr>
            <a:normAutofit/>
          </a:bodyPr>
          <a:p>
            <a:r>
              <a:rPr lang="en-US" altLang="zh-CN">
                <a:sym typeface="+mn-ea"/>
              </a:rPr>
              <a:t>Advantages and Disadvantages of </a:t>
            </a:r>
            <a:r>
              <a:rPr lang="zh-CN" altLang="en-US">
                <a:sym typeface="+mn-ea"/>
              </a:rPr>
              <a:t>Fragmented Reading</a:t>
            </a:r>
            <a:endParaRPr lang="en-US" altLang="zh-CN"/>
          </a:p>
        </p:txBody>
      </p:sp>
      <p:sp>
        <p:nvSpPr>
          <p:cNvPr id="3" name="节编号 3"/>
          <p:cNvSpPr>
            <a:spLocks noGrp="1"/>
          </p:cNvSpPr>
          <p:nvPr>
            <p:ph type="body" sz="quarter" idx="16386"/>
            <p:custDataLst>
              <p:tags r:id="rId2"/>
            </p:custDataLst>
          </p:nvPr>
        </p:nvSpPr>
        <p:spPr>
          <a:xfrm>
            <a:off x="1016000" y="1570990"/>
            <a:ext cx="6851015" cy="1524000"/>
          </a:xfrm>
        </p:spPr>
        <p:txBody>
          <a:bodyPr/>
          <a:p>
            <a:pPr algn="l"/>
            <a:r>
              <a:rPr lang="en-US" altLang="en-US">
                <a:latin typeface="Arial" panose="020B0604020202020204" pitchFamily="34" charset="0"/>
                <a:cs typeface="Arial" panose="020B0604020202020204" pitchFamily="34" charset="0"/>
              </a:rPr>
              <a:t>04 </a:t>
            </a:r>
            <a:r>
              <a:rPr lang="en-US" altLang="zh-CN">
                <a:latin typeface="Arial" panose="020B0604020202020204" pitchFamily="34" charset="0"/>
                <a:cs typeface="Arial" panose="020B0604020202020204" pitchFamily="34" charset="0"/>
                <a:sym typeface="+mn-ea"/>
              </a:rPr>
              <a:t>Brainstorm</a:t>
            </a:r>
            <a:endParaRPr lang="en-US" altLang="en-US">
              <a:latin typeface="Arial" panose="020B0604020202020204" pitchFamily="34" charset="0"/>
              <a:cs typeface="Arial" panose="020B0604020202020204" pitchFamily="34" charset="0"/>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61035" y="363855"/>
            <a:ext cx="10972800" cy="609600"/>
          </a:xfrm>
        </p:spPr>
        <p:txBody>
          <a:bodyPr>
            <a:normAutofit/>
          </a:bodyPr>
          <a:p>
            <a:pPr algn="l">
              <a:lnSpc>
                <a:spcPct val="111000"/>
              </a:lnSpc>
            </a:pPr>
            <a:r>
              <a:rPr lang="en-US" altLang="zh-CN">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Advantages</a:t>
            </a:r>
            <a:r>
              <a:rPr lang="zh-CN" altLang="en-US">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a:t>
            </a:r>
            <a:endParaRPr lang="zh-CN" altLang="en-US">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pic>
        <p:nvPicPr>
          <p:cNvPr id="3" name="内容占位符 2" descr="2640cd3e-25af-11f1-ba31-ca5aa5246813"/>
          <p:cNvPicPr>
            <a:picLocks noChangeAspect="1"/>
          </p:cNvPicPr>
          <p:nvPr>
            <p:ph idx="16390"/>
            <p:custDataLst>
              <p:tags r:id="rId2"/>
            </p:custDataLst>
          </p:nvPr>
        </p:nvPicPr>
        <p:blipFill>
          <a:blip r:embed="rId3"/>
          <a:srcRect t="2577" b="2577"/>
          <a:stretch>
            <a:fillRect/>
          </a:stretch>
        </p:blipFill>
        <p:spPr>
          <a:xfrm>
            <a:off x="9140825" y="2456815"/>
            <a:ext cx="2945130" cy="253619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5" name="文本占位符 4"/>
          <p:cNvSpPr>
            <a:spLocks noGrp="1"/>
          </p:cNvSpPr>
          <p:nvPr>
            <p:ph type="body" idx="16387"/>
            <p:custDataLst>
              <p:tags r:id="rId4"/>
            </p:custDataLst>
          </p:nvPr>
        </p:nvSpPr>
        <p:spPr>
          <a:xfrm>
            <a:off x="661035" y="1050925"/>
            <a:ext cx="8479790" cy="5806440"/>
          </a:xfrm>
          <a:solidFill>
            <a:schemeClr val="accent1">
              <a:lumMod val="20000"/>
              <a:lumOff val="80000"/>
            </a:schemeClr>
          </a:solidFill>
        </p:spPr>
        <p:txBody>
          <a:bodyPr>
            <a:normAutofit fontScale="90000" lnSpcReduction="20000"/>
          </a:bodyPr>
          <a:p>
            <a:pPr algn="l">
              <a:lnSpc>
                <a:spcPct val="150000"/>
              </a:lnSpc>
            </a:pPr>
            <a:r>
              <a:rPr lang="zh-CN" altLang="en-US" sz="2220" b="1"/>
              <a:t>节省时间：</a:t>
            </a:r>
            <a:r>
              <a:rPr lang="zh-CN" altLang="en-US" sz="2220" b="1">
                <a:sym typeface="+mn-ea"/>
              </a:rPr>
              <a:t>能利用碎片时间，通勤、休息时都能看，把零碎空余时间用起来，</a:t>
            </a:r>
            <a:r>
              <a:rPr lang="zh-CN" altLang="en-US" sz="2220" b="1"/>
              <a:t>提高时间利用率。
</a:t>
            </a:r>
            <a:r>
              <a:rPr lang="zh-CN" altLang="en-US" sz="2000" b="1">
                <a:gradFill>
                  <a:gsLst>
                    <a:gs pos="50000">
                      <a:srgbClr val="1F5FBF"/>
                    </a:gs>
                    <a:gs pos="0">
                      <a:srgbClr val="1486CB"/>
                    </a:gs>
                    <a:gs pos="100000">
                      <a:srgbClr val="2A34B2"/>
                    </a:gs>
                  </a:gsLst>
                  <a:lin ang="5400000" scaled="1"/>
                </a:gradFill>
              </a:rPr>
              <a:t>Time-saving:</a:t>
            </a:r>
            <a:r>
              <a:rPr lang="en-US" altLang="zh-CN" sz="2000" b="1">
                <a:gradFill>
                  <a:gsLst>
                    <a:gs pos="50000">
                      <a:srgbClr val="1F5FBF"/>
                    </a:gs>
                    <a:gs pos="0">
                      <a:srgbClr val="1486CB"/>
                    </a:gs>
                    <a:gs pos="100000">
                      <a:srgbClr val="2A34B2"/>
                    </a:gs>
                  </a:gsLst>
                  <a:lin ang="5400000" scaled="1"/>
                </a:gradFill>
              </a:rPr>
              <a:t> It allows people to read anytime, anywhere, such as on the subway or during breaks. Small bits of free time are well utilized, </a:t>
            </a:r>
            <a:r>
              <a:rPr lang="zh-CN" altLang="en-US" sz="2000" b="1">
                <a:gradFill>
                  <a:gsLst>
                    <a:gs pos="50000">
                      <a:srgbClr val="1F5FBF"/>
                    </a:gs>
                    <a:gs pos="0">
                      <a:srgbClr val="1486CB"/>
                    </a:gs>
                    <a:gs pos="100000">
                      <a:srgbClr val="2A34B2"/>
                    </a:gs>
                  </a:gsLst>
                  <a:lin ang="5400000" scaled="1"/>
                </a:gradFill>
                <a:sym typeface="+mn-ea"/>
              </a:rPr>
              <a:t>improving time efficiency.
</a:t>
            </a:r>
            <a:r>
              <a:rPr lang="zh-CN" altLang="en-US" sz="2220" b="1"/>
              <a:t>信息获取便捷：通过手机等设备随时访问各类内容，拓宽知识面。</a:t>
            </a:r>
            <a:r>
              <a:rPr lang="zh-CN" altLang="en-US" sz="2000"/>
              <a:t>
</a:t>
            </a:r>
            <a:r>
              <a:rPr lang="zh-CN" altLang="en-US" sz="2000" b="1">
                <a:gradFill>
                  <a:gsLst>
                    <a:gs pos="50000">
                      <a:srgbClr val="3474CB"/>
                    </a:gs>
                    <a:gs pos="0">
                      <a:srgbClr val="03BEC1"/>
                    </a:gs>
                    <a:gs pos="100000">
                      <a:srgbClr val="8E52DF"/>
                    </a:gs>
                  </a:gsLst>
                  <a:lin ang="5400000" scaled="1"/>
                </a:gradFill>
              </a:rPr>
              <a:t>Convenient information access: Easily access various content via mobile devices anytime, broadening knowledge.</a:t>
            </a:r>
            <a:endParaRPr lang="zh-CN" altLang="en-US" sz="2000"/>
          </a:p>
          <a:p>
            <a:pPr algn="l">
              <a:lnSpc>
                <a:spcPct val="150000"/>
              </a:lnSpc>
            </a:pPr>
            <a:r>
              <a:rPr lang="zh-CN" altLang="en-US" sz="2220" b="1">
                <a:sym typeface="+mn-ea"/>
              </a:rPr>
              <a:t>接触多元内容，拓宽见闻，丰富常识与谈资：</a:t>
            </a:r>
            <a:endParaRPr lang="zh-CN" altLang="en-US" sz="2220" b="1"/>
          </a:p>
          <a:p>
            <a:pPr algn="l">
              <a:lnSpc>
                <a:spcPct val="150000"/>
              </a:lnSpc>
            </a:pPr>
            <a:r>
              <a:rPr lang="en-US" altLang="zh-CN" sz="2000" b="1">
                <a:gradFill>
                  <a:gsLst>
                    <a:gs pos="50000">
                      <a:srgbClr val="1F5FBF"/>
                    </a:gs>
                    <a:gs pos="0">
                      <a:srgbClr val="1486CB"/>
                    </a:gs>
                    <a:gs pos="100000">
                      <a:srgbClr val="2A34B2"/>
                    </a:gs>
                  </a:gsLst>
                  <a:lin ang="5400000" scaled="1"/>
                </a:gradFill>
              </a:rPr>
              <a:t>Broaden horizons convenientlyPeople can access various topics online, from daily news to interesting facts, which enriches daily conversation and general knowledge.</a:t>
            </a:r>
            <a:endParaRPr lang="en-US" altLang="zh-CN" sz="2000" b="1">
              <a:gradFill>
                <a:gsLst>
                  <a:gs pos="50000">
                    <a:srgbClr val="1F5FBF"/>
                  </a:gs>
                  <a:gs pos="0">
                    <a:srgbClr val="1486CB"/>
                  </a:gs>
                  <a:gs pos="100000">
                    <a:srgbClr val="2A34B2"/>
                  </a:gs>
                </a:gsLst>
                <a:lin ang="5400000" scaled="1"/>
              </a:gradFill>
            </a:endParaRPr>
          </a:p>
          <a:p>
            <a:pPr algn="l">
              <a:lnSpc>
                <a:spcPct val="150000"/>
              </a:lnSpc>
            </a:pPr>
            <a:r>
              <a:rPr lang="zh-CN" altLang="en-US" sz="2220" b="1">
                <a:sym typeface="+mn-ea"/>
              </a:rPr>
              <a:t>阅读无压力，打发时间、放松解压：</a:t>
            </a:r>
            <a:endParaRPr lang="zh-CN" altLang="en-US" sz="2220" b="1"/>
          </a:p>
          <a:p>
            <a:pPr algn="l">
              <a:lnSpc>
                <a:spcPct val="150000"/>
              </a:lnSpc>
            </a:pPr>
            <a:r>
              <a:rPr lang="en-US" altLang="zh-CN" sz="2000" b="1">
                <a:gradFill>
                  <a:gsLst>
                    <a:gs pos="50000">
                      <a:srgbClr val="3474CB"/>
                    </a:gs>
                    <a:gs pos="0">
                      <a:srgbClr val="03BEC1"/>
                    </a:gs>
                    <a:gs pos="100000">
                      <a:srgbClr val="8E52DF"/>
                    </a:gs>
                  </a:gsLst>
                  <a:lin ang="5400000" scaled="1"/>
                </a:gradFill>
              </a:rPr>
              <a:t>Low pressure &amp; relaxingIt is relaxing and stress-free, helping people kill time and reduce pressure after long work or study.</a:t>
            </a:r>
            <a:endParaRPr lang="en-US" altLang="zh-CN" sz="2000" b="1">
              <a:gradFill>
                <a:gsLst>
                  <a:gs pos="50000">
                    <a:srgbClr val="3474CB"/>
                  </a:gs>
                  <a:gs pos="0">
                    <a:srgbClr val="03BEC1"/>
                  </a:gs>
                  <a:gs pos="100000">
                    <a:srgbClr val="8E52DF"/>
                  </a:gs>
                </a:gsLst>
                <a:lin ang="5400000" scaled="1"/>
              </a:gradFill>
            </a:endParaRPr>
          </a:p>
        </p:txBody>
      </p:sp>
      <p:sp>
        <p:nvSpPr>
          <p:cNvPr id="11" name="文本框 10"/>
          <p:cNvSpPr txBox="1"/>
          <p:nvPr/>
        </p:nvSpPr>
        <p:spPr>
          <a:xfrm>
            <a:off x="661670" y="1824355"/>
            <a:ext cx="8409305" cy="1097915"/>
          </a:xfrm>
          <a:prstGeom prst="rect">
            <a:avLst/>
          </a:prstGeom>
          <a:solidFill>
            <a:schemeClr val="accent1">
              <a:lumMod val="20000"/>
              <a:lumOff val="80000"/>
            </a:schemeClr>
          </a:solidFill>
        </p:spPr>
        <p:txBody>
          <a:bodyPr wrap="square" rtlCol="0">
            <a:noAutofit/>
          </a:bodyPr>
          <a:p>
            <a:endParaRPr lang="zh-CN" altLang="en-US"/>
          </a:p>
        </p:txBody>
      </p:sp>
      <p:sp>
        <p:nvSpPr>
          <p:cNvPr id="12" name="文本框 11"/>
          <p:cNvSpPr txBox="1"/>
          <p:nvPr/>
        </p:nvSpPr>
        <p:spPr>
          <a:xfrm>
            <a:off x="661035" y="3295015"/>
            <a:ext cx="8446770" cy="722630"/>
          </a:xfrm>
          <a:prstGeom prst="rect">
            <a:avLst/>
          </a:prstGeom>
          <a:solidFill>
            <a:schemeClr val="accent1">
              <a:lumMod val="20000"/>
              <a:lumOff val="80000"/>
            </a:schemeClr>
          </a:solidFill>
        </p:spPr>
        <p:txBody>
          <a:bodyPr wrap="square" rtlCol="0">
            <a:noAutofit/>
          </a:bodyPr>
          <a:p>
            <a:endParaRPr lang="zh-CN" altLang="en-US"/>
          </a:p>
        </p:txBody>
      </p:sp>
      <p:sp>
        <p:nvSpPr>
          <p:cNvPr id="13" name="文本框 12"/>
          <p:cNvSpPr txBox="1"/>
          <p:nvPr/>
        </p:nvSpPr>
        <p:spPr>
          <a:xfrm>
            <a:off x="661670" y="4438650"/>
            <a:ext cx="8479155" cy="1114425"/>
          </a:xfrm>
          <a:prstGeom prst="rect">
            <a:avLst/>
          </a:prstGeom>
          <a:solidFill>
            <a:schemeClr val="accent1">
              <a:lumMod val="20000"/>
              <a:lumOff val="80000"/>
            </a:schemeClr>
          </a:solidFill>
        </p:spPr>
        <p:txBody>
          <a:bodyPr wrap="square" rtlCol="0">
            <a:noAutofit/>
          </a:bodyPr>
          <a:p>
            <a:endParaRPr lang="zh-CN" altLang="en-US"/>
          </a:p>
        </p:txBody>
      </p:sp>
      <p:sp>
        <p:nvSpPr>
          <p:cNvPr id="14" name="文本框 13"/>
          <p:cNvSpPr txBox="1"/>
          <p:nvPr/>
        </p:nvSpPr>
        <p:spPr>
          <a:xfrm>
            <a:off x="661035" y="5922010"/>
            <a:ext cx="8446770" cy="702310"/>
          </a:xfrm>
          <a:prstGeom prst="rect">
            <a:avLst/>
          </a:prstGeom>
          <a:solidFill>
            <a:schemeClr val="accent1">
              <a:lumMod val="20000"/>
              <a:lumOff val="80000"/>
            </a:schemeClr>
          </a:solidFill>
        </p:spPr>
        <p:txBody>
          <a:bodyPr wrap="square" rtlCol="0">
            <a:noAutofit/>
          </a:bodyPr>
          <a:p>
            <a:endParaRPr lang="zh-CN" altLang="en-US"/>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 calcmode="lin" valueType="num">
                                      <p:cBhvr>
                                        <p:cTn id="20"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21"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grpId="0" nodeType="clickEffect">
                                  <p:stCondLst>
                                    <p:cond delay="0"/>
                                  </p:stCondLst>
                                  <p:childTnLst>
                                    <p:anim calcmode="lin" valueType="num">
                                      <p:cBhvr additive="base">
                                        <p:cTn id="26" dur="500"/>
                                        <p:tgtEl>
                                          <p:spTgt spid="11"/>
                                        </p:tgtEl>
                                        <p:attrNameLst>
                                          <p:attrName>ppt_x</p:attrName>
                                        </p:attrNameLst>
                                      </p:cBhvr>
                                      <p:tavLst>
                                        <p:tav tm="0">
                                          <p:val>
                                            <p:strVal val="ppt_x"/>
                                          </p:val>
                                        </p:tav>
                                        <p:tav tm="100000">
                                          <p:val>
                                            <p:strVal val="ppt_x"/>
                                          </p:val>
                                        </p:tav>
                                      </p:tavLst>
                                    </p:anim>
                                    <p:anim calcmode="lin" valueType="num">
                                      <p:cBhvr additive="base">
                                        <p:cTn id="27" dur="500"/>
                                        <p:tgtEl>
                                          <p:spTgt spid="11"/>
                                        </p:tgtEl>
                                        <p:attrNameLst>
                                          <p:attrName>ppt_y</p:attrName>
                                        </p:attrNameLst>
                                      </p:cBhvr>
                                      <p:tavLst>
                                        <p:tav tm="0">
                                          <p:val>
                                            <p:strVal val="ppt_y"/>
                                          </p:val>
                                        </p:tav>
                                        <p:tav tm="100000">
                                          <p:val>
                                            <p:strVal val="1+ppt_h/2"/>
                                          </p:val>
                                        </p:tav>
                                      </p:tavLst>
                                    </p:anim>
                                    <p:set>
                                      <p:cBhvr>
                                        <p:cTn id="28" dur="1" fill="hold">
                                          <p:stCondLst>
                                            <p:cond delay="499"/>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0" nodeType="clickEffect">
                                  <p:stCondLst>
                                    <p:cond delay="0"/>
                                  </p:stCondLst>
                                  <p:childTnLst>
                                    <p:anim calcmode="lin" valueType="num">
                                      <p:cBhvr additive="base">
                                        <p:cTn id="32" dur="500"/>
                                        <p:tgtEl>
                                          <p:spTgt spid="12"/>
                                        </p:tgtEl>
                                        <p:attrNameLst>
                                          <p:attrName>ppt_x</p:attrName>
                                        </p:attrNameLst>
                                      </p:cBhvr>
                                      <p:tavLst>
                                        <p:tav tm="0">
                                          <p:val>
                                            <p:strVal val="ppt_x"/>
                                          </p:val>
                                        </p:tav>
                                        <p:tav tm="100000">
                                          <p:val>
                                            <p:strVal val="ppt_x"/>
                                          </p:val>
                                        </p:tav>
                                      </p:tavLst>
                                    </p:anim>
                                    <p:anim calcmode="lin" valueType="num">
                                      <p:cBhvr additive="base">
                                        <p:cTn id="33" dur="500"/>
                                        <p:tgtEl>
                                          <p:spTgt spid="12"/>
                                        </p:tgtEl>
                                        <p:attrNameLst>
                                          <p:attrName>ppt_y</p:attrName>
                                        </p:attrNameLst>
                                      </p:cBhvr>
                                      <p:tavLst>
                                        <p:tav tm="0">
                                          <p:val>
                                            <p:strVal val="ppt_y"/>
                                          </p:val>
                                        </p:tav>
                                        <p:tav tm="100000">
                                          <p:val>
                                            <p:strVal val="1+ppt_h/2"/>
                                          </p:val>
                                        </p:tav>
                                      </p:tavLst>
                                    </p:anim>
                                    <p:set>
                                      <p:cBhvr>
                                        <p:cTn id="34" dur="1" fill="hold">
                                          <p:stCondLst>
                                            <p:cond delay="499"/>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0" nodeType="clickEffect">
                                  <p:stCondLst>
                                    <p:cond delay="0"/>
                                  </p:stCondLst>
                                  <p:childTnLst>
                                    <p:anim calcmode="lin" valueType="num">
                                      <p:cBhvr additive="base">
                                        <p:cTn id="38" dur="500"/>
                                        <p:tgtEl>
                                          <p:spTgt spid="13"/>
                                        </p:tgtEl>
                                        <p:attrNameLst>
                                          <p:attrName>ppt_x</p:attrName>
                                        </p:attrNameLst>
                                      </p:cBhvr>
                                      <p:tavLst>
                                        <p:tav tm="0">
                                          <p:val>
                                            <p:strVal val="ppt_x"/>
                                          </p:val>
                                        </p:tav>
                                        <p:tav tm="100000">
                                          <p:val>
                                            <p:strVal val="ppt_x"/>
                                          </p:val>
                                        </p:tav>
                                      </p:tavLst>
                                    </p:anim>
                                    <p:anim calcmode="lin" valueType="num">
                                      <p:cBhvr additive="base">
                                        <p:cTn id="39" dur="500"/>
                                        <p:tgtEl>
                                          <p:spTgt spid="13"/>
                                        </p:tgtEl>
                                        <p:attrNameLst>
                                          <p:attrName>ppt_y</p:attrName>
                                        </p:attrNameLst>
                                      </p:cBhvr>
                                      <p:tavLst>
                                        <p:tav tm="0">
                                          <p:val>
                                            <p:strVal val="ppt_y"/>
                                          </p:val>
                                        </p:tav>
                                        <p:tav tm="100000">
                                          <p:val>
                                            <p:strVal val="1+ppt_h/2"/>
                                          </p:val>
                                        </p:tav>
                                      </p:tavLst>
                                    </p:anim>
                                    <p:set>
                                      <p:cBhvr>
                                        <p:cTn id="40" dur="1" fill="hold">
                                          <p:stCondLst>
                                            <p:cond delay="499"/>
                                          </p:stCondLst>
                                        </p:cTn>
                                        <p:tgtEl>
                                          <p:spTgt spid="1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grpId="0" nodeType="clickEffect">
                                  <p:stCondLst>
                                    <p:cond delay="0"/>
                                  </p:stCondLst>
                                  <p:childTnLst>
                                    <p:anim calcmode="lin" valueType="num">
                                      <p:cBhvr additive="base">
                                        <p:cTn id="44" dur="500"/>
                                        <p:tgtEl>
                                          <p:spTgt spid="14"/>
                                        </p:tgtEl>
                                        <p:attrNameLst>
                                          <p:attrName>ppt_x</p:attrName>
                                        </p:attrNameLst>
                                      </p:cBhvr>
                                      <p:tavLst>
                                        <p:tav tm="0">
                                          <p:val>
                                            <p:strVal val="ppt_x"/>
                                          </p:val>
                                        </p:tav>
                                        <p:tav tm="100000">
                                          <p:val>
                                            <p:strVal val="ppt_x"/>
                                          </p:val>
                                        </p:tav>
                                      </p:tavLst>
                                    </p:anim>
                                    <p:anim calcmode="lin" valueType="num">
                                      <p:cBhvr additive="base">
                                        <p:cTn id="45" dur="500"/>
                                        <p:tgtEl>
                                          <p:spTgt spid="14"/>
                                        </p:tgtEl>
                                        <p:attrNameLst>
                                          <p:attrName>ppt_y</p:attrName>
                                        </p:attrNameLst>
                                      </p:cBhvr>
                                      <p:tavLst>
                                        <p:tav tm="0">
                                          <p:val>
                                            <p:strVal val="ppt_y"/>
                                          </p:val>
                                        </p:tav>
                                        <p:tav tm="100000">
                                          <p:val>
                                            <p:strVal val="1+ppt_h/2"/>
                                          </p:val>
                                        </p:tav>
                                      </p:tavLst>
                                    </p:anim>
                                    <p:set>
                                      <p:cBhvr>
                                        <p:cTn id="46"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2" grpId="0" bldLvl="0" animBg="1"/>
      <p:bldP spid="12" grpId="1" animBg="1"/>
      <p:bldP spid="13" grpId="0" bldLvl="0" animBg="1"/>
      <p:bldP spid="13" grpId="1" animBg="1"/>
      <p:bldP spid="14" grpId="0" bldLvl="0"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占位符 6"/>
          <p:cNvSpPr>
            <a:spLocks noGrp="1"/>
          </p:cNvSpPr>
          <p:nvPr>
            <p:ph type="body" idx="16389"/>
            <p:custDataLst>
              <p:tags r:id="rId1"/>
            </p:custDataLst>
          </p:nvPr>
        </p:nvSpPr>
        <p:spPr>
          <a:xfrm>
            <a:off x="3853815" y="1143000"/>
            <a:ext cx="8294370" cy="5770245"/>
          </a:xfrm>
        </p:spPr>
        <p:txBody>
          <a:bodyPr>
            <a:noAutofit/>
          </a:bodyPr>
          <a:p>
            <a:pPr algn="l">
              <a:lnSpc>
                <a:spcPct val="125000"/>
              </a:lnSpc>
            </a:pPr>
            <a:r>
              <a:rPr lang="zh-CN" altLang="en-US" sz="2000" b="1">
                <a:sym typeface="+mn-ea"/>
              </a:rPr>
              <a:t>内容浅显，大多走马观花，缺乏深度思考，难以构建完整知识体系。</a:t>
            </a:r>
            <a:endParaRPr lang="en-US" altLang="zh-CN" sz="2000" b="1"/>
          </a:p>
          <a:p>
            <a:pPr algn="l">
              <a:lnSpc>
                <a:spcPct val="125000"/>
              </a:lnSpc>
            </a:pPr>
            <a:r>
              <a:rPr lang="en-US" altLang="zh-CN" sz="2000" b="1">
                <a:gradFill>
                  <a:gsLst>
                    <a:gs pos="50000">
                      <a:srgbClr val="3474CB"/>
                    </a:gs>
                    <a:gs pos="0">
                      <a:srgbClr val="03BEC1"/>
                    </a:gs>
                    <a:gs pos="100000">
                      <a:srgbClr val="8E52DF"/>
                    </a:gs>
                  </a:gsLst>
                  <a:lin ang="5400000" scaled="1"/>
                  <a:tileRect l="-100000" t="-100000"/>
                </a:gradFill>
              </a:rPr>
              <a:t>Shallow understanding, no deep thinking: Most content is simple and superficial. Readers only skim instead of thinking deeply, so it’s hard to form a complete knowledge system.</a:t>
            </a:r>
            <a:endParaRPr lang="zh-CN" altLang="en-US" sz="2000" b="1">
              <a:gradFill>
                <a:gsLst>
                  <a:gs pos="50000">
                    <a:srgbClr val="3474CB"/>
                  </a:gs>
                  <a:gs pos="0">
                    <a:srgbClr val="03BEC1"/>
                  </a:gs>
                  <a:gs pos="100000">
                    <a:srgbClr val="8E52DF"/>
                  </a:gs>
                </a:gsLst>
                <a:lin ang="5400000" scaled="1"/>
                <a:tileRect l="-100000" t="-100000"/>
              </a:gradFill>
            </a:endParaRPr>
          </a:p>
          <a:p>
            <a:pPr algn="l">
              <a:lnSpc>
                <a:spcPct val="125000"/>
              </a:lnSpc>
            </a:pPr>
            <a:r>
              <a:rPr lang="zh-CN" altLang="en-US" sz="2000" b="1">
                <a:sym typeface="+mn-ea"/>
              </a:rPr>
              <a:t>容易让人专注力下降，越来越读不进长文、整本书。</a:t>
            </a:r>
            <a:endParaRPr lang="en-US" altLang="zh-CN" sz="2000" b="1"/>
          </a:p>
          <a:p>
            <a:pPr algn="l">
              <a:lnSpc>
                <a:spcPct val="125000"/>
              </a:lnSpc>
            </a:pPr>
            <a:r>
              <a:rPr lang="en-US" altLang="zh-CN" sz="2000" b="1">
                <a:gradFill>
                  <a:gsLst>
                    <a:gs pos="50000">
                      <a:srgbClr val="3474CB"/>
                    </a:gs>
                    <a:gs pos="0">
                      <a:srgbClr val="03BEC1"/>
                    </a:gs>
                    <a:gs pos="100000">
                      <a:srgbClr val="8E52DF"/>
                    </a:gs>
                  </a:gsLst>
                  <a:lin ang="5400000" scaled="1"/>
                </a:gradFill>
              </a:rPr>
              <a:t>Distract attention &amp; reduce concentration: Frequent short reading makes people unable to focus for a long time. It hurts the ability to read long articles or finish a whole book.</a:t>
            </a:r>
            <a:endParaRPr lang="zh-CN" altLang="en-US" sz="2000" b="1">
              <a:gradFill>
                <a:gsLst>
                  <a:gs pos="50000">
                    <a:srgbClr val="3474CB"/>
                  </a:gs>
                  <a:gs pos="0">
                    <a:srgbClr val="03BEC1"/>
                  </a:gs>
                  <a:gs pos="100000">
                    <a:srgbClr val="8E52DF"/>
                  </a:gs>
                </a:gsLst>
                <a:lin ang="5400000" scaled="1"/>
              </a:gradFill>
            </a:endParaRPr>
          </a:p>
          <a:p>
            <a:pPr algn="l">
              <a:lnSpc>
                <a:spcPct val="125000"/>
              </a:lnSpc>
            </a:pPr>
            <a:r>
              <a:rPr lang="zh-CN" altLang="en-US" sz="2000" b="1"/>
              <a:t>难以构建系统知识：无法形成完整的知识体系。</a:t>
            </a:r>
            <a:endParaRPr lang="zh-CN" altLang="en-US" sz="2000" b="1"/>
          </a:p>
          <a:p>
            <a:pPr algn="l">
              <a:lnSpc>
                <a:spcPct val="125000"/>
              </a:lnSpc>
            </a:pPr>
            <a:r>
              <a:rPr lang="en-US" altLang="zh-CN" sz="2000" b="1">
                <a:gradFill>
                  <a:gsLst>
                    <a:gs pos="50000">
                      <a:srgbClr val="3474CB"/>
                    </a:gs>
                    <a:gs pos="0">
                      <a:srgbClr val="03BEC1"/>
                    </a:gs>
                    <a:gs pos="100000">
                      <a:srgbClr val="8E52DF"/>
                    </a:gs>
                  </a:gsLst>
                  <a:lin ang="5400000" scaled="1"/>
                </a:gradFill>
              </a:rPr>
              <a:t>Hard to build systematic knowledge structure: Fails to form a complete knowledge system.</a:t>
            </a:r>
            <a:endParaRPr lang="en-US" altLang="zh-CN" sz="2000" b="1">
              <a:gradFill>
                <a:gsLst>
                  <a:gs pos="50000">
                    <a:srgbClr val="3474CB"/>
                  </a:gs>
                  <a:gs pos="0">
                    <a:srgbClr val="03BEC1"/>
                  </a:gs>
                  <a:gs pos="100000">
                    <a:srgbClr val="8E52DF"/>
                  </a:gs>
                </a:gsLst>
                <a:lin ang="5400000" scaled="1"/>
              </a:gradFill>
            </a:endParaRPr>
          </a:p>
          <a:p>
            <a:pPr algn="l">
              <a:lnSpc>
                <a:spcPct val="125000"/>
              </a:lnSpc>
            </a:pPr>
            <a:r>
              <a:rPr lang="zh-CN" altLang="en-US" sz="2000" b="1">
                <a:sym typeface="+mn-ea"/>
              </a:rPr>
              <a:t>网络碎片内容真假混杂，容易接触谣言、片面观点。</a:t>
            </a:r>
            <a:endParaRPr lang="en-US" altLang="zh-CN" sz="2000" b="1"/>
          </a:p>
          <a:p>
            <a:pPr algn="l">
              <a:lnSpc>
                <a:spcPct val="125000"/>
              </a:lnSpc>
            </a:pPr>
            <a:r>
              <a:rPr lang="en-US" altLang="zh-CN" sz="2000" b="1">
                <a:gradFill>
                  <a:gsLst>
                    <a:gs pos="50000">
                      <a:srgbClr val="3474CB"/>
                    </a:gs>
                    <a:gs pos="0">
                      <a:srgbClr val="03BEC1"/>
                    </a:gs>
                    <a:gs pos="100000">
                      <a:srgbClr val="8E52DF"/>
                    </a:gs>
                  </a:gsLst>
                  <a:lin ang="5400000" scaled="1"/>
                </a:gradFill>
              </a:rPr>
              <a:t>Lots of false or unreliable information: Some online short posts lack proof. Fake news and misleading ideas may spread easily in fragmented reading.</a:t>
            </a:r>
            <a:endParaRPr lang="en-US" altLang="zh-CN" sz="2000" b="1">
              <a:gradFill>
                <a:gsLst>
                  <a:gs pos="50000">
                    <a:srgbClr val="3474CB"/>
                  </a:gs>
                  <a:gs pos="0">
                    <a:srgbClr val="03BEC1"/>
                  </a:gs>
                  <a:gs pos="100000">
                    <a:srgbClr val="8E52DF"/>
                  </a:gs>
                </a:gsLst>
                <a:lin ang="5400000" scaled="1"/>
              </a:gradFill>
            </a:endParaRPr>
          </a:p>
        </p:txBody>
      </p:sp>
      <p:pic>
        <p:nvPicPr>
          <p:cNvPr id="9" name="内容占位符 2" descr="2910a97f-25af-11f1-b9bf-3641b94f2819"/>
          <p:cNvPicPr>
            <a:picLocks noChangeAspect="1"/>
          </p:cNvPicPr>
          <p:nvPr>
            <p:custDataLst>
              <p:tags r:id="rId2"/>
            </p:custDataLst>
          </p:nvPr>
        </p:nvPicPr>
        <p:blipFill>
          <a:blip r:embed="rId3"/>
          <a:srcRect t="368" b="368"/>
          <a:stretch>
            <a:fillRect/>
          </a:stretch>
        </p:blipFill>
        <p:spPr>
          <a:xfrm>
            <a:off x="96520" y="4754245"/>
            <a:ext cx="3454400" cy="2032000"/>
          </a:xfrm>
          <a:custGeom>
            <a:av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avLst>
            <a:gdLst>
              <a:gd name="connisteX0-1" fmla="*/ 0 w 3454400"/>
              <a:gd name="connsiteY0-2" fmla="*/ 203200 h 2032000"/>
              <a:gd name="connisteX1-3" fmla="*/ 203200 w 3454400"/>
              <a:gd name="connsiteY1-4" fmla="*/ 0 h 2032000"/>
              <a:gd name="connisteX2-5" fmla="*/ 3251200 w 3454400"/>
              <a:gd name="connsiteY2-6" fmla="*/ 0 h 2032000"/>
              <a:gd name="connisteX3-7" fmla="*/ 3454400 w 3454400"/>
              <a:gd name="connsiteY3-8" fmla="*/ 203200 h 2032000"/>
              <a:gd name="connisteX4-9" fmla="*/ 3454400 w 3454400"/>
              <a:gd name="connsiteY4-10" fmla="*/ 1828800 h 2032000"/>
              <a:gd name="connisteX5-11" fmla="*/ 3251200 w 3454400"/>
              <a:gd name="connsiteY5-12" fmla="*/ 2032000 h 2032000"/>
              <a:gd name="connisteX6-13" fmla="*/ 203200 w 3454400"/>
              <a:gd name="connsiteY6-14" fmla="*/ 2032000 h 2032000"/>
              <a:gd name="connisteX7-15" fmla="*/ 0 w 3454400"/>
              <a:gd name="connsiteY7-16" fmla="*/ 1828800 h 2032000"/>
              <a:gd name="connisteX8-17" fmla="*/ 0 w 3454400"/>
              <a:gd name="connsiteY8-1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pic>
      <p:sp>
        <p:nvSpPr>
          <p:cNvPr id="14" name="标题 1"/>
          <p:cNvSpPr>
            <a:spLocks noGrp="1"/>
          </p:cNvSpPr>
          <p:nvPr>
            <p:custDataLst>
              <p:tags r:id="rId4"/>
            </p:custDataLst>
          </p:nvPr>
        </p:nvSpPr>
        <p:spPr>
          <a:xfrm>
            <a:off x="8392795" y="363855"/>
            <a:ext cx="3241040" cy="609600"/>
          </a:xfrm>
          <a:prstGeom prst="rect">
            <a:avLst/>
          </a:prstGeom>
          <a:noFill/>
        </p:spPr>
        <p:txBody>
          <a:bodyPr vert="horz" wrap="square" lIns="0" tIns="0" rIns="0" bIns="0" rtlCol="0" anchor="t">
            <a:no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j-lt"/>
                <a:ea typeface="+mj-ea"/>
                <a:cs typeface="+mj-cs"/>
              </a:defRPr>
            </a:lvl1pPr>
          </a:lstStyle>
          <a:p>
            <a:pPr algn="l">
              <a:lnSpc>
                <a:spcPct val="111000"/>
              </a:lnSpc>
            </a:pPr>
            <a:r>
              <a:rPr lang="en-US" altLang="zh-CN" sz="3500">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Disadvantages</a:t>
            </a:r>
            <a:r>
              <a:rPr lang="zh-CN" altLang="en-US" sz="3500">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a:t>
            </a:r>
            <a:endParaRPr lang="zh-CN" altLang="en-US" sz="3500">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15" name="文本框 14"/>
          <p:cNvSpPr txBox="1"/>
          <p:nvPr/>
        </p:nvSpPr>
        <p:spPr>
          <a:xfrm>
            <a:off x="3854450" y="1582420"/>
            <a:ext cx="8220075" cy="1097915"/>
          </a:xfrm>
          <a:prstGeom prst="rect">
            <a:avLst/>
          </a:prstGeom>
          <a:solidFill>
            <a:schemeClr val="accent1">
              <a:lumMod val="20000"/>
              <a:lumOff val="80000"/>
            </a:schemeClr>
          </a:solidFill>
        </p:spPr>
        <p:txBody>
          <a:bodyPr wrap="square" rtlCol="0">
            <a:noAutofit/>
          </a:bodyPr>
          <a:p>
            <a:endParaRPr lang="zh-CN" altLang="en-US"/>
          </a:p>
        </p:txBody>
      </p:sp>
      <p:sp>
        <p:nvSpPr>
          <p:cNvPr id="16" name="文本框 15"/>
          <p:cNvSpPr txBox="1"/>
          <p:nvPr/>
        </p:nvSpPr>
        <p:spPr>
          <a:xfrm>
            <a:off x="3853815" y="3090545"/>
            <a:ext cx="8220075" cy="1097915"/>
          </a:xfrm>
          <a:prstGeom prst="rect">
            <a:avLst/>
          </a:prstGeom>
          <a:solidFill>
            <a:schemeClr val="accent1">
              <a:lumMod val="20000"/>
              <a:lumOff val="80000"/>
            </a:schemeClr>
          </a:solidFill>
        </p:spPr>
        <p:txBody>
          <a:bodyPr wrap="square" rtlCol="0">
            <a:noAutofit/>
          </a:bodyPr>
          <a:p>
            <a:endParaRPr lang="zh-CN" altLang="en-US"/>
          </a:p>
        </p:txBody>
      </p:sp>
      <p:sp>
        <p:nvSpPr>
          <p:cNvPr id="17" name="文本框 16"/>
          <p:cNvSpPr txBox="1"/>
          <p:nvPr/>
        </p:nvSpPr>
        <p:spPr>
          <a:xfrm>
            <a:off x="3794125" y="4598670"/>
            <a:ext cx="8280400" cy="712470"/>
          </a:xfrm>
          <a:prstGeom prst="rect">
            <a:avLst/>
          </a:prstGeom>
          <a:solidFill>
            <a:schemeClr val="accent1">
              <a:lumMod val="20000"/>
              <a:lumOff val="80000"/>
            </a:schemeClr>
          </a:solidFill>
        </p:spPr>
        <p:txBody>
          <a:bodyPr wrap="square" rtlCol="0">
            <a:noAutofit/>
          </a:bodyPr>
          <a:p>
            <a:endParaRPr lang="zh-CN" altLang="en-US"/>
          </a:p>
        </p:txBody>
      </p:sp>
      <p:sp>
        <p:nvSpPr>
          <p:cNvPr id="18" name="文本框 17"/>
          <p:cNvSpPr txBox="1"/>
          <p:nvPr/>
        </p:nvSpPr>
        <p:spPr>
          <a:xfrm>
            <a:off x="3794125" y="5781675"/>
            <a:ext cx="8280400" cy="1076960"/>
          </a:xfrm>
          <a:prstGeom prst="rect">
            <a:avLst/>
          </a:prstGeom>
          <a:solidFill>
            <a:schemeClr val="accent1">
              <a:lumMod val="20000"/>
              <a:lumOff val="80000"/>
            </a:schemeClr>
          </a:solidFill>
        </p:spPr>
        <p:txBody>
          <a:bodyPr wrap="square" rtlCol="0">
            <a:noAutofit/>
          </a:bodyPr>
          <a:p>
            <a:endParaRPr lang="zh-CN" altLang="en-US"/>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 calcmode="lin" valueType="num">
                                      <p:cBhvr>
                                        <p:cTn id="14" dur="1000" fill="hold"/>
                                        <p:tgtEl>
                                          <p:spTgt spid="7">
                                            <p:txEl>
                                              <p:pRg st="2" end="2"/>
                                            </p:txEl>
                                          </p:spTgt>
                                        </p:tgtEl>
                                        <p:attrNameLst>
                                          <p:attrName>ppt_x</p:attrName>
                                        </p:attrNameLst>
                                      </p:cBhvr>
                                      <p:tavLst>
                                        <p:tav tm="0">
                                          <p:val>
                                            <p:strVal val="#ppt_x-.2"/>
                                          </p:val>
                                        </p:tav>
                                        <p:tav tm="100000">
                                          <p:val>
                                            <p:strVal val="#ppt_x"/>
                                          </p:val>
                                        </p:tav>
                                      </p:tavLst>
                                    </p:anim>
                                    <p:anim calcmode="lin" valueType="num">
                                      <p:cBhvr>
                                        <p:cTn id="15" dur="1000" fill="hold"/>
                                        <p:tgtEl>
                                          <p:spTgt spid="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p:cTn id="21" dur="1000" fill="hold"/>
                                        <p:tgtEl>
                                          <p:spTgt spid="7">
                                            <p:txEl>
                                              <p:pRg st="4" end="4"/>
                                            </p:txEl>
                                          </p:spTgt>
                                        </p:tgtEl>
                                        <p:attrNameLst>
                                          <p:attrName>ppt_x</p:attrName>
                                        </p:attrNameLst>
                                      </p:cBhvr>
                                      <p:tavLst>
                                        <p:tav tm="0">
                                          <p:val>
                                            <p:strVal val="#ppt_x-.2"/>
                                          </p:val>
                                        </p:tav>
                                        <p:tav tm="100000">
                                          <p:val>
                                            <p:strVal val="#ppt_x"/>
                                          </p:val>
                                        </p:tav>
                                      </p:tavLst>
                                    </p:anim>
                                    <p:anim calcmode="lin" valueType="num">
                                      <p:cBhvr>
                                        <p:cTn id="22" dur="1000" fill="hold"/>
                                        <p:tgtEl>
                                          <p:spTgt spid="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7">
                                            <p:txEl>
                                              <p:pRg st="6" end="6"/>
                                            </p:txEl>
                                          </p:spTgt>
                                        </p:tgtEl>
                                        <p:attrNameLst>
                                          <p:attrName>style.visibility</p:attrName>
                                        </p:attrNameLst>
                                      </p:cBhvr>
                                      <p:to>
                                        <p:strVal val="visible"/>
                                      </p:to>
                                    </p:set>
                                    <p:anim calcmode="lin" valueType="num">
                                      <p:cBhvr>
                                        <p:cTn id="28" dur="1000" fill="hold"/>
                                        <p:tgtEl>
                                          <p:spTgt spid="7">
                                            <p:txEl>
                                              <p:pRg st="6" end="6"/>
                                            </p:txEl>
                                          </p:spTgt>
                                        </p:tgtEl>
                                        <p:attrNameLst>
                                          <p:attrName>ppt_x</p:attrName>
                                        </p:attrNameLst>
                                      </p:cBhvr>
                                      <p:tavLst>
                                        <p:tav tm="0">
                                          <p:val>
                                            <p:strVal val="#ppt_x-.2"/>
                                          </p:val>
                                        </p:tav>
                                        <p:tav tm="100000">
                                          <p:val>
                                            <p:strVal val="#ppt_x"/>
                                          </p:val>
                                        </p:tav>
                                      </p:tavLst>
                                    </p:anim>
                                    <p:anim calcmode="lin" valueType="num">
                                      <p:cBhvr>
                                        <p:cTn id="29" dur="1000" fill="hold"/>
                                        <p:tgtEl>
                                          <p:spTgt spid="7">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grpId="0" nodeType="clickEffect">
                                  <p:stCondLst>
                                    <p:cond delay="0"/>
                                  </p:stCondLst>
                                  <p:childTnLst>
                                    <p:anim calcmode="lin" valueType="num">
                                      <p:cBhvr additive="base">
                                        <p:cTn id="34" dur="500"/>
                                        <p:tgtEl>
                                          <p:spTgt spid="15"/>
                                        </p:tgtEl>
                                        <p:attrNameLst>
                                          <p:attrName>ppt_x</p:attrName>
                                        </p:attrNameLst>
                                      </p:cBhvr>
                                      <p:tavLst>
                                        <p:tav tm="0">
                                          <p:val>
                                            <p:strVal val="ppt_x"/>
                                          </p:val>
                                        </p:tav>
                                        <p:tav tm="100000">
                                          <p:val>
                                            <p:strVal val="ppt_x"/>
                                          </p:val>
                                        </p:tav>
                                      </p:tavLst>
                                    </p:anim>
                                    <p:anim calcmode="lin" valueType="num">
                                      <p:cBhvr additive="base">
                                        <p:cTn id="35" dur="500"/>
                                        <p:tgtEl>
                                          <p:spTgt spid="15"/>
                                        </p:tgtEl>
                                        <p:attrNameLst>
                                          <p:attrName>ppt_y</p:attrName>
                                        </p:attrNameLst>
                                      </p:cBhvr>
                                      <p:tavLst>
                                        <p:tav tm="0">
                                          <p:val>
                                            <p:strVal val="ppt_y"/>
                                          </p:val>
                                        </p:tav>
                                        <p:tav tm="100000">
                                          <p:val>
                                            <p:strVal val="1+ppt_h/2"/>
                                          </p:val>
                                        </p:tav>
                                      </p:tavLst>
                                    </p:anim>
                                    <p:set>
                                      <p:cBhvr>
                                        <p:cTn id="36" dur="1" fill="hold">
                                          <p:stCondLst>
                                            <p:cond delay="499"/>
                                          </p:stCondLst>
                                        </p:cTn>
                                        <p:tgtEl>
                                          <p:spTgt spid="1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0" nodeType="clickEffect">
                                  <p:stCondLst>
                                    <p:cond delay="0"/>
                                  </p:stCondLst>
                                  <p:childTnLst>
                                    <p:anim calcmode="lin" valueType="num">
                                      <p:cBhvr additive="base">
                                        <p:cTn id="40" dur="500"/>
                                        <p:tgtEl>
                                          <p:spTgt spid="16"/>
                                        </p:tgtEl>
                                        <p:attrNameLst>
                                          <p:attrName>ppt_x</p:attrName>
                                        </p:attrNameLst>
                                      </p:cBhvr>
                                      <p:tavLst>
                                        <p:tav tm="0">
                                          <p:val>
                                            <p:strVal val="ppt_x"/>
                                          </p:val>
                                        </p:tav>
                                        <p:tav tm="100000">
                                          <p:val>
                                            <p:strVal val="ppt_x"/>
                                          </p:val>
                                        </p:tav>
                                      </p:tavLst>
                                    </p:anim>
                                    <p:anim calcmode="lin" valueType="num">
                                      <p:cBhvr additive="base">
                                        <p:cTn id="41" dur="500"/>
                                        <p:tgtEl>
                                          <p:spTgt spid="16"/>
                                        </p:tgtEl>
                                        <p:attrNameLst>
                                          <p:attrName>ppt_y</p:attrName>
                                        </p:attrNameLst>
                                      </p:cBhvr>
                                      <p:tavLst>
                                        <p:tav tm="0">
                                          <p:val>
                                            <p:strVal val="ppt_y"/>
                                          </p:val>
                                        </p:tav>
                                        <p:tav tm="100000">
                                          <p:val>
                                            <p:strVal val="1+ppt_h/2"/>
                                          </p:val>
                                        </p:tav>
                                      </p:tavLst>
                                    </p:anim>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grpId="0" nodeType="clickEffect">
                                  <p:stCondLst>
                                    <p:cond delay="0"/>
                                  </p:stCondLst>
                                  <p:childTnLst>
                                    <p:anim calcmode="lin" valueType="num">
                                      <p:cBhvr additive="base">
                                        <p:cTn id="46" dur="500"/>
                                        <p:tgtEl>
                                          <p:spTgt spid="17"/>
                                        </p:tgtEl>
                                        <p:attrNameLst>
                                          <p:attrName>ppt_x</p:attrName>
                                        </p:attrNameLst>
                                      </p:cBhvr>
                                      <p:tavLst>
                                        <p:tav tm="0">
                                          <p:val>
                                            <p:strVal val="ppt_x"/>
                                          </p:val>
                                        </p:tav>
                                        <p:tav tm="100000">
                                          <p:val>
                                            <p:strVal val="ppt_x"/>
                                          </p:val>
                                        </p:tav>
                                      </p:tavLst>
                                    </p:anim>
                                    <p:anim calcmode="lin" valueType="num">
                                      <p:cBhvr additive="base">
                                        <p:cTn id="47" dur="500"/>
                                        <p:tgtEl>
                                          <p:spTgt spid="17"/>
                                        </p:tgtEl>
                                        <p:attrNameLst>
                                          <p:attrName>ppt_y</p:attrName>
                                        </p:attrNameLst>
                                      </p:cBhvr>
                                      <p:tavLst>
                                        <p:tav tm="0">
                                          <p:val>
                                            <p:strVal val="ppt_y"/>
                                          </p:val>
                                        </p:tav>
                                        <p:tav tm="100000">
                                          <p:val>
                                            <p:strVal val="1+ppt_h/2"/>
                                          </p:val>
                                        </p:tav>
                                      </p:tavLst>
                                    </p:anim>
                                    <p:set>
                                      <p:cBhvr>
                                        <p:cTn id="48" dur="1" fill="hold">
                                          <p:stCondLst>
                                            <p:cond delay="499"/>
                                          </p:stCondLst>
                                        </p:cTn>
                                        <p:tgtEl>
                                          <p:spTgt spid="1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 presetClass="exit" presetSubtype="4" fill="hold" grpId="0" nodeType="clickEffect">
                                  <p:stCondLst>
                                    <p:cond delay="0"/>
                                  </p:stCondLst>
                                  <p:childTnLst>
                                    <p:anim calcmode="lin" valueType="num">
                                      <p:cBhvr additive="base">
                                        <p:cTn id="52" dur="500"/>
                                        <p:tgtEl>
                                          <p:spTgt spid="18"/>
                                        </p:tgtEl>
                                        <p:attrNameLst>
                                          <p:attrName>ppt_x</p:attrName>
                                        </p:attrNameLst>
                                      </p:cBhvr>
                                      <p:tavLst>
                                        <p:tav tm="0">
                                          <p:val>
                                            <p:strVal val="ppt_x"/>
                                          </p:val>
                                        </p:tav>
                                        <p:tav tm="100000">
                                          <p:val>
                                            <p:strVal val="ppt_x"/>
                                          </p:val>
                                        </p:tav>
                                      </p:tavLst>
                                    </p:anim>
                                    <p:anim calcmode="lin" valueType="num">
                                      <p:cBhvr additive="base">
                                        <p:cTn id="53" dur="500"/>
                                        <p:tgtEl>
                                          <p:spTgt spid="18"/>
                                        </p:tgtEl>
                                        <p:attrNameLst>
                                          <p:attrName>ppt_y</p:attrName>
                                        </p:attrNameLst>
                                      </p:cBhvr>
                                      <p:tavLst>
                                        <p:tav tm="0">
                                          <p:val>
                                            <p:strVal val="ppt_y"/>
                                          </p:val>
                                        </p:tav>
                                        <p:tav tm="100000">
                                          <p:val>
                                            <p:strVal val="1+ppt_h/2"/>
                                          </p:val>
                                        </p:tav>
                                      </p:tavLst>
                                    </p:anim>
                                    <p:set>
                                      <p:cBhvr>
                                        <p:cTn id="54"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normAutofit/>
          </a:bodyPr>
          <a:p>
            <a:r>
              <a:rPr lang="zh-CN" altLang="en-US"/>
              <a:t>范文示例</a:t>
            </a:r>
            <a:endParaRPr lang="zh-CN" altLang="en-US"/>
          </a:p>
        </p:txBody>
      </p:sp>
      <p:sp>
        <p:nvSpPr>
          <p:cNvPr id="3" name="节编号 3"/>
          <p:cNvSpPr>
            <a:spLocks noGrp="1"/>
          </p:cNvSpPr>
          <p:nvPr>
            <p:ph type="body" sz="quarter" idx="16386"/>
            <p:custDataLst>
              <p:tags r:id="rId2"/>
            </p:custDataLst>
          </p:nvPr>
        </p:nvSpPr>
        <p:spPr/>
        <p:txBody>
          <a:bodyPr/>
          <a:p>
            <a:r>
              <a:rPr lang="en-US" altLang="en-US"/>
              <a:t>04</a:t>
            </a:r>
            <a:endParaRPr lang="en-US" altLang="en-US"/>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5"/>
            <p:custDataLst>
              <p:tags r:id="rId1"/>
            </p:custDataLst>
          </p:nvPr>
        </p:nvSpPr>
        <p:spPr>
          <a:xfrm>
            <a:off x="5139690" y="1599565"/>
            <a:ext cx="6770370" cy="3465195"/>
          </a:xfrm>
        </p:spPr>
        <p:txBody>
          <a:bodyPr>
            <a:normAutofit fontScale="90000"/>
          </a:bodyPr>
          <a:p>
            <a:pPr>
              <a:lnSpc>
                <a:spcPct val="150000"/>
              </a:lnSpc>
            </a:pPr>
            <a:r>
              <a:rPr lang="zh-CN" altLang="en-US" sz="4890"/>
              <a:t>高中英语议论文写作：</a:t>
            </a:r>
            <a:br>
              <a:rPr lang="zh-CN" altLang="en-US" sz="4890"/>
            </a:br>
            <a:r>
              <a:rPr lang="zh-CN" altLang="en-US" sz="5400"/>
              <a:t>My Views on Fragmented Reading</a:t>
            </a:r>
            <a:endParaRPr lang="zh-CN" altLang="en-US" sz="5400"/>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180975"/>
            <a:ext cx="10972800" cy="609600"/>
          </a:xfrm>
        </p:spPr>
        <p:txBody>
          <a:bodyPr>
            <a:normAutofit/>
          </a:bodyPr>
          <a:p>
            <a:pPr algn="l">
              <a:lnSpc>
                <a:spcPct val="111000"/>
              </a:lnSpc>
            </a:pPr>
            <a:r>
              <a:rPr lang="zh-CN" altLang="en-US"/>
              <a:t>范文</a:t>
            </a:r>
            <a:r>
              <a:rPr lang="en-US" altLang="zh-CN"/>
              <a:t> </a:t>
            </a:r>
            <a:r>
              <a:rPr lang="en-US" altLang="zh-CN">
                <a:sym typeface="+mn-ea"/>
              </a:rPr>
              <a:t>Version 1</a:t>
            </a:r>
            <a:endParaRPr lang="en-US" altLang="zh-CN"/>
          </a:p>
        </p:txBody>
      </p:sp>
      <p:sp>
        <p:nvSpPr>
          <p:cNvPr id="3" name="装饰  1"/>
          <p:cNvSpPr>
            <a:spLocks noGrp="1"/>
          </p:cNvSpPr>
          <p:nvPr>
            <p:ph type="body" idx="16390"/>
            <p:custDataLst>
              <p:tags r:id="rId2"/>
            </p:custDataLst>
          </p:nvPr>
        </p:nvSpPr>
        <p:spPr>
          <a:xfrm>
            <a:off x="174625" y="790575"/>
            <a:ext cx="11809730" cy="5974715"/>
          </a:xfrm>
        </p:spPr>
        <p:txBody>
          <a:bodyPr/>
          <a:p>
            <a:r>
              <a:rPr lang="zh-CN" altLang="en-US"/>
              <a:t> </a:t>
            </a:r>
            <a:endParaRPr lang="zh-CN" altLang="en-US"/>
          </a:p>
        </p:txBody>
      </p:sp>
      <p:sp>
        <p:nvSpPr>
          <p:cNvPr id="5" name="文本占位符 4"/>
          <p:cNvSpPr>
            <a:spLocks noGrp="1"/>
          </p:cNvSpPr>
          <p:nvPr>
            <p:ph type="body" idx="16387"/>
            <p:custDataLst>
              <p:tags r:id="rId3"/>
            </p:custDataLst>
          </p:nvPr>
        </p:nvSpPr>
        <p:spPr>
          <a:xfrm>
            <a:off x="376555" y="977900"/>
            <a:ext cx="11488420" cy="5678170"/>
          </a:xfrm>
        </p:spPr>
        <p:txBody>
          <a:bodyPr>
            <a:noAutofit/>
          </a:bodyPr>
          <a:p>
            <a:pPr algn="l">
              <a:lnSpc>
                <a:spcPct val="125000"/>
              </a:lnSpc>
            </a:pPr>
            <a:r>
              <a:rPr lang="en-US" altLang="zh-CN" sz="2200" b="1"/>
              <a:t>                                      </a:t>
            </a:r>
            <a:r>
              <a:rPr lang="zh-CN" altLang="en-US" sz="2200" b="1"/>
              <a:t>My Views on Fragmented Reading</a:t>
            </a:r>
            <a:endParaRPr lang="en-US" altLang="zh-CN" sz="2200"/>
          </a:p>
          <a:p>
            <a:pPr algn="l">
              <a:lnSpc>
                <a:spcPct val="125000"/>
              </a:lnSpc>
            </a:pPr>
            <a:r>
              <a:rPr lang="en-US" altLang="zh-CN" sz="2200"/>
              <a:t>Nowadays, fragmented reading—scrolling through short videos or browsing brief articles—</a:t>
            </a:r>
            <a:r>
              <a:rPr lang="en-US" altLang="zh-CN" sz="2200" b="1">
                <a:solidFill>
                  <a:srgbClr val="FF0000"/>
                </a:solidFill>
              </a:rPr>
              <a:t>has become increasingly popular</a:t>
            </a:r>
            <a:r>
              <a:rPr lang="en-US" altLang="zh-CN" sz="2200"/>
              <a:t>. </a:t>
            </a:r>
            <a:r>
              <a:rPr lang="en-US" altLang="zh-CN" sz="2200" b="1">
                <a:solidFill>
                  <a:srgbClr val="FF0000"/>
                </a:solidFill>
              </a:rPr>
              <a:t>In my opinion, this trend has both advantages and disadvantages.</a:t>
            </a:r>
            <a:endParaRPr lang="en-US" altLang="zh-CN" sz="2200" b="1">
              <a:solidFill>
                <a:srgbClr val="FF0000"/>
              </a:solidFill>
            </a:endParaRPr>
          </a:p>
          <a:p>
            <a:pPr algn="l">
              <a:lnSpc>
                <a:spcPct val="125000"/>
              </a:lnSpc>
            </a:pPr>
            <a:r>
              <a:rPr lang="en-US" altLang="zh-CN" sz="2200" b="1">
                <a:solidFill>
                  <a:srgbClr val="FF0000"/>
                </a:solidFill>
              </a:rPr>
              <a:t>On the positive side,</a:t>
            </a:r>
            <a:r>
              <a:rPr lang="en-US" altLang="zh-CN" sz="2200"/>
              <a:t> fragmented reading saves time and allows us to acquire information quickly in our busy schedules. With just a smartphone, we can access diverse knowledge anytime, anywhere. </a:t>
            </a:r>
            <a:r>
              <a:rPr lang="en-US" altLang="zh-CN" sz="2200" b="1">
                <a:solidFill>
                  <a:srgbClr val="FF0000"/>
                </a:solidFill>
              </a:rPr>
              <a:t>However, the drawbacks are equally obvious.</a:t>
            </a:r>
            <a:r>
              <a:rPr lang="en-US" altLang="zh-CN" sz="2200"/>
              <a:t> Constant exposure to short, scattered content weakens our ability to focus and think deeply. We may become accustomed to superficial understanding rather than genuine comprehension.</a:t>
            </a:r>
            <a:endParaRPr lang="en-US" altLang="zh-CN" sz="2200"/>
          </a:p>
          <a:p>
            <a:pPr algn="l">
              <a:lnSpc>
                <a:spcPct val="125000"/>
              </a:lnSpc>
            </a:pPr>
            <a:r>
              <a:rPr lang="en-US" altLang="zh-CN" sz="2200" b="1">
                <a:solidFill>
                  <a:srgbClr val="FF0000"/>
                </a:solidFill>
              </a:rPr>
              <a:t>Personally, I believe fragmented reading should serve as a supplement, not a substitute,</a:t>
            </a:r>
            <a:r>
              <a:rPr lang="en-US" altLang="zh-CN" sz="2200"/>
              <a:t> for traditional in-depth reading. While it satisfies our need for quick information, we should also reserve time for reading books that require sustained attention and reflection.</a:t>
            </a:r>
            <a:endParaRPr lang="en-US" altLang="zh-CN" sz="2200"/>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180975"/>
            <a:ext cx="10972800" cy="609600"/>
          </a:xfrm>
        </p:spPr>
        <p:txBody>
          <a:bodyPr>
            <a:normAutofit/>
          </a:bodyPr>
          <a:p>
            <a:pPr algn="l">
              <a:lnSpc>
                <a:spcPct val="111000"/>
              </a:lnSpc>
            </a:pPr>
            <a:r>
              <a:rPr lang="zh-CN" altLang="en-US"/>
              <a:t>范文</a:t>
            </a:r>
            <a:r>
              <a:rPr lang="en-US" altLang="zh-CN"/>
              <a:t> Version 2</a:t>
            </a:r>
            <a:endParaRPr lang="en-US" altLang="zh-CN"/>
          </a:p>
        </p:txBody>
      </p:sp>
      <p:sp>
        <p:nvSpPr>
          <p:cNvPr id="3" name="装饰  1"/>
          <p:cNvSpPr>
            <a:spLocks noGrp="1"/>
          </p:cNvSpPr>
          <p:nvPr>
            <p:ph type="body" idx="16390"/>
            <p:custDataLst>
              <p:tags r:id="rId2"/>
            </p:custDataLst>
          </p:nvPr>
        </p:nvSpPr>
        <p:spPr>
          <a:xfrm>
            <a:off x="174625" y="790575"/>
            <a:ext cx="11809730" cy="5974715"/>
          </a:xfrm>
        </p:spPr>
        <p:txBody>
          <a:bodyPr/>
          <a:p>
            <a:r>
              <a:rPr lang="zh-CN" altLang="en-US"/>
              <a:t> </a:t>
            </a:r>
            <a:endParaRPr lang="zh-CN" altLang="en-US"/>
          </a:p>
        </p:txBody>
      </p:sp>
      <p:sp>
        <p:nvSpPr>
          <p:cNvPr id="5" name="文本占位符 4"/>
          <p:cNvSpPr>
            <a:spLocks noGrp="1"/>
          </p:cNvSpPr>
          <p:nvPr>
            <p:ph type="body" idx="16387"/>
            <p:custDataLst>
              <p:tags r:id="rId3"/>
            </p:custDataLst>
          </p:nvPr>
        </p:nvSpPr>
        <p:spPr>
          <a:xfrm>
            <a:off x="376555" y="977900"/>
            <a:ext cx="11488420" cy="5678170"/>
          </a:xfrm>
        </p:spPr>
        <p:txBody>
          <a:bodyPr>
            <a:noAutofit/>
          </a:bodyPr>
          <a:p>
            <a:pPr algn="l">
              <a:lnSpc>
                <a:spcPct val="125000"/>
              </a:lnSpc>
            </a:pPr>
            <a:r>
              <a:rPr lang="en-US" altLang="zh-CN" sz="2200" b="1"/>
              <a:t>                                      </a:t>
            </a:r>
            <a:r>
              <a:rPr lang="zh-CN" altLang="en-US" sz="2200" b="1"/>
              <a:t>My Views on Fragmented Reading
</a:t>
            </a:r>
            <a:r>
              <a:rPr lang="zh-CN" altLang="en-US" sz="2200"/>
              <a:t>Fragmented reading, characterized by scrolling through short videos and brief articles, </a:t>
            </a:r>
            <a:r>
              <a:rPr lang="zh-CN" altLang="en-US" sz="2200" b="1">
                <a:solidFill>
                  <a:srgbClr val="FF0000"/>
                </a:solidFill>
              </a:rPr>
              <a:t>dominates our daily lives</a:t>
            </a:r>
            <a:r>
              <a:rPr lang="zh-CN" altLang="en-US" sz="2200"/>
              <a:t>. </a:t>
            </a:r>
            <a:r>
              <a:rPr lang="zh-CN" altLang="en-US" sz="2200" b="1">
                <a:solidFill>
                  <a:srgbClr val="FF0000"/>
                </a:solidFill>
              </a:rPr>
              <a:t>From my perspective, though convenient, this reading style does more harm than good.
Admittedly, </a:t>
            </a:r>
            <a:r>
              <a:rPr lang="zh-CN" altLang="en-US" sz="2200"/>
              <a:t>fragmented reading </a:t>
            </a:r>
            <a:r>
              <a:rPr lang="zh-CN" altLang="en-US" sz="2200" b="1">
                <a:solidFill>
                  <a:srgbClr val="FF0000"/>
                </a:solidFill>
              </a:rPr>
              <a:t>offers efficiency.</a:t>
            </a:r>
            <a:r>
              <a:rPr lang="zh-CN" altLang="en-US" sz="2200"/>
              <a:t> We can grasp news highlights or learn practical tips within minutes. </a:t>
            </a:r>
            <a:r>
              <a:rPr lang="zh-CN" altLang="en-US" sz="2200" b="1">
                <a:solidFill>
                  <a:srgbClr val="FF0000"/>
                </a:solidFill>
              </a:rPr>
              <a:t>Yet the problems cannot be ignored.</a:t>
            </a:r>
            <a:r>
              <a:rPr lang="zh-CN" altLang="en-US" sz="2200"/>
              <a:t> Firstly, it fragments our attention span, making it increasingly difficult to concentrate on longer texts. Secondly, the information obtained is often shallow and disconnected, failing to build a systematic knowledge structure.
</a:t>
            </a:r>
            <a:r>
              <a:rPr lang="zh-CN" altLang="en-US" sz="2200" b="1">
                <a:solidFill>
                  <a:srgbClr val="FF0000"/>
                </a:solidFill>
              </a:rPr>
              <a:t>Therefore, my attitude is clear: while we may occasionally benefit from fragmented reading for quick updates, we should prioritize deep reading of complete works. Only by </a:t>
            </a:r>
            <a:r>
              <a:rPr lang="zh-CN" altLang="en-US" sz="2200"/>
              <a:t>immersing ourselves in books </a:t>
            </a:r>
            <a:r>
              <a:rPr lang="zh-CN" altLang="en-US" sz="2200" b="1">
                <a:solidFill>
                  <a:srgbClr val="FF0000"/>
                </a:solidFill>
              </a:rPr>
              <a:t>can we truly</a:t>
            </a:r>
            <a:r>
              <a:rPr lang="zh-CN" altLang="en-US" sz="2200"/>
              <a:t> develop critical thinking and gain profound insights. Let's not sacrifice depth for speed.</a:t>
            </a:r>
            <a:endParaRPr lang="zh-CN" altLang="en-US" sz="2200"/>
          </a:p>
        </p:txBody>
      </p:sp>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p:nvPr>
            <p:ph type="title" idx="17826049"/>
          </p:nvPr>
        </p:nvSpPr>
        <p:spPr>
          <a:xfrm>
            <a:off x="389255" y="106045"/>
            <a:ext cx="11515725" cy="6592570"/>
          </a:xfrm>
        </p:spPr>
        <p:txBody>
          <a:bodyPr>
            <a:normAutofit fontScale="90000"/>
          </a:bodyPr>
          <a:p>
            <a:pPr algn="l">
              <a:lnSpc>
                <a:spcPct val="150000"/>
              </a:lnSpc>
            </a:pPr>
            <a:r>
              <a:rPr lang="zh-CN" altLang="en-US" sz="2445" b="1"/>
              <a:t>（</a:t>
            </a:r>
            <a:r>
              <a:rPr lang="en-US" altLang="zh-CN" sz="2445" b="1"/>
              <a:t>2025</a:t>
            </a:r>
            <a:r>
              <a:rPr lang="zh-CN" altLang="en-US" sz="2445" b="1"/>
              <a:t>届安徽省淮南市高三二模）假定你是李华，你的英国网友</a:t>
            </a:r>
            <a:r>
              <a:rPr lang="en-US" altLang="zh-CN" sz="2445" b="1"/>
              <a:t>Adam</a:t>
            </a:r>
            <a:r>
              <a:rPr lang="zh-CN" altLang="en-US" sz="2445" b="1"/>
              <a:t>想向你了解高中生如何在周末利用</a:t>
            </a:r>
            <a:r>
              <a:rPr lang="en-US" altLang="zh-CN" sz="2445" b="1"/>
              <a:t>AI</a:t>
            </a:r>
            <a:r>
              <a:rPr lang="zh-CN" altLang="en-US" sz="2445" b="1"/>
              <a:t>进行自主学习。请你用英语给他写一封邮件，内容包括：</a:t>
            </a:r>
            <a:br>
              <a:rPr lang="zh-CN" altLang="en-US" sz="2445" b="1"/>
            </a:br>
            <a:r>
              <a:rPr lang="zh-CN" altLang="en-US" sz="2445" b="1"/>
              <a:t>（</a:t>
            </a:r>
            <a:r>
              <a:rPr lang="en-US" altLang="zh-CN" sz="2445" b="1"/>
              <a:t>1</a:t>
            </a:r>
            <a:r>
              <a:rPr lang="zh-CN" altLang="en-US" sz="2445" b="1"/>
              <a:t>）简要介绍如何利用</a:t>
            </a:r>
            <a:r>
              <a:rPr lang="en-US" altLang="zh-CN" sz="2445" b="1"/>
              <a:t>AI</a:t>
            </a:r>
            <a:r>
              <a:rPr lang="zh-CN" altLang="en-US" sz="2445" b="1"/>
              <a:t>进行自主学习；（</a:t>
            </a:r>
            <a:r>
              <a:rPr lang="en-US" altLang="zh-CN" sz="2445" b="1"/>
              <a:t>2</a:t>
            </a:r>
            <a:r>
              <a:rPr lang="zh-CN" altLang="en-US" sz="2445" b="1"/>
              <a:t>）分析利用</a:t>
            </a:r>
            <a:r>
              <a:rPr lang="en-US" altLang="zh-CN" sz="2445" b="1"/>
              <a:t>AI</a:t>
            </a:r>
            <a:r>
              <a:rPr lang="zh-CN" altLang="en-US" sz="2445" b="1"/>
              <a:t>进行自主学习的利弊。</a:t>
            </a:r>
            <a:br>
              <a:rPr lang="en-US" altLang="zh-CN" sz="2220"/>
            </a:br>
            <a:r>
              <a:rPr lang="en-US" altLang="zh-CN" sz="2445" b="1">
                <a:latin typeface="Arial" panose="020B0604020202020204" pitchFamily="34" charset="0"/>
                <a:cs typeface="Arial" panose="020B0604020202020204" pitchFamily="34" charset="0"/>
              </a:rPr>
              <a:t>Dear</a:t>
            </a:r>
            <a:r>
              <a:rPr lang="en-US" altLang="en-US" sz="2445" b="1">
                <a:latin typeface="Arial" panose="020B0604020202020204" pitchFamily="34" charset="0"/>
                <a:cs typeface="Arial" panose="020B0604020202020204" pitchFamily="34" charset="0"/>
              </a:rPr>
              <a:t> </a:t>
            </a:r>
            <a:r>
              <a:rPr lang="en-US" altLang="zh-CN" sz="2445" b="1">
                <a:latin typeface="Arial" panose="020B0604020202020204" pitchFamily="34" charset="0"/>
                <a:cs typeface="Arial" panose="020B0604020202020204" pitchFamily="34" charset="0"/>
              </a:rPr>
              <a:t>Adam,</a:t>
            </a:r>
            <a:br>
              <a:rPr lang="en-US" altLang="zh-CN" sz="2445" b="1">
                <a:latin typeface="Arial" panose="020B0604020202020204" pitchFamily="34" charset="0"/>
                <a:cs typeface="Arial" panose="020B0604020202020204" pitchFamily="34" charset="0"/>
              </a:rPr>
            </a:br>
            <a:r>
              <a:rPr lang="en-US" altLang="zh-CN" sz="2445" b="1">
                <a:latin typeface="Arial" panose="020B0604020202020204" pitchFamily="34" charset="0"/>
                <a:cs typeface="Arial" panose="020B0604020202020204" pitchFamily="34" charset="0"/>
              </a:rPr>
              <a:t>	I am delighted to know that you’re curious about how to use AI for self-study on weekends. We can use AI tools like smart learning apps, </a:t>
            </a:r>
            <a:r>
              <a:rPr lang="en-US" altLang="zh-CN" sz="2445" b="1">
                <a:solidFill>
                  <a:srgbClr val="FF0000"/>
                </a:solidFill>
                <a:latin typeface="Arial" panose="020B0604020202020204" pitchFamily="34" charset="0"/>
                <a:cs typeface="Arial" panose="020B0604020202020204" pitchFamily="34" charset="0"/>
              </a:rPr>
              <a:t>language programs with virtual tutors</a:t>
            </a:r>
            <a:r>
              <a:rPr lang="en-US" altLang="zh-CN" sz="2445" b="1">
                <a:latin typeface="Arial" panose="020B0604020202020204" pitchFamily="34" charset="0"/>
                <a:cs typeface="Arial" panose="020B0604020202020204" pitchFamily="34" charset="0"/>
              </a:rPr>
              <a:t>, or </a:t>
            </a:r>
            <a:r>
              <a:rPr lang="en-US" altLang="zh-CN" sz="2445" b="1">
                <a:solidFill>
                  <a:srgbClr val="FF0000"/>
                </a:solidFill>
                <a:latin typeface="Arial" panose="020B0604020202020204" pitchFamily="34" charset="0"/>
                <a:cs typeface="Arial" panose="020B0604020202020204" pitchFamily="34" charset="0"/>
              </a:rPr>
              <a:t>study helpers that offer timely assistance.</a:t>
            </a:r>
            <a:r>
              <a:rPr lang="en-US" altLang="zh-CN" sz="2445" b="1">
                <a:latin typeface="Arial" panose="020B0604020202020204" pitchFamily="34" charset="0"/>
                <a:cs typeface="Arial" panose="020B0604020202020204" pitchFamily="34" charset="0"/>
              </a:rPr>
              <a:t> These tools </a:t>
            </a:r>
            <a:r>
              <a:rPr lang="en-US" altLang="zh-CN" sz="2445" b="1">
                <a:solidFill>
                  <a:srgbClr val="FF0000"/>
                </a:solidFill>
                <a:latin typeface="Arial" panose="020B0604020202020204" pitchFamily="34" charset="0"/>
                <a:cs typeface="Arial" panose="020B0604020202020204" pitchFamily="34" charset="0"/>
              </a:rPr>
              <a:t>adjust tasks based on personal progress</a:t>
            </a:r>
            <a:r>
              <a:rPr lang="en-US" altLang="zh-CN" sz="2445" b="1">
                <a:latin typeface="Arial" panose="020B0604020202020204" pitchFamily="34" charset="0"/>
                <a:cs typeface="Arial" panose="020B0604020202020204" pitchFamily="34" charset="0"/>
              </a:rPr>
              <a:t> and </a:t>
            </a:r>
            <a:r>
              <a:rPr lang="en-US" altLang="zh-CN" sz="2445" b="1">
                <a:solidFill>
                  <a:srgbClr val="FF0000"/>
                </a:solidFill>
                <a:latin typeface="Arial" panose="020B0604020202020204" pitchFamily="34" charset="0"/>
                <a:cs typeface="Arial" panose="020B0604020202020204" pitchFamily="34" charset="0"/>
              </a:rPr>
              <a:t>offer flexible learning time</a:t>
            </a:r>
            <a:r>
              <a:rPr lang="en-US" altLang="zh-CN" sz="2445" b="1">
                <a:latin typeface="Arial" panose="020B0604020202020204" pitchFamily="34" charset="0"/>
                <a:cs typeface="Arial" panose="020B0604020202020204" pitchFamily="34" charset="0"/>
              </a:rPr>
              <a:t>.</a:t>
            </a:r>
            <a:br>
              <a:rPr lang="en-US" altLang="zh-CN" sz="2445" b="1">
                <a:latin typeface="Arial" panose="020B0604020202020204" pitchFamily="34" charset="0"/>
                <a:cs typeface="Arial" panose="020B0604020202020204" pitchFamily="34" charset="0"/>
              </a:rPr>
            </a:br>
            <a:r>
              <a:rPr lang="en-US" altLang="zh-CN" sz="2445" b="1">
                <a:latin typeface="Arial" panose="020B0604020202020204" pitchFamily="34" charset="0"/>
                <a:cs typeface="Arial" panose="020B0604020202020204" pitchFamily="34" charset="0"/>
              </a:rPr>
              <a:t>	While AI</a:t>
            </a:r>
            <a:r>
              <a:rPr lang="en-US" altLang="zh-CN" sz="2445" b="1">
                <a:solidFill>
                  <a:srgbClr val="FF0000"/>
                </a:solidFill>
                <a:latin typeface="Arial" panose="020B0604020202020204" pitchFamily="34" charset="0"/>
                <a:cs typeface="Arial" panose="020B0604020202020204" pitchFamily="34" charset="0"/>
              </a:rPr>
              <a:t> improves study effectiveness</a:t>
            </a:r>
            <a:r>
              <a:rPr lang="en-US" altLang="zh-CN" sz="2445" b="1">
                <a:latin typeface="Arial" panose="020B0604020202020204" pitchFamily="34" charset="0"/>
                <a:cs typeface="Arial" panose="020B0604020202020204" pitchFamily="34" charset="0"/>
              </a:rPr>
              <a:t> and </a:t>
            </a:r>
            <a:r>
              <a:rPr lang="en-US" altLang="zh-CN" sz="2445" b="1">
                <a:solidFill>
                  <a:srgbClr val="FF0000"/>
                </a:solidFill>
                <a:latin typeface="Arial" panose="020B0604020202020204" pitchFamily="34" charset="0"/>
                <a:cs typeface="Arial" panose="020B0604020202020204" pitchFamily="34" charset="0"/>
              </a:rPr>
              <a:t>caters to individual needs</a:t>
            </a:r>
            <a:r>
              <a:rPr lang="en-US" altLang="zh-CN" sz="2445" b="1">
                <a:latin typeface="Arial" panose="020B0604020202020204" pitchFamily="34" charset="0"/>
                <a:cs typeface="Arial" panose="020B0604020202020204" pitchFamily="34" charset="0"/>
              </a:rPr>
              <a:t>, </a:t>
            </a:r>
            <a:r>
              <a:rPr lang="en-US" altLang="zh-CN" sz="2445" b="1">
                <a:solidFill>
                  <a:srgbClr val="FF0000"/>
                </a:solidFill>
                <a:latin typeface="Arial" panose="020B0604020202020204" pitchFamily="34" charset="0"/>
                <a:cs typeface="Arial" panose="020B0604020202020204" pitchFamily="34" charset="0"/>
              </a:rPr>
              <a:t>depending too much on it</a:t>
            </a:r>
            <a:r>
              <a:rPr lang="en-US" altLang="zh-CN" sz="2445" b="1">
                <a:latin typeface="Arial" panose="020B0604020202020204" pitchFamily="34" charset="0"/>
                <a:cs typeface="Arial" panose="020B0604020202020204" pitchFamily="34" charset="0"/>
              </a:rPr>
              <a:t> may</a:t>
            </a:r>
            <a:r>
              <a:rPr lang="en-US" altLang="zh-CN" sz="2445" b="1">
                <a:solidFill>
                  <a:srgbClr val="FF0000"/>
                </a:solidFill>
                <a:latin typeface="Arial" panose="020B0604020202020204" pitchFamily="34" charset="0"/>
                <a:cs typeface="Arial" panose="020B0604020202020204" pitchFamily="34" charset="0"/>
              </a:rPr>
              <a:t> weaken problem-solving skills.</a:t>
            </a:r>
            <a:r>
              <a:rPr lang="en-US" altLang="zh-CN" sz="2445" b="1">
                <a:latin typeface="Arial" panose="020B0604020202020204" pitchFamily="34" charset="0"/>
                <a:cs typeface="Arial" panose="020B0604020202020204" pitchFamily="34" charset="0"/>
              </a:rPr>
              <a:t> Also, </a:t>
            </a:r>
            <a:r>
              <a:rPr lang="en-US" altLang="zh-CN" sz="2445" b="1">
                <a:solidFill>
                  <a:srgbClr val="FF0000"/>
                </a:solidFill>
                <a:latin typeface="Arial" panose="020B0604020202020204" pitchFamily="34" charset="0"/>
                <a:cs typeface="Arial" panose="020B0604020202020204" pitchFamily="34" charset="0"/>
              </a:rPr>
              <a:t>long screen time</a:t>
            </a:r>
            <a:r>
              <a:rPr lang="en-US" altLang="zh-CN" sz="2445" b="1">
                <a:latin typeface="Arial" panose="020B0604020202020204" pitchFamily="34" charset="0"/>
                <a:cs typeface="Arial" panose="020B0604020202020204" pitchFamily="34" charset="0"/>
              </a:rPr>
              <a:t> could negatively impact our health.</a:t>
            </a:r>
            <a:br>
              <a:rPr lang="en-US" altLang="zh-CN" sz="2445" b="1">
                <a:latin typeface="Arial" panose="020B0604020202020204" pitchFamily="34" charset="0"/>
                <a:cs typeface="Arial" panose="020B0604020202020204" pitchFamily="34" charset="0"/>
              </a:rPr>
            </a:br>
            <a:r>
              <a:rPr lang="en-US" altLang="zh-CN" sz="2445" b="1">
                <a:latin typeface="Arial" panose="020B0604020202020204" pitchFamily="34" charset="0"/>
                <a:cs typeface="Arial" panose="020B0604020202020204" pitchFamily="34" charset="0"/>
              </a:rPr>
              <a:t>	</a:t>
            </a:r>
            <a:r>
              <a:rPr lang="en-US" altLang="zh-CN" sz="2445" b="1">
                <a:solidFill>
                  <a:srgbClr val="FF0000"/>
                </a:solidFill>
                <a:latin typeface="Arial" panose="020B0604020202020204" pitchFamily="34" charset="0"/>
                <a:cs typeface="Arial" panose="020B0604020202020204" pitchFamily="34" charset="0"/>
              </a:rPr>
              <a:t>AI is like a useful friend, but we must use it wisely.</a:t>
            </a:r>
            <a:br>
              <a:rPr lang="en-US" altLang="zh-CN" sz="2445"/>
            </a:br>
            <a:r>
              <a:rPr lang="en-US" altLang="zh-CN" sz="2445"/>
              <a:t>                                                                                                                                                               </a:t>
            </a:r>
            <a:endParaRPr lang="en-US" altLang="zh-CN" sz="2445"/>
          </a:p>
        </p:txBody>
      </p:sp>
      <p:sp>
        <p:nvSpPr>
          <p:cNvPr id="3" name="文本框 2"/>
          <p:cNvSpPr txBox="1"/>
          <p:nvPr/>
        </p:nvSpPr>
        <p:spPr>
          <a:xfrm>
            <a:off x="260350" y="1669415"/>
            <a:ext cx="11773535" cy="5028565"/>
          </a:xfrm>
          <a:prstGeom prst="rect">
            <a:avLst/>
          </a:prstGeom>
          <a:gradFill>
            <a:gsLst>
              <a:gs pos="100000">
                <a:srgbClr val="8CE3FF"/>
              </a:gs>
              <a:gs pos="0">
                <a:srgbClr val="E3FDB4"/>
              </a:gs>
            </a:gsLst>
            <a:lin ang="4200000" scaled="1"/>
          </a:gradFill>
        </p:spPr>
        <p:txBody>
          <a:bodyPr wrap="square" rtlCol="0">
            <a:noAutofit/>
          </a:bodyPr>
          <a:p>
            <a:pPr>
              <a:lnSpc>
                <a:spcPct val="150000"/>
              </a:lnSpc>
            </a:pPr>
            <a:r>
              <a:rPr lang="zh-CN" altLang="en-US" sz="2300"/>
              <a:t>亲爱的</a:t>
            </a:r>
            <a:r>
              <a:rPr lang="en-US" altLang="zh-CN" sz="2300"/>
              <a:t>Adam</a:t>
            </a:r>
            <a:r>
              <a:rPr lang="zh-CN" altLang="en-US" sz="2300"/>
              <a:t>：</a:t>
            </a:r>
            <a:endParaRPr lang="zh-CN" altLang="en-US" sz="2300"/>
          </a:p>
          <a:p>
            <a:pPr>
              <a:lnSpc>
                <a:spcPct val="150000"/>
              </a:lnSpc>
            </a:pPr>
            <a:r>
              <a:rPr lang="zh-CN" altLang="en-US" sz="2300"/>
              <a:t>得知你对如何利用</a:t>
            </a:r>
            <a:r>
              <a:rPr lang="en-US" altLang="zh-CN" sz="2300"/>
              <a:t>AI</a:t>
            </a:r>
            <a:r>
              <a:rPr lang="zh-CN" altLang="en-US" sz="2300"/>
              <a:t>进行周末自学感兴趣，我非常欣喜。我们可以借助这些智能工具：</a:t>
            </a:r>
            <a:r>
              <a:rPr lang="zh-CN" altLang="en-US" sz="2300" b="1"/>
              <a:t>适配进度的学习应用</a:t>
            </a:r>
            <a:r>
              <a:rPr lang="zh-CN" altLang="en-US" sz="2300"/>
              <a:t>，</a:t>
            </a:r>
            <a:r>
              <a:rPr lang="zh-CN" altLang="en-US" sz="2300" b="1"/>
              <a:t>配备虚拟导师的语言程序</a:t>
            </a:r>
            <a:r>
              <a:rPr lang="zh-CN" altLang="en-US" sz="2300"/>
              <a:t>，</a:t>
            </a:r>
            <a:r>
              <a:rPr lang="zh-CN" altLang="en-US" sz="2300" b="1"/>
              <a:t>提供即时答疑的学习助手</a:t>
            </a:r>
            <a:r>
              <a:rPr lang="zh-CN" altLang="en-US" sz="2300"/>
              <a:t>。它们不仅</a:t>
            </a:r>
            <a:r>
              <a:rPr lang="zh-CN" altLang="en-US" sz="2300" b="1"/>
              <a:t>根据个人进度动态调整任务</a:t>
            </a:r>
            <a:r>
              <a:rPr lang="zh-CN" altLang="en-US" sz="2300"/>
              <a:t>，更能</a:t>
            </a:r>
            <a:r>
              <a:rPr lang="zh-CN" altLang="en-US" sz="2300" b="1"/>
              <a:t>灵活调配学习时间</a:t>
            </a:r>
            <a:r>
              <a:rPr lang="zh-CN" altLang="en-US" sz="2300"/>
              <a:t>。</a:t>
            </a:r>
            <a:endParaRPr lang="zh-CN" altLang="en-US" sz="2300"/>
          </a:p>
          <a:p>
            <a:pPr>
              <a:lnSpc>
                <a:spcPct val="150000"/>
              </a:lnSpc>
            </a:pPr>
            <a:endParaRPr lang="en-US" altLang="zh-CN" sz="2300"/>
          </a:p>
          <a:p>
            <a:pPr>
              <a:lnSpc>
                <a:spcPct val="150000"/>
              </a:lnSpc>
            </a:pPr>
            <a:r>
              <a:rPr lang="zh-CN" altLang="en-US" sz="2300"/>
              <a:t>尽管</a:t>
            </a:r>
            <a:r>
              <a:rPr lang="en-US" altLang="zh-CN" sz="2300"/>
              <a:t>AI</a:t>
            </a:r>
            <a:r>
              <a:rPr lang="zh-CN" altLang="en-US" sz="2300"/>
              <a:t>能</a:t>
            </a:r>
            <a:r>
              <a:rPr lang="zh-CN" altLang="en-US" sz="2300" b="1"/>
              <a:t>提升学习效能</a:t>
            </a:r>
            <a:r>
              <a:rPr lang="zh-CN" altLang="en-US" sz="2300"/>
              <a:t>并</a:t>
            </a:r>
            <a:r>
              <a:rPr lang="zh-CN" altLang="en-US" sz="2300" b="1"/>
              <a:t>满足个性化需求</a:t>
            </a:r>
            <a:r>
              <a:rPr lang="zh-CN" altLang="en-US" sz="2300"/>
              <a:t>，但需警惕两点：</a:t>
            </a:r>
            <a:r>
              <a:rPr lang="zh-CN" altLang="en-US" sz="2300" b="1"/>
              <a:t>过度依赖</a:t>
            </a:r>
            <a:r>
              <a:rPr lang="zh-CN" altLang="en-US" sz="2300"/>
              <a:t>可能</a:t>
            </a:r>
            <a:r>
              <a:rPr lang="zh-CN" altLang="en-US" sz="2300" b="1"/>
              <a:t>削弱自主解题能力</a:t>
            </a:r>
            <a:r>
              <a:rPr lang="zh-CN" altLang="en-US" sz="2300"/>
              <a:t>；</a:t>
            </a:r>
            <a:r>
              <a:rPr lang="zh-CN" altLang="en-US" sz="2300" b="1"/>
              <a:t>长时间用眼恐</a:t>
            </a:r>
            <a:r>
              <a:rPr lang="zh-CN" altLang="en-US" sz="2300"/>
              <a:t>影响身心健康。</a:t>
            </a:r>
            <a:endParaRPr lang="zh-CN" altLang="en-US" sz="2300"/>
          </a:p>
          <a:p>
            <a:pPr>
              <a:lnSpc>
                <a:spcPct val="150000"/>
              </a:lnSpc>
            </a:pPr>
            <a:endParaRPr lang="en-US" altLang="zh-CN" sz="2300"/>
          </a:p>
          <a:p>
            <a:pPr>
              <a:lnSpc>
                <a:spcPct val="150000"/>
              </a:lnSpc>
            </a:pPr>
            <a:r>
              <a:rPr lang="en-US" altLang="zh-CN" sz="2300" b="1"/>
              <a:t>AI</a:t>
            </a:r>
            <a:r>
              <a:rPr lang="zh-CN" altLang="en-US" sz="2300" b="1"/>
              <a:t>如同益友，善用方显其值</a:t>
            </a:r>
            <a:r>
              <a:rPr lang="zh-CN" altLang="en-US" sz="2300"/>
              <a:t>。</a:t>
            </a:r>
            <a:endParaRPr lang="zh-CN" altLang="en-US" sz="23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3" grpId="0" bldLvl="0" animBg="1"/>
      <p:bldP spid="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descr="2fce0ee1-206e-4535-86e0-75ea1e7f4db7"/>
          <p:cNvPicPr>
            <a:picLocks noChangeAspect="1"/>
          </p:cNvPicPr>
          <p:nvPr/>
        </p:nvPicPr>
        <p:blipFill>
          <a:blip r:embed="rId1"/>
          <a:stretch>
            <a:fillRect/>
          </a:stretch>
        </p:blipFill>
        <p:spPr>
          <a:xfrm>
            <a:off x="3314065" y="0"/>
            <a:ext cx="8042275" cy="6858000"/>
          </a:xfrm>
          <a:prstGeom prst="rect">
            <a:avLst/>
          </a:prstGeom>
        </p:spPr>
      </p:pic>
      <p:sp>
        <p:nvSpPr>
          <p:cNvPr id="17" name="文本框 16"/>
          <p:cNvSpPr txBox="1"/>
          <p:nvPr/>
        </p:nvSpPr>
        <p:spPr>
          <a:xfrm>
            <a:off x="1006475" y="442595"/>
            <a:ext cx="1285875" cy="5347970"/>
          </a:xfrm>
          <a:prstGeom prst="rect">
            <a:avLst/>
          </a:prstGeom>
          <a:noFill/>
        </p:spPr>
        <p:txBody>
          <a:bodyPr wrap="square" rtlCol="0">
            <a:noAutofit/>
          </a:bodyPr>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亮点表达</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阅</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读</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与</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知</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识</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积</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累</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nvSpPr>
        <p:spPr>
          <a:xfrm>
            <a:off x="1006475" y="442595"/>
            <a:ext cx="1285875" cy="5347970"/>
          </a:xfrm>
          <a:prstGeom prst="rect">
            <a:avLst/>
          </a:prstGeom>
          <a:noFill/>
        </p:spPr>
        <p:txBody>
          <a:bodyPr wrap="square" rtlCol="0">
            <a:noAutofit/>
          </a:bodyPr>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亮点表达</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阅</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读</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与</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知</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识</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积</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a:p>
            <a:pPr algn="ctr"/>
            <a:r>
              <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rPr>
              <a:t>累</a:t>
            </a:r>
            <a:endParaRPr lang="zh-CN" altLang="en-US" sz="3400" b="1">
              <a:gradFill>
                <a:gsLst>
                  <a:gs pos="50000">
                    <a:schemeClr val="accent4"/>
                  </a:gs>
                  <a:gs pos="0">
                    <a:schemeClr val="accent4">
                      <a:lumMod val="25000"/>
                      <a:lumOff val="75000"/>
                    </a:schemeClr>
                  </a:gs>
                  <a:gs pos="100000">
                    <a:schemeClr val="accent4">
                      <a:lumMod val="85000"/>
                    </a:schemeClr>
                  </a:gs>
                </a:gsLst>
                <a:lin ang="5400000" scaled="1"/>
              </a:gradFill>
            </a:endParaRPr>
          </a:p>
        </p:txBody>
      </p:sp>
      <p:pic>
        <p:nvPicPr>
          <p:cNvPr id="16" name="图片 15" descr="49e87956-c7f4-44af-92b6-36c69ba0309d"/>
          <p:cNvPicPr>
            <a:picLocks noChangeAspect="1"/>
          </p:cNvPicPr>
          <p:nvPr/>
        </p:nvPicPr>
        <p:blipFill>
          <a:blip r:embed="rId1"/>
          <a:stretch>
            <a:fillRect/>
          </a:stretch>
        </p:blipFill>
        <p:spPr>
          <a:xfrm>
            <a:off x="2692400" y="0"/>
            <a:ext cx="8796655" cy="6857365"/>
          </a:xfrm>
          <a:prstGeom prst="rect">
            <a:avLst/>
          </a:prstGeom>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2"/>
          <p:cNvSpPr>
            <a:spLocks noGrp="1"/>
          </p:cNvSpPr>
          <p:nvPr>
            <p:ph type="body" idx="16386"/>
            <p:custDataLst>
              <p:tags r:id="rId1"/>
            </p:custDataLst>
          </p:nvPr>
        </p:nvSpPr>
        <p:spPr>
          <a:xfrm>
            <a:off x="6505575" y="2797810"/>
            <a:ext cx="3738245" cy="457200"/>
          </a:xfrm>
        </p:spPr>
        <p:txBody>
          <a:bodyPr>
            <a:noAutofit/>
          </a:bodyPr>
          <a:p>
            <a:r>
              <a:rPr lang="zh-CN" altLang="en-US" sz="4000"/>
              <a:t>THE END</a:t>
            </a:r>
            <a:endParaRPr lang="zh-CN" altLang="en-US" sz="4000"/>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p:nvPr userDrawn="1">
            <p:custDataLst>
              <p:tags r:id="rId1"/>
            </p:custDataLst>
          </p:nvPr>
        </p:nvPicPr>
        <p:blipFill>
          <a:blip r:embed="rId2" r:link="rId3" cstate="email"/>
          <a:stretch>
            <a:fillRect/>
          </a:stretch>
        </p:blipFill>
        <p:spPr>
          <a:xfrm>
            <a:off x="0" y="5699439"/>
            <a:ext cx="720090" cy="1158561"/>
          </a:xfrm>
          <a:prstGeom prst="rect">
            <a:avLst/>
          </a:prstGeom>
        </p:spPr>
      </p:pic>
      <p:sp>
        <p:nvSpPr>
          <p:cNvPr id="2" name="标题 1"/>
          <p:cNvSpPr>
            <a:spLocks noGrp="1"/>
          </p:cNvSpPr>
          <p:nvPr>
            <p:custDataLst>
              <p:tags r:id="rId4"/>
            </p:custDataLst>
          </p:nvPr>
        </p:nvSpPr>
        <p:spPr>
          <a:xfrm>
            <a:off x="1113155" y="372110"/>
            <a:ext cx="8778240" cy="12192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j-lt"/>
                <a:ea typeface="+mj-ea"/>
                <a:cs typeface="+mj-cs"/>
              </a:defRPr>
            </a:lvl1pPr>
          </a:lstStyle>
          <a:p>
            <a:r>
              <a:rPr lang="zh-CN" altLang="en-US" sz="3300" b="1">
                <a:solidFill>
                  <a:schemeClr val="accent1"/>
                </a:solidFill>
                <a:latin typeface="仓耳与墨 W04" panose="02020400000000000000" charset="-128"/>
                <a:ea typeface="仓耳与墨 W04" panose="02020400000000000000" charset="-128"/>
              </a:rPr>
              <a:t>观点议论类应用文写作概览</a:t>
            </a:r>
            <a:endParaRPr lang="zh-CN" altLang="en-US" sz="3300" b="1">
              <a:solidFill>
                <a:schemeClr val="accent1"/>
              </a:solidFill>
              <a:latin typeface="仓耳与墨 W04" panose="02020400000000000000" charset="-128"/>
              <a:ea typeface="仓耳与墨 W04" panose="02020400000000000000" charset="-128"/>
            </a:endParaRPr>
          </a:p>
        </p:txBody>
      </p:sp>
      <p:sp>
        <p:nvSpPr>
          <p:cNvPr id="5" name="文本占位符 4"/>
          <p:cNvSpPr>
            <a:spLocks noGrp="1"/>
          </p:cNvSpPr>
          <p:nvPr>
            <p:custDataLst>
              <p:tags r:id="rId5"/>
            </p:custDataLst>
          </p:nvPr>
        </p:nvSpPr>
        <p:spPr>
          <a:xfrm>
            <a:off x="1221740" y="1201420"/>
            <a:ext cx="10133965" cy="4161155"/>
          </a:xfrm>
          <a:prstGeom prst="rect">
            <a:avLst/>
          </a:prstGeom>
        </p:spPr>
        <p:txBody>
          <a:bodyPr vert="horz" lIns="101600" tIns="0" rIns="82550" bIns="0" rtlCol="0">
            <a:normAutofit lnSpcReduction="1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800">
                <a:solidFill>
                  <a:srgbClr val="000000"/>
                </a:solidFill>
                <a:latin typeface="仓耳渔阳体 W05" panose="02020400000000000000" charset="-128"/>
                <a:ea typeface="仓耳渔阳体 W05" panose="02020400000000000000" charset="-128"/>
                <a:cs typeface="仓耳渔阳体 W05" panose="02020400000000000000" charset="-128"/>
              </a:rPr>
              <a:t>观点议论类应用文写作要求针对某个问题、某件事或某种现象等进行分析、评论，表明自己的观点、立场、态度、看法和主张等。</a:t>
            </a:r>
            <a:r>
              <a:rPr lang="en-US" altLang="zh-CN" sz="2800">
                <a:solidFill>
                  <a:srgbClr val="000000"/>
                </a:solidFill>
                <a:latin typeface="仓耳渔阳体 W05" panose="02020400000000000000" charset="-128"/>
                <a:ea typeface="仓耳渔阳体 W05" panose="02020400000000000000" charset="-128"/>
                <a:cs typeface="仓耳渔阳体 W05" panose="02020400000000000000" charset="-128"/>
              </a:rPr>
              <a:t>“</a:t>
            </a:r>
            <a:r>
              <a:rPr lang="zh-CN" altLang="en-US" sz="2800">
                <a:solidFill>
                  <a:srgbClr val="000000"/>
                </a:solidFill>
                <a:latin typeface="仓耳渔阳体 W05" panose="02020400000000000000" charset="-128"/>
                <a:ea typeface="仓耳渔阳体 W05" panose="02020400000000000000" charset="-128"/>
                <a:cs typeface="仓耳渔阳体 W05" panose="02020400000000000000" charset="-128"/>
              </a:rPr>
              <a:t>周围的环境、学校生活、兴趣与爱好、个人情感、人际关系、计划与愿望、语言学习、世界与环境、热点话题、文学与艺术</a:t>
            </a:r>
            <a:r>
              <a:rPr lang="en-US" altLang="zh-CN" sz="2800">
                <a:solidFill>
                  <a:srgbClr val="000000"/>
                </a:solidFill>
                <a:latin typeface="仓耳渔阳体 W05" panose="02020400000000000000" charset="-128"/>
                <a:ea typeface="仓耳渔阳体 W05" panose="02020400000000000000" charset="-128"/>
                <a:cs typeface="仓耳渔阳体 W05" panose="02020400000000000000" charset="-128"/>
              </a:rPr>
              <a:t>”</a:t>
            </a:r>
            <a:r>
              <a:rPr lang="zh-CN" altLang="en-US" sz="2800">
                <a:solidFill>
                  <a:srgbClr val="000000"/>
                </a:solidFill>
                <a:latin typeface="仓耳渔阳体 W05" panose="02020400000000000000" charset="-128"/>
                <a:ea typeface="仓耳渔阳体 W05" panose="02020400000000000000" charset="-128"/>
                <a:cs typeface="仓耳渔阳体 W05" panose="02020400000000000000" charset="-128"/>
              </a:rPr>
              <a:t>等话题的写作都会涉及“观点议论类写作”。</a:t>
            </a:r>
            <a:endParaRPr lang="zh-CN" altLang="en-US" sz="2800">
              <a:solidFill>
                <a:srgbClr val="000000"/>
              </a:solidFill>
              <a:latin typeface="仓耳渔阳体 W05" panose="02020400000000000000" charset="-128"/>
              <a:ea typeface="仓耳渔阳体 W05" panose="02020400000000000000" charset="-128"/>
              <a:cs typeface="仓耳渔阳体 W05" panose="02020400000000000000" charset="-128"/>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trips(down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p:nvPr userDrawn="1">
            <p:custDataLst>
              <p:tags r:id="rId1"/>
            </p:custDataLst>
          </p:nvPr>
        </p:nvPicPr>
        <p:blipFill>
          <a:blip r:embed="rId2" r:link="rId3" cstate="email"/>
          <a:stretch>
            <a:fillRect/>
          </a:stretch>
        </p:blipFill>
        <p:spPr>
          <a:xfrm>
            <a:off x="0" y="5699439"/>
            <a:ext cx="720090" cy="1158561"/>
          </a:xfrm>
          <a:prstGeom prst="rect">
            <a:avLst/>
          </a:prstGeom>
        </p:spPr>
      </p:pic>
      <p:sp>
        <p:nvSpPr>
          <p:cNvPr id="2" name="标题 1"/>
          <p:cNvSpPr>
            <a:spLocks noGrp="1"/>
          </p:cNvSpPr>
          <p:nvPr>
            <p:custDataLst>
              <p:tags r:id="rId4"/>
            </p:custDataLst>
          </p:nvPr>
        </p:nvSpPr>
        <p:spPr>
          <a:xfrm>
            <a:off x="609600" y="533400"/>
            <a:ext cx="3429000" cy="548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j-lt"/>
                <a:ea typeface="+mj-ea"/>
                <a:cs typeface="+mj-cs"/>
              </a:defRPr>
            </a:lvl1pPr>
          </a:lstStyle>
          <a:p>
            <a:r>
              <a:rPr lang="zh-CN" altLang="en-US" sz="3300" b="1">
                <a:solidFill>
                  <a:schemeClr val="accent1"/>
                </a:solidFill>
                <a:latin typeface="汉仪乐喵体W" charset="0"/>
                <a:ea typeface="汉仪乐喵体W" charset="0"/>
              </a:rPr>
              <a:t>语言特点</a:t>
            </a:r>
            <a:endParaRPr lang="zh-CN" altLang="en-US" sz="3300" b="1">
              <a:solidFill>
                <a:schemeClr val="accent1"/>
              </a:solidFill>
              <a:latin typeface="汉仪乐喵体W" charset="0"/>
              <a:ea typeface="汉仪乐喵体W" charset="0"/>
            </a:endParaRPr>
          </a:p>
        </p:txBody>
      </p:sp>
      <p:sp>
        <p:nvSpPr>
          <p:cNvPr id="4" name="文本占位符 3"/>
          <p:cNvSpPr>
            <a:spLocks noGrp="1"/>
          </p:cNvSpPr>
          <p:nvPr>
            <p:custDataLst>
              <p:tags r:id="rId5"/>
            </p:custDataLst>
          </p:nvPr>
        </p:nvSpPr>
        <p:spPr>
          <a:xfrm>
            <a:off x="2555875" y="422910"/>
            <a:ext cx="9226550" cy="6042660"/>
          </a:xfrm>
          <a:prstGeom prst="rect">
            <a:avLst/>
          </a:prstGeom>
          <a:noFill/>
        </p:spPr>
        <p:txBody>
          <a:bodyPr vert="horz" wrap="square"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ct val="42000"/>
              </a:spcBef>
              <a:spcAft>
                <a:spcPct val="42000"/>
              </a:spcAft>
            </a:pPr>
            <a:r>
              <a:rPr lang="zh-CN" altLang="en-US" sz="2000">
                <a:solidFill>
                  <a:schemeClr val="dk1"/>
                </a:solidFill>
                <a:latin typeface="黑体" panose="02010609060101010101" charset="-122"/>
                <a:ea typeface="黑体" panose="02010609060101010101" charset="-122"/>
                <a:cs typeface="黑体" panose="02010609060101010101" charset="-122"/>
              </a:rPr>
              <a:t>（</a:t>
            </a:r>
            <a:r>
              <a:rPr lang="en-US" altLang="zh-CN" sz="2000">
                <a:solidFill>
                  <a:schemeClr val="dk1"/>
                </a:solidFill>
                <a:latin typeface="黑体" panose="02010609060101010101" charset="-122"/>
                <a:ea typeface="黑体" panose="02010609060101010101" charset="-122"/>
                <a:cs typeface="黑体" panose="02010609060101010101" charset="-122"/>
              </a:rPr>
              <a:t>1</a:t>
            </a:r>
            <a:r>
              <a:rPr lang="zh-CN" altLang="en-US" sz="2000">
                <a:solidFill>
                  <a:schemeClr val="dk1"/>
                </a:solidFill>
                <a:latin typeface="黑体" panose="02010609060101010101" charset="-122"/>
                <a:ea typeface="黑体" panose="02010609060101010101" charset="-122"/>
                <a:cs typeface="黑体" panose="02010609060101010101" charset="-122"/>
              </a:rPr>
              <a:t>）</a:t>
            </a:r>
            <a:r>
              <a:rPr lang="zh-CN" altLang="en-US" sz="2000">
                <a:solidFill>
                  <a:schemeClr val="dk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时态较为统一</a:t>
            </a:r>
            <a:r>
              <a:rPr lang="zh-CN" altLang="en-US" sz="2000">
                <a:solidFill>
                  <a:schemeClr val="dk1"/>
                </a:solidFill>
                <a:latin typeface="黑体" panose="02010609060101010101" charset="-122"/>
                <a:ea typeface="黑体" panose="02010609060101010101" charset="-122"/>
                <a:cs typeface="黑体" panose="02010609060101010101" charset="-122"/>
              </a:rPr>
              <a:t>：多用</a:t>
            </a:r>
            <a:r>
              <a:rPr lang="zh-CN" altLang="en-US" sz="2000" b="1">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现在时</a:t>
            </a:r>
            <a:r>
              <a:rPr lang="zh-CN" altLang="en-US" sz="2000">
                <a:solidFill>
                  <a:schemeClr val="dk1"/>
                </a:solidFill>
                <a:latin typeface="黑体" panose="02010609060101010101" charset="-122"/>
                <a:ea typeface="黑体" panose="02010609060101010101" charset="-122"/>
                <a:cs typeface="黑体" panose="02010609060101010101" charset="-122"/>
              </a:rPr>
              <a:t>，强调语言表达的客观性</a:t>
            </a:r>
            <a:r>
              <a:rPr lang="en-US" altLang="zh-CN" sz="2000">
                <a:solidFill>
                  <a:schemeClr val="dk1"/>
                </a:solidFill>
                <a:latin typeface="黑体" panose="02010609060101010101" charset="-122"/>
                <a:ea typeface="黑体" panose="02010609060101010101" charset="-122"/>
                <a:cs typeface="黑体" panose="02010609060101010101" charset="-122"/>
              </a:rPr>
              <a:t>, </a:t>
            </a:r>
            <a:r>
              <a:rPr lang="zh-CN" altLang="en-US" sz="2000">
                <a:solidFill>
                  <a:schemeClr val="dk1"/>
                </a:solidFill>
                <a:latin typeface="黑体" panose="02010609060101010101" charset="-122"/>
                <a:ea typeface="黑体" panose="02010609060101010101" charset="-122"/>
                <a:cs typeface="黑体" panose="02010609060101010101" charset="-122"/>
              </a:rPr>
              <a:t>但</a:t>
            </a:r>
            <a:r>
              <a:rPr lang="zh-CN" altLang="en-US" sz="2000" u="sng">
                <a:solidFill>
                  <a:schemeClr val="dk1"/>
                </a:solidFill>
                <a:latin typeface="黑体" panose="02010609060101010101" charset="-122"/>
                <a:ea typeface="黑体" panose="02010609060101010101" charset="-122"/>
                <a:cs typeface="黑体" panose="02010609060101010101" charset="-122"/>
              </a:rPr>
              <a:t>阐述具体事例时用过去时；</a:t>
            </a:r>
            <a:endParaRPr lang="en-US" altLang="zh-CN" sz="2000" u="sng">
              <a:solidFill>
                <a:schemeClr val="dk1"/>
              </a:solidFill>
              <a:latin typeface="黑体" panose="02010609060101010101" charset="-122"/>
              <a:ea typeface="黑体" panose="02010609060101010101" charset="-122"/>
              <a:cs typeface="黑体" panose="02010609060101010101" charset="-122"/>
            </a:endParaRPr>
          </a:p>
          <a:p>
            <a:pPr>
              <a:lnSpc>
                <a:spcPct val="150000"/>
              </a:lnSpc>
              <a:spcBef>
                <a:spcPct val="42000"/>
              </a:spcBef>
              <a:spcAft>
                <a:spcPct val="42000"/>
              </a:spcAft>
            </a:pPr>
            <a:r>
              <a:rPr lang="zh-CN" altLang="zh-CN" sz="2000">
                <a:solidFill>
                  <a:schemeClr val="dk1"/>
                </a:solidFill>
                <a:latin typeface="黑体" panose="02010609060101010101" charset="-122"/>
                <a:ea typeface="黑体" panose="02010609060101010101" charset="-122"/>
                <a:cs typeface="黑体" panose="02010609060101010101" charset="-122"/>
              </a:rPr>
              <a:t>（</a:t>
            </a:r>
            <a:r>
              <a:rPr lang="en-US" altLang="zh-CN" sz="2000">
                <a:solidFill>
                  <a:schemeClr val="dk1"/>
                </a:solidFill>
                <a:latin typeface="黑体" panose="02010609060101010101" charset="-122"/>
                <a:ea typeface="黑体" panose="02010609060101010101" charset="-122"/>
                <a:cs typeface="黑体" panose="02010609060101010101" charset="-122"/>
              </a:rPr>
              <a:t>2</a:t>
            </a:r>
            <a:r>
              <a:rPr lang="zh-CN" altLang="zh-CN" sz="2000">
                <a:solidFill>
                  <a:schemeClr val="dk1"/>
                </a:solidFill>
                <a:latin typeface="黑体" panose="02010609060101010101" charset="-122"/>
                <a:ea typeface="黑体" panose="02010609060101010101" charset="-122"/>
                <a:cs typeface="黑体" panose="02010609060101010101" charset="-122"/>
              </a:rPr>
              <a:t>）</a:t>
            </a:r>
            <a:r>
              <a:rPr lang="zh-CN" altLang="zh-CN" sz="2000">
                <a:solidFill>
                  <a:schemeClr val="dk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主要人称</a:t>
            </a:r>
            <a:r>
              <a:rPr lang="en-US" altLang="zh-CN" sz="2000">
                <a:solidFill>
                  <a:schemeClr val="dk1"/>
                </a:solidFill>
                <a:latin typeface="黑体" panose="02010609060101010101" charset="-122"/>
                <a:ea typeface="黑体" panose="02010609060101010101" charset="-122"/>
                <a:cs typeface="黑体" panose="02010609060101010101" charset="-122"/>
              </a:rPr>
              <a:t>: </a:t>
            </a:r>
            <a:r>
              <a:rPr lang="zh-CN" altLang="en-US" sz="2000">
                <a:solidFill>
                  <a:schemeClr val="dk1"/>
                </a:solidFill>
                <a:latin typeface="黑体" panose="02010609060101010101" charset="-122"/>
                <a:ea typeface="黑体" panose="02010609060101010101" charset="-122"/>
                <a:cs typeface="黑体" panose="02010609060101010101" charset="-122"/>
              </a:rPr>
              <a:t>一般为</a:t>
            </a:r>
            <a:r>
              <a:rPr lang="zh-CN" altLang="en-US" sz="2000" b="1">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第一人称</a:t>
            </a:r>
            <a:r>
              <a:rPr lang="zh-CN" altLang="en-US" sz="2000" b="1">
                <a:solidFill>
                  <a:schemeClr val="dk1"/>
                </a:solidFill>
                <a:latin typeface="黑体" panose="02010609060101010101" charset="-122"/>
                <a:ea typeface="黑体" panose="02010609060101010101" charset="-122"/>
                <a:cs typeface="黑体" panose="02010609060101010101" charset="-122"/>
              </a:rPr>
              <a:t>；</a:t>
            </a:r>
            <a:endParaRPr lang="en-US" altLang="zh-CN" sz="2000">
              <a:solidFill>
                <a:schemeClr val="dk1"/>
              </a:solidFill>
              <a:latin typeface="黑体" panose="02010609060101010101" charset="-122"/>
              <a:ea typeface="黑体" panose="02010609060101010101" charset="-122"/>
              <a:cs typeface="黑体" panose="02010609060101010101" charset="-122"/>
            </a:endParaRPr>
          </a:p>
          <a:p>
            <a:pPr>
              <a:lnSpc>
                <a:spcPct val="150000"/>
              </a:lnSpc>
              <a:spcBef>
                <a:spcPct val="42000"/>
              </a:spcBef>
              <a:spcAft>
                <a:spcPct val="42000"/>
              </a:spcAft>
            </a:pPr>
            <a:r>
              <a:rPr lang="zh-CN" altLang="zh-CN" sz="2000">
                <a:solidFill>
                  <a:schemeClr val="dk1"/>
                </a:solidFill>
                <a:latin typeface="黑体" panose="02010609060101010101" charset="-122"/>
                <a:ea typeface="黑体" panose="02010609060101010101" charset="-122"/>
                <a:cs typeface="黑体" panose="02010609060101010101" charset="-122"/>
              </a:rPr>
              <a:t>（</a:t>
            </a:r>
            <a:r>
              <a:rPr lang="en-US" altLang="zh-CN" sz="2000">
                <a:solidFill>
                  <a:schemeClr val="dk1"/>
                </a:solidFill>
                <a:latin typeface="黑体" panose="02010609060101010101" charset="-122"/>
                <a:ea typeface="黑体" panose="02010609060101010101" charset="-122"/>
                <a:cs typeface="黑体" panose="02010609060101010101" charset="-122"/>
              </a:rPr>
              <a:t>3</a:t>
            </a:r>
            <a:r>
              <a:rPr lang="zh-CN" altLang="zh-CN" sz="2000">
                <a:solidFill>
                  <a:schemeClr val="dk1"/>
                </a:solidFill>
                <a:latin typeface="黑体" panose="02010609060101010101" charset="-122"/>
                <a:ea typeface="黑体" panose="02010609060101010101" charset="-122"/>
                <a:cs typeface="黑体" panose="02010609060101010101" charset="-122"/>
              </a:rPr>
              <a:t>）较多使用的词语和句子；</a:t>
            </a:r>
            <a:endParaRPr lang="en-US" altLang="zh-CN" sz="2000">
              <a:solidFill>
                <a:schemeClr val="dk1"/>
              </a:solidFill>
              <a:latin typeface="黑体" panose="02010609060101010101" charset="-122"/>
              <a:ea typeface="黑体" panose="02010609060101010101" charset="-122"/>
              <a:cs typeface="黑体" panose="02010609060101010101" charset="-122"/>
            </a:endParaRPr>
          </a:p>
          <a:p>
            <a:pPr>
              <a:lnSpc>
                <a:spcPct val="150000"/>
              </a:lnSpc>
              <a:spcAft>
                <a:spcPct val="63000"/>
              </a:spcAft>
            </a:pPr>
            <a:r>
              <a:rPr lang="zh-CN" altLang="zh-CN"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条件状语从句、让步状语从句和情态动词</a:t>
            </a:r>
            <a:r>
              <a:rPr lang="en-US" altLang="zh-CN"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 </a:t>
            </a:r>
            <a:r>
              <a:rPr lang="zh-CN" altLang="en-US"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名词性从句、定语从句、倒装句、</a:t>
            </a:r>
            <a:r>
              <a:rPr lang="en-US" altLang="zh-CN"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It </a:t>
            </a:r>
            <a:r>
              <a:rPr lang="zh-CN" altLang="en-US"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句式等</a:t>
            </a:r>
            <a:r>
              <a:rPr lang="zh-CN" altLang="en-US" sz="2000" b="1">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复杂长句与短句的交替使用</a:t>
            </a:r>
            <a:r>
              <a:rPr lang="zh-CN" altLang="en-US"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a:t>
            </a:r>
            <a:r>
              <a:rPr lang="zh-CN" altLang="en-US" sz="2000" b="1">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非谓语动词</a:t>
            </a:r>
            <a:r>
              <a:rPr lang="zh-CN" altLang="en-US"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rPr>
              <a:t>的运用。</a:t>
            </a:r>
            <a:endParaRPr lang="en-US" altLang="zh-CN" sz="2000">
              <a:gradFill>
                <a:gsLst>
                  <a:gs pos="50000">
                    <a:schemeClr val="accent4"/>
                  </a:gs>
                  <a:gs pos="0">
                    <a:schemeClr val="accent4">
                      <a:lumMod val="25000"/>
                      <a:lumOff val="75000"/>
                    </a:schemeClr>
                  </a:gs>
                  <a:gs pos="100000">
                    <a:schemeClr val="accent4">
                      <a:lumMod val="85000"/>
                    </a:schemeClr>
                  </a:gs>
                </a:gsLst>
                <a:lin ang="5400000" scaled="1"/>
              </a:gradFill>
              <a:latin typeface="黑体" panose="02010609060101010101" charset="-122"/>
              <a:ea typeface="黑体" panose="02010609060101010101" charset="-122"/>
              <a:cs typeface="黑体" panose="02010609060101010101" charset="-122"/>
            </a:endParaRPr>
          </a:p>
          <a:p>
            <a:pPr>
              <a:lnSpc>
                <a:spcPct val="150000"/>
              </a:lnSpc>
              <a:spcAft>
                <a:spcPct val="63000"/>
              </a:spcAft>
            </a:pPr>
            <a:r>
              <a:rPr lang="en-US" altLang="zh-CN" sz="2000">
                <a:solidFill>
                  <a:schemeClr val="dk1"/>
                </a:solidFill>
                <a:latin typeface="黑体" panose="02010609060101010101" charset="-122"/>
                <a:ea typeface="黑体" panose="02010609060101010101" charset="-122"/>
                <a:cs typeface="黑体" panose="02010609060101010101" charset="-122"/>
              </a:rPr>
              <a:t>(4)</a:t>
            </a:r>
            <a:r>
              <a:rPr lang="zh-CN" altLang="en-US" sz="2000">
                <a:solidFill>
                  <a:schemeClr val="dk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使用有举例、推理等含义的</a:t>
            </a:r>
            <a:r>
              <a:rPr lang="zh-CN" altLang="en-US" sz="2000" b="1">
                <a:solidFill>
                  <a:schemeClr val="dk1"/>
                </a:solidFill>
                <a:latin typeface="黑体" panose="02010609060101010101" charset="-122"/>
                <a:ea typeface="黑体" panose="02010609060101010101" charset="-122"/>
                <a:cs typeface="黑体" panose="02010609060101010101" charset="-122"/>
              </a:rPr>
              <a:t>连接词和过渡词</a:t>
            </a:r>
            <a:r>
              <a:rPr lang="zh-CN" altLang="en-US" sz="2000">
                <a:solidFill>
                  <a:schemeClr val="dk1"/>
                </a:solidFill>
                <a:latin typeface="黑体" panose="02010609060101010101" charset="-122"/>
                <a:ea typeface="黑体" panose="02010609060101010101" charset="-122"/>
                <a:cs typeface="黑体" panose="02010609060101010101" charset="-122"/>
              </a:rPr>
              <a:t>，常用的有：</a:t>
            </a:r>
            <a:r>
              <a:rPr lang="en-US" altLang="zh-CN" sz="2000">
                <a:solidFill>
                  <a:schemeClr val="dk1"/>
                </a:solidFill>
                <a:latin typeface="黑体" panose="02010609060101010101" charset="-122"/>
                <a:ea typeface="黑体" panose="02010609060101010101" charset="-122"/>
                <a:cs typeface="黑体" panose="02010609060101010101" charset="-122"/>
              </a:rPr>
              <a:t>for example(</a:t>
            </a:r>
            <a:r>
              <a:rPr lang="zh-CN" altLang="en-US" sz="2000">
                <a:solidFill>
                  <a:schemeClr val="dk1"/>
                </a:solidFill>
                <a:latin typeface="黑体" panose="02010609060101010101" charset="-122"/>
                <a:ea typeface="黑体" panose="02010609060101010101" charset="-122"/>
                <a:cs typeface="黑体" panose="02010609060101010101" charset="-122"/>
              </a:rPr>
              <a:t>例如</a:t>
            </a:r>
            <a:r>
              <a:rPr lang="en-US" altLang="zh-CN" sz="2000">
                <a:solidFill>
                  <a:schemeClr val="dk1"/>
                </a:solidFill>
                <a:latin typeface="黑体" panose="02010609060101010101" charset="-122"/>
                <a:ea typeface="黑体" panose="02010609060101010101" charset="-122"/>
                <a:cs typeface="黑体" panose="02010609060101010101" charset="-122"/>
              </a:rPr>
              <a:t>)</a:t>
            </a:r>
            <a:r>
              <a:rPr lang="zh-CN" altLang="en-US" sz="2000">
                <a:solidFill>
                  <a:schemeClr val="dk1"/>
                </a:solidFill>
                <a:latin typeface="黑体" panose="02010609060101010101" charset="-122"/>
                <a:ea typeface="黑体" panose="02010609060101010101" charset="-122"/>
                <a:cs typeface="黑体" panose="02010609060101010101" charset="-122"/>
              </a:rPr>
              <a:t>，</a:t>
            </a:r>
            <a:r>
              <a:rPr lang="en-US" altLang="zh-CN" sz="2000">
                <a:solidFill>
                  <a:schemeClr val="dk1"/>
                </a:solidFill>
                <a:latin typeface="黑体" panose="02010609060101010101" charset="-122"/>
                <a:ea typeface="黑体" panose="02010609060101010101" charset="-122"/>
                <a:cs typeface="黑体" panose="02010609060101010101" charset="-122"/>
              </a:rPr>
              <a:t>since(</a:t>
            </a:r>
            <a:r>
              <a:rPr lang="zh-CN" altLang="en-US" sz="2000">
                <a:solidFill>
                  <a:schemeClr val="dk1"/>
                </a:solidFill>
                <a:latin typeface="黑体" panose="02010609060101010101" charset="-122"/>
                <a:ea typeface="黑体" panose="02010609060101010101" charset="-122"/>
                <a:cs typeface="黑体" panose="02010609060101010101" charset="-122"/>
              </a:rPr>
              <a:t>既然</a:t>
            </a:r>
            <a:r>
              <a:rPr lang="en-US" altLang="zh-CN" sz="2000">
                <a:solidFill>
                  <a:schemeClr val="dk1"/>
                </a:solidFill>
                <a:latin typeface="黑体" panose="02010609060101010101" charset="-122"/>
                <a:ea typeface="黑体" panose="02010609060101010101" charset="-122"/>
                <a:cs typeface="黑体" panose="02010609060101010101" charset="-122"/>
              </a:rPr>
              <a:t>), now that(</a:t>
            </a:r>
            <a:r>
              <a:rPr lang="zh-CN" altLang="en-US" sz="2000">
                <a:solidFill>
                  <a:schemeClr val="dk1"/>
                </a:solidFill>
                <a:latin typeface="黑体" panose="02010609060101010101" charset="-122"/>
                <a:ea typeface="黑体" panose="02010609060101010101" charset="-122"/>
                <a:cs typeface="黑体" panose="02010609060101010101" charset="-122"/>
              </a:rPr>
              <a:t>既然</a:t>
            </a:r>
            <a:r>
              <a:rPr lang="en-US" altLang="zh-CN" sz="2000">
                <a:solidFill>
                  <a:schemeClr val="dk1"/>
                </a:solidFill>
                <a:latin typeface="黑体" panose="02010609060101010101" charset="-122"/>
                <a:ea typeface="黑体" panose="02010609060101010101" charset="-122"/>
                <a:cs typeface="黑体" panose="02010609060101010101" charset="-122"/>
              </a:rPr>
              <a:t>), therefore(</a:t>
            </a:r>
            <a:r>
              <a:rPr lang="zh-CN" altLang="en-US" sz="2000">
                <a:solidFill>
                  <a:schemeClr val="dk1"/>
                </a:solidFill>
                <a:latin typeface="黑体" panose="02010609060101010101" charset="-122"/>
                <a:ea typeface="黑体" panose="02010609060101010101" charset="-122"/>
                <a:cs typeface="黑体" panose="02010609060101010101" charset="-122"/>
              </a:rPr>
              <a:t>因此</a:t>
            </a:r>
            <a:r>
              <a:rPr lang="en-US" altLang="zh-CN" sz="2000">
                <a:solidFill>
                  <a:schemeClr val="dk1"/>
                </a:solidFill>
                <a:latin typeface="黑体" panose="02010609060101010101" charset="-122"/>
                <a:ea typeface="黑体" panose="02010609060101010101" charset="-122"/>
                <a:cs typeface="黑体" panose="02010609060101010101" charset="-122"/>
              </a:rPr>
              <a:t>), however(</a:t>
            </a:r>
            <a:r>
              <a:rPr lang="zh-CN" altLang="en-US" sz="2000">
                <a:solidFill>
                  <a:schemeClr val="dk1"/>
                </a:solidFill>
                <a:latin typeface="黑体" panose="02010609060101010101" charset="-122"/>
                <a:ea typeface="黑体" panose="02010609060101010101" charset="-122"/>
                <a:cs typeface="黑体" panose="02010609060101010101" charset="-122"/>
              </a:rPr>
              <a:t>然而</a:t>
            </a:r>
            <a:r>
              <a:rPr lang="en-US" altLang="zh-CN" sz="2000">
                <a:solidFill>
                  <a:schemeClr val="dk1"/>
                </a:solidFill>
                <a:latin typeface="黑体" panose="02010609060101010101" charset="-122"/>
                <a:ea typeface="黑体" panose="02010609060101010101" charset="-122"/>
                <a:cs typeface="黑体" panose="02010609060101010101" charset="-122"/>
              </a:rPr>
              <a:t>), in that case(</a:t>
            </a:r>
            <a:r>
              <a:rPr lang="zh-CN" altLang="en-US" sz="2000">
                <a:solidFill>
                  <a:schemeClr val="dk1"/>
                </a:solidFill>
                <a:latin typeface="黑体" panose="02010609060101010101" charset="-122"/>
                <a:ea typeface="黑体" panose="02010609060101010101" charset="-122"/>
                <a:cs typeface="黑体" panose="02010609060101010101" charset="-122"/>
              </a:rPr>
              <a:t>在那种情况下</a:t>
            </a:r>
            <a:r>
              <a:rPr lang="en-US" altLang="zh-CN" sz="2000">
                <a:solidFill>
                  <a:schemeClr val="dk1"/>
                </a:solidFill>
                <a:latin typeface="黑体" panose="02010609060101010101" charset="-122"/>
                <a:ea typeface="黑体" panose="02010609060101010101" charset="-122"/>
                <a:cs typeface="黑体" panose="02010609060101010101" charset="-122"/>
              </a:rPr>
              <a:t>)however, moreover, in contrast, therefore, in my opinion</a:t>
            </a:r>
            <a:r>
              <a:rPr lang="zh-CN" altLang="en-US" sz="2000">
                <a:solidFill>
                  <a:schemeClr val="dk1"/>
                </a:solidFill>
                <a:latin typeface="黑体" panose="02010609060101010101" charset="-122"/>
                <a:ea typeface="黑体" panose="02010609060101010101" charset="-122"/>
                <a:cs typeface="黑体" panose="02010609060101010101" charset="-122"/>
              </a:rPr>
              <a:t>等</a:t>
            </a:r>
            <a:r>
              <a:rPr lang="zh-CN" sz="2000">
                <a:solidFill>
                  <a:schemeClr val="dk1"/>
                </a:solidFill>
                <a:latin typeface="黑体" panose="02010609060101010101" charset="-122"/>
                <a:ea typeface="黑体" panose="02010609060101010101" charset="-122"/>
                <a:cs typeface="黑体" panose="02010609060101010101" charset="-122"/>
              </a:rPr>
              <a:t>。</a:t>
            </a:r>
            <a:endParaRPr lang="en-US" altLang="zh-CN" sz="2000">
              <a:solidFill>
                <a:schemeClr val="dk1"/>
              </a:solidFill>
              <a:latin typeface="黑体" panose="02010609060101010101" charset="-122"/>
              <a:ea typeface="黑体" panose="02010609060101010101" charset="-122"/>
              <a:cs typeface="黑体" panose="02010609060101010101" charset="-122"/>
            </a:endParaRPr>
          </a:p>
          <a:p>
            <a:pPr>
              <a:spcBef>
                <a:spcPct val="42000"/>
              </a:spcBef>
              <a:spcAft>
                <a:spcPct val="63000"/>
              </a:spcAft>
            </a:pPr>
            <a:endParaRPr lang="en-US" altLang="zh-CN" sz="2000">
              <a:solidFill>
                <a:schemeClr val="dk1"/>
              </a:solidFill>
              <a:latin typeface="黑体" panose="02010609060101010101" charset="-122"/>
              <a:ea typeface="黑体" panose="02010609060101010101" charset="-122"/>
              <a:cs typeface="黑体" panose="02010609060101010101"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 calcmode="lin" valueType="num">
                                      <p:cBhvr additive="base">
                                        <p:cTn id="2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p:nvPr userDrawn="1">
            <p:custDataLst>
              <p:tags r:id="rId1"/>
            </p:custDataLst>
          </p:nvPr>
        </p:nvPicPr>
        <p:blipFill>
          <a:blip r:embed="rId2" r:link="rId3" cstate="email"/>
          <a:stretch>
            <a:fillRect/>
          </a:stretch>
        </p:blipFill>
        <p:spPr>
          <a:xfrm>
            <a:off x="0" y="5699439"/>
            <a:ext cx="720090" cy="1158561"/>
          </a:xfrm>
          <a:prstGeom prst="rect">
            <a:avLst/>
          </a:prstGeom>
        </p:spPr>
      </p:pic>
      <p:sp>
        <p:nvSpPr>
          <p:cNvPr id="2" name="标题 1"/>
          <p:cNvSpPr>
            <a:spLocks noGrp="1"/>
          </p:cNvSpPr>
          <p:nvPr>
            <p:custDataLst>
              <p:tags r:id="rId4"/>
            </p:custDataLst>
          </p:nvPr>
        </p:nvSpPr>
        <p:spPr>
          <a:xfrm>
            <a:off x="609600" y="762000"/>
            <a:ext cx="3429000" cy="548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j-lt"/>
                <a:ea typeface="+mj-ea"/>
                <a:cs typeface="+mj-cs"/>
              </a:defRPr>
            </a:lvl1pPr>
          </a:lstStyle>
          <a:p>
            <a:r>
              <a:rPr lang="zh-CN" altLang="en-US" sz="3300" b="1">
                <a:solidFill>
                  <a:schemeClr val="accent1"/>
                </a:solidFill>
                <a:latin typeface="汉仪乐喵体W" charset="0"/>
                <a:ea typeface="汉仪乐喵体W" charset="0"/>
              </a:rPr>
              <a:t>写作要求</a:t>
            </a:r>
            <a:endParaRPr lang="zh-CN" altLang="en-US" sz="3300" b="1">
              <a:solidFill>
                <a:schemeClr val="accent1"/>
              </a:solidFill>
              <a:latin typeface="汉仪乐喵体W" charset="0"/>
              <a:ea typeface="汉仪乐喵体W" charset="0"/>
            </a:endParaRPr>
          </a:p>
        </p:txBody>
      </p:sp>
      <p:sp>
        <p:nvSpPr>
          <p:cNvPr id="4" name="文本占位符 3"/>
          <p:cNvSpPr>
            <a:spLocks noGrp="1"/>
          </p:cNvSpPr>
          <p:nvPr>
            <p:custDataLst>
              <p:tags r:id="rId5"/>
            </p:custDataLst>
          </p:nvPr>
        </p:nvSpPr>
        <p:spPr>
          <a:xfrm>
            <a:off x="2760980" y="782955"/>
            <a:ext cx="8415020" cy="5465445"/>
          </a:xfrm>
          <a:prstGeom prst="rect">
            <a:avLst/>
          </a:prstGeom>
          <a:noFill/>
        </p:spPr>
        <p:txBody>
          <a:bodyPr vert="horz" wrap="square" lIns="0" tIns="0" rIns="0" bIns="0" rtlCol="0" anchor="t">
            <a:normAutofit fontScale="7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42000"/>
              </a:spcBef>
              <a:spcAft>
                <a:spcPct val="42000"/>
              </a:spcAft>
            </a:pPr>
            <a:r>
              <a:rPr lang="zh-CN" altLang="en-US"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r>
              <a:rPr lang="en-US" altLang="zh-CN"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1</a:t>
            </a:r>
            <a:r>
              <a:rPr lang="zh-CN" altLang="en-US"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r>
              <a:rPr lang="zh-CN" altLang="en-US" sz="3335" b="1">
                <a:gradFill>
                  <a:gsLst>
                    <a:gs pos="50000">
                      <a:schemeClr val="accent3"/>
                    </a:gs>
                    <a:gs pos="0">
                      <a:schemeClr val="accent3">
                        <a:lumMod val="25000"/>
                        <a:lumOff val="75000"/>
                      </a:schemeClr>
                    </a:gs>
                    <a:gs pos="100000">
                      <a:schemeClr val="accent3">
                        <a:lumMod val="85000"/>
                      </a:schemeClr>
                    </a:gs>
                  </a:gsLst>
                  <a:lin ang="5400000" scaled="1"/>
                </a:gra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明确观点</a:t>
            </a:r>
            <a:r>
              <a:rPr lang="zh-CN" altLang="en-US"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r>
              <a:rPr lang="zh-CN" altLang="en-US" sz="3335">
                <a:solidFill>
                  <a:schemeClr val="dk1"/>
                </a:solidFill>
                <a:latin typeface="幼圆" panose="02010509060101010101" pitchFamily="49" charset="-122"/>
                <a:ea typeface="幼圆" panose="02010509060101010101" pitchFamily="49" charset="-122"/>
                <a:cs typeface="幼圆" panose="02010509060101010101" pitchFamily="49" charset="-122"/>
              </a:rPr>
              <a:t>通常在第一段提出，用词的贴切与得体，注重词汇精准积累，自然表达要点；</a:t>
            </a:r>
            <a:endParaRPr lang="en-US" altLang="zh-CN" sz="3335">
              <a:solidFill>
                <a:schemeClr val="dk1"/>
              </a:solidFill>
              <a:latin typeface="幼圆" panose="02010509060101010101" pitchFamily="49" charset="-122"/>
              <a:ea typeface="幼圆" panose="02010509060101010101" pitchFamily="49" charset="-122"/>
              <a:cs typeface="幼圆" panose="02010509060101010101" pitchFamily="49" charset="-122"/>
            </a:endParaRPr>
          </a:p>
          <a:p>
            <a:pPr>
              <a:spcAft>
                <a:spcPct val="63000"/>
              </a:spcAft>
            </a:pPr>
            <a:endParaRPr lang="en-US" altLang="zh-CN">
              <a:solidFill>
                <a:schemeClr val="dk1"/>
              </a:solidFill>
              <a:latin typeface="幼圆" panose="02010509060101010101" pitchFamily="49" charset="-122"/>
              <a:ea typeface="幼圆" panose="02010509060101010101" pitchFamily="49" charset="-122"/>
              <a:cs typeface="幼圆" panose="02010509060101010101" pitchFamily="49" charset="-122"/>
            </a:endParaRPr>
          </a:p>
          <a:p>
            <a:pPr algn="l">
              <a:spcBef>
                <a:spcPct val="42000"/>
              </a:spcBef>
              <a:spcAft>
                <a:spcPct val="42000"/>
              </a:spcAft>
              <a:buClrTx/>
              <a:buSzTx/>
            </a:pPr>
            <a:r>
              <a:rPr lang="zh-CN" altLang="en-US"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（2）</a:t>
            </a:r>
            <a:r>
              <a:rPr lang="zh-CN" altLang="en-US" sz="3335" b="1">
                <a:gradFill>
                  <a:gsLst>
                    <a:gs pos="50000">
                      <a:schemeClr val="accent3"/>
                    </a:gs>
                    <a:gs pos="0">
                      <a:schemeClr val="accent3">
                        <a:lumMod val="25000"/>
                        <a:lumOff val="75000"/>
                      </a:schemeClr>
                    </a:gs>
                    <a:gs pos="100000">
                      <a:schemeClr val="accent3">
                        <a:lumMod val="85000"/>
                      </a:schemeClr>
                    </a:gs>
                  </a:gsLst>
                  <a:lin ang="5400000" scaled="1"/>
                </a:gra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观点阐述要充分</a:t>
            </a:r>
            <a:r>
              <a:rPr lang="zh-CN" altLang="en-US"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endParaRPr lang="zh-CN" altLang="en-US"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endParaRPr>
          </a:p>
          <a:p>
            <a:pPr>
              <a:lnSpc>
                <a:spcPct val="150000"/>
              </a:lnSpc>
              <a:spcAft>
                <a:spcPct val="63000"/>
              </a:spcAft>
            </a:pPr>
            <a:r>
              <a:rPr lang="zh-CN"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展示数据</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 (listing data)</a:t>
            </a:r>
            <a:r>
              <a:rPr lang="zh-CN" altLang="en-US" sz="2570" b="1" i="1">
                <a:solidFill>
                  <a:schemeClr val="dk1"/>
                </a:solidFill>
                <a:latin typeface="幼圆" panose="02010509060101010101" pitchFamily="49" charset="-122"/>
                <a:ea typeface="幼圆" panose="02010509060101010101" pitchFamily="49" charset="-122"/>
                <a:cs typeface="幼圆" panose="02010509060101010101" pitchFamily="49" charset="-122"/>
              </a:rPr>
              <a:t>、提供事例</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 (giving examples)</a:t>
            </a:r>
            <a:r>
              <a:rPr lang="zh-CN" altLang="en-US" sz="2570" b="1" i="1">
                <a:solidFill>
                  <a:schemeClr val="dk1"/>
                </a:solidFill>
                <a:latin typeface="幼圆" panose="02010509060101010101" pitchFamily="49" charset="-122"/>
                <a:ea typeface="幼圆" panose="02010509060101010101" pitchFamily="49" charset="-122"/>
                <a:cs typeface="幼圆" panose="02010509060101010101" pitchFamily="49" charset="-122"/>
              </a:rPr>
              <a:t>、借助常识</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 (applying common sense)</a:t>
            </a:r>
            <a:r>
              <a:rPr lang="zh-CN" altLang="en-US" sz="2570" b="1" i="1">
                <a:solidFill>
                  <a:schemeClr val="dk1"/>
                </a:solidFill>
                <a:latin typeface="幼圆" panose="02010509060101010101" pitchFamily="49" charset="-122"/>
                <a:ea typeface="幼圆" panose="02010509060101010101" pitchFamily="49" charset="-122"/>
                <a:cs typeface="幼圆" panose="02010509060101010101" pitchFamily="49" charset="-122"/>
              </a:rPr>
              <a:t>、利用亲身经历等</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(utilizing first-hand experience)</a:t>
            </a:r>
            <a:r>
              <a:rPr lang="zh-CN" altLang="en-US" sz="2570" b="1" i="1">
                <a:solidFill>
                  <a:schemeClr val="dk1"/>
                </a:solidFill>
                <a:latin typeface="幼圆" panose="02010509060101010101" pitchFamily="49" charset="-122"/>
                <a:ea typeface="幼圆" panose="02010509060101010101" pitchFamily="49" charset="-122"/>
                <a:cs typeface="幼圆" panose="02010509060101010101" pitchFamily="49" charset="-122"/>
              </a:rPr>
              <a:t>、做对比</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 (making comparisons)</a:t>
            </a:r>
            <a:r>
              <a:rPr lang="zh-CN" altLang="en-US" sz="2570" b="1" i="1">
                <a:solidFill>
                  <a:schemeClr val="dk1"/>
                </a:solidFill>
                <a:latin typeface="幼圆" panose="02010509060101010101" pitchFamily="49" charset="-122"/>
                <a:ea typeface="幼圆" panose="02010509060101010101" pitchFamily="49" charset="-122"/>
                <a:cs typeface="幼圆" panose="02010509060101010101" pitchFamily="49" charset="-122"/>
              </a:rPr>
              <a:t>、引用</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 (citing sources)</a:t>
            </a:r>
            <a:r>
              <a:rPr lang="zh-CN" altLang="en-US" sz="2570" b="1" i="1">
                <a:solidFill>
                  <a:schemeClr val="dk1"/>
                </a:solidFill>
                <a:latin typeface="幼圆" panose="02010509060101010101" pitchFamily="49" charset="-122"/>
                <a:ea typeface="幼圆" panose="02010509060101010101" pitchFamily="49" charset="-122"/>
                <a:cs typeface="幼圆" panose="02010509060101010101" pitchFamily="49" charset="-122"/>
              </a:rPr>
              <a:t>、制作图表</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 (making graphs)</a:t>
            </a:r>
            <a:r>
              <a:rPr lang="zh-CN" altLang="en-US" sz="2570" b="1" i="1">
                <a:solidFill>
                  <a:schemeClr val="dk1"/>
                </a:solidFill>
                <a:latin typeface="幼圆" panose="02010509060101010101" pitchFamily="49" charset="-122"/>
                <a:ea typeface="幼圆" panose="02010509060101010101" pitchFamily="49" charset="-122"/>
                <a:cs typeface="幼圆" panose="02010509060101010101" pitchFamily="49" charset="-122"/>
              </a:rPr>
              <a:t>、给出解释</a:t>
            </a:r>
            <a:r>
              <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rPr>
              <a:t> (providing explanations)</a:t>
            </a:r>
            <a:endParaRPr lang="en-US" altLang="zh-CN" sz="2570" b="1" i="1">
              <a:solidFill>
                <a:schemeClr val="dk1"/>
              </a:solidFill>
              <a:latin typeface="幼圆" panose="02010509060101010101" pitchFamily="49" charset="-122"/>
              <a:ea typeface="幼圆" panose="02010509060101010101" pitchFamily="49" charset="-122"/>
              <a:cs typeface="幼圆" panose="02010509060101010101" pitchFamily="49" charset="-122"/>
            </a:endParaRPr>
          </a:p>
          <a:p>
            <a:pPr>
              <a:spcBef>
                <a:spcPct val="42000"/>
              </a:spcBef>
              <a:spcAft>
                <a:spcPct val="42000"/>
              </a:spcAft>
            </a:pPr>
            <a:r>
              <a:rPr lang="zh-CN" altLang="zh-CN"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r>
              <a:rPr lang="en-US" altLang="zh-CN"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3</a:t>
            </a:r>
            <a:r>
              <a:rPr lang="zh-CN" altLang="zh-CN"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r>
              <a:rPr lang="zh-CN" altLang="zh-CN" sz="3335" b="1">
                <a:gradFill>
                  <a:gsLst>
                    <a:gs pos="50000">
                      <a:schemeClr val="accent3"/>
                    </a:gs>
                    <a:gs pos="0">
                      <a:schemeClr val="accent3">
                        <a:lumMod val="25000"/>
                        <a:lumOff val="75000"/>
                      </a:schemeClr>
                    </a:gs>
                    <a:gs pos="100000">
                      <a:schemeClr val="accent3">
                        <a:lumMod val="85000"/>
                      </a:schemeClr>
                    </a:gs>
                  </a:gsLst>
                  <a:lin ang="5400000" scaled="1"/>
                </a:gra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层次应清楚</a:t>
            </a:r>
            <a:r>
              <a:rPr lang="zh-CN" altLang="zh-CN"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r>
              <a:rPr lang="zh-CN" altLang="zh-CN" sz="3335">
                <a:solidFill>
                  <a:schemeClr val="dk1"/>
                </a:solidFill>
                <a:latin typeface="幼圆" panose="02010509060101010101" pitchFamily="49" charset="-122"/>
                <a:ea typeface="幼圆" panose="02010509060101010101" pitchFamily="49" charset="-122"/>
                <a:cs typeface="幼圆" panose="02010509060101010101" pitchFamily="49" charset="-122"/>
              </a:rPr>
              <a:t>观点陈述层次要清晰，使读者一目了然；</a:t>
            </a:r>
            <a:endParaRPr lang="en-US" altLang="zh-CN" sz="3335">
              <a:solidFill>
                <a:schemeClr val="dk1"/>
              </a:solidFill>
              <a:latin typeface="幼圆" panose="02010509060101010101" pitchFamily="49" charset="-122"/>
              <a:ea typeface="幼圆" panose="02010509060101010101" pitchFamily="49" charset="-122"/>
              <a:cs typeface="幼圆" panose="02010509060101010101" pitchFamily="49" charset="-122"/>
            </a:endParaRPr>
          </a:p>
          <a:p>
            <a:pPr>
              <a:spcBef>
                <a:spcPct val="42000"/>
              </a:spcBef>
              <a:spcAft>
                <a:spcPct val="42000"/>
              </a:spcAft>
            </a:pPr>
            <a:r>
              <a:rPr lang="zh-CN" altLang="zh-CN" sz="3335">
                <a:solidFill>
                  <a:schemeClr val="dk1"/>
                </a:solidFill>
                <a:latin typeface="幼圆" panose="02010509060101010101" pitchFamily="49" charset="-122"/>
                <a:ea typeface="幼圆" panose="02010509060101010101" pitchFamily="49" charset="-122"/>
                <a:cs typeface="幼圆" panose="02010509060101010101" pitchFamily="49" charset="-122"/>
              </a:rPr>
              <a:t>（</a:t>
            </a:r>
            <a:r>
              <a:rPr lang="en-US" altLang="zh-CN" sz="3335">
                <a:solidFill>
                  <a:schemeClr val="dk1"/>
                </a:solidFill>
                <a:latin typeface="幼圆" panose="02010509060101010101" pitchFamily="49" charset="-122"/>
                <a:ea typeface="幼圆" panose="02010509060101010101" pitchFamily="49" charset="-122"/>
                <a:cs typeface="幼圆" panose="02010509060101010101" pitchFamily="49" charset="-122"/>
              </a:rPr>
              <a:t>4</a:t>
            </a:r>
            <a:r>
              <a:rPr lang="zh-CN" altLang="zh-CN" sz="3335">
                <a:solidFill>
                  <a:schemeClr val="dk1"/>
                </a:solidFill>
                <a:latin typeface="幼圆" panose="02010509060101010101" pitchFamily="49" charset="-122"/>
                <a:ea typeface="幼圆" panose="02010509060101010101" pitchFamily="49" charset="-122"/>
                <a:cs typeface="幼圆" panose="02010509060101010101" pitchFamily="49" charset="-122"/>
              </a:rPr>
              <a:t>）</a:t>
            </a:r>
            <a:r>
              <a:rPr lang="zh-CN" altLang="zh-CN" sz="3335" b="1">
                <a:gradFill>
                  <a:gsLst>
                    <a:gs pos="50000">
                      <a:schemeClr val="accent3"/>
                    </a:gs>
                    <a:gs pos="0">
                      <a:schemeClr val="accent3">
                        <a:lumMod val="25000"/>
                        <a:lumOff val="75000"/>
                      </a:schemeClr>
                    </a:gs>
                    <a:gs pos="100000">
                      <a:schemeClr val="accent3">
                        <a:lumMod val="85000"/>
                      </a:schemeClr>
                    </a:gs>
                  </a:gsLst>
                  <a:lin ang="5400000" scaled="1"/>
                </a:gra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要点全覆盖</a:t>
            </a:r>
            <a:r>
              <a:rPr lang="zh-CN" altLang="zh-CN" sz="3335">
                <a:solidFill>
                  <a:schemeClr val="dk1"/>
                </a:solidFill>
                <a:effectLst>
                  <a:outerShdw blurRad="38100" dist="19050" dir="2700000" algn="tl" rotWithShape="0">
                    <a:schemeClr val="dk1">
                      <a:alpha val="40000"/>
                    </a:schemeClr>
                  </a:outerShdw>
                </a:effectLst>
                <a:latin typeface="幼圆" panose="02010509060101010101" pitchFamily="49" charset="-122"/>
                <a:ea typeface="幼圆" panose="02010509060101010101" pitchFamily="49" charset="-122"/>
                <a:cs typeface="幼圆" panose="02010509060101010101" pitchFamily="49" charset="-122"/>
              </a:rPr>
              <a:t>，</a:t>
            </a:r>
            <a:r>
              <a:rPr lang="zh-CN" altLang="en-US" sz="3335">
                <a:solidFill>
                  <a:schemeClr val="dk1"/>
                </a:solidFill>
                <a:latin typeface="幼圆" panose="02010509060101010101" pitchFamily="49" charset="-122"/>
                <a:ea typeface="幼圆" panose="02010509060101010101" pitchFamily="49" charset="-122"/>
                <a:cs typeface="幼圆" panose="02010509060101010101" pitchFamily="49" charset="-122"/>
              </a:rPr>
              <a:t>在第三段结尾需要重申自己的观点。</a:t>
            </a:r>
            <a:endParaRPr lang="zh-CN" altLang="en-US" sz="3335">
              <a:solidFill>
                <a:schemeClr val="dk1"/>
              </a:solidFill>
              <a:latin typeface="幼圆" panose="02010509060101010101" pitchFamily="49" charset="-122"/>
              <a:ea typeface="幼圆" panose="02010509060101010101" pitchFamily="49" charset="-122"/>
              <a:cs typeface="幼圆" panose="02010509060101010101" pitchFamily="49"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strips(downLeft)">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strips(downLeft)">
                                      <p:cBhvr>
                                        <p:cTn id="21" dur="500"/>
                                        <p:tgtEl>
                                          <p:spTgt spid="4">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strips(downLeft)">
                                      <p:cBhvr>
                                        <p:cTn id="2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a:xfrm>
            <a:off x="1016000" y="3196590"/>
            <a:ext cx="6482715" cy="2068830"/>
          </a:xfrm>
        </p:spPr>
        <p:txBody>
          <a:bodyPr>
            <a:normAutofit fontScale="90000"/>
          </a:bodyPr>
          <a:p>
            <a:r>
              <a:rPr lang="en-US" altLang="zh-CN" b="1"/>
              <a:t>Analyse the Question</a:t>
            </a:r>
            <a:br>
              <a:rPr lang="en-US" altLang="zh-CN" b="1"/>
            </a:br>
            <a:r>
              <a:rPr lang="en-US" altLang="zh-CN" b="1"/>
              <a:t>&amp;</a:t>
            </a:r>
            <a:br>
              <a:rPr lang="en-US" altLang="zh-CN" b="1"/>
            </a:br>
            <a:r>
              <a:rPr lang="en-US" altLang="zh-CN" b="1"/>
              <a:t>Make an Outline</a:t>
            </a:r>
            <a:endParaRPr lang="en-US" altLang="zh-CN" b="1"/>
          </a:p>
        </p:txBody>
      </p:sp>
      <p:sp>
        <p:nvSpPr>
          <p:cNvPr id="3" name="节编号 3"/>
          <p:cNvSpPr>
            <a:spLocks noGrp="1"/>
          </p:cNvSpPr>
          <p:nvPr>
            <p:ph type="body" sz="quarter" idx="16386"/>
            <p:custDataLst>
              <p:tags r:id="rId2"/>
            </p:custDataLst>
          </p:nvPr>
        </p:nvSpPr>
        <p:spPr/>
        <p:txBody>
          <a:bodyPr/>
          <a:p>
            <a:r>
              <a:rPr lang="en-US" altLang="en-US"/>
              <a:t>01</a:t>
            </a:r>
            <a:endParaRPr lang="en-US"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t>金丽衢十二校</a:t>
            </a:r>
            <a:r>
              <a:rPr lang="en-US" altLang="zh-CN"/>
              <a:t>2025</a:t>
            </a:r>
            <a:r>
              <a:rPr lang="zh-CN" altLang="en-US"/>
              <a:t>学年高三第二次联考</a:t>
            </a:r>
            <a:r>
              <a:rPr lang="en-US" altLang="zh-CN"/>
              <a:t> </a:t>
            </a:r>
            <a:r>
              <a:rPr lang="zh-CN" altLang="en-US"/>
              <a:t>应用文写作</a:t>
            </a:r>
            <a:endParaRPr lang="zh-CN" altLang="en-US"/>
          </a:p>
        </p:txBody>
      </p:sp>
      <p:sp>
        <p:nvSpPr>
          <p:cNvPr id="3" name="内容占位符 2"/>
          <p:cNvSpPr>
            <a:spLocks noGrp="1"/>
          </p:cNvSpPr>
          <p:nvPr>
            <p:ph idx="1"/>
            <p:custDataLst>
              <p:tags r:id="rId2"/>
            </p:custDataLst>
          </p:nvPr>
        </p:nvSpPr>
        <p:spPr/>
        <p:txBody>
          <a:bodyPr/>
          <a:p>
            <a:pPr marL="0" indent="0">
              <a:buNone/>
            </a:pPr>
            <a:r>
              <a:rPr lang="zh-CN" altLang="en-US" sz="2800"/>
              <a:t>你校英文报最近开设专栏讨论在数字化时代如何看待碎片化阅读。请以</a:t>
            </a:r>
            <a:r>
              <a:rPr lang="en-US" altLang="zh-CN" sz="2800"/>
              <a:t>My Views on Fragmented Reading</a:t>
            </a:r>
            <a:r>
              <a:rPr lang="zh-CN" altLang="en-US" sz="2800"/>
              <a:t>为题投稿，谈谈你的理解和看法。内容包括：</a:t>
            </a:r>
            <a:endParaRPr lang="zh-CN" altLang="en-US" sz="2800"/>
          </a:p>
          <a:p>
            <a:pPr marL="0" indent="0">
              <a:buNone/>
            </a:pPr>
            <a:r>
              <a:rPr lang="en-US" altLang="zh-CN" sz="2800"/>
              <a:t>1. </a:t>
            </a:r>
            <a:r>
              <a:rPr lang="zh-CN" altLang="en-US" sz="2800"/>
              <a:t>对碎片化阅读的理解；</a:t>
            </a:r>
            <a:endParaRPr lang="zh-CN" altLang="en-US" sz="2800"/>
          </a:p>
          <a:p>
            <a:pPr marL="0" indent="0">
              <a:buNone/>
            </a:pPr>
            <a:r>
              <a:rPr lang="en-US" altLang="zh-CN" sz="2800"/>
              <a:t>2.</a:t>
            </a:r>
            <a:r>
              <a:rPr lang="zh-CN" altLang="en-US" sz="2800"/>
              <a:t>简述利弊并表明你的态度。</a:t>
            </a:r>
            <a:endParaRPr lang="zh-CN" altLang="en-US" sz="2800"/>
          </a:p>
          <a:p>
            <a:pPr marL="0" indent="0">
              <a:buNone/>
            </a:pPr>
            <a:r>
              <a:rPr lang="zh-CN" altLang="en-US" sz="2800"/>
              <a:t>注意：</a:t>
            </a:r>
            <a:r>
              <a:rPr lang="en-US" altLang="zh-CN" sz="2800"/>
              <a:t>1. </a:t>
            </a:r>
            <a:r>
              <a:rPr lang="zh-CN" altLang="en-US" sz="2800"/>
              <a:t>词数</a:t>
            </a:r>
            <a:r>
              <a:rPr lang="en-US" altLang="zh-CN" sz="2800"/>
              <a:t>80</a:t>
            </a:r>
            <a:r>
              <a:rPr lang="zh-CN" altLang="en-US" sz="2800"/>
              <a:t>左右；</a:t>
            </a:r>
            <a:r>
              <a:rPr lang="en-US" altLang="zh-CN" sz="2800"/>
              <a:t>2. </a:t>
            </a:r>
            <a:r>
              <a:rPr lang="zh-CN" altLang="en-US" sz="2800"/>
              <a:t>请在答题卡的相应位置作答。</a:t>
            </a:r>
            <a:endParaRPr lang="zh-CN" altLang="en-US" sz="2800"/>
          </a:p>
          <a:p>
            <a:pPr marL="0" indent="0">
              <a:buNone/>
            </a:pPr>
            <a:endParaRPr lang="en-US" altLang="zh-CN" sz="280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pPr algn="l">
              <a:lnSpc>
                <a:spcPct val="111000"/>
              </a:lnSpc>
            </a:pPr>
            <a:r>
              <a:rPr lang="zh-CN" altLang="en-US"/>
              <a:t>审题与立意</a:t>
            </a:r>
            <a:endParaRPr lang="zh-CN" altLang="en-US"/>
          </a:p>
        </p:txBody>
      </p:sp>
      <p:pic>
        <p:nvPicPr>
          <p:cNvPr id="3" name="内容占位符 2" descr="261c98dc-25af-11f1-a227-c6abdbab734a"/>
          <p:cNvPicPr>
            <a:picLocks noChangeAspect="1"/>
          </p:cNvPicPr>
          <p:nvPr>
            <p:ph idx="16392"/>
            <p:custDataLst>
              <p:tags r:id="rId2"/>
            </p:custDataLst>
          </p:nvPr>
        </p:nvPicPr>
        <p:blipFill>
          <a:blip r:embed="rId3"/>
          <a:srcRect t="391" b="391"/>
          <a:stretch>
            <a:fillRect/>
          </a:stretch>
        </p:blipFill>
        <p:spPr>
          <a:xfrm>
            <a:off x="609600" y="4759960"/>
            <a:ext cx="10972800" cy="19177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93"/>
            <p:custDataLst>
              <p:tags r:id="rId4"/>
            </p:custDataLst>
          </p:nvPr>
        </p:nvSpPr>
        <p:spPr>
          <a:xfrm>
            <a:off x="609600" y="1364615"/>
            <a:ext cx="76835" cy="2933065"/>
          </a:xfrm>
        </p:spPr>
        <p:txBody>
          <a:bodyPr/>
          <a:p>
            <a:r>
              <a:rPr lang="zh-CN" altLang="en-US"/>
              <a:t> </a:t>
            </a:r>
            <a:endParaRPr lang="zh-CN" altLang="en-US"/>
          </a:p>
        </p:txBody>
      </p:sp>
      <p:sp>
        <p:nvSpPr>
          <p:cNvPr id="7" name="装饰  5"/>
          <p:cNvSpPr>
            <a:spLocks noGrp="1"/>
          </p:cNvSpPr>
          <p:nvPr>
            <p:ph type="body" idx="16394"/>
            <p:custDataLst>
              <p:tags r:id="rId5"/>
            </p:custDataLst>
          </p:nvPr>
        </p:nvSpPr>
        <p:spPr>
          <a:xfrm>
            <a:off x="6160135" y="1311910"/>
            <a:ext cx="76200" cy="2933065"/>
          </a:xfrm>
        </p:spPr>
        <p:txBody>
          <a:bodyPr/>
          <a:p>
            <a:r>
              <a:rPr lang="zh-CN" altLang="en-US"/>
              <a:t> </a:t>
            </a:r>
            <a:endParaRPr lang="zh-CN" altLang="en-US"/>
          </a:p>
        </p:txBody>
      </p:sp>
      <p:sp>
        <p:nvSpPr>
          <p:cNvPr id="15" name="文本框 14"/>
          <p:cNvSpPr txBox="1"/>
          <p:nvPr/>
        </p:nvSpPr>
        <p:spPr>
          <a:xfrm>
            <a:off x="1403985" y="1475740"/>
            <a:ext cx="4361180" cy="2537460"/>
          </a:xfrm>
          <a:prstGeom prst="rect">
            <a:avLst/>
          </a:prstGeom>
          <a:noFill/>
        </p:spPr>
        <p:txBody>
          <a:bodyPr wrap="square" rtlCol="0">
            <a:noAutofit/>
          </a:bodyPr>
          <a:p>
            <a:r>
              <a:rPr lang="zh-CN" altLang="en-US" sz="2400" b="1"/>
              <a:t>文体：</a:t>
            </a:r>
            <a:r>
              <a:rPr lang="zh-CN" altLang="en-US" sz="2400" b="1">
                <a:solidFill>
                  <a:srgbClr val="00B0F0"/>
                </a:solidFill>
                <a:effectLst>
                  <a:outerShdw blurRad="38100" dist="25400" dir="5400000" algn="ctr" rotWithShape="0">
                    <a:srgbClr val="6E747A">
                      <a:alpha val="43000"/>
                    </a:srgbClr>
                  </a:outerShdw>
                </a:effectLst>
              </a:rPr>
              <a:t>议论文</a:t>
            </a:r>
            <a:endParaRPr lang="zh-CN" altLang="en-US" sz="2400" b="1">
              <a:solidFill>
                <a:srgbClr val="00B0F0"/>
              </a:solidFill>
              <a:effectLst>
                <a:outerShdw blurRad="38100" dist="25400" dir="5400000" algn="ctr" rotWithShape="0">
                  <a:srgbClr val="6E747A">
                    <a:alpha val="43000"/>
                  </a:srgbClr>
                </a:outerShdw>
              </a:effectLst>
            </a:endParaRPr>
          </a:p>
          <a:p>
            <a:endParaRPr lang="zh-CN" altLang="en-US" sz="2400" b="1"/>
          </a:p>
          <a:p>
            <a:r>
              <a:rPr lang="zh-CN" altLang="en-US" sz="2400" b="1"/>
              <a:t>人称：</a:t>
            </a:r>
            <a:r>
              <a:rPr lang="zh-CN" altLang="en-US" sz="2400" b="1">
                <a:solidFill>
                  <a:srgbClr val="0070C0"/>
                </a:solidFill>
              </a:rPr>
              <a:t>第一人称</a:t>
            </a:r>
            <a:endParaRPr lang="zh-CN" altLang="en-US" sz="2400" b="1"/>
          </a:p>
          <a:p>
            <a:endParaRPr lang="zh-CN" altLang="en-US" sz="2400" b="1"/>
          </a:p>
          <a:p>
            <a:r>
              <a:rPr lang="zh-CN" altLang="en-US" sz="2400" b="1"/>
              <a:t>时态</a:t>
            </a:r>
            <a:r>
              <a:rPr lang="en-US" altLang="zh-CN" sz="2400" b="1"/>
              <a:t>:   </a:t>
            </a:r>
            <a:r>
              <a:rPr lang="zh-CN" sz="2400" b="1">
                <a:gradFill>
                  <a:gsLst>
                    <a:gs pos="50000">
                      <a:srgbClr val="3474CB"/>
                    </a:gs>
                    <a:gs pos="0">
                      <a:srgbClr val="03BEC1"/>
                    </a:gs>
                    <a:gs pos="100000">
                      <a:srgbClr val="8E52DF"/>
                    </a:gs>
                  </a:gsLst>
                  <a:lin ang="5400000" scaled="1"/>
                </a:gradFill>
              </a:rPr>
              <a:t>一般现在时</a:t>
            </a:r>
            <a:endParaRPr lang="zh-CN" sz="2400" b="1">
              <a:gradFill>
                <a:gsLst>
                  <a:gs pos="50000">
                    <a:srgbClr val="3474CB"/>
                  </a:gs>
                  <a:gs pos="0">
                    <a:srgbClr val="03BEC1"/>
                  </a:gs>
                  <a:gs pos="100000">
                    <a:srgbClr val="8E52DF"/>
                  </a:gs>
                </a:gsLst>
                <a:lin ang="5400000" scaled="1"/>
              </a:gradFill>
            </a:endParaRPr>
          </a:p>
        </p:txBody>
      </p:sp>
      <p:pic>
        <p:nvPicPr>
          <p:cNvPr id="16" name="图片 15" descr="be376452-4b9e-4ec7-981b-2ba00b92147a"/>
          <p:cNvPicPr>
            <a:picLocks noChangeAspect="1"/>
          </p:cNvPicPr>
          <p:nvPr/>
        </p:nvPicPr>
        <p:blipFill>
          <a:blip r:embed="rId6"/>
          <a:stretch>
            <a:fillRect/>
          </a:stretch>
        </p:blipFill>
        <p:spPr>
          <a:xfrm>
            <a:off x="7005955" y="1075690"/>
            <a:ext cx="3990340" cy="325945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 calcmode="lin" valueType="num">
                                      <p:cBhvr additive="base">
                                        <p:cTn id="13"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anim calcmode="lin" valueType="num">
                                      <p:cBhvr additive="base">
                                        <p:cTn id="19" dur="500" fill="hold"/>
                                        <p:tgtEl>
                                          <p:spTgt spid="1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edge">
                                      <p:cBhvr>
                                        <p:cTn id="2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pPr algn="l">
              <a:lnSpc>
                <a:spcPct val="111000"/>
              </a:lnSpc>
            </a:pPr>
            <a:r>
              <a:rPr lang="zh-CN" altLang="en-US"/>
              <a:t>提纲与初稿</a:t>
            </a:r>
            <a:endParaRPr lang="zh-CN" altLang="en-US"/>
          </a:p>
        </p:txBody>
      </p:sp>
      <p:sp>
        <p:nvSpPr>
          <p:cNvPr id="4" name="文本占位符 3"/>
          <p:cNvSpPr>
            <a:spLocks noGrp="1"/>
          </p:cNvSpPr>
          <p:nvPr>
            <p:ph type="body" idx="16386"/>
            <p:custDataLst>
              <p:tags r:id="rId2"/>
            </p:custDataLst>
          </p:nvPr>
        </p:nvSpPr>
        <p:spPr>
          <a:xfrm>
            <a:off x="3948430" y="736600"/>
            <a:ext cx="3348355" cy="406400"/>
          </a:xfrm>
        </p:spPr>
        <p:txBody>
          <a:bodyPr>
            <a:normAutofit/>
          </a:bodyPr>
          <a:p>
            <a:pPr algn="l">
              <a:lnSpc>
                <a:spcPct val="111000"/>
              </a:lnSpc>
            </a:pPr>
            <a:r>
              <a:rPr lang="zh-CN" altLang="en-US"/>
              <a:t>构建写作框架</a:t>
            </a:r>
            <a:endParaRPr lang="zh-CN" altLang="en-US"/>
          </a:p>
        </p:txBody>
      </p:sp>
      <p:sp>
        <p:nvSpPr>
          <p:cNvPr id="5" name="文本占位符 4"/>
          <p:cNvSpPr>
            <a:spLocks noGrp="1"/>
          </p:cNvSpPr>
          <p:nvPr>
            <p:ph type="body" idx="16387"/>
            <p:custDataLst>
              <p:tags r:id="rId3"/>
            </p:custDataLst>
          </p:nvPr>
        </p:nvSpPr>
        <p:spPr>
          <a:xfrm>
            <a:off x="3948430" y="1193800"/>
            <a:ext cx="6059805" cy="866775"/>
          </a:xfrm>
        </p:spPr>
        <p:txBody>
          <a:bodyPr>
            <a:normAutofit/>
          </a:bodyPr>
          <a:p>
            <a:pPr algn="l">
              <a:lnSpc>
                <a:spcPct val="125000"/>
              </a:lnSpc>
            </a:pPr>
            <a:r>
              <a:rPr lang="zh-CN" altLang="en-US" sz="2000"/>
              <a:t>使用"</a:t>
            </a:r>
            <a:r>
              <a:rPr lang="zh-CN" altLang="en-US" sz="2000" b="1">
                <a:gradFill>
                  <a:gsLst>
                    <a:gs pos="50000">
                      <a:srgbClr val="3474CB"/>
                    </a:gs>
                    <a:gs pos="0">
                      <a:srgbClr val="03BEC1"/>
                    </a:gs>
                    <a:gs pos="100000">
                      <a:srgbClr val="8E52DF"/>
                    </a:gs>
                  </a:gsLst>
                  <a:lin ang="5400000" scaled="1"/>
                </a:gradFill>
              </a:rPr>
              <a:t>引言-主体-结论</a:t>
            </a:r>
            <a:r>
              <a:rPr lang="zh-CN" altLang="en-US" sz="2000"/>
              <a:t>"三段式结构，主体部分分</a:t>
            </a:r>
            <a:r>
              <a:rPr lang="zh-CN" altLang="en-US" sz="2000">
                <a:solidFill>
                  <a:srgbClr val="00B0F0"/>
                </a:solidFill>
              </a:rPr>
              <a:t>2-3</a:t>
            </a:r>
            <a:r>
              <a:rPr lang="zh-CN" altLang="en-US" sz="2000"/>
              <a:t>个论点，</a:t>
            </a:r>
            <a:r>
              <a:rPr lang="zh-CN" altLang="en-US" sz="2000" u="sng"/>
              <a:t>每段围绕一个论据展开</a:t>
            </a:r>
            <a:r>
              <a:rPr lang="zh-CN" altLang="en-US" sz="2000"/>
              <a:t>，避免内容分散。</a:t>
            </a:r>
            <a:endParaRPr lang="zh-CN" altLang="en-US" sz="2000"/>
          </a:p>
        </p:txBody>
      </p:sp>
      <p:pic>
        <p:nvPicPr>
          <p:cNvPr id="6" name="内容占位符 5" descr="28fdd17e-25af-11f1-a463-7ea45c873fb0"/>
          <p:cNvPicPr>
            <a:picLocks noChangeAspect="1"/>
          </p:cNvPicPr>
          <p:nvPr>
            <p:ph idx="16393"/>
            <p:custDataLst>
              <p:tags r:id="rId4"/>
            </p:custDataLst>
          </p:nvPr>
        </p:nvPicPr>
        <p:blipFill>
          <a:blip r:embed="rId5"/>
          <a:srcRect t="79" b="79"/>
          <a:stretch>
            <a:fillRect/>
          </a:stretch>
        </p:blipFill>
        <p:spPr>
          <a:xfrm>
            <a:off x="609600" y="1193800"/>
            <a:ext cx="2978785" cy="403987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7" name="文本占位符 6"/>
          <p:cNvSpPr>
            <a:spLocks noGrp="1"/>
          </p:cNvSpPr>
          <p:nvPr>
            <p:ph type="body" idx="16388"/>
            <p:custDataLst>
              <p:tags r:id="rId6"/>
            </p:custDataLst>
          </p:nvPr>
        </p:nvSpPr>
        <p:spPr>
          <a:xfrm>
            <a:off x="3947795" y="3583940"/>
            <a:ext cx="3348355" cy="406400"/>
          </a:xfrm>
        </p:spPr>
        <p:txBody>
          <a:bodyPr>
            <a:normAutofit/>
          </a:bodyPr>
          <a:p>
            <a:pPr algn="l">
              <a:lnSpc>
                <a:spcPct val="111000"/>
              </a:lnSpc>
            </a:pPr>
            <a:r>
              <a:rPr lang="zh-CN" altLang="en-US"/>
              <a:t>撰写完整初稿</a:t>
            </a:r>
            <a:endParaRPr lang="zh-CN" altLang="en-US"/>
          </a:p>
        </p:txBody>
      </p:sp>
      <p:sp>
        <p:nvSpPr>
          <p:cNvPr id="8" name="文本占位符 7"/>
          <p:cNvSpPr>
            <a:spLocks noGrp="1"/>
          </p:cNvSpPr>
          <p:nvPr>
            <p:ph type="body" idx="16389"/>
            <p:custDataLst>
              <p:tags r:id="rId7"/>
            </p:custDataLst>
          </p:nvPr>
        </p:nvSpPr>
        <p:spPr>
          <a:xfrm>
            <a:off x="3947795" y="4049395"/>
            <a:ext cx="6060440" cy="814070"/>
          </a:xfrm>
        </p:spPr>
        <p:txBody>
          <a:bodyPr>
            <a:normAutofit/>
          </a:bodyPr>
          <a:p>
            <a:pPr algn="l">
              <a:lnSpc>
                <a:spcPct val="125000"/>
              </a:lnSpc>
            </a:pPr>
            <a:r>
              <a:rPr lang="zh-CN" altLang="en-US" sz="2000"/>
              <a:t>按照</a:t>
            </a:r>
            <a:r>
              <a:rPr lang="zh-CN" altLang="en-US" sz="2000">
                <a:gradFill>
                  <a:gsLst>
                    <a:gs pos="51300">
                      <a:srgbClr val="4888CF"/>
                    </a:gs>
                    <a:gs pos="0">
                      <a:srgbClr val="95D2FF"/>
                    </a:gs>
                    <a:gs pos="95000">
                      <a:srgbClr val="3965A3"/>
                    </a:gs>
                  </a:gsLst>
                  <a:lin ang="5400000" scaled="1"/>
                </a:gradFill>
              </a:rPr>
              <a:t>提纲顺序</a:t>
            </a:r>
            <a:r>
              <a:rPr lang="zh-CN" altLang="en-US" sz="2000"/>
              <a:t>写作，注意段落衔接，初稿完成后检查是否符合字数要求，论点是否明确，论据是否充分。</a:t>
            </a:r>
            <a:endParaRPr lang="zh-CN" altLang="en-US" sz="2000"/>
          </a:p>
        </p:txBody>
      </p:sp>
      <p:sp>
        <p:nvSpPr>
          <p:cNvPr id="10" name="文本占位符 9"/>
          <p:cNvSpPr>
            <a:spLocks noGrp="1"/>
          </p:cNvSpPr>
          <p:nvPr>
            <p:ph type="body" idx="16390"/>
            <p:custDataLst>
              <p:tags r:id="rId8"/>
            </p:custDataLst>
          </p:nvPr>
        </p:nvSpPr>
        <p:spPr>
          <a:xfrm>
            <a:off x="3948430" y="5076190"/>
            <a:ext cx="3348355" cy="406400"/>
          </a:xfrm>
        </p:spPr>
        <p:txBody>
          <a:bodyPr>
            <a:normAutofit/>
          </a:bodyPr>
          <a:p>
            <a:pPr algn="l">
              <a:lnSpc>
                <a:spcPct val="111000"/>
              </a:lnSpc>
            </a:pPr>
            <a:r>
              <a:rPr lang="zh-CN" altLang="en-US"/>
              <a:t>修改与润色</a:t>
            </a:r>
            <a:endParaRPr lang="zh-CN" altLang="en-US"/>
          </a:p>
        </p:txBody>
      </p:sp>
      <p:sp>
        <p:nvSpPr>
          <p:cNvPr id="11" name="文本占位符 10"/>
          <p:cNvSpPr>
            <a:spLocks noGrp="1"/>
          </p:cNvSpPr>
          <p:nvPr>
            <p:ph type="body" idx="16391"/>
            <p:custDataLst>
              <p:tags r:id="rId9"/>
            </p:custDataLst>
          </p:nvPr>
        </p:nvSpPr>
        <p:spPr>
          <a:xfrm>
            <a:off x="3947795" y="5598795"/>
            <a:ext cx="6060440" cy="861695"/>
          </a:xfrm>
        </p:spPr>
        <p:txBody>
          <a:bodyPr>
            <a:normAutofit/>
          </a:bodyPr>
          <a:p>
            <a:pPr algn="l">
              <a:lnSpc>
                <a:spcPct val="125000"/>
              </a:lnSpc>
            </a:pPr>
            <a:r>
              <a:rPr lang="zh-CN" altLang="en-US" sz="2000"/>
              <a:t>重点</a:t>
            </a:r>
            <a:r>
              <a:rPr lang="zh-CN" altLang="en-US" sz="2000">
                <a:gradFill>
                  <a:gsLst>
                    <a:gs pos="51300">
                      <a:srgbClr val="4888CF"/>
                    </a:gs>
                    <a:gs pos="0">
                      <a:srgbClr val="95D2FF"/>
                    </a:gs>
                    <a:gs pos="95000">
                      <a:srgbClr val="3965A3"/>
                    </a:gs>
                  </a:gsLst>
                  <a:lin ang="5400000" scaled="1"/>
                </a:gradFill>
              </a:rPr>
              <a:t>检查语法错误</a:t>
            </a:r>
            <a:r>
              <a:rPr lang="zh-CN" altLang="en-US" sz="2000"/>
              <a:t>（时态、主谓一致）、</a:t>
            </a:r>
            <a:r>
              <a:rPr lang="zh-CN" altLang="en-US" sz="2000">
                <a:gradFill>
                  <a:gsLst>
                    <a:gs pos="51300">
                      <a:srgbClr val="4888CF"/>
                    </a:gs>
                    <a:gs pos="0">
                      <a:srgbClr val="95D2FF"/>
                    </a:gs>
                    <a:gs pos="95000">
                      <a:srgbClr val="3965A3"/>
                    </a:gs>
                  </a:gsLst>
                  <a:lin ang="5400000" scaled="1"/>
                </a:gradFill>
              </a:rPr>
              <a:t>逻辑连贯性</a:t>
            </a:r>
            <a:r>
              <a:rPr lang="zh-CN" altLang="en-US" sz="2000"/>
              <a:t>（使用过渡词）和</a:t>
            </a:r>
            <a:r>
              <a:rPr lang="zh-CN" altLang="en-US" sz="2000">
                <a:gradFill>
                  <a:gsLst>
                    <a:gs pos="51300">
                      <a:srgbClr val="4888CF"/>
                    </a:gs>
                    <a:gs pos="0">
                      <a:srgbClr val="95D2FF"/>
                    </a:gs>
                    <a:gs pos="95000">
                      <a:srgbClr val="3965A3"/>
                    </a:gs>
                  </a:gsLst>
                  <a:lin ang="5400000" scaled="1"/>
                </a:gradFill>
              </a:rPr>
              <a:t>词汇多样性</a:t>
            </a:r>
            <a:r>
              <a:rPr lang="zh-CN" altLang="en-US" sz="2000"/>
              <a:t>（避免重复表达）。</a:t>
            </a:r>
            <a:endParaRPr lang="zh-CN" altLang="en-US" sz="2000"/>
          </a:p>
        </p:txBody>
      </p:sp>
      <p:pic>
        <p:nvPicPr>
          <p:cNvPr id="21" name="图片 20" descr="QQ_1774158804853"/>
          <p:cNvPicPr>
            <a:picLocks noChangeAspect="1"/>
          </p:cNvPicPr>
          <p:nvPr/>
        </p:nvPicPr>
        <p:blipFill>
          <a:blip r:embed="rId10"/>
          <a:stretch>
            <a:fillRect/>
          </a:stretch>
        </p:blipFill>
        <p:spPr>
          <a:xfrm>
            <a:off x="3947795" y="201930"/>
            <a:ext cx="6703695" cy="3274695"/>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2"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5">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edge">
                                      <p:cBhvr>
                                        <p:cTn id="19" dur="20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down)">
                                      <p:cBhvr>
                                        <p:cTn id="24" dur="5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nodeType="clickEffect">
                                  <p:stCondLst>
                                    <p:cond delay="0"/>
                                  </p:stCondLst>
                                  <p:iterate type="lt">
                                    <p:tmPct val="50000"/>
                                  </p:iterate>
                                  <p:childTnLst>
                                    <p:set>
                                      <p:cBhvr>
                                        <p:cTn id="28"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29"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31" dur="80"/>
                                        <p:tgtEl>
                                          <p:spTgt spid="8">
                                            <p:txEl>
                                              <p:pRg st="0" end="0"/>
                                            </p:txEl>
                                          </p:spTgt>
                                        </p:tgtEl>
                                        <p:attrNameLst>
                                          <p:attrName>fill.type</p:attrName>
                                        </p:attrNameLst>
                                      </p:cBhvr>
                                      <p:to>
                                        <p:strVal val="solid"/>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wipe(down)">
                                      <p:cBhvr>
                                        <p:cTn id="36" dur="5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41"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43" dur="80"/>
                                        <p:tgtEl>
                                          <p:spTgt spid="1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bldP spid="7" grpId="0" build="p"/>
      <p:bldP spid="7" grpId="1" build="p"/>
      <p:bldP spid="10" grpId="0" build="p"/>
      <p:bldP spid="10" grpId="1" build="p"/>
      <p:bldP spid="11" grpId="0" build="p"/>
      <p:bldP spid="11" grpId="1" build="p"/>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0.xml><?xml version="1.0" encoding="utf-8"?>
<p:tagLst xmlns:p="http://schemas.openxmlformats.org/presentationml/2006/main">
  <p:tag name="KSO_WM_UNIT_TYPE" val="b"/>
  <p:tag name="KSO_WM_BEAUTIFY_FLAG" val="#wm#"/>
  <p:tag name="KSO_WM_FIGMA_FLAG" val="#fgm#"/>
  <p:tag name="KSO_WM_UNIT_INDEX" val="1"/>
  <p:tag name="KSO_WM_UNIT_TEXT_TYP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1*b*1"/>
  <p:tag name="KSO_WM_UNIT_LAYERLEVEL" val="1"/>
  <p:tag name="KSO_WM_TAG_VERSION" val="3.0"/>
</p:tagLst>
</file>

<file path=ppt/tags/tag101.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99bfda1c2a706b75108bae0235d930959b009ce0"/>
  <p:tag name="KSO_WM_NEWLAYOUT_ID" val="522"/>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1*a*1"/>
  <p:tag name="KSO_WM_UNIT_LAYERLEVEL" val="1"/>
  <p:tag name="KSO_WM_TAG_VERSION" val="3.0"/>
</p:tagLst>
</file>

<file path=ppt/tags/tag102.xml><?xml version="1.0" encoding="utf-8"?>
<p:tagLst xmlns:p="http://schemas.openxmlformats.org/presentationml/2006/main">
  <p:tag name="KSO_WM_UNIT_ID" val="_1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ID" val="_1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ID" val="_1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b*1"/>
  <p:tag name="KSO_WM_UNIT_LAYERLEVEL" val="1"/>
  <p:tag name="KSO_WM_TAG_VERSION" val="3.0"/>
</p:tagLst>
</file>

<file path=ppt/tags/tag10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07f1fd2b85869fdb0151bee8e357a00aa17fff81"/>
  <p:tag name="KSO_WM_NEWLAYOUT_ID"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a*1"/>
  <p:tag name="KSO_WM_UNIT_LAYERLEVEL" val="1"/>
  <p:tag name="KSO_WM_TAG_VERSION" val="3.0"/>
</p:tagLst>
</file>

<file path=ppt/tags/tag107.xml><?xml version="1.0" encoding="utf-8"?>
<p:tagLst xmlns:p="http://schemas.openxmlformats.org/presentationml/2006/main">
  <p:tag name="KSO_WM_BEAUTIFY_FLAG" val="#wm#"/>
  <p:tag name="KSO_WM_FIGMA_FLAG" val="#fgm#"/>
  <p:tag name="KSO_WM_UNIT_INDEX" val="1_1_1"/>
  <p:tag name="KSO_WM_UNIT_SUBTYPE" val="d"/>
  <p:tag name="KSO_WM_UNIT_TYPE" val="l_h_i"/>
  <p:tag name="KSO_WM_UNIT_HIGHLIGHT" val="0"/>
  <p:tag name="KSO_WM_UNIT_COMPATIBLE" val="0"/>
  <p:tag name="KSO_WM_UNIT_DIAGRAM_ISNUMVISUAL" val="0"/>
  <p:tag name="KSO_WM_UNIT_DIAGRAM_ISREFERUNIT" val="0"/>
  <p:tag name="KSO_WM_UNIT_ID" val="_12*l_h_i*1_1_1"/>
  <p:tag name="KSO_WM_UNIT_LAYERLEVEL" val="1_1_1"/>
  <p:tag name="KSO_WM_TAG_VERSION" val="3.0"/>
</p:tagLst>
</file>

<file path=ppt/tags/tag108.xml><?xml version="1.0" encoding="utf-8"?>
<p:tagLst xmlns:p="http://schemas.openxmlformats.org/presentationml/2006/main">
  <p:tag name="KSO_WM_FIGMA_DECORATION_INDEX" val="25"/>
  <p:tag name="$PH_EXT" val="2"/>
  <p:tag name="KSO_WM_BEAUTIFY_FLAG" val="#wm#"/>
  <p:tag name="KSO_WM_FIGMA_FLAG" val="#fgm#"/>
  <p:tag name="KSO_WM_UNIT_INDEX" val="1_1_2"/>
  <p:tag name="KSO_WM_UNIT_TYPE" val="l_h_i"/>
  <p:tag name="KSO_WM_UNIT_HIGHLIGHT" val="0"/>
  <p:tag name="KSO_WM_UNIT_COMPATIBLE" val="0"/>
  <p:tag name="KSO_WM_UNIT_DIAGRAM_ISNUMVISUAL" val="0"/>
  <p:tag name="KSO_WM_UNIT_DIAGRAM_ISREFERUNIT" val="0"/>
  <p:tag name="KSO_WM_UNIT_ID" val="_12*l_h_i*1_1_2"/>
  <p:tag name="KSO_WM_UNIT_LAYERLEVEL" val="1_1_1"/>
  <p:tag name="KSO_WM_TAG_VERSION" val="3.0"/>
</p:tagLst>
</file>

<file path=ppt/tags/tag109.xml><?xml version="1.0" encoding="utf-8"?>
<p:tagLst xmlns:p="http://schemas.openxmlformats.org/presentationml/2006/main">
  <p:tag name="KSO_WM_BEAUTIFY_FLAG" val="#wm#"/>
  <p:tag name="KSO_WM_FIGMA_FLAG" val="#fgm#"/>
  <p:tag name="KSO_WM_UNIT_INDEX" val="1_1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1_1"/>
  <p:tag name="KSO_WM_UNIT_LAYERLEVEL" val="1_1_1"/>
  <p:tag name="KSO_WM_TAG_VERSION" val="3.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FIGMA_FLAG" val="#fgm#"/>
  <p:tag name="KSO_WM_UNIT_INDEX" val="1_2_1"/>
  <p:tag name="KSO_WM_UNIT_SUBTYPE" val="d"/>
  <p:tag name="KSO_WM_UNIT_TYPE" val="l_h_i"/>
  <p:tag name="KSO_WM_UNIT_HIGHLIGHT" val="0"/>
  <p:tag name="KSO_WM_UNIT_COMPATIBLE" val="0"/>
  <p:tag name="KSO_WM_UNIT_DIAGRAM_ISNUMVISUAL" val="0"/>
  <p:tag name="KSO_WM_UNIT_DIAGRAM_ISREFERUNIT" val="0"/>
  <p:tag name="KSO_WM_UNIT_ID" val="_12*l_h_i*1_2_1"/>
  <p:tag name="KSO_WM_UNIT_LAYERLEVEL" val="1_1_1"/>
  <p:tag name="KSO_WM_TAG_VERSION" val="3.0"/>
</p:tagLst>
</file>

<file path=ppt/tags/tag111.xml><?xml version="1.0" encoding="utf-8"?>
<p:tagLst xmlns:p="http://schemas.openxmlformats.org/presentationml/2006/main">
  <p:tag name="KSO_WM_FIGMA_DECORATION_INDEX" val="25"/>
  <p:tag name="$PH_EXT" val="2"/>
  <p:tag name="KSO_WM_BEAUTIFY_FLAG" val="#wm#"/>
  <p:tag name="KSO_WM_FIGMA_FLAG" val="#fgm#"/>
  <p:tag name="KSO_WM_UNIT_INDEX" val="1_2_2"/>
  <p:tag name="KSO_WM_UNIT_TYPE" val="l_h_i"/>
  <p:tag name="KSO_WM_UNIT_HIGHLIGHT" val="0"/>
  <p:tag name="KSO_WM_UNIT_COMPATIBLE" val="0"/>
  <p:tag name="KSO_WM_UNIT_DIAGRAM_ISNUMVISUAL" val="0"/>
  <p:tag name="KSO_WM_UNIT_DIAGRAM_ISREFERUNIT" val="0"/>
  <p:tag name="KSO_WM_UNIT_ID" val="_12*l_h_i*1_2_2"/>
  <p:tag name="KSO_WM_UNIT_LAYERLEVEL" val="1_1_1"/>
  <p:tag name="KSO_WM_TAG_VERSION" val="3.0"/>
</p:tagLst>
</file>

<file path=ppt/tags/tag112.xml><?xml version="1.0" encoding="utf-8"?>
<p:tagLst xmlns:p="http://schemas.openxmlformats.org/presentationml/2006/main">
  <p:tag name="KSO_WM_BEAUTIFY_FLAG" val="#wm#"/>
  <p:tag name="KSO_WM_FIGMA_FLAG" val="#fgm#"/>
  <p:tag name="KSO_WM_UNIT_INDEX" val="1_2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2_1"/>
  <p:tag name="KSO_WM_UNIT_LAYERLEVEL" val="1_1_1"/>
  <p:tag name="KSO_WM_TAG_VERSION" val="3.0"/>
</p:tagLst>
</file>

<file path=ppt/tags/tag113.xml><?xml version="1.0" encoding="utf-8"?>
<p:tagLst xmlns:p="http://schemas.openxmlformats.org/presentationml/2006/main">
  <p:tag name="KSO_WM_BEAUTIFY_FLAG" val="#wm#"/>
  <p:tag name="KSO_WM_FIGMA_FLAG" val="#fgm#"/>
  <p:tag name="KSO_WM_UNIT_INDEX" val="1_3_1"/>
  <p:tag name="KSO_WM_UNIT_SUBTYPE" val="d"/>
  <p:tag name="KSO_WM_UNIT_TYPE" val="l_h_i"/>
  <p:tag name="KSO_WM_UNIT_HIGHLIGHT" val="0"/>
  <p:tag name="KSO_WM_UNIT_COMPATIBLE" val="0"/>
  <p:tag name="KSO_WM_UNIT_DIAGRAM_ISNUMVISUAL" val="0"/>
  <p:tag name="KSO_WM_UNIT_DIAGRAM_ISREFERUNIT" val="0"/>
  <p:tag name="KSO_WM_UNIT_ID" val="_12*l_h_i*1_3_1"/>
  <p:tag name="KSO_WM_UNIT_LAYERLEVEL" val="1_1_1"/>
  <p:tag name="KSO_WM_TAG_VERSION" val="3.0"/>
</p:tagLst>
</file>

<file path=ppt/tags/tag114.xml><?xml version="1.0" encoding="utf-8"?>
<p:tagLst xmlns:p="http://schemas.openxmlformats.org/presentationml/2006/main">
  <p:tag name="KSO_WM_FIGMA_DECORATION_INDEX" val="25"/>
  <p:tag name="$PH_EXT" val="2"/>
  <p:tag name="KSO_WM_BEAUTIFY_FLAG" val="#wm#"/>
  <p:tag name="KSO_WM_FIGMA_FLAG" val="#fgm#"/>
  <p:tag name="KSO_WM_UNIT_INDEX" val="1_3_2"/>
  <p:tag name="KSO_WM_UNIT_TYPE" val="l_h_i"/>
  <p:tag name="KSO_WM_UNIT_HIGHLIGHT" val="0"/>
  <p:tag name="KSO_WM_UNIT_COMPATIBLE" val="0"/>
  <p:tag name="KSO_WM_UNIT_DIAGRAM_ISNUMVISUAL" val="0"/>
  <p:tag name="KSO_WM_UNIT_DIAGRAM_ISREFERUNIT" val="0"/>
  <p:tag name="KSO_WM_UNIT_ID" val="_12*l_h_i*1_3_2"/>
  <p:tag name="KSO_WM_UNIT_LAYERLEVEL" val="1_1_1"/>
  <p:tag name="KSO_WM_TAG_VERSION" val="3.0"/>
</p:tagLst>
</file>

<file path=ppt/tags/tag115.xml><?xml version="1.0" encoding="utf-8"?>
<p:tagLst xmlns:p="http://schemas.openxmlformats.org/presentationml/2006/main">
  <p:tag name="KSO_WM_BEAUTIFY_FLAG" val="#wm#"/>
  <p:tag name="KSO_WM_FIGMA_FLAG" val="#fgm#"/>
  <p:tag name="KSO_WM_UNIT_INDEX" val="1_3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3_1"/>
  <p:tag name="KSO_WM_UNIT_LAYERLEVEL" val="1_1_1"/>
  <p:tag name="KSO_WM_TAG_VERSION" val="3.0"/>
</p:tagLst>
</file>

<file path=ppt/tags/tag116.xml><?xml version="1.0" encoding="utf-8"?>
<p:tagLst xmlns:p="http://schemas.openxmlformats.org/presentationml/2006/main">
  <p:tag name="KSO_WM_BEAUTIFY_FLAG" val="#wm#"/>
  <p:tag name="KSO_WM_FIGMA_FLAG" val="#fgm#"/>
  <p:tag name="KSO_WM_UNIT_INDEX" val="1_4_1"/>
  <p:tag name="KSO_WM_UNIT_SUBTYPE" val="d"/>
  <p:tag name="KSO_WM_UNIT_TYPE" val="l_h_i"/>
  <p:tag name="KSO_WM_UNIT_HIGHLIGHT" val="0"/>
  <p:tag name="KSO_WM_UNIT_COMPATIBLE" val="0"/>
  <p:tag name="KSO_WM_UNIT_DIAGRAM_ISNUMVISUAL" val="0"/>
  <p:tag name="KSO_WM_UNIT_DIAGRAM_ISREFERUNIT" val="0"/>
  <p:tag name="KSO_WM_UNIT_ID" val="_12*l_h_i*1_4_1"/>
  <p:tag name="KSO_WM_UNIT_LAYERLEVEL" val="1_1_1"/>
  <p:tag name="KSO_WM_TAG_VERSION" val="3.0"/>
</p:tagLst>
</file>

<file path=ppt/tags/tag117.xml><?xml version="1.0" encoding="utf-8"?>
<p:tagLst xmlns:p="http://schemas.openxmlformats.org/presentationml/2006/main">
  <p:tag name="KSO_WM_FIGMA_DECORATION_INDEX" val="25"/>
  <p:tag name="$PH_EXT" val="2"/>
  <p:tag name="KSO_WM_BEAUTIFY_FLAG" val="#wm#"/>
  <p:tag name="KSO_WM_FIGMA_FLAG" val="#fgm#"/>
  <p:tag name="KSO_WM_UNIT_INDEX" val="1_4_2"/>
  <p:tag name="KSO_WM_UNIT_TYPE" val="l_h_i"/>
  <p:tag name="KSO_WM_UNIT_HIGHLIGHT" val="0"/>
  <p:tag name="KSO_WM_UNIT_COMPATIBLE" val="0"/>
  <p:tag name="KSO_WM_UNIT_DIAGRAM_ISNUMVISUAL" val="0"/>
  <p:tag name="KSO_WM_UNIT_DIAGRAM_ISREFERUNIT" val="0"/>
  <p:tag name="KSO_WM_UNIT_ID" val="_12*l_h_i*1_4_2"/>
  <p:tag name="KSO_WM_UNIT_LAYERLEVEL" val="1_1_1"/>
  <p:tag name="KSO_WM_TAG_VERSION" val="3.0"/>
</p:tagLst>
</file>

<file path=ppt/tags/tag118.xml><?xml version="1.0" encoding="utf-8"?>
<p:tagLst xmlns:p="http://schemas.openxmlformats.org/presentationml/2006/main">
  <p:tag name="KSO_WM_BEAUTIFY_FLAG" val="#wm#"/>
  <p:tag name="KSO_WM_FIGMA_FLAG" val="#fgm#"/>
  <p:tag name="KSO_WM_UNIT_INDEX" val="1_4_1"/>
  <p:tag name="KSO_WM_UNIT_TYPE" val="l_h_a"/>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2*l_h_a*1_4_1"/>
  <p:tag name="KSO_WM_UNIT_LAYERLEVEL" val="1_1_1"/>
  <p:tag name="KSO_WM_TAG_VERSION" val="3.0"/>
</p:tagLst>
</file>

<file path=ppt/tags/tag1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123.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d95576cfe887b890789c5b3d4e01ae90c7046653"/>
  <p:tag name="KSO_WM_NEWLAYOUT_GROUP_ID" val="layout_1-5"/>
  <p:tag name="KSO_WM_NEWLAYOUT_ID" val="slide_61223ae7a7f7aefc"/>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12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1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12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1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3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13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3.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3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13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BEAUTIFY_FLAG" val="#fgm#"/>
  <p:tag name="KSO_WM_FIGMA_FLAG" val="#fgm#"/>
  <p:tag name="KSO_WM_UNIT_INDEX" val="1"/>
  <p:tag name="KSO_WM_UNIT_TYPE" val="a"/>
  <p:tag name="KSO_WM_LAYOUT_CHECK_HASH" val="8999cdfaf6e5ca009746a8d1388de942022d1d48"/>
  <p:tag name="KSO_WM_NEWLAYOUT_GROUP_ID" val="layout_59"/>
  <p:tag name="KSO_WM_NEWLAYOUT_ID" val="slide_bb541080977a002b"/>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xml><?xml version="1.0" encoding="utf-8"?>
<p:tagLst xmlns:p="http://schemas.openxmlformats.org/presentationml/2006/main">
  <p:tag name="KSO_WM_BEAUTIFY_FLAG" val="#fgm#"/>
  <p:tag name="KSO_WM_FIGMA_FLAG" val="#fgm#"/>
  <p:tag name="KSO_WM_UNIT_INDEX" val="1"/>
  <p:tag name="KSO_WM_UNIT_TYPE" val="d"/>
</p:tagLst>
</file>

<file path=ppt/tags/tag1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3.xml><?xml version="1.0" encoding="utf-8"?>
<p:tagLst xmlns:p="http://schemas.openxmlformats.org/presentationml/2006/main">
  <p:tag name="KSO_WM_BEAUTIFY_FLAG" val="#fgm#"/>
  <p:tag name="KSO_WM_FIGMA_FLAG" val="#fgm#"/>
  <p:tag name="KSO_WM_UNIT_INDEX" val="1"/>
  <p:tag name="KSO_WM_UNIT_TYPE" val="a"/>
  <p:tag name="KSO_WM_LAYOUT_CHECK_HASH" val="90bd14a005b8f9862275cffc8fa72032c1af600b"/>
  <p:tag name="KSO_WM_NEWLAYOUT_GROUP_ID" val="layout_10014"/>
  <p:tag name="KSO_WM_NEWLAYOUT_ID" val="slide_1ec9cc69a2ce418b"/>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6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BEAUTIFY_FLAG" val="#fgm#"/>
  <p:tag name="KSO_WM_FIGMA_FLAG" val="#fgm#"/>
  <p:tag name="KSO_WM_UNIT_INDEX" val="1"/>
  <p:tag name="KSO_WM_UNIT_TYPE" val="a"/>
  <p:tag name="KSO_WM_LAYOUT_CHECK_HASH" val="1f53af69dec862e88963a2174bbc30d71ac5c57f"/>
  <p:tag name="KSO_WM_NEWLAYOUT_GROUP_ID" val="layout_35"/>
  <p:tag name="KSO_WM_NEWLAYOUT_ID" val="slide_1dc9fdfc3607bc18"/>
</p:tagLst>
</file>

<file path=ppt/tags/tag16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9.xml><?xml version="1.0" encoding="utf-8"?>
<p:tagLst xmlns:p="http://schemas.openxmlformats.org/presentationml/2006/main">
  <p:tag name="KSO_WM_BEAUTIFY_FLAG" val="#fgm#"/>
  <p:tag name="KSO_WM_FIGMA_FLAG" val="#fgm#"/>
  <p:tag name="KSO_WM_UNIT_INDEX" val="1"/>
  <p:tag name="KSO_WM_UNIT_TYPE" val="a"/>
  <p:tag name="KSO_WM_LAYOUT_CHECK_HASH" val="f9f385d8eb805e82050ad05b4bcbb239d131fb85"/>
  <p:tag name="KSO_WM_NEWLAYOUT_GROUP_ID" val="layout_10009"/>
  <p:tag name="KSO_WM_NEWLAYOUT_ID" val="slide_97a51ff2b1722ceb"/>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BEAUTIFY_FLAG" val="#fgm#"/>
  <p:tag name="KSO_WM_FIGMA_FLAG" val="#fgm#"/>
  <p:tag name="KSO_WM_UNIT_INDEX" val="1"/>
  <p:tag name="KSO_WM_UNIT_TYPE" val="a"/>
  <p:tag name="KSO_WM_LAYOUT_CHECK_HASH" val="615005b1b63fec06d5d9c6720eec4f4e185a850f"/>
  <p:tag name="KSO_WM_NEWLAYOUT_GROUP_ID" val="layout_34"/>
  <p:tag name="KSO_WM_NEWLAYOUT_ID" val="slide_d51b045cef9e3a8f"/>
</p:tagLst>
</file>

<file path=ppt/tags/tag19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BEAUTIFY_FLAG" val="#fgm#"/>
  <p:tag name="KSO_WM_FIGMA_FLAG" val="#fgm#"/>
  <p:tag name="KSO_WM_UNIT_INDEX" val="1"/>
  <p:tag name="KSO_WM_UNIT_TYPE" val="a"/>
  <p:tag name="KSO_WM_LAYOUT_CHECK_HASH" val="7a4ca15379df040bd8318c4a1bd8331212873d00"/>
  <p:tag name="KSO_WM_NEWLAYOUT_GROUP_ID" val="layout_2"/>
  <p:tag name="KSO_WM_NEWLAYOUT_ID" val="slide_d37966ae9f0f3cb6"/>
</p:tagLst>
</file>

<file path=ppt/tags/tag2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0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4.xml><?xml version="1.0" encoding="utf-8"?>
<p:tagLst xmlns:p="http://schemas.openxmlformats.org/presentationml/2006/main">
  <p:tag name="KSO_WM_BEAUTIFY_FLAG" val="#fgm#"/>
  <p:tag name="KSO_WM_FIGMA_FLAG" val="#fgm#"/>
  <p:tag name="KSO_WM_UNIT_INDEX" val="1"/>
  <p:tag name="KSO_WM_UNIT_TYPE" val="a"/>
  <p:tag name="KSO_WM_LAYOUT_CHECK_HASH" val="ffe5ab6b273278b1328b14675838be144f0402d4"/>
  <p:tag name="KSO_WM_NEWLAYOUT_GROUP_ID" val="layout_10012"/>
  <p:tag name="KSO_WM_NEWLAYOUT_ID" val="slide_1711a7a49ad709ad"/>
</p:tagLst>
</file>

<file path=ppt/tags/tag215.xml><?xml version="1.0" encoding="utf-8"?>
<p:tagLst xmlns:p="http://schemas.openxmlformats.org/presentationml/2006/main">
  <p:tag name="KSO_WM_BEAUTIFY_FLAG" val="#fgm#"/>
  <p:tag name="KSO_WM_FIGMA_FLAG" val="#fgm#"/>
  <p:tag name="KSO_WM_UNIT_INDEX" val="1"/>
  <p:tag name="KSO_WM_UNIT_TYPE" val="d"/>
</p:tagLst>
</file>

<file path=ppt/tags/tag2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BEAUTIFY_FLAG" val="#fgm#"/>
  <p:tag name="KSO_WM_FIGMA_FLAG" val="#fgm#"/>
  <p:tag name="KSO_WM_UNIT_INDEX" val="1"/>
  <p:tag name="KSO_WM_UNIT_TYPE" val="a"/>
  <p:tag name="KSO_WM_LAYOUT_CHECK_HASH" val="34e0bea06fc28e0201ccc338018609d0de681fb5"/>
  <p:tag name="KSO_WM_NEWLAYOUT_GROUP_ID" val="layout_10004"/>
  <p:tag name="KSO_WM_NEWLAYOUT_ID" val="slide_0d7ccb46c56e608b"/>
</p:tagLst>
</file>

<file path=ppt/tags/tag2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3.0"/>
  <p:tag name="KSO_WM_UNIT_TYPE" val="i"/>
  <p:tag name="KSO_WM_UNIT_INDEX" val="1"/>
  <p:tag name="KSO_WM_UNIT_ISNUMDGMTITLE" val="0"/>
  <p:tag name="KSO_WM_UNIT_NOCLEAR" val="0"/>
  <p:tag name="KSO_WM_TEMPLATE_INDEX" val="40490319"/>
  <p:tag name="KSO_WM_TEMPLATE_CATEGORY" val="custom"/>
</p:tagLst>
</file>

<file path=ppt/tags/tag2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3.0"/>
  <p:tag name="KSO_WM_UNIT_TYPE" val="i"/>
  <p:tag name="KSO_WM_UNIT_INDEX" val="2"/>
  <p:tag name="KSO_WM_UNIT_ISNUMDGMTITLE" val="0"/>
  <p:tag name="KSO_WM_UNIT_NOCLEAR" val="0"/>
  <p:tag name="KSO_WM_TEMPLATE_INDEX" val="40490319"/>
  <p:tag name="KSO_WM_TEMPLATE_CATEGORY" val="custom"/>
</p:tagLst>
</file>

<file path=ppt/tags/tag2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3"/>
  <p:tag name="KSO_WM_UNIT_LAYERLEVEL" val="1"/>
  <p:tag name="KSO_WM_TAG_VERSION" val="3.0"/>
  <p:tag name="KSO_WM_UNIT_TYPE" val="i"/>
  <p:tag name="KSO_WM_UNIT_INDEX" val="3"/>
  <p:tag name="KSO_WM_UNIT_ISNUMDGMTITLE" val="0"/>
  <p:tag name="KSO_WM_UNIT_NOCLEAR" val="0"/>
  <p:tag name="KSO_WM_TEMPLATE_INDEX" val="40490319"/>
  <p:tag name="KSO_WM_TEMPLATE_CATEGORY" val="custo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19"/>
  <p:tag name="KSO_WM_TEMPLATE_CATEGORY" val="custo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19"/>
  <p:tag name="KSO_WM_TEMPLATE_CATEGORY" val="custo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19"/>
  <p:tag name="KSO_WM_TEMPLATE_CATEGORY" val="custom"/>
</p:tagLst>
</file>

<file path=ppt/tags/tag236.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9f594d3ddf1493c0611bb21aef84c6ca10ef2173"/>
  <p:tag name="KSO_WM_NEWLAYOUT_ID" val="28"/>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19"/>
  <p:tag name="KSO_WM_TEMPLATE_CATEGORY" val="custom"/>
</p:tagLst>
</file>

<file path=ppt/tags/tag237.xml><?xml version="1.0" encoding="utf-8"?>
<p:tagLst xmlns:p="http://schemas.openxmlformats.org/presentationml/2006/main">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19"/>
  <p:tag name="KSO_WM_TEMPLATE_CATEGORY" val="custom"/>
</p:tagLst>
</file>

<file path=ppt/tags/tag23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8711"/>
</p:tagLst>
</file>

<file path=ppt/tags/tag24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8711"/>
</p:tagLst>
</file>

<file path=ppt/tags/tag246.xml><?xml version="1.0" encoding="utf-8"?>
<p:tagLst xmlns:p="http://schemas.openxmlformats.org/presentationml/2006/main">
  <p:tag name="KSO_WM_TEMPLATE_SUBCATEGORY" val="29"/>
  <p:tag name="KSO_WM_BEAUTIFY_FLAG" val="#wm#"/>
  <p:tag name="KSO_WM_TEMPLATE_SLIDE_ID" val="slide_4b787e1769c53a6b"/>
  <p:tag name="KSO_WM_TAG_VERSION" val="3.0"/>
  <p:tag name="KSO_WM_TEMPLATE_MASTER_TYPE" val="0"/>
  <p:tag name="KSO_WM_TEMPLATE_COLOR_TYPE" val="0"/>
  <p:tag name="KSO_WM_TEMPLATE_CATEGORY" val="custom"/>
  <p:tag name="KSO_WM_TEMPLATE_INDEX" val="40498711"/>
</p:tagLst>
</file>

<file path=ppt/tags/tag247.xml><?xml version="1.0" encoding="utf-8"?>
<p:tagLst xmlns:p="http://schemas.openxmlformats.org/presentationml/2006/main">
  <p:tag name="KSO_WM_BEAUTIFY_FLAG" val="#wm#"/>
  <p:tag name="KSO_WM_TEMPLATE_CATEGORY" val="custom"/>
  <p:tag name="KSO_WM_TEMPLATE_INDEX" val="40498711"/>
</p:tagLst>
</file>

<file path=ppt/tags/tag248.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7e94fe755dabbd3730e921f47c3e343fe6863024"/>
  <p:tag name="KSO_WM_NEWLAYOUT_ID" val="510"/>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711_1*a*1"/>
  <p:tag name="KSO_WM_TEMPLATE_CATEGORY" val="custom"/>
  <p:tag name="KSO_WM_TEMPLATE_INDEX" val="40498711"/>
  <p:tag name="KSO_WM_UNIT_LAYERLEVEL" val="1"/>
  <p:tag name="KSO_WM_TAG_VERSION" val="3.0"/>
</p:tagLst>
</file>

<file path=ppt/tags/tag249.xml><?xml version="1.0" encoding="utf-8"?>
<p:tagLst xmlns:p="http://schemas.openxmlformats.org/presentationml/2006/main">
  <p:tag name="KSO_WM_SLIDE_CONTENT_ORIENTATION" val="right"/>
  <p:tag name="KSO_WM_SLIDE_HAS_MASK" val="0"/>
  <p:tag name="KSO_WM_SLIDE_ITEM_CNT" val="0"/>
  <p:tag name="KSO_WM_SLIDE_TYPE" val="title"/>
  <p:tag name="KSO_WM_TEMPLATE_SUBCATEGORY" val="29"/>
  <p:tag name="KSO_WM_BEAUTIFY_FLAG" val="#wm#"/>
  <p:tag name="KSO_WM_TEMPLATE_SLIDE_ID" val="slide_4b787e1769c53a6b"/>
  <p:tag name="KSO_WM_TAG_VERSION" val="3.0"/>
  <p:tag name="KSO_WM_SLIDE_ID" val="custom40498711_1"/>
  <p:tag name="KSO_WM_TEMPLATE_MASTER_TYPE" val="0"/>
  <p:tag name="KSO_WM_TEMPLATE_COLOR_TYPE" val="0"/>
  <p:tag name="KSO_WM_SLIDE_INDEX" val="1"/>
  <p:tag name="KSO_WM_TEMPLATE_CATEGORY" val="custom"/>
  <p:tag name="KSO_WM_TEMPLATE_INDEX" val="40498711"/>
  <p:tag name="KSO_WM_SLIDE_LAYOUT" val="a_f"/>
  <p:tag name="KSO_WM_SLIDE_LAYOUT_CNT" val="1_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1.xml><?xml version="1.0" encoding="utf-8"?>
<p:tagLst xmlns:p="http://schemas.openxmlformats.org/presentationml/2006/main">
  <p:tag name="KSO_WM_BEAUTIFY_FLAG" val="#fgm#"/>
  <p:tag name="KSO_WM_FIGMA_FLAG" val="#fgm#"/>
  <p:tag name="KSO_WM_UNIT_INDEX" val="1"/>
  <p:tag name="KSO_WM_UNIT_TYPE" val="a"/>
  <p:tag name="KSO_WM_LAYOUT_CHECK_HASH" val="4236a2330af95545fa14dca44c18861c332c672e"/>
  <p:tag name="KSO_WM_NEWLAYOUT_ID" val="slide_67390f5f63e2e432"/>
  <p:tag name="KSO_WM_UNIT_PRESET_TEXT" val="单击此处添加标题"/>
</p:tagLst>
</file>

<file path=ppt/tags/tag252.xml><?xml version="1.0" encoding="utf-8"?>
<p:tagLst xmlns:p="http://schemas.openxmlformats.org/presentationml/2006/main">
  <p:tag name="KSO_WM_DIAGRAM_GROUP_CODE" val="1"/>
  <p:tag name="KSO_WM_FIGMA_FLAG" val="#fgm#"/>
  <p:tag name="KSO_WM_UNIT_PRESET_TEXT" val="单击此处添加正文"/>
</p:tagLst>
</file>

<file path=ppt/tags/tag25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1073"/>
  <p:tag name="KSO_WM_TEMPLATE_SLIDE_ID" val="slide_67390f5f63e2e432"/>
  <p:tag name="KSO_WM_SLIDE_BACKGROUND_TYPE" val="general"/>
  <p:tag name="KSO_WM_SLIDE_BK_DARK_LIGHT" val="2"/>
</p:tagLst>
</file>

<file path=ppt/tags/tag2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5.xml><?xml version="1.0" encoding="utf-8"?>
<p:tagLst xmlns:p="http://schemas.openxmlformats.org/presentationml/2006/main">
  <p:tag name="KSO_WM_BEAUTIFY_FLAG" val="#fgm#"/>
  <p:tag name="KSO_WM_FIGMA_FLAG" val="#fgm#"/>
  <p:tag name="KSO_WM_UNIT_INDEX" val="1"/>
  <p:tag name="KSO_WM_UNIT_TYPE" val="a"/>
  <p:tag name="KSO_WM_LAYOUT_CHECK_HASH" val="58fba664103e392fe7bd1a60cc3d35a3c586e62d"/>
  <p:tag name="KSO_WM_NEWLAYOUT_ID" val="slide_fbd1737be693ef9a"/>
  <p:tag name="KSO_WM_UNIT_PRESET_TEXT" val="单击此处添加标题"/>
</p:tagLst>
</file>

<file path=ppt/tags/tag256.xml><?xml version="1.0" encoding="utf-8"?>
<p:tagLst xmlns:p="http://schemas.openxmlformats.org/presentationml/2006/main">
  <p:tag name="KSO_WM_DIAGRAM_GROUP_CODE" val="1"/>
  <p:tag name="KSO_WM_FIGMA_FLAG" val="#fgm#"/>
  <p:tag name="KSO_WM_UNIT_PRESET_TEXT" val="单击此处添加正文"/>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1073"/>
  <p:tag name="KSO_WM_TEMPLATE_SLIDE_ID" val="slide_fbd1737be693ef9a"/>
  <p:tag name="KSO_WM_SLIDE_BACKGROUND_TYPE" val="general"/>
  <p:tag name="KSO_WM_SLIDE_BK_DARK_LIGHT" val="2"/>
</p:tagLst>
</file>

<file path=ppt/tags/tag2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9.xml><?xml version="1.0" encoding="utf-8"?>
<p:tagLst xmlns:p="http://schemas.openxmlformats.org/presentationml/2006/main">
  <p:tag name="KSO_WM_BEAUTIFY_FLAG" val="#fgm#"/>
  <p:tag name="KSO_WM_FIGMA_FLAG" val="#fgm#"/>
  <p:tag name="KSO_WM_UNIT_INDEX" val="1"/>
  <p:tag name="KSO_WM_UNIT_TYPE" val="a"/>
  <p:tag name="KSO_WM_LAYOUT_CHECK_HASH" val="58fba664103e392fe7bd1a60cc3d35a3c586e62d"/>
  <p:tag name="KSO_WM_NEWLAYOUT_ID" val="slide_fbd1737be693ef9a"/>
  <p:tag name="KSO_WM_UNIT_PRESET_TEXT" val="单击此处添加标题"/>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0.xml><?xml version="1.0" encoding="utf-8"?>
<p:tagLst xmlns:p="http://schemas.openxmlformats.org/presentationml/2006/main">
  <p:tag name="KSO_WM_DIAGRAM_GROUP_CODE" val="1"/>
  <p:tag name="KSO_WM_FIGMA_FLAG" val="#fgm#"/>
  <p:tag name="KSO_WM_UNIT_PRESET_TEXT" val="单击此处添加正文"/>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1073"/>
  <p:tag name="KSO_WM_TEMPLATE_SLIDE_ID" val="slide_fbd1737be693ef9a"/>
  <p:tag name="KSO_WM_SLIDE_BACKGROUND_TYPE" val="general"/>
  <p:tag name="KSO_WM_SLIDE_BK_DARK_LIGHT" val="2"/>
</p:tagLst>
</file>

<file path=ppt/tags/tag262.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9d484ae089a6c0077564574815ff380914c14f"/>
  <p:tag name="KSO_WM_NEWLAYOUT_ID" val="514"/>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711_3*a*1"/>
  <p:tag name="KSO_WM_TEMPLATE_CATEGORY" val="custom"/>
  <p:tag name="KSO_WM_TEMPLATE_INDEX" val="40498711"/>
  <p:tag name="KSO_WM_UNIT_LAYERLEVEL" val="1"/>
  <p:tag name="KSO_WM_TAG_VERSION" val="3.0"/>
</p:tagLst>
</file>

<file path=ppt/tags/tag263.xml><?xml version="1.0" encoding="utf-8"?>
<p:tagLst xmlns:p="http://schemas.openxmlformats.org/presentationml/2006/main">
  <p:tag name="KSO_WM_UNIT_TYPE" val="e"/>
  <p:tag name="KSO_WM_BEAUTIFY_FLAG" val="#wm#"/>
  <p:tag name="KSO_WM_FIGMA_FLAG" val="#fgm#"/>
  <p:tag name="KSO_WM_UNIT_INDEX" val="1"/>
  <p:tag name="KSO_WM_UNIT_PRESET_TEXT" val="01"/>
  <p:tag name="KSO_WM_UNIT_NOCLEAR" val="0"/>
  <p:tag name="KSO_WM_UNIT_HIGHLIGHT" val="0"/>
  <p:tag name="KSO_WM_UNIT_COMPATIBLE" val="1"/>
  <p:tag name="KSO_WM_UNIT_DIAGRAM_ISNUMVISUAL" val="0"/>
  <p:tag name="KSO_WM_UNIT_DIAGRAM_ISREFERUNIT" val="0"/>
  <p:tag name="KSO_WM_UNIT_ID" val="custom40498711_3*e*1"/>
  <p:tag name="KSO_WM_TEMPLATE_CATEGORY" val="custom"/>
  <p:tag name="KSO_WM_TEMPLATE_INDEX" val="40498711"/>
  <p:tag name="KSO_WM_UNIT_LAYERLEVEL" val="1"/>
  <p:tag name="KSO_WM_TAG_VERSION" val="3.0"/>
</p:tagLst>
</file>

<file path=ppt/tags/tag26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AG_VERSION" val="3.0"/>
  <p:tag name="KSO_WM_SLIDE_ID" val="custom40498711_3"/>
  <p:tag name="KSO_WM_TEMPLATE_MASTER_TYPE" val="0"/>
  <p:tag name="KSO_WM_TEMPLATE_COLOR_TYPE" val="0"/>
  <p:tag name="KSO_WM_SLIDE_INDEX" val="3"/>
  <p:tag name="KSO_WM_TEMPLATE_CATEGORY" val="custom"/>
  <p:tag name="KSO_WM_TEMPLATE_INDEX" val="40498711"/>
  <p:tag name="KSO_WM_SLIDE_LAYOUT" val="a_e"/>
  <p:tag name="KSO_WM_SLIDE_LAYOUT_CNT" val="1_1"/>
</p:tagLst>
</file>

<file path=ppt/tags/tag2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266.xml><?xml version="1.0" encoding="utf-8"?>
<p:tagLst xmlns:p="http://schemas.openxmlformats.org/presentationml/2006/main">
  <p:tag name="KSO_WM_UNIT_SUBTYPE" val="a"/>
  <p:tag name="KSO_WM_TAG_VERSION" val="3.0"/>
  <p:tag name="KSO_WM_UNIT_PRESET_TEXT" val="单击此处编辑母版文本样式&#10;第二级&#10;第三级&#10;第四级&#10;第五级"/>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267.xml><?xml version="1.0" encoding="utf-8"?>
<p:tagLst xmlns:p="http://schemas.openxmlformats.org/presentationml/2006/main">
  <p:tag name="KSO_WM_BEAUTIFY_FLAG" val="#wm#"/>
  <p:tag name="KSO_WM_TEMPLATE_CATEGORY" val="custom"/>
  <p:tag name="KSO_WM_TEMPLATE_INDEX" val="40498711"/>
</p:tagLst>
</file>

<file path=ppt/tags/tag268.xml><?xml version="1.0" encoding="utf-8"?>
<p:tagLst xmlns:p="http://schemas.openxmlformats.org/presentationml/2006/main">
  <p:tag name="KSO_WM_BEAUTIFY_FLAG" val="#fgm#"/>
  <p:tag name="KSO_WM_FIGMA_FLAG" val="#fgm#"/>
  <p:tag name="KSO_WM_UNIT_INDEX" val="1"/>
  <p:tag name="KSO_WM_UNIT_TYPE" val="a"/>
  <p:tag name="KSO_WM_LAYOUT_CHECK_HASH" val="8999cdfaf6e5ca009746a8d1388de942022d1d48"/>
  <p:tag name="KSO_WM_NEWLAYOUT_GROUP_ID" val="layout_59"/>
  <p:tag name="KSO_WM_NEWLAYOUT_ID" val="slide_bb541080977a002b"/>
  <p:tag name="KSO_WM_UNIT_PRESET_TEXT" val="单击此处添加标题"/>
</p:tagLst>
</file>

<file path=ppt/tags/tag26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_days/2025-10-04/8ba63ae2d834e7af74df3064889002e3_0.png?Expires=1774243361\u0026AWSAccessKeyId=AKLTHzmNYxS86KQFnb2pvxtA\u0026Signature=YawXy3BcdKECoeU1FnU3tONt090%3D&quot;,&quot;product_name&quot;:&quot;wps-wpp-pc&quot;,&quot;intention_code&quot;:&quot;wps_wpp_generate_theme_pay&quot;}*auto_cache_hit_3.0.7_prod*1774156964446_a33d0a_2380b89cc126-slide-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72.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9133"/>
  <p:tag name="KSO_WM_TEMPLATE_SLIDE_ID" val="slide_bb541080977a002b"/>
</p:tagLst>
</file>

<file path=ppt/tags/tag273.xml><?xml version="1.0" encoding="utf-8"?>
<p:tagLst xmlns:p="http://schemas.openxmlformats.org/presentationml/2006/main">
  <p:tag name="KSO_WM_BEAUTIFY_FLAG" val="#fgm#"/>
  <p:tag name="KSO_WM_FIGMA_FLAG" val="#fgm#"/>
  <p:tag name="KSO_WM_UNIT_INDEX" val="1"/>
  <p:tag name="KSO_WM_UNIT_TYPE" val="a"/>
  <p:tag name="KSO_WM_LAYOUT_CHECK_HASH" val="90bd14a005b8f9862275cffc8fa72032c1af600b"/>
  <p:tag name="KSO_WM_NEWLAYOUT_GROUP_ID" val="layout_10014"/>
  <p:tag name="KSO_WM_NEWLAYOUT_ID" val="slide_1ec9cc69a2ce418b"/>
  <p:tag name="KSO_WM_UNIT_PRESET_TEXT" val="单击此处添加标题"/>
</p:tagLst>
</file>

<file path=ppt/tags/tag274.xml><?xml version="1.0" encoding="utf-8"?>
<p:tagLst xmlns:p="http://schemas.openxmlformats.org/presentationml/2006/main">
  <p:tag name="KSO_WM_DIAGRAM_GROUP_CODE" val="1"/>
  <p:tag name="KSO_WM_FIGMA_FLAG" val="#fgm#"/>
  <p:tag name="KSO_WM_UNIT_PRESET_TEXT" val="项标题"/>
</p:tagLst>
</file>

<file path=ppt/tags/tag275.xml><?xml version="1.0" encoding="utf-8"?>
<p:tagLst xmlns:p="http://schemas.openxmlformats.org/presentationml/2006/main">
  <p:tag name="KSO_WM_DIAGRAM_GROUP_CODE" val="1"/>
  <p:tag name="KSO_WM_FIGMA_FLAG" val="#fgm#"/>
  <p:tag name="KSO_WM_UNIT_PRESET_TEXT" val="单击此处添加项正文"/>
</p:tagLst>
</file>

<file path=ppt/tags/tag27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603/52e9dbab-8a16-4a85-9ac9-3d02744f5fa6.jpg?Expires=1805692965\u0026AWSAccessKeyId=AKLT9NSy7kh8TIS1UzNqLRY2\u0026Signature=%2BselDHLhzQ2AzpiJdsGyCcTbIT0%3D&quot;,&quot;product_name&quot;:&quot;wps-wpp-pc&quot;,&quot;intention_code&quot;:&quot;wps_wpp_generate_theme_pay&quot;}*auto_qingqiu_3.0.7_prod*1774156964446_a33d0a_2380b89cc126-slide-4"/>
</p:tagLst>
</file>

<file path=ppt/tags/tag277.xml><?xml version="1.0" encoding="utf-8"?>
<p:tagLst xmlns:p="http://schemas.openxmlformats.org/presentationml/2006/main">
  <p:tag name="KSO_WM_DIAGRAM_GROUP_CODE" val="1"/>
  <p:tag name="KSO_WM_FIGMA_FLAG" val="#fgm#"/>
  <p:tag name="KSO_WM_UNIT_PRESET_TEXT" val="项标题"/>
</p:tagLst>
</file>

<file path=ppt/tags/tag278.xml><?xml version="1.0" encoding="utf-8"?>
<p:tagLst xmlns:p="http://schemas.openxmlformats.org/presentationml/2006/main">
  <p:tag name="KSO_WM_DIAGRAM_GROUP_CODE" val="1"/>
  <p:tag name="KSO_WM_FIGMA_FLAG" val="#fgm#"/>
  <p:tag name="KSO_WM_UNIT_PRESET_TEXT" val="单击此处添加项正文"/>
</p:tagLst>
</file>

<file path=ppt/tags/tag279.xml><?xml version="1.0" encoding="utf-8"?>
<p:tagLst xmlns:p="http://schemas.openxmlformats.org/presentationml/2006/main">
  <p:tag name="KSO_WM_DIAGRAM_GROUP_CODE" val="1"/>
  <p:tag name="KSO_WM_FIGMA_FLAG" val="#fgm#"/>
  <p:tag name="KSO_WM_UNIT_PRESET_TEXT" val="项标题"/>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0.xml><?xml version="1.0" encoding="utf-8"?>
<p:tagLst xmlns:p="http://schemas.openxmlformats.org/presentationml/2006/main">
  <p:tag name="KSO_WM_DIAGRAM_GROUP_CODE" val="1"/>
  <p:tag name="KSO_WM_FIGMA_FLAG" val="#fgm#"/>
  <p:tag name="KSO_WM_UNIT_PRESET_TEXT" val="单击此处添加项正文"/>
</p:tagLst>
</file>

<file path=ppt/tags/tag28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9133"/>
  <p:tag name="KSO_WM_TEMPLATE_SLIDE_ID" val="slide_1ec9cc69a2ce418b"/>
</p:tagLst>
</file>

<file path=ppt/tags/tag282.xml><?xml version="1.0" encoding="utf-8"?>
<p:tagLst xmlns:p="http://schemas.openxmlformats.org/presentationml/2006/main">
  <p:tag name="KSO_WM_UNIT_TYPE" val="e"/>
  <p:tag name="KSO_WM_BEAUTIFY_FLAG" val="#wm#"/>
  <p:tag name="KSO_WM_FIGMA_FLAG" val="#fgm#"/>
  <p:tag name="KSO_WM_UNIT_INDEX" val="1"/>
  <p:tag name="KSO_WM_UNIT_PRESET_TEXT" val="01"/>
  <p:tag name="KSO_WM_UNIT_NOCLEAR" val="0"/>
  <p:tag name="KSO_WM_UNIT_HIGHLIGHT" val="0"/>
  <p:tag name="KSO_WM_UNIT_COMPATIBLE" val="1"/>
  <p:tag name="KSO_WM_UNIT_DIAGRAM_ISNUMVISUAL" val="0"/>
  <p:tag name="KSO_WM_UNIT_DIAGRAM_ISREFERUNIT" val="0"/>
  <p:tag name="KSO_WM_UNIT_ID" val="custom40498711_3*e*1"/>
  <p:tag name="KSO_WM_TEMPLATE_CATEGORY" val="custom"/>
  <p:tag name="KSO_WM_TEMPLATE_INDEX" val="40498711"/>
  <p:tag name="KSO_WM_UNIT_LAYERLEVEL" val="1"/>
  <p:tag name="KSO_WM_TAG_VERSION" val="3.0"/>
</p:tagLst>
</file>

<file path=ppt/tags/tag28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AG_VERSION" val="3.0"/>
  <p:tag name="KSO_WM_SLIDE_ID" val="custom40498711_3"/>
  <p:tag name="KSO_WM_TEMPLATE_MASTER_TYPE" val="0"/>
  <p:tag name="KSO_WM_TEMPLATE_COLOR_TYPE" val="0"/>
  <p:tag name="KSO_WM_SLIDE_INDEX" val="3"/>
  <p:tag name="KSO_WM_TEMPLATE_CATEGORY" val="custom"/>
  <p:tag name="KSO_WM_TEMPLATE_INDEX" val="40498711"/>
  <p:tag name="KSO_WM_SLIDE_LAYOUT" val="a_e"/>
  <p:tag name="KSO_WM_SLIDE_LAYOUT_CNT" val="1_1"/>
</p:tagLst>
</file>

<file path=ppt/tags/tag28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90319"/>
  <p:tag name="KSO_WM_TEMPLATE_CATEGORY" val="custom"/>
  <p:tag name="KSO_WM_SLIDE_INDEX" val="7"/>
  <p:tag name="KSO_WM_SLIDE_ID" val="custom40490319_7"/>
  <p:tag name="KSO_WM_TEMPLATE_MASTER_TYPE" val="0"/>
  <p:tag name="KSO_WM_SLIDE_LAYOUT" val="a_e"/>
  <p:tag name="KSO_WM_SLIDE_LAYOUT_CNT" val="1_1"/>
</p:tagLst>
</file>

<file path=ppt/tags/tag285.xml><?xml version="1.0" encoding="utf-8"?>
<p:tagLst xmlns:p="http://schemas.openxmlformats.org/presentationml/2006/main">
  <p:tag name="KSO_WM_BEAUTIFY_FLAG" val="#fgm#"/>
  <p:tag name="KSO_WM_FIGMA_FLAG" val="#fgm#"/>
  <p:tag name="KSO_WM_UNIT_INDEX" val="1"/>
  <p:tag name="KSO_WM_UNIT_TYPE" val="a"/>
  <p:tag name="KSO_WM_LAYOUT_CHECK_HASH" val="615005b1b63fec06d5d9c6720eec4f4e185a850f"/>
  <p:tag name="KSO_WM_NEWLAYOUT_GROUP_ID" val="layout_34"/>
  <p:tag name="KSO_WM_NEWLAYOUT_ID" val="slide_d51b045cef9e3a8f"/>
  <p:tag name="KSO_WM_UNIT_PRESET_TEXT" val="单击此处添加标题"/>
</p:tagLst>
</file>

<file path=ppt/tags/tag28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603/4636b388-f3b1-4fd1-b7b1-1fd02e6569c4.jpg?Expires=1805692965\u0026AWSAccessKeyId=AKLT9NSy7kh8TIS1UzNqLRY2\u0026Signature=Pr2bFhAknieoWQhpDJ9b%2BNgQMxg%3D&quot;,&quot;product_name&quot;:&quot;wps-wpp-pc&quot;,&quot;intention_code&quot;:&quot;wps_wpp_generate_theme_pay&quot;}*auto_qingqiu_3.0.7_prod*1774156964446_a33d0a_2380b89cc126-slide-9"/>
</p:tagLst>
</file>

<file path=ppt/tags/tag2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8.xml><?xml version="1.0" encoding="utf-8"?>
<p:tagLst xmlns:p="http://schemas.openxmlformats.org/presentationml/2006/main">
  <p:tag name="KSO_WM_DIAGRAM_GROUP_CODE" val="1"/>
  <p:tag name="KSO_WM_FIGMA_FLAG" val="#fgm#"/>
  <p:tag name="KSO_WM_UNIT_PRESET_TEXT" val="单击此处添加项正文"/>
</p:tagLst>
</file>

<file path=ppt/tags/tag28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603/e65a5506-cad3-40a6-b496-7b31adbcc97f.jpg?Expires=1805692965\u0026AWSAccessKeyId=AKLT9NSy7kh8TIS1UzNqLRY2\u0026Signature=8yjJp29Cz%2BDOxSaz%2Fv8wG6CSRI4%3D&quot;,&quot;product_name&quot;:&quot;wps-wpp-pc&quot;,&quot;intention_code&quot;:&quot;wps_wpp_generate_theme_pay&quot;}*auto_qingqiu_3.0.7_prod*1774156964446_a33d0a_2380b89cc126-slide-9"/>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1.xml><?xml version="1.0" encoding="utf-8"?>
<p:tagLst xmlns:p="http://schemas.openxmlformats.org/presentationml/2006/main">
  <p:tag name="KSO_WM_DIAGRAM_GROUP_CODE" val="1"/>
  <p:tag name="KSO_WM_FIGMA_FLAG" val="#fgm#"/>
  <p:tag name="KSO_WM_UNIT_PRESET_TEXT" val="单击此处添加项正文"/>
</p:tagLst>
</file>

<file path=ppt/tags/tag29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d51b045cef9e3a8f"/>
</p:tagLst>
</file>

<file path=ppt/tags/tag293.xml><?xml version="1.0" encoding="utf-8"?>
<p:tagLst xmlns:p="http://schemas.openxmlformats.org/presentationml/2006/main">
  <p:tag name="KSO_WM_BEAUTIFY_FLAG" val="#fgm#"/>
  <p:tag name="KSO_WM_FIGMA_FLAG" val="#fgm#"/>
  <p:tag name="KSO_WM_UNIT_INDEX" val="1"/>
  <p:tag name="KSO_WM_UNIT_TYPE" val="a"/>
  <p:tag name="KSO_WM_LAYOUT_CHECK_HASH" val="7a4ca15379df040bd8318c4a1bd8331212873d00"/>
  <p:tag name="KSO_WM_NEWLAYOUT_GROUP_ID" val="layout_2"/>
  <p:tag name="KSO_WM_NEWLAYOUT_ID" val="slide_d37966ae9f0f3cb6"/>
  <p:tag name="KSO_WM_UNIT_PRESET_TEXT" val="单击此处添加标题"/>
</p:tagLst>
</file>

<file path=ppt/tags/tag29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9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603/41e0ea17-9c6b-434d-a7a8-f2f96774cad7.jpg?Expires=1805692965\u0026AWSAccessKeyId=AKLT9NSy7kh8TIS1UzNqLRY2\u0026Signature=DX%2BEOJm%2FGSWN%2B1oWzELNHl3wOlY%3D&quot;,&quot;product_name&quot;:&quot;wps-wpp-pc&quot;,&quot;intention_code&quot;:&quot;wps_wpp_generate_theme_pay&quot;}*auto_qingqiu_3.0.7_prod*1774156964446_a33d0a_2380b89cc126-slide-10"/>
</p:tagLst>
</file>

<file path=ppt/tags/tag2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7.xml><?xml version="1.0" encoding="utf-8"?>
<p:tagLst xmlns:p="http://schemas.openxmlformats.org/presentationml/2006/main">
  <p:tag name="KSO_WM_DIAGRAM_GROUP_CODE" val="1"/>
  <p:tag name="KSO_WM_FIGMA_FLAG" val="#fgm#"/>
  <p:tag name="KSO_WM_UNIT_PRESET_TEXT" val="单击此处添加项正文"/>
</p:tagLst>
</file>

<file path=ppt/tags/tag29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9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603/8ea1dc10-4388-4a90-9447-843dc2ebda3d.jpg?Expires=1805692966\u0026AWSAccessKeyId=AKLT9NSy7kh8TIS1UzNqLRY2\u0026Signature=5Vsn4RYH6VQu8o%2BbY01QcZHZxhY%3D&quot;,&quot;product_name&quot;:&quot;wps-wpp-pc&quot;,&quot;intention_code&quot;:&quot;wps_wpp_generate_theme_pay&quot;}*auto_qingqiu_3.0.7_prod*1774156964446_a33d0a_2380b89cc126-slide-1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01.xml><?xml version="1.0" encoding="utf-8"?>
<p:tagLst xmlns:p="http://schemas.openxmlformats.org/presentationml/2006/main">
  <p:tag name="KSO_WM_DIAGRAM_GROUP_CODE" val="1"/>
  <p:tag name="KSO_WM_FIGMA_FLAG" val="#fgm#"/>
  <p:tag name="KSO_WM_UNIT_PRESET_TEXT" val="单击此处添加项正文"/>
</p:tagLst>
</file>

<file path=ppt/tags/tag30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d37966ae9f0f3cb6"/>
</p:tagLst>
</file>

<file path=ppt/tags/tag303.xml><?xml version="1.0" encoding="utf-8"?>
<p:tagLst xmlns:p="http://schemas.openxmlformats.org/presentationml/2006/main">
  <p:tag name="KSO_WM_UNIT_TYPE" val="e"/>
  <p:tag name="KSO_WM_BEAUTIFY_FLAG" val="#wm#"/>
  <p:tag name="KSO_WM_FIGMA_FLAG" val="#fgm#"/>
  <p:tag name="KSO_WM_UNIT_INDEX" val="1"/>
  <p:tag name="KSO_WM_UNIT_PRESET_TEXT" val="01"/>
  <p:tag name="KSO_WM_UNIT_NOCLEAR" val="0"/>
  <p:tag name="KSO_WM_UNIT_HIGHLIGHT" val="0"/>
  <p:tag name="KSO_WM_UNIT_COMPATIBLE" val="1"/>
  <p:tag name="KSO_WM_UNIT_DIAGRAM_ISNUMVISUAL" val="0"/>
  <p:tag name="KSO_WM_UNIT_DIAGRAM_ISREFERUNIT" val="0"/>
  <p:tag name="KSO_WM_UNIT_ID" val="custom40498711_3*e*1"/>
  <p:tag name="KSO_WM_TEMPLATE_CATEGORY" val="custom"/>
  <p:tag name="KSO_WM_TEMPLATE_INDEX" val="40498711"/>
  <p:tag name="KSO_WM_UNIT_LAYERLEVEL" val="1"/>
  <p:tag name="KSO_WM_TAG_VERSION" val="3.0"/>
</p:tagLst>
</file>

<file path=ppt/tags/tag30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AG_VERSION" val="3.0"/>
  <p:tag name="KSO_WM_SLIDE_ID" val="custom40498711_3"/>
  <p:tag name="KSO_WM_TEMPLATE_MASTER_TYPE" val="0"/>
  <p:tag name="KSO_WM_TEMPLATE_COLOR_TYPE" val="0"/>
  <p:tag name="KSO_WM_SLIDE_INDEX" val="3"/>
  <p:tag name="KSO_WM_TEMPLATE_CATEGORY" val="custom"/>
  <p:tag name="KSO_WM_TEMPLATE_INDEX" val="40498711"/>
  <p:tag name="KSO_WM_SLIDE_LAYOUT" val="a_e"/>
  <p:tag name="KSO_WM_SLIDE_LAYOUT_CNT" val="1_1"/>
</p:tagLst>
</file>

<file path=ppt/tags/tag305.xml><?xml version="1.0" encoding="utf-8"?>
<p:tagLst xmlns:p="http://schemas.openxmlformats.org/presentationml/2006/main">
  <p:tag name="KSO_WM_BEAUTIFY_FLAG" val="#fgm#"/>
  <p:tag name="KSO_WM_FIGMA_FLAG" val="#fgm#"/>
  <p:tag name="KSO_WM_UNIT_INDEX" val="1"/>
  <p:tag name="KSO_WM_UNIT_TYPE" val="a"/>
  <p:tag name="KSO_WM_LAYOUT_CHECK_HASH" val="1f53af69dec862e88963a2174bbc30d71ac5c57f"/>
  <p:tag name="KSO_WM_NEWLAYOUT_GROUP_ID" val="layout_35"/>
  <p:tag name="KSO_WM_NEWLAYOUT_ID" val="slide_1dc9fdfc3607bc18"/>
  <p:tag name="KSO_WM_UNIT_PRESET_TEXT" val="单击此处添加标题"/>
</p:tagLst>
</file>

<file path=ppt/tags/tag30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307.xml><?xml version="1.0" encoding="utf-8"?>
<p:tagLst xmlns:p="http://schemas.openxmlformats.org/presentationml/2006/main">
  <p:tag name="KSO_WM_DIAGRAM_GROUP_CODE" val="1"/>
  <p:tag name="KSO_WM_FIGMA_FLAG" val="#fgm#"/>
  <p:tag name="KSO_WM_UNIT_PRESET_TEXT" val="单击此处添加项标题"/>
</p:tagLst>
</file>

<file path=ppt/tags/tag308.xml><?xml version="1.0" encoding="utf-8"?>
<p:tagLst xmlns:p="http://schemas.openxmlformats.org/presentationml/2006/main">
  <p:tag name="KSO_WM_DIAGRAM_GROUP_CODE" val="1"/>
  <p:tag name="KSO_WM_FIGMA_FLAG" val="#fgm#"/>
  <p:tag name="KSO_WM_UNIT_PRESET_TEXT" val="单击此处添加项正文"/>
</p:tagLst>
</file>

<file path=ppt/tags/tag30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0.xml><?xml version="1.0" encoding="utf-8"?>
<p:tagLst xmlns:p="http://schemas.openxmlformats.org/presentationml/2006/main">
  <p:tag name="KSO_WM_DIAGRAM_GROUP_CODE" val="1"/>
  <p:tag name="KSO_WM_FIGMA_FLAG" val="#fgm#"/>
  <p:tag name="KSO_WM_UNIT_PRESET_TEXT" val="单击此处添加项标题"/>
</p:tagLst>
</file>

<file path=ppt/tags/tag311.xml><?xml version="1.0" encoding="utf-8"?>
<p:tagLst xmlns:p="http://schemas.openxmlformats.org/presentationml/2006/main">
  <p:tag name="KSO_WM_DIAGRAM_GROUP_CODE" val="1"/>
  <p:tag name="KSO_WM_FIGMA_FLAG" val="#fgm#"/>
  <p:tag name="KSO_WM_UNIT_PRESET_TEXT" val="单击此处添加项正文"/>
</p:tagLst>
</file>

<file path=ppt/tags/tag312.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313.xml><?xml version="1.0" encoding="utf-8"?>
<p:tagLst xmlns:p="http://schemas.openxmlformats.org/presentationml/2006/main">
  <p:tag name="KSO_WM_DIAGRAM_GROUP_CODE" val="1"/>
  <p:tag name="KSO_WM_FIGMA_FLAG" val="#fgm#"/>
  <p:tag name="KSO_WM_UNIT_PRESET_TEXT" val="单击此处添加项标题"/>
</p:tagLst>
</file>

<file path=ppt/tags/tag314.xml><?xml version="1.0" encoding="utf-8"?>
<p:tagLst xmlns:p="http://schemas.openxmlformats.org/presentationml/2006/main">
  <p:tag name="KSO_WM_DIAGRAM_GROUP_CODE" val="1"/>
  <p:tag name="KSO_WM_FIGMA_FLAG" val="#fgm#"/>
  <p:tag name="KSO_WM_UNIT_PRESET_TEXT" val="单击此处添加项正文"/>
</p:tagLst>
</file>

<file path=ppt/tags/tag31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9133"/>
  <p:tag name="KSO_WM_TEMPLATE_SLIDE_ID" val="slide_1dc9fdfc3607bc18"/>
</p:tagLst>
</file>

<file path=ppt/tags/tag316.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9d484ae089a6c0077564574815ff380914c14f"/>
  <p:tag name="KSO_WM_NEWLAYOUT_ID" val="514"/>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711_3*a*1"/>
  <p:tag name="KSO_WM_TEMPLATE_CATEGORY" val="custom"/>
  <p:tag name="KSO_WM_TEMPLATE_INDEX" val="40498711"/>
  <p:tag name="KSO_WM_UNIT_LAYERLEVEL" val="1"/>
  <p:tag name="KSO_WM_TAG_VERSION" val="3.0"/>
</p:tagLst>
</file>

<file path=ppt/tags/tag317.xml><?xml version="1.0" encoding="utf-8"?>
<p:tagLst xmlns:p="http://schemas.openxmlformats.org/presentationml/2006/main">
  <p:tag name="KSO_WM_UNIT_TYPE" val="e"/>
  <p:tag name="KSO_WM_BEAUTIFY_FLAG" val="#wm#"/>
  <p:tag name="KSO_WM_FIGMA_FLAG" val="#fgm#"/>
  <p:tag name="KSO_WM_UNIT_INDEX" val="1"/>
  <p:tag name="KSO_WM_UNIT_PRESET_TEXT" val="01"/>
  <p:tag name="KSO_WM_UNIT_NOCLEAR" val="0"/>
  <p:tag name="KSO_WM_UNIT_HIGHLIGHT" val="0"/>
  <p:tag name="KSO_WM_UNIT_COMPATIBLE" val="1"/>
  <p:tag name="KSO_WM_UNIT_DIAGRAM_ISNUMVISUAL" val="0"/>
  <p:tag name="KSO_WM_UNIT_DIAGRAM_ISREFERUNIT" val="0"/>
  <p:tag name="KSO_WM_UNIT_ID" val="custom40498711_3*e*1"/>
  <p:tag name="KSO_WM_TEMPLATE_CATEGORY" val="custom"/>
  <p:tag name="KSO_WM_TEMPLATE_INDEX" val="40498711"/>
  <p:tag name="KSO_WM_UNIT_LAYERLEVEL" val="1"/>
  <p:tag name="KSO_WM_TAG_VERSION" val="3.0"/>
</p:tagLst>
</file>

<file path=ppt/tags/tag318.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AG_VERSION" val="3.0"/>
  <p:tag name="KSO_WM_SLIDE_ID" val="custom40498711_3"/>
  <p:tag name="KSO_WM_TEMPLATE_MASTER_TYPE" val="0"/>
  <p:tag name="KSO_WM_TEMPLATE_COLOR_TYPE" val="0"/>
  <p:tag name="KSO_WM_SLIDE_INDEX" val="3"/>
  <p:tag name="KSO_WM_TEMPLATE_CATEGORY" val="custom"/>
  <p:tag name="KSO_WM_TEMPLATE_INDEX" val="40498711"/>
  <p:tag name="KSO_WM_SLIDE_LAYOUT" val="a_e"/>
  <p:tag name="KSO_WM_SLIDE_LAYOUT_CNT" val="1_1"/>
</p:tagLst>
</file>

<file path=ppt/tags/tag319.xml><?xml version="1.0" encoding="utf-8"?>
<p:tagLst xmlns:p="http://schemas.openxmlformats.org/presentationml/2006/main">
  <p:tag name="KSO_WM_BEAUTIFY_FLAG" val="#fgm#"/>
  <p:tag name="KSO_WM_FIGMA_FLAG" val="#fgm#"/>
  <p:tag name="KSO_WM_UNIT_INDEX" val="1"/>
  <p:tag name="KSO_WM_UNIT_TYPE" val="a"/>
  <p:tag name="KSO_WM_LAYOUT_CHECK_HASH" val="ffe5ab6b273278b1328b14675838be144f0402d4"/>
  <p:tag name="KSO_WM_NEWLAYOUT_GROUP_ID" val="layout_10012"/>
  <p:tag name="KSO_WM_NEWLAYOUT_ID" val="slide_1711a7a49ad709ad"/>
  <p:tag name="KSO_WM_UNIT_PRESET_TEXT" val="单击此处添加标题"/>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d74298430b74078882fcc755333d2341_0.png?Expires=1774243361\u0026AWSAccessKeyId=AKLTHzmNYxS86KQFnb2pvxtA\u0026Signature=nknvDu0DUuwMTxht%2FrjB15CU%2BXg%3D&quot;,&quot;product_name&quot;:&quot;wps-wpp-pc&quot;,&quot;intention_code&quot;:&quot;wps_wpp_generate_theme_pay&quot;}*auto_cache_hit_3.0.7_prod*1774156964446_a33d0a_2380b89cc126-slide-11"/>
</p:tagLst>
</file>

<file path=ppt/tags/tag321.xml><?xml version="1.0" encoding="utf-8"?>
<p:tagLst xmlns:p="http://schemas.openxmlformats.org/presentationml/2006/main">
  <p:tag name="KSO_WM_DIAGRAM_GROUP_CODE" val="1"/>
  <p:tag name="KSO_WM_FIGMA_FLAG" val="#fgm#"/>
  <p:tag name="KSO_WM_UNIT_PRESET_TEXT" val="单击此处添加项正文"/>
</p:tagLst>
</file>

<file path=ppt/tags/tag32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1711a7a49ad709ad"/>
</p:tagLst>
</file>

<file path=ppt/tags/tag323.xml><?xml version="1.0" encoding="utf-8"?>
<p:tagLst xmlns:p="http://schemas.openxmlformats.org/presentationml/2006/main">
  <p:tag name="KSO_WM_DIAGRAM_GROUP_CODE" val="1"/>
  <p:tag name="KSO_WM_FIGMA_FLAG" val="#fgm#"/>
  <p:tag name="KSO_WM_UNIT_PRESET_TEXT" val="单击此处添加项正文"/>
</p:tagLst>
</file>

<file path=ppt/tags/tag32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603/40bc6192-7fa7-48e2-a782-2643176f19b8.jpg?Expires=1805692966\u0026AWSAccessKeyId=AKLT9NSy7kh8TIS1UzNqLRY2\u0026Signature=Yhx3XNRW4G%2BCBy3d935HsIaRJoA%3D&quot;,&quot;product_name&quot;:&quot;wps-wpp-pc&quot;,&quot;intention_code&quot;:&quot;wps_wpp_generate_theme_pay&quot;}*auto_qingqiu_3.0.7_prod*1774156964446_a33d0a_2380b89cc126-slide-7"/>
</p:tagLst>
</file>

<file path=ppt/tags/tag325.xml><?xml version="1.0" encoding="utf-8"?>
<p:tagLst xmlns:p="http://schemas.openxmlformats.org/presentationml/2006/main">
  <p:tag name="KSO_WM_BEAUTIFY_FLAG" val="#fgm#"/>
  <p:tag name="KSO_WM_FIGMA_FLAG" val="#fgm#"/>
  <p:tag name="KSO_WM_UNIT_INDEX" val="1"/>
  <p:tag name="KSO_WM_UNIT_TYPE" val="a"/>
  <p:tag name="KSO_WM_LAYOUT_CHECK_HASH" val="ffe5ab6b273278b1328b14675838be144f0402d4"/>
  <p:tag name="KSO_WM_NEWLAYOUT_GROUP_ID" val="layout_10012"/>
  <p:tag name="KSO_WM_NEWLAYOUT_ID" val="slide_1711a7a49ad709ad"/>
  <p:tag name="KSO_WM_UNIT_PRESET_TEXT" val="单击此处添加标题"/>
</p:tagLst>
</file>

<file path=ppt/tags/tag32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1711a7a49ad709ad"/>
</p:tagLst>
</file>

<file path=ppt/tags/tag327.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9d484ae089a6c0077564574815ff380914c14f"/>
  <p:tag name="KSO_WM_NEWLAYOUT_ID" val="514"/>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custom40498711_3*a*1"/>
  <p:tag name="KSO_WM_TEMPLATE_CATEGORY" val="custom"/>
  <p:tag name="KSO_WM_TEMPLATE_INDEX" val="40498711"/>
  <p:tag name="KSO_WM_UNIT_LAYERLEVEL" val="1"/>
  <p:tag name="KSO_WM_TAG_VERSION" val="3.0"/>
</p:tagLst>
</file>

<file path=ppt/tags/tag328.xml><?xml version="1.0" encoding="utf-8"?>
<p:tagLst xmlns:p="http://schemas.openxmlformats.org/presentationml/2006/main">
  <p:tag name="KSO_WM_UNIT_TYPE" val="e"/>
  <p:tag name="KSO_WM_BEAUTIFY_FLAG" val="#wm#"/>
  <p:tag name="KSO_WM_FIGMA_FLAG" val="#fgm#"/>
  <p:tag name="KSO_WM_UNIT_INDEX" val="1"/>
  <p:tag name="KSO_WM_UNIT_PRESET_TEXT" val="01"/>
  <p:tag name="KSO_WM_UNIT_NOCLEAR" val="0"/>
  <p:tag name="KSO_WM_UNIT_HIGHLIGHT" val="0"/>
  <p:tag name="KSO_WM_UNIT_COMPATIBLE" val="1"/>
  <p:tag name="KSO_WM_UNIT_DIAGRAM_ISNUMVISUAL" val="0"/>
  <p:tag name="KSO_WM_UNIT_DIAGRAM_ISREFERUNIT" val="0"/>
  <p:tag name="KSO_WM_UNIT_ID" val="custom40498711_3*e*1"/>
  <p:tag name="KSO_WM_TEMPLATE_CATEGORY" val="custom"/>
  <p:tag name="KSO_WM_TEMPLATE_INDEX" val="40498711"/>
  <p:tag name="KSO_WM_UNIT_LAYERLEVEL" val="1"/>
  <p:tag name="KSO_WM_TAG_VERSION" val="3.0"/>
</p:tagLst>
</file>

<file path=ppt/tags/tag329.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AG_VERSION" val="3.0"/>
  <p:tag name="KSO_WM_SLIDE_ID" val="custom40498711_3"/>
  <p:tag name="KSO_WM_TEMPLATE_MASTER_TYPE" val="0"/>
  <p:tag name="KSO_WM_TEMPLATE_COLOR_TYPE" val="0"/>
  <p:tag name="KSO_WM_SLIDE_INDEX" val="3"/>
  <p:tag name="KSO_WM_TEMPLATE_CATEGORY" val="custom"/>
  <p:tag name="KSO_WM_TEMPLATE_INDEX" val="40498711"/>
  <p:tag name="KSO_WM_SLIDE_LAYOUT" val="a_e"/>
  <p:tag name="KSO_WM_SLIDE_LAYOUT_CNT" val="1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p="http://schemas.openxmlformats.org/presentationml/2006/main">
  <p:tag name="KSO_WM_BEAUTIFY_FLAG" val="#fgm#"/>
  <p:tag name="KSO_WM_FIGMA_FLAG" val="#fgm#"/>
  <p:tag name="KSO_WM_UNIT_INDEX" val="1"/>
  <p:tag name="KSO_WM_UNIT_TYPE" val="a"/>
  <p:tag name="KSO_WM_LAYOUT_CHECK_HASH" val="34e0bea06fc28e0201ccc338018609d0de681fb5"/>
  <p:tag name="KSO_WM_NEWLAYOUT_GROUP_ID" val="layout_10004"/>
  <p:tag name="KSO_WM_NEWLAYOUT_ID" val="slide_0d7ccb46c56e608b"/>
  <p:tag name="KSO_WM_UNIT_PRESET_TEXT" val="单击此处添加标题"/>
</p:tagLst>
</file>

<file path=ppt/tags/tag3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0d7ccb46c56e608b"/>
</p:tagLst>
</file>

<file path=ppt/tags/tag334.xml><?xml version="1.0" encoding="utf-8"?>
<p:tagLst xmlns:p="http://schemas.openxmlformats.org/presentationml/2006/main">
  <p:tag name="KSO_WM_BEAUTIFY_FLAG" val="#fgm#"/>
  <p:tag name="KSO_WM_FIGMA_FLAG" val="#fgm#"/>
  <p:tag name="KSO_WM_UNIT_INDEX" val="1"/>
  <p:tag name="KSO_WM_UNIT_TYPE" val="a"/>
  <p:tag name="KSO_WM_LAYOUT_CHECK_HASH" val="34e0bea06fc28e0201ccc338018609d0de681fb5"/>
  <p:tag name="KSO_WM_NEWLAYOUT_GROUP_ID" val="layout_10004"/>
  <p:tag name="KSO_WM_NEWLAYOUT_ID" val="slide_0d7ccb46c56e608b"/>
  <p:tag name="KSO_WM_UNIT_PRESET_TEXT" val="单击此处添加标题"/>
</p:tagLst>
</file>

<file path=ppt/tags/tag3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0d7ccb46c56e608b"/>
</p:tagLst>
</file>

<file path=ppt/tags/tag338.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90319"/>
  <p:tag name="KSO_WM_TEMPLATE_CATEGORY" val="custom"/>
  <p:tag name="KSO_WM_SLIDE_INDEX" val="7"/>
  <p:tag name="KSO_WM_SLIDE_ID" val="custom40490319_7"/>
  <p:tag name="KSO_WM_TEMPLATE_MASTER_TYPE" val="0"/>
  <p:tag name="KSO_WM_SLIDE_LAYOUT" val="a_e"/>
  <p:tag name="KSO_WM_SLIDE_LAYOUT_CNT" val="1_1"/>
</p:tagLst>
</file>

<file path=ppt/tags/tag33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0d7ccb46c56e608b"/>
</p:tagLst>
</file>

<file path=ppt/tags/tag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34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9133"/>
  <p:tag name="KSO_WM_TEMPLATE_SLIDE_ID" val="slide_0d7ccb46c56e608b"/>
</p:tagLst>
</file>

<file path=ppt/tags/tag341.xml><?xml version="1.0" encoding="utf-8"?>
<p:tagLst xmlns:p="http://schemas.openxmlformats.org/presentationml/2006/main">
  <p:tag name="KSO_WM_UNIT_TYPE" val="b"/>
  <p:tag name="KSO_WM_BEAUTIFY_FLAG" val="#wm#"/>
  <p:tag name="KSO_WM_FIGMA_FLAG" val="#fgm#"/>
  <p:tag name="KSO_WM_UNIT_INDEX" val="1"/>
  <p:tag name="KSO_WM_UNIT_TEXT_TYPE" val="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98711_5*b*1"/>
  <p:tag name="KSO_WM_TEMPLATE_CATEGORY" val="custom"/>
  <p:tag name="KSO_WM_TEMPLATE_INDEX" val="40498711"/>
  <p:tag name="KSO_WM_UNIT_LAYERLEVEL" val="1"/>
  <p:tag name="KSO_WM_TAG_VERSION" val="3.0"/>
  <p:tag name="KSO_WM_UNIT_PRESET_TEXT" val="THE END"/>
</p:tagLst>
</file>

<file path=ppt/tags/tag342.xml><?xml version="1.0" encoding="utf-8"?>
<p:tagLst xmlns:p="http://schemas.openxmlformats.org/presentationml/2006/main">
  <p:tag name="KSO_WM_SLIDE_CONTENT_ORIENTATION" val="right"/>
  <p:tag name="KSO_WM_SLIDE_HAS_MASK" val="0"/>
  <p:tag name="KSO_WM_SLIDE_ITEM_CNT" val="0"/>
  <p:tag name="KSO_WM_SLIDE_TYPE" val="endPage"/>
  <p:tag name="KSO_WM_TEMPLATE_SUBCATEGORY" val="29"/>
  <p:tag name="KSO_WM_BEAUTIFY_FLAG" val="#wm#"/>
  <p:tag name="KSO_WM_TEMPLATE_SLIDE_ID" val="slide_2f1bc384a532e0ce"/>
  <p:tag name="KSO_WM_TAG_VERSION" val="3.0"/>
  <p:tag name="KSO_WM_SLIDE_ID" val="custom40498711_5"/>
  <p:tag name="KSO_WM_TEMPLATE_MASTER_TYPE" val="0"/>
  <p:tag name="KSO_WM_TEMPLATE_COLOR_TYPE" val="0"/>
  <p:tag name="KSO_WM_SLIDE_INDEX" val="5"/>
  <p:tag name="KSO_WM_TEMPLATE_CATEGORY" val="custom"/>
  <p:tag name="KSO_WM_TEMPLATE_INDEX" val="40498711"/>
  <p:tag name="KSO_WM_SLIDE_LAYOUT" val="a_b"/>
  <p:tag name="KSO_WM_SLIDE_LAYOUT_CNT" val="1_1"/>
</p:tagLst>
</file>

<file path=ppt/tags/tag3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1"/>
  <p:tag name="KSO_WM_BEAUTIFY_FLAG" val="#wm#"/>
  <p:tag name="KSO_WM_TAG_VERSION" val="3.0"/>
  <p:tag name="KSO_WM_UNIT_ID" val="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4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3*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46.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3*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4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4*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1.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4*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52.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4*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3.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4*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5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9.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7*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8*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4.xml><?xml version="1.0" encoding="utf-8"?>
<p:tagLst xmlns:p="http://schemas.openxmlformats.org/presentationml/2006/main">
  <p:tag name="KSO_WM_UNIT_TYPE" val="i"/>
  <p:tag name="KSO_WM_UNIT_INDEX" val="1"/>
  <p:tag name="KSO_WM_BEAUTIFY_FLAG" val="#wm#"/>
  <p:tag name="KSO_WM_TAG_VERSION" val="3.0"/>
  <p:tag name="KSO_WM_UNIT_ID" val="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TYPE" val="i"/>
  <p:tag name="KSO_WM_UNIT_INDEX" val="2"/>
  <p:tag name="KSO_WM_BEAUTIFY_FLAG" val="#wm#"/>
  <p:tag name="KSO_WM_TAG_VERSION" val="3.0"/>
  <p:tag name="KSO_WM_UNIT_ID" val="_9*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i"/>
  <p:tag name="KSO_WM_UNIT_INDEX" val="3"/>
  <p:tag name="KSO_WM_BEAUTIFY_FLAG" val="#wm#"/>
  <p:tag name="KSO_WM_TAG_VERSION" val="3.0"/>
  <p:tag name="KSO_WM_UNIT_ID" val="_9*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xml><?xml version="1.0" encoding="utf-8"?>
<p:tagLst xmlns:p="http://schemas.openxmlformats.org/presentationml/2006/main">
  <p:tag name="KSO_WM_UNIT_TYPE" val="i"/>
  <p:tag name="KSO_WM_UNIT_INDEX" val="4"/>
  <p:tag name="KSO_WM_BEAUTIFY_FLAG" val="#wm#"/>
  <p:tag name="KSO_WM_TAG_VERSION" val="3.0"/>
  <p:tag name="KSO_WM_UNIT_ID" val="_9*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9*f*1"/>
  <p:tag name="KSO_WM_UNIT_LAYERLEVEL" val="1"/>
  <p:tag name="KSO_WM_TAG_VERSION" val="3.0"/>
</p:tagLst>
</file>

<file path=ppt/tags/tag82.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7e94fe755dabbd3730e921f47c3e343fe6863024"/>
  <p:tag name="KSO_WM_NEWLAYOUT_ID" val="510"/>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9*a*1"/>
  <p:tag name="KSO_WM_UNIT_LAYERLEVEL" val="1"/>
  <p:tag name="KSO_WM_TAG_VERSION" val="3.0"/>
</p:tagLst>
</file>

<file path=ppt/tags/tag83.xml><?xml version="1.0" encoding="utf-8"?>
<p:tagLst xmlns:p="http://schemas.openxmlformats.org/presentationml/2006/main">
  <p:tag name="KSO_WM_UNIT_TYPE" val="f"/>
  <p:tag name="KSO_WM_BEAUTIFY_FLAG" val="#wm#"/>
  <p:tag name="KSO_WM_FIGMA_FLAG" val="#fgm#"/>
  <p:tag name="KSO_WM_UNIT_INDEX" val="2"/>
  <p:tag name="KSO_WM_UNIT_SUBTYPE" val="b"/>
  <p:tag name="KSO_WM_UNIT_TEXT_TYPE" val="1"/>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9*f*2"/>
  <p:tag name="KSO_WM_UNIT_LAYERLEVEL" val="1"/>
  <p:tag name="KSO_WM_TAG_VERSION" val="3.0"/>
</p:tagLst>
</file>

<file path=ppt/tags/tag84.xml><?xml version="1.0" encoding="utf-8"?>
<p:tagLst xmlns:p="http://schemas.openxmlformats.org/presentationml/2006/main">
  <p:tag name="KSO_WM_UNIT_TYPE" val="i"/>
  <p:tag name="KSO_WM_UNIT_INDEX" val="1"/>
  <p:tag name="KSO_WM_BEAUTIFY_FLAG" val="#wm#"/>
  <p:tag name="KSO_WM_TAG_VERSION" val="3.0"/>
  <p:tag name="KSO_WM_UNIT_ID" val="_1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2"/>
  <p:tag name="KSO_WM_BEAUTIFY_FLAG" val="#wm#"/>
  <p:tag name="KSO_WM_TAG_VERSION" val="3.0"/>
  <p:tag name="KSO_WM_UNIT_ID" val="_1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3"/>
  <p:tag name="KSO_WM_BEAUTIFY_FLAG" val="#wm#"/>
  <p:tag name="KSO_WM_TAG_VERSION" val="3.0"/>
  <p:tag name="KSO_WM_UNIT_ID" val="_1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INDEX" val="4"/>
  <p:tag name="KSO_WM_BEAUTIFY_FLAG" val="#wm#"/>
  <p:tag name="KSO_WM_TAG_VERSION" val="3.0"/>
  <p:tag name="KSO_WM_UNIT_ID" val="_1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9d484ae089a6c0077564574815ff380914c14f"/>
  <p:tag name="KSO_WM_NEWLAYOUT_ID" val="514"/>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ID" val="_10*a*1"/>
  <p:tag name="KSO_WM_UNIT_LAYERLEVEL" val="1"/>
  <p:tag name="KSO_WM_TAG_VERSION" val="3.0"/>
</p:tagLst>
</file>

<file path=ppt/tags/tag92.xml><?xml version="1.0" encoding="utf-8"?>
<p:tagLst xmlns:p="http://schemas.openxmlformats.org/presentationml/2006/main">
  <p:tag name="KSO_WM_UNIT_TYPE" val="e"/>
  <p:tag name="KSO_WM_BEAUTIFY_FLAG" val="#wm#"/>
  <p:tag name="KSO_WM_FIGMA_FLAG" val="#fgm#"/>
  <p:tag name="KSO_WM_UNIT_INDEX" val="1"/>
  <p:tag name="KSO_WM_UNIT_PRESET_TEXT_INDEX" val="-1"/>
  <p:tag name="KSO_WM_UNIT_PRESET_TEXT_LEN" val="0"/>
  <p:tag name="KSO_WM_UNIT_NOCLEAR" val="0"/>
  <p:tag name="KSO_WM_UNIT_HIGHLIGHT" val="0"/>
  <p:tag name="KSO_WM_UNIT_COMPATIBLE" val="1"/>
  <p:tag name="KSO_WM_UNIT_DIAGRAM_ISNUMVISUAL" val="0"/>
  <p:tag name="KSO_WM_UNIT_DIAGRAM_ISREFERUNIT" val="0"/>
  <p:tag name="KSO_WM_UNIT_ID" val="_10*e*1"/>
  <p:tag name="KSO_WM_UNIT_LAYERLEVEL" val="1"/>
  <p:tag name="KSO_WM_TAG_VERSION" val="3.0"/>
</p:tagLst>
</file>

<file path=ppt/tags/tag93.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292012"/>
      </a:dk2>
      <a:lt2>
        <a:srgbClr val="F4EEE5"/>
      </a:lt2>
      <a:accent1>
        <a:srgbClr val="AD8061"/>
      </a:accent1>
      <a:accent2>
        <a:srgbClr val="EFA965"/>
      </a:accent2>
      <a:accent3>
        <a:srgbClr val="FA945A"/>
      </a:accent3>
      <a:accent4>
        <a:srgbClr val="B87028"/>
      </a:accent4>
      <a:accent5>
        <a:srgbClr val="E3AC60"/>
      </a:accent5>
      <a:accent6>
        <a:srgbClr val="E86822"/>
      </a:accent6>
      <a:hlink>
        <a:srgbClr val="304FFE"/>
      </a:hlink>
      <a:folHlink>
        <a:srgbClr val="492067"/>
      </a:folHlink>
    </a:clrScheme>
    <a:fontScheme name="自定义 10">
      <a:majorFont>
        <a:latin typeface="Arial"/>
        <a:ea typeface="汉仪雅酷黑 65W"/>
        <a:cs typeface=""/>
      </a:majorFont>
      <a:minorFont>
        <a:latin typeface="Arial"/>
        <a:ea typeface="汉仪雅酷黑 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7603</Words>
  <Application>WPS 演示</Application>
  <PresentationFormat>宽屏</PresentationFormat>
  <Paragraphs>196</Paragraphs>
  <Slides>25</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Arial</vt:lpstr>
      <vt:lpstr>宋体</vt:lpstr>
      <vt:lpstr>Wingdings</vt:lpstr>
      <vt:lpstr>微软雅黑</vt:lpstr>
      <vt:lpstr>HelveticaNeue</vt:lpstr>
      <vt:lpstr>华文新魏</vt:lpstr>
      <vt:lpstr>仓耳与墨 W04</vt:lpstr>
      <vt:lpstr>仓耳渔阳体 W05</vt:lpstr>
      <vt:lpstr>汉仪乐喵体W</vt:lpstr>
      <vt:lpstr>黑体</vt:lpstr>
      <vt:lpstr>幼圆</vt:lpstr>
      <vt:lpstr>Segoe Print</vt:lpstr>
      <vt:lpstr>Arial Unicode MS</vt:lpstr>
      <vt:lpstr>汉仪雅酷黑 55W</vt:lpstr>
      <vt:lpstr>汉仪雅酷黑 65W</vt:lpstr>
      <vt:lpstr>Calibri</vt:lpstr>
      <vt:lpstr>Office 主题</vt:lpstr>
      <vt:lpstr>Office 主题​​</vt:lpstr>
      <vt:lpstr>PowerPoint 演示文稿</vt:lpstr>
      <vt:lpstr>高中英语议论文写作： My Views on Fragmented Reading</vt:lpstr>
      <vt:lpstr>PowerPoint 演示文稿</vt:lpstr>
      <vt:lpstr>PowerPoint 演示文稿</vt:lpstr>
      <vt:lpstr>PowerPoint 演示文稿</vt:lpstr>
      <vt:lpstr>Analyse the Question &amp; Make an Outline</vt:lpstr>
      <vt:lpstr>金丽衢十二校2025学年高三第二次联考 应用文写作</vt:lpstr>
      <vt:lpstr>审题与立意</vt:lpstr>
      <vt:lpstr>提纲与初稿</vt:lpstr>
      <vt:lpstr>PowerPoint 演示文稿</vt:lpstr>
      <vt:lpstr>一、文章结构 1．说明事物现状；2．事物本身的优缺点(或一方面)；3．你对现状(或前景)的看法。 二、写作模板 Nowadays，there is a widespread concern over (the issue that) ______________ (讨论议题)．In fact，there are both advantages and disadvantages in it． Generally speaking，it is widely believed that there are several positive aspects as follows. Firstly，_______________ (优点一)．And secondly,________________(优点二)．Just as a popular saying goes，“Every coin has two sides”，_______________(讨论议题) is no exception. To begin with，_______________ (缺点一)．In addition，_______________  (缺点二)． To sum up，we should try to bring the advantages of (讨论议题) _______________ into full play，and reduce the disadvantages to the minimum at the same time. In that case，we will definitely make better use of the ___ (讨论议题)．</vt:lpstr>
      <vt:lpstr>开头与论点句型</vt:lpstr>
      <vt:lpstr>论据与结论句型</vt:lpstr>
      <vt:lpstr>PowerPoint 演示文稿</vt:lpstr>
      <vt:lpstr>引言段结构</vt:lpstr>
      <vt:lpstr>Advantages and Disadvantages of Fragmented Reading</vt:lpstr>
      <vt:lpstr>Advantages：</vt:lpstr>
      <vt:lpstr>PowerPoint 演示文稿</vt:lpstr>
      <vt:lpstr>范文示例</vt:lpstr>
      <vt:lpstr>范文 Version 1</vt:lpstr>
      <vt:lpstr>范文 Version 2</vt:lpstr>
      <vt:lpstr>（2025届安徽省淮南市高三二模）假定你是李华，你的英国网友Adam想向你了解高中生如何在周末利用AI进行自主学习。请你用英语给他写一封邮件，内容包括： （1）简要介绍如何利用AI进行自主学习；（2）分析利用AI进行自主学习的利弊。 Dear Adam, 	I am delighted to know that you’re curious about how to use AI for self-study on weekends. We can use AI tools like smart learning apps, language programs with virtual tutors, or study helpers that offer timely assistance. These tools adjust tasks based on personal progress and offer flexible learning time. 	While AI improves study effectiveness and caters to individual needs, depending too much on it may weaken problem-solving skills. Also, long screen time could negatively impact our health. 	AI is like a useful friend, but we must use it wisely.                                                                                                                                                                </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高中英语议论文写作指南：My Views on Fragmented Reading</dc:title>
  <dc:creator/>
  <cp:lastModifiedBy>Administrator</cp:lastModifiedBy>
  <cp:revision>15</cp:revision>
  <dcterms:created xsi:type="dcterms:W3CDTF">2026-03-22T05:38:00Z</dcterms:created>
  <dcterms:modified xsi:type="dcterms:W3CDTF">2026-04-17T07:24:00Z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KSOTemplateUUID">
    <vt:lpwstr>v1.0_ai_69796649133</vt:lpwstr>
  </property>
  <property fmtid="{D5CDD505-2E9C-101B-9397-08002B2CF9AE}" pid="4" name="ICV">
    <vt:lpwstr>9A44401AD739A5F9C67CBF6945BEE8DE_42</vt:lpwstr>
  </property>
</Properties>
</file>