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7"/>
  </p:notesMasterIdLst>
  <p:sldIdLst>
    <p:sldId id="600" r:id="rId4"/>
    <p:sldId id="268" r:id="rId5"/>
    <p:sldId id="257" r:id="rId6"/>
    <p:sldId id="271" r:id="rId8"/>
    <p:sldId id="272" r:id="rId9"/>
    <p:sldId id="269" r:id="rId10"/>
    <p:sldId id="270" r:id="rId11"/>
    <p:sldId id="273" r:id="rId12"/>
    <p:sldId id="274" r:id="rId13"/>
    <p:sldId id="275" r:id="rId14"/>
    <p:sldId id="581" r:id="rId15"/>
    <p:sldId id="573" r:id="rId16"/>
    <p:sldId id="601" r:id="rId17"/>
    <p:sldId id="575" r:id="rId18"/>
    <p:sldId id="577" r:id="rId19"/>
    <p:sldId id="574" r:id="rId20"/>
    <p:sldId id="584" r:id="rId21"/>
    <p:sldId id="583" r:id="rId22"/>
    <p:sldId id="582" r:id="rId23"/>
    <p:sldId id="586" r:id="rId24"/>
    <p:sldId id="585" r:id="rId25"/>
    <p:sldId id="578" r:id="rId26"/>
    <p:sldId id="561"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CCFF"/>
    <a:srgbClr val="990099"/>
    <a:srgbClr val="CCFFCC"/>
    <a:srgbClr val="008000"/>
    <a:srgbClr val="0000FF"/>
    <a:srgbClr val="996600"/>
    <a:srgbClr val="0033CC"/>
    <a:srgbClr val="FFCCCC"/>
    <a:srgbClr val="FFFFCC"/>
    <a:srgbClr val="CC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60"/>
  </p:normalViewPr>
  <p:slideViewPr>
    <p:cSldViewPr snapToGrid="0">
      <p:cViewPr>
        <p:scale>
          <a:sx n="60" d="100"/>
          <a:sy n="60" d="100"/>
        </p:scale>
        <p:origin x="908" y="5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notesMaster" Target="notesMasters/notesMaster1.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0" Type="http://schemas.openxmlformats.org/officeDocument/2006/relationships/tableStyles" Target="tableStyles.xml"/><Relationship Id="rId3" Type="http://schemas.openxmlformats.org/officeDocument/2006/relationships/slideMaster" Target="slideMasters/slideMaster2.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C2A6066-1AE8-4CA9-AF47-C2E2C11309A2}"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5623E32-CF9D-47FC-95F8-5CA90AC97F55}"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B5623E32-CF9D-47FC-95F8-5CA90AC97F55}"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F461B687-D1B2-446B-9E68-854F169B7C6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76A353D-597B-4528-898C-86B5A4633D74}"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461B687-D1B2-446B-9E68-854F169B7C6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76A353D-597B-4528-898C-86B5A4633D74}"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461B687-D1B2-446B-9E68-854F169B7C6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76A353D-597B-4528-898C-86B5A4633D74}"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F461B687-D1B2-446B-9E68-854F169B7C6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76A353D-597B-4528-898C-86B5A4633D74}"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461B687-D1B2-446B-9E68-854F169B7C6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76A353D-597B-4528-898C-86B5A4633D7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F461B687-D1B2-446B-9E68-854F169B7C6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76A353D-597B-4528-898C-86B5A4633D74}"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F461B687-D1B2-446B-9E68-854F169B7C6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76A353D-597B-4528-898C-86B5A4633D7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F461B687-D1B2-446B-9E68-854F169B7C61}"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76A353D-597B-4528-898C-86B5A4633D7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F461B687-D1B2-446B-9E68-854F169B7C61}"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76A353D-597B-4528-898C-86B5A4633D7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461B687-D1B2-446B-9E68-854F169B7C6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76A353D-597B-4528-898C-86B5A4633D7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461B687-D1B2-446B-9E68-854F169B7C6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76A353D-597B-4528-898C-86B5A4633D74}"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461B687-D1B2-446B-9E68-854F169B7C6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76A353D-597B-4528-898C-86B5A4633D7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461B687-D1B2-446B-9E68-854F169B7C6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76A353D-597B-4528-898C-86B5A4633D7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461B687-D1B2-446B-9E68-854F169B7C6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76A353D-597B-4528-898C-86B5A4633D74}"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461B687-D1B2-446B-9E68-854F169B7C6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76A353D-597B-4528-898C-86B5A4633D7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F461B687-D1B2-446B-9E68-854F169B7C6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76A353D-597B-4528-898C-86B5A4633D7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F461B687-D1B2-446B-9E68-854F169B7C6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76A353D-597B-4528-898C-86B5A4633D7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F461B687-D1B2-446B-9E68-854F169B7C61}"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76A353D-597B-4528-898C-86B5A4633D7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F461B687-D1B2-446B-9E68-854F169B7C61}"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76A353D-597B-4528-898C-86B5A4633D7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461B687-D1B2-446B-9E68-854F169B7C6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76A353D-597B-4528-898C-86B5A4633D7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461B687-D1B2-446B-9E68-854F169B7C6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76A353D-597B-4528-898C-86B5A4633D74}"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461B687-D1B2-446B-9E68-854F169B7C6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76A353D-597B-4528-898C-86B5A4633D7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3" Type="http://schemas.openxmlformats.org/officeDocument/2006/relationships/theme" Target="../theme/theme2.xml"/><Relationship Id="rId12" Type="http://schemas.openxmlformats.org/officeDocument/2006/relationships/image" Target="../media/image1.jpe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F461B687-D1B2-446B-9E68-854F169B7C61}"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A76A353D-597B-4528-898C-86B5A4633D74}" type="slidenum">
              <a:rPr lang="zh-CN" altLang="en-US" smtClean="0"/>
            </a:fld>
            <a:endParaRPr lang="zh-CN" altLang="en-US"/>
          </a:p>
        </p:txBody>
      </p:sp>
      <p:pic>
        <p:nvPicPr>
          <p:cNvPr id="5124" name="图片 6" descr="logo横版 png"/>
          <p:cNvPicPr>
            <a:picLocks noChangeAspect="1"/>
          </p:cNvPicPr>
          <p:nvPr userDrawn="1"/>
        </p:nvPicPr>
        <p:blipFill>
          <a:blip r:embed="rId12"/>
          <a:stretch>
            <a:fillRect/>
          </a:stretch>
        </p:blipFill>
        <p:spPr>
          <a:xfrm>
            <a:off x="11477625" y="82550"/>
            <a:ext cx="608013" cy="642938"/>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F461B687-D1B2-446B-9E68-854F169B7C61}"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A76A353D-597B-4528-898C-86B5A4633D74}" type="slidenum">
              <a:rPr lang="zh-CN" altLang="en-US" smtClean="0"/>
            </a:fld>
            <a:endParaRPr lang="zh-CN" altLang="en-US"/>
          </a:p>
        </p:txBody>
      </p:sp>
      <p:pic>
        <p:nvPicPr>
          <p:cNvPr id="5124" name="图片 6" descr="logo横版 png"/>
          <p:cNvPicPr>
            <a:picLocks noChangeAspect="1"/>
          </p:cNvPicPr>
          <p:nvPr userDrawn="1"/>
        </p:nvPicPr>
        <p:blipFill>
          <a:blip r:embed="rId12"/>
          <a:stretch>
            <a:fillRect/>
          </a:stretch>
        </p:blipFill>
        <p:spPr>
          <a:xfrm>
            <a:off x="11477625" y="82550"/>
            <a:ext cx="608013" cy="642938"/>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1.jpeg"/><Relationship Id="rId1" Type="http://schemas.openxmlformats.org/officeDocument/2006/relationships/image" Target="../media/image8.pn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jpeg"/><Relationship Id="rId2" Type="http://schemas.openxmlformats.org/officeDocument/2006/relationships/image" Target="../media/image10.png"/><Relationship Id="rId1" Type="http://schemas.openxmlformats.org/officeDocument/2006/relationships/image" Target="../media/image9.png"/></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jpeg"/><Relationship Id="rId2" Type="http://schemas.openxmlformats.org/officeDocument/2006/relationships/image" Target="../media/image12.png"/><Relationship Id="rId1" Type="http://schemas.openxmlformats.org/officeDocument/2006/relationships/image" Target="../media/image1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png"/><Relationship Id="rId1"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矩形 1"/>
          <p:cNvSpPr/>
          <p:nvPr/>
        </p:nvSpPr>
        <p:spPr>
          <a:xfrm>
            <a:off x="762000" y="1246188"/>
            <a:ext cx="6538913" cy="5016500"/>
          </a:xfrm>
          <a:prstGeom prst="rect">
            <a:avLst/>
          </a:prstGeom>
          <a:noFill/>
          <a:ln w="9525">
            <a:noFill/>
          </a:ln>
        </p:spPr>
        <p:txBody>
          <a:bodyPr wrap="square" anchor="t">
            <a:spAutoFit/>
          </a:bodyPr>
          <a:p>
            <a:r>
              <a:rPr lang="zh-CN" altLang="en-US" sz="4000" b="1">
                <a:solidFill>
                  <a:srgbClr val="FF0000"/>
                </a:solidFill>
                <a:latin typeface="HelveticaNeue" pitchFamily="2" charset="0"/>
                <a:ea typeface="宋体" panose="02010600030101010101" pitchFamily="2" charset="-122"/>
              </a:rPr>
              <a:t>感恩遇见，相互成就，本课件资料仅供您个人参考、教学使用，严禁自行在网络传播，违者依知识产权法追究法律责任。</a:t>
            </a:r>
            <a:endParaRPr lang="en-US" altLang="zh-CN" sz="4000" b="1">
              <a:solidFill>
                <a:srgbClr val="FF0000"/>
              </a:solidFill>
              <a:latin typeface="HelveticaNeue" pitchFamily="2" charset="0"/>
              <a:ea typeface="宋体" panose="02010600030101010101" pitchFamily="2" charset="-122"/>
            </a:endParaRPr>
          </a:p>
          <a:p>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更多教学资源请关注</a:t>
            </a:r>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公众号：溯恩英语</a:t>
            </a:r>
            <a:endParaRPr lang="zh-CN" altLang="en-US" sz="4000" b="1">
              <a:solidFill>
                <a:srgbClr val="FF0000"/>
              </a:solidFill>
              <a:latin typeface="HelveticaNeue" pitchFamily="2" charset="0"/>
              <a:ea typeface="宋体" panose="02010600030101010101" pitchFamily="2" charset="-122"/>
            </a:endParaRPr>
          </a:p>
        </p:txBody>
      </p:sp>
      <p:sp>
        <p:nvSpPr>
          <p:cNvPr id="5122" name="矩形 3"/>
          <p:cNvSpPr/>
          <p:nvPr/>
        </p:nvSpPr>
        <p:spPr>
          <a:xfrm>
            <a:off x="7835900" y="2009775"/>
            <a:ext cx="3603625" cy="708025"/>
          </a:xfrm>
          <a:prstGeom prst="rect">
            <a:avLst/>
          </a:prstGeom>
          <a:noFill/>
          <a:ln w="9525">
            <a:noFill/>
          </a:ln>
        </p:spPr>
        <p:txBody>
          <a:bodyPr wrap="square" anchor="t">
            <a:spAutoFit/>
          </a:bodyPr>
          <a:p>
            <a:r>
              <a:rPr lang="zh-CN" altLang="en-US" sz="4000" b="1">
                <a:latin typeface="华文新魏" pitchFamily="2" charset="-122"/>
                <a:ea typeface="宋体" panose="02010600030101010101" pitchFamily="2" charset="-122"/>
              </a:rPr>
              <a:t>知识产权声明</a:t>
            </a:r>
            <a:endParaRPr lang="zh-CN" altLang="en-US" sz="4000" b="1">
              <a:latin typeface="华文新魏" pitchFamily="2" charset="-122"/>
              <a:ea typeface="宋体" panose="02010600030101010101" pitchFamily="2" charset="-122"/>
            </a:endParaRPr>
          </a:p>
        </p:txBody>
      </p:sp>
      <p:pic>
        <p:nvPicPr>
          <p:cNvPr id="5123" name="图片 11" descr="水印"/>
          <p:cNvPicPr>
            <a:picLocks noChangeAspect="1"/>
          </p:cNvPicPr>
          <p:nvPr/>
        </p:nvPicPr>
        <p:blipFill>
          <a:blip r:embed="rId1"/>
          <a:stretch>
            <a:fillRect/>
          </a:stretch>
        </p:blipFill>
        <p:spPr>
          <a:xfrm>
            <a:off x="7186613" y="63500"/>
            <a:ext cx="4902200" cy="1587500"/>
          </a:xfrm>
          <a:prstGeom prst="rect">
            <a:avLst/>
          </a:prstGeom>
          <a:noFill/>
          <a:ln w="9525">
            <a:noFill/>
          </a:ln>
        </p:spPr>
      </p:pic>
      <p:pic>
        <p:nvPicPr>
          <p:cNvPr id="5125" name="图片 1" descr="qrcode_for_gh_3a435f224ccf_1280"/>
          <p:cNvPicPr>
            <a:picLocks noChangeAspect="1"/>
          </p:cNvPicPr>
          <p:nvPr/>
        </p:nvPicPr>
        <p:blipFill>
          <a:blip r:embed="rId2"/>
          <a:stretch>
            <a:fillRect/>
          </a:stretch>
        </p:blipFill>
        <p:spPr>
          <a:xfrm>
            <a:off x="7927975" y="2717800"/>
            <a:ext cx="3109913" cy="3108325"/>
          </a:xfrm>
          <a:prstGeom prst="rect">
            <a:avLst/>
          </a:prstGeom>
          <a:noFill/>
          <a:ln w="9525">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0" y="0"/>
            <a:ext cx="4222631" cy="523220"/>
          </a:xfrm>
          <a:prstGeom prst="rect">
            <a:avLst/>
          </a:prstGeom>
        </p:spPr>
        <p:style>
          <a:lnRef idx="3">
            <a:schemeClr val="lt1"/>
          </a:lnRef>
          <a:fillRef idx="1">
            <a:schemeClr val="accent3"/>
          </a:fillRef>
          <a:effectRef idx="1">
            <a:schemeClr val="accent3"/>
          </a:effectRef>
          <a:fontRef idx="minor">
            <a:schemeClr val="lt1"/>
          </a:fontRef>
        </p:style>
        <p:txBody>
          <a:bodyPr wrap="none" rtlCol="0">
            <a:spAutoFit/>
          </a:bodyPr>
          <a:lstStyle/>
          <a:p>
            <a:r>
              <a:rPr lang="en-US" altLang="zh-CN" sz="2800" b="1" i="1" dirty="0">
                <a:latin typeface="Candara" panose="020E0502030303020204" pitchFamily="34" charset="0"/>
                <a:ea typeface="黑体" panose="02010609060101010101" pitchFamily="49" charset="-122"/>
                <a:cs typeface="Leelawadee" panose="020B0502040204020203" pitchFamily="34" charset="-34"/>
              </a:rPr>
              <a:t>Step 3. Plotting the writing</a:t>
            </a:r>
            <a:endParaRPr lang="zh-CN" altLang="en-US" sz="2800" b="1" i="1" dirty="0">
              <a:latin typeface="Candara" panose="020E0502030303020204" pitchFamily="34" charset="0"/>
              <a:ea typeface="黑体" panose="02010609060101010101" pitchFamily="49" charset="-122"/>
              <a:cs typeface="Leelawadee" panose="020B0502040204020203" pitchFamily="34" charset="-34"/>
            </a:endParaRPr>
          </a:p>
        </p:txBody>
      </p:sp>
      <p:sp>
        <p:nvSpPr>
          <p:cNvPr id="4" name="文本框 3"/>
          <p:cNvSpPr txBox="1"/>
          <p:nvPr/>
        </p:nvSpPr>
        <p:spPr>
          <a:xfrm>
            <a:off x="163285" y="608975"/>
            <a:ext cx="11865430" cy="954107"/>
          </a:xfrm>
          <a:prstGeom prst="rect">
            <a:avLst/>
          </a:prstGeom>
          <a:solidFill>
            <a:srgbClr val="008000"/>
          </a:solidFill>
        </p:spPr>
        <p:style>
          <a:lnRef idx="2">
            <a:schemeClr val="accent4"/>
          </a:lnRef>
          <a:fillRef idx="1">
            <a:schemeClr val="lt1"/>
          </a:fillRef>
          <a:effectRef idx="0">
            <a:schemeClr val="accent4"/>
          </a:effectRef>
          <a:fontRef idx="minor">
            <a:schemeClr val="dk1"/>
          </a:fontRef>
        </p:style>
        <p:txBody>
          <a:bodyPr wrap="square" rtlCol="0">
            <a:spAutoFit/>
          </a:bodyPr>
          <a:lstStyle/>
          <a:p>
            <a:pPr marL="285750" indent="-285750">
              <a:buFont typeface="Wingdings" panose="05000000000000000000" pitchFamily="2" charset="2"/>
              <a:buChar char="p"/>
            </a:pPr>
            <a:r>
              <a:rPr lang="en-US" altLang="zh-CN" sz="2800" b="1" dirty="0">
                <a:solidFill>
                  <a:schemeClr val="accent6">
                    <a:lumMod val="20000"/>
                    <a:lumOff val="80000"/>
                  </a:schemeClr>
                </a:solidFill>
                <a:latin typeface="Leelawadee" panose="020B0502040204020203" pitchFamily="34" charset="-34"/>
                <a:cs typeface="Leelawadee" panose="020B0502040204020203" pitchFamily="34" charset="-34"/>
              </a:rPr>
              <a:t>Invite</a:t>
            </a:r>
            <a:r>
              <a:rPr lang="en-US" altLang="zh-CN" sz="2800" dirty="0">
                <a:solidFill>
                  <a:schemeClr val="accent6">
                    <a:lumMod val="20000"/>
                    <a:lumOff val="80000"/>
                  </a:schemeClr>
                </a:solidFill>
                <a:latin typeface="Leelawadee" panose="020B0502040204020203" pitchFamily="34" charset="-34"/>
                <a:cs typeface="Leelawadee" panose="020B0502040204020203" pitchFamily="34" charset="-34"/>
              </a:rPr>
              <a:t> those who are </a:t>
            </a:r>
            <a:r>
              <a:rPr lang="en-US" altLang="zh-CN" sz="2800" b="1" dirty="0">
                <a:solidFill>
                  <a:schemeClr val="accent6">
                    <a:lumMod val="20000"/>
                    <a:lumOff val="80000"/>
                  </a:schemeClr>
                </a:solidFill>
                <a:latin typeface="Leelawadee" panose="020B0502040204020203" pitchFamily="34" charset="-34"/>
                <a:cs typeface="Leelawadee" panose="020B0502040204020203" pitchFamily="34" charset="-34"/>
              </a:rPr>
              <a:t>talented</a:t>
            </a:r>
            <a:r>
              <a:rPr lang="en-US" altLang="zh-CN" sz="2800" dirty="0">
                <a:solidFill>
                  <a:schemeClr val="accent6">
                    <a:lumMod val="20000"/>
                    <a:lumOff val="80000"/>
                  </a:schemeClr>
                </a:solidFill>
                <a:latin typeface="Leelawadee" panose="020B0502040204020203" pitchFamily="34" charset="-34"/>
                <a:cs typeface="Leelawadee" panose="020B0502040204020203" pitchFamily="34" charset="-34"/>
              </a:rPr>
              <a:t> in their fields </a:t>
            </a:r>
            <a:r>
              <a:rPr lang="en-US" altLang="zh-CN" sz="2800" b="1" dirty="0">
                <a:solidFill>
                  <a:schemeClr val="bg1"/>
                </a:solidFill>
                <a:latin typeface="Leelawadee" panose="020B0502040204020203" pitchFamily="34" charset="-34"/>
                <a:cs typeface="Leelawadee" panose="020B0502040204020203" pitchFamily="34" charset="-34"/>
              </a:rPr>
              <a:t>to show their talents</a:t>
            </a:r>
            <a:r>
              <a:rPr lang="en-US" altLang="zh-CN" sz="2800" dirty="0">
                <a:solidFill>
                  <a:schemeClr val="accent6">
                    <a:lumMod val="20000"/>
                    <a:lumOff val="80000"/>
                  </a:schemeClr>
                </a:solidFill>
                <a:latin typeface="Leelawadee" panose="020B0502040204020203" pitchFamily="34" charset="-34"/>
                <a:cs typeface="Leelawadee" panose="020B0502040204020203" pitchFamily="34" charset="-34"/>
              </a:rPr>
              <a:t>.</a:t>
            </a:r>
            <a:endParaRPr lang="en-US" altLang="zh-CN" sz="2800" dirty="0">
              <a:solidFill>
                <a:schemeClr val="accent6">
                  <a:lumMod val="20000"/>
                  <a:lumOff val="80000"/>
                </a:schemeClr>
              </a:solidFill>
              <a:latin typeface="Leelawadee" panose="020B0502040204020203" pitchFamily="34" charset="-34"/>
              <a:cs typeface="Leelawadee" panose="020B0502040204020203" pitchFamily="34" charset="-34"/>
            </a:endParaRPr>
          </a:p>
          <a:p>
            <a:pPr marL="285750" indent="-285750">
              <a:buFont typeface="Wingdings" panose="05000000000000000000" pitchFamily="2" charset="2"/>
              <a:buChar char="p"/>
            </a:pPr>
            <a:r>
              <a:rPr lang="en-US" altLang="zh-CN" sz="2800" b="1" dirty="0">
                <a:solidFill>
                  <a:schemeClr val="bg1"/>
                </a:solidFill>
                <a:latin typeface="Leelawadee" panose="020B0502040204020203" pitchFamily="34" charset="-34"/>
                <a:cs typeface="Leelawadee" panose="020B0502040204020203" pitchFamily="34" charset="-34"/>
              </a:rPr>
              <a:t>Make everything well-organized</a:t>
            </a:r>
            <a:r>
              <a:rPr lang="en-US" altLang="zh-CN" sz="2800" dirty="0">
                <a:solidFill>
                  <a:schemeClr val="accent6">
                    <a:lumMod val="20000"/>
                    <a:lumOff val="80000"/>
                  </a:schemeClr>
                </a:solidFill>
                <a:latin typeface="Leelawadee" panose="020B0502040204020203" pitchFamily="34" charset="-34"/>
                <a:cs typeface="Leelawadee" panose="020B0502040204020203" pitchFamily="34" charset="-34"/>
              </a:rPr>
              <a:t> with his </a:t>
            </a:r>
            <a:r>
              <a:rPr lang="en-US" altLang="zh-CN" sz="2800" b="1" dirty="0">
                <a:solidFill>
                  <a:schemeClr val="accent6">
                    <a:lumMod val="20000"/>
                    <a:lumOff val="80000"/>
                  </a:schemeClr>
                </a:solidFill>
                <a:latin typeface="Leelawadee" panose="020B0502040204020203" pitchFamily="34" charset="-34"/>
                <a:cs typeface="Leelawadee" panose="020B0502040204020203" pitchFamily="34" charset="-34"/>
              </a:rPr>
              <a:t>organizational talent</a:t>
            </a:r>
            <a:r>
              <a:rPr lang="en-US" altLang="zh-CN" sz="2800" dirty="0">
                <a:solidFill>
                  <a:schemeClr val="accent6">
                    <a:lumMod val="20000"/>
                    <a:lumOff val="80000"/>
                  </a:schemeClr>
                </a:solidFill>
                <a:latin typeface="Leelawadee" panose="020B0502040204020203" pitchFamily="34" charset="-34"/>
                <a:cs typeface="Leelawadee" panose="020B0502040204020203" pitchFamily="34" charset="-34"/>
              </a:rPr>
              <a:t>.  </a:t>
            </a:r>
            <a:endParaRPr lang="zh-CN" altLang="en-US" sz="2800" dirty="0">
              <a:solidFill>
                <a:schemeClr val="accent6">
                  <a:lumMod val="20000"/>
                  <a:lumOff val="80000"/>
                </a:schemeClr>
              </a:solidFill>
              <a:latin typeface="Leelawadee" panose="020B0502040204020203" pitchFamily="34" charset="-34"/>
              <a:cs typeface="Leelawadee" panose="020B0502040204020203" pitchFamily="34" charset="-34"/>
            </a:endParaRPr>
          </a:p>
        </p:txBody>
      </p:sp>
      <p:sp>
        <p:nvSpPr>
          <p:cNvPr id="6" name="文本框 5"/>
          <p:cNvSpPr txBox="1"/>
          <p:nvPr/>
        </p:nvSpPr>
        <p:spPr>
          <a:xfrm>
            <a:off x="163285" y="1595021"/>
            <a:ext cx="11865430" cy="5262979"/>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r>
              <a:rPr lang="en-US" altLang="zh-CN" sz="2400" b="1" i="1" dirty="0">
                <a:solidFill>
                  <a:srgbClr val="C00000"/>
                </a:solidFill>
                <a:latin typeface="Candara" panose="020E0502030303020204" pitchFamily="34" charset="0"/>
              </a:rPr>
              <a:t>Paragraph 1: </a:t>
            </a:r>
            <a:r>
              <a:rPr lang="en-US" altLang="zh-CN" sz="2400" b="1" i="1" dirty="0">
                <a:solidFill>
                  <a:srgbClr val="FF0000"/>
                </a:solidFill>
                <a:latin typeface="Candara" panose="020E0502030303020204" pitchFamily="34" charset="0"/>
              </a:rPr>
              <a:t>With passion, Benjamin began to organize the show. </a:t>
            </a:r>
            <a:endParaRPr lang="en-US" altLang="zh-CN" sz="2400" b="1" dirty="0">
              <a:latin typeface="Candara" panose="020E0502030303020204" pitchFamily="34" charset="0"/>
            </a:endParaRPr>
          </a:p>
          <a:p>
            <a:endParaRPr lang="en-US" altLang="zh-CN" sz="2400" b="1" dirty="0">
              <a:latin typeface="Candara" panose="020E0502030303020204" pitchFamily="34" charset="0"/>
            </a:endParaRPr>
          </a:p>
          <a:p>
            <a:endParaRPr lang="en-US" altLang="zh-CN" sz="2400" b="1" dirty="0">
              <a:latin typeface="Candara" panose="020E0502030303020204" pitchFamily="34" charset="0"/>
            </a:endParaRPr>
          </a:p>
          <a:p>
            <a:endParaRPr lang="en-US" altLang="zh-CN" sz="2400" b="1" dirty="0">
              <a:latin typeface="Candara" panose="020E0502030303020204" pitchFamily="34" charset="0"/>
            </a:endParaRPr>
          </a:p>
          <a:p>
            <a:endParaRPr lang="en-US" altLang="zh-CN" sz="2400" b="1" dirty="0">
              <a:latin typeface="Candara" panose="020E0502030303020204" pitchFamily="34" charset="0"/>
            </a:endParaRPr>
          </a:p>
          <a:p>
            <a:endParaRPr lang="en-US" altLang="zh-CN" sz="2400" b="1" dirty="0">
              <a:latin typeface="Candara" panose="020E0502030303020204" pitchFamily="34" charset="0"/>
            </a:endParaRPr>
          </a:p>
          <a:p>
            <a:endParaRPr lang="en-US" altLang="zh-CN" sz="2400" b="1" dirty="0">
              <a:latin typeface="Candara" panose="020E0502030303020204" pitchFamily="34" charset="0"/>
            </a:endParaRPr>
          </a:p>
          <a:p>
            <a:r>
              <a:rPr lang="en-US" altLang="zh-CN" sz="2400" b="1" i="1" dirty="0">
                <a:solidFill>
                  <a:srgbClr val="C00000"/>
                </a:solidFill>
                <a:latin typeface="Candara" panose="020E0502030303020204" pitchFamily="34" charset="0"/>
              </a:rPr>
              <a:t>Paragraph 2: </a:t>
            </a:r>
            <a:r>
              <a:rPr lang="en-US" altLang="zh-CN" sz="2400" b="1" i="1" dirty="0">
                <a:solidFill>
                  <a:srgbClr val="FF0000"/>
                </a:solidFill>
                <a:latin typeface="Candara" panose="020E0502030303020204" pitchFamily="34" charset="0"/>
              </a:rPr>
              <a:t>Finally the big day came.</a:t>
            </a:r>
            <a:endParaRPr lang="en-US" altLang="zh-CN" sz="2400" b="1" dirty="0">
              <a:latin typeface="Candara" panose="020E0502030303020204" pitchFamily="34" charset="0"/>
            </a:endParaRPr>
          </a:p>
          <a:p>
            <a:endParaRPr lang="en-US" altLang="zh-CN" sz="2400" b="1" dirty="0">
              <a:latin typeface="Candara" panose="020E0502030303020204" pitchFamily="34" charset="0"/>
            </a:endParaRPr>
          </a:p>
          <a:p>
            <a:endParaRPr lang="en-US" altLang="zh-CN" sz="2400" b="1" dirty="0">
              <a:latin typeface="Candara" panose="020E0502030303020204" pitchFamily="34" charset="0"/>
            </a:endParaRPr>
          </a:p>
          <a:p>
            <a:endParaRPr lang="en-US" altLang="zh-CN" sz="2400" b="1" dirty="0">
              <a:latin typeface="Candara" panose="020E0502030303020204" pitchFamily="34" charset="0"/>
            </a:endParaRPr>
          </a:p>
          <a:p>
            <a:endParaRPr lang="en-US" altLang="zh-CN" sz="2400" b="1" dirty="0">
              <a:latin typeface="Candara" panose="020E0502030303020204" pitchFamily="34" charset="0"/>
            </a:endParaRPr>
          </a:p>
          <a:p>
            <a:endParaRPr lang="en-US" altLang="zh-CN" sz="2400" b="1" dirty="0">
              <a:latin typeface="Candara" panose="020E0502030303020204" pitchFamily="34" charset="0"/>
            </a:endParaRPr>
          </a:p>
          <a:p>
            <a:endParaRPr lang="zh-CN" altLang="en-US" sz="2400" b="1" dirty="0">
              <a:latin typeface="Candara" panose="020E0502030303020204" pitchFamily="34" charset="0"/>
            </a:endParaRPr>
          </a:p>
        </p:txBody>
      </p:sp>
      <p:sp>
        <p:nvSpPr>
          <p:cNvPr id="8" name="文本框 7"/>
          <p:cNvSpPr txBox="1"/>
          <p:nvPr/>
        </p:nvSpPr>
        <p:spPr>
          <a:xfrm>
            <a:off x="310986" y="1975719"/>
            <a:ext cx="11319650" cy="523220"/>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altLang="zh-CN" sz="2400" b="1" i="1" dirty="0">
                <a:solidFill>
                  <a:schemeClr val="accent6">
                    <a:lumMod val="50000"/>
                  </a:schemeClr>
                </a:solidFill>
                <a:highlight>
                  <a:srgbClr val="CCFFCC"/>
                </a:highlight>
                <a:latin typeface="Candara" panose="020E0502030303020204" pitchFamily="34" charset="0"/>
                <a:ea typeface="黑体" panose="02010609060101010101" pitchFamily="49" charset="-122"/>
                <a:cs typeface="Leelawadee" panose="020B0502040204020203" pitchFamily="34" charset="-34"/>
              </a:rPr>
              <a:t>Scene 1</a:t>
            </a:r>
            <a:r>
              <a:rPr lang="en-US" altLang="zh-CN" sz="2400" b="1" i="1" dirty="0">
                <a:solidFill>
                  <a:schemeClr val="accent6">
                    <a:lumMod val="50000"/>
                  </a:schemeClr>
                </a:solidFill>
                <a:latin typeface="Candara" panose="020E0502030303020204" pitchFamily="34" charset="0"/>
                <a:ea typeface="黑体" panose="02010609060101010101" pitchFamily="49" charset="-122"/>
                <a:cs typeface="Leelawadee" panose="020B0502040204020203" pitchFamily="34" charset="-34"/>
              </a:rPr>
              <a:t> </a:t>
            </a:r>
            <a:r>
              <a:rPr lang="en-US" altLang="zh-CN" sz="2400" b="1" dirty="0">
                <a:solidFill>
                  <a:srgbClr val="0033CC"/>
                </a:solidFill>
                <a:latin typeface="Leelawadee" panose="020B0502040204020203" pitchFamily="34" charset="-34"/>
                <a:ea typeface="仿宋" panose="02010609060101010101" pitchFamily="49" charset="-122"/>
                <a:cs typeface="Leelawadee" panose="020B0502040204020203" pitchFamily="34" charset="-34"/>
              </a:rPr>
              <a:t>[</a:t>
            </a:r>
            <a:r>
              <a:rPr lang="zh-CN" altLang="en-US" sz="2400" b="1" dirty="0">
                <a:solidFill>
                  <a:srgbClr val="0033CC"/>
                </a:solidFill>
                <a:latin typeface="Leelawadee" panose="020B0502040204020203" pitchFamily="34" charset="-34"/>
                <a:ea typeface="仿宋" panose="02010609060101010101" pitchFamily="49" charset="-122"/>
                <a:cs typeface="Leelawadee" panose="020B0502040204020203" pitchFamily="34" charset="-34"/>
              </a:rPr>
              <a:t>衔接</a:t>
            </a:r>
            <a:r>
              <a:rPr lang="en-US" altLang="zh-CN" sz="2400" b="1" dirty="0">
                <a:solidFill>
                  <a:srgbClr val="0033CC"/>
                </a:solidFill>
                <a:latin typeface="Leelawadee" panose="020B0502040204020203" pitchFamily="34" charset="-34"/>
                <a:ea typeface="仿宋" panose="02010609060101010101" pitchFamily="49" charset="-122"/>
                <a:cs typeface="Leelawadee" panose="020B0502040204020203" pitchFamily="34" charset="-34"/>
              </a:rPr>
              <a:t>]</a:t>
            </a:r>
            <a:r>
              <a:rPr lang="en-US" altLang="zh-CN" sz="2400" b="1" dirty="0">
                <a:solidFill>
                  <a:srgbClr val="002060"/>
                </a:solidFill>
                <a:latin typeface="Leelawadee" panose="020B0502040204020203" pitchFamily="34" charset="-34"/>
                <a:ea typeface="黑体" panose="02010609060101010101" pitchFamily="49" charset="-122"/>
                <a:cs typeface="Leelawadee" panose="020B0502040204020203" pitchFamily="34" charset="-34"/>
              </a:rPr>
              <a:t>He listed those who have talents and contact them</a:t>
            </a:r>
            <a:r>
              <a:rPr lang="en-US" altLang="zh-CN" sz="2800" dirty="0">
                <a:solidFill>
                  <a:srgbClr val="002060"/>
                </a:solidFill>
                <a:latin typeface="Leelawadee" panose="020B0502040204020203" pitchFamily="34" charset="-34"/>
                <a:ea typeface="黑体" panose="02010609060101010101" pitchFamily="49" charset="-122"/>
                <a:cs typeface="Leelawadee" panose="020B0502040204020203" pitchFamily="34" charset="-34"/>
              </a:rPr>
              <a:t>. </a:t>
            </a:r>
            <a:endParaRPr lang="zh-CN" altLang="en-US" sz="2800" b="1" i="1" dirty="0">
              <a:solidFill>
                <a:srgbClr val="00B050"/>
              </a:solidFill>
              <a:latin typeface="Candara" panose="020E0502030303020204" pitchFamily="34" charset="0"/>
              <a:ea typeface="黑体" panose="02010609060101010101" pitchFamily="49" charset="-122"/>
              <a:cs typeface="Leelawadee" panose="020B0502040204020203" pitchFamily="34" charset="-34"/>
            </a:endParaRPr>
          </a:p>
        </p:txBody>
      </p:sp>
      <p:sp>
        <p:nvSpPr>
          <p:cNvPr id="10" name="文本框 9"/>
          <p:cNvSpPr txBox="1"/>
          <p:nvPr/>
        </p:nvSpPr>
        <p:spPr>
          <a:xfrm>
            <a:off x="299731" y="3129671"/>
            <a:ext cx="11570021" cy="830997"/>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altLang="zh-CN" sz="2400" b="1" i="1" dirty="0">
                <a:solidFill>
                  <a:schemeClr val="accent6">
                    <a:lumMod val="50000"/>
                  </a:schemeClr>
                </a:solidFill>
                <a:highlight>
                  <a:srgbClr val="CCFFCC"/>
                </a:highlight>
                <a:latin typeface="Candara" panose="020E0502030303020204" pitchFamily="34" charset="0"/>
                <a:ea typeface="黑体" panose="02010609060101010101" pitchFamily="49" charset="-122"/>
                <a:cs typeface="Leelawadee" panose="020B0502040204020203" pitchFamily="34" charset="-34"/>
              </a:rPr>
              <a:t>Scene 3</a:t>
            </a:r>
            <a:r>
              <a:rPr lang="en-US" altLang="zh-CN" sz="2400" b="1" i="1" dirty="0">
                <a:solidFill>
                  <a:schemeClr val="accent6">
                    <a:lumMod val="50000"/>
                  </a:schemeClr>
                </a:solidFill>
                <a:latin typeface="Candara" panose="020E0502030303020204" pitchFamily="34" charset="0"/>
                <a:ea typeface="黑体" panose="02010609060101010101" pitchFamily="49" charset="-122"/>
                <a:cs typeface="Leelawadee" panose="020B0502040204020203" pitchFamily="34" charset="-34"/>
              </a:rPr>
              <a:t> </a:t>
            </a:r>
            <a:r>
              <a:rPr lang="en-US" altLang="zh-CN" sz="2400" b="1" dirty="0">
                <a:solidFill>
                  <a:srgbClr val="0033CC"/>
                </a:solidFill>
                <a:latin typeface="Leelawadee" panose="020B0502040204020203" pitchFamily="34" charset="-34"/>
                <a:ea typeface="仿宋" panose="02010609060101010101" pitchFamily="49" charset="-122"/>
                <a:cs typeface="Leelawadee" panose="020B0502040204020203" pitchFamily="34" charset="-34"/>
              </a:rPr>
              <a:t>[</a:t>
            </a:r>
            <a:r>
              <a:rPr lang="zh-CN" altLang="en-US" sz="2400" b="1" dirty="0">
                <a:solidFill>
                  <a:srgbClr val="0033CC"/>
                </a:solidFill>
                <a:latin typeface="Leelawadee" panose="020B0502040204020203" pitchFamily="34" charset="-34"/>
                <a:ea typeface="仿宋" panose="02010609060101010101" pitchFamily="49" charset="-122"/>
                <a:cs typeface="Leelawadee" panose="020B0502040204020203" pitchFamily="34" charset="-34"/>
              </a:rPr>
              <a:t>承上启下</a:t>
            </a:r>
            <a:r>
              <a:rPr lang="en-US" altLang="zh-CN" sz="2400" b="1" dirty="0">
                <a:solidFill>
                  <a:srgbClr val="0033CC"/>
                </a:solidFill>
                <a:latin typeface="Leelawadee" panose="020B0502040204020203" pitchFamily="34" charset="-34"/>
                <a:ea typeface="仿宋" panose="02010609060101010101" pitchFamily="49" charset="-122"/>
                <a:cs typeface="Leelawadee" panose="020B0502040204020203" pitchFamily="34" charset="-34"/>
              </a:rPr>
              <a:t>]</a:t>
            </a:r>
            <a:r>
              <a:rPr lang="en-US" altLang="zh-CN" sz="2400" b="1" dirty="0">
                <a:solidFill>
                  <a:srgbClr val="002060"/>
                </a:solidFill>
                <a:latin typeface="Leelawadee" panose="020B0502040204020203" pitchFamily="34" charset="-34"/>
                <a:ea typeface="黑体" panose="02010609060101010101" pitchFamily="49" charset="-122"/>
                <a:cs typeface="Leelawadee" panose="020B0502040204020203" pitchFamily="34" charset="-34"/>
              </a:rPr>
              <a:t>He made a detailed plan with them and had them rehearsed on a regular basis. </a:t>
            </a:r>
            <a:r>
              <a:rPr lang="en-US" altLang="zh-CN" sz="2400" b="1" i="1" dirty="0">
                <a:solidFill>
                  <a:srgbClr val="00B050"/>
                </a:solidFill>
                <a:latin typeface="Candara" panose="020E0502030303020204" pitchFamily="34" charset="0"/>
                <a:ea typeface="黑体" panose="02010609060101010101" pitchFamily="49" charset="-122"/>
                <a:cs typeface="Leelawadee" panose="020B0502040204020203" pitchFamily="34" charset="-34"/>
              </a:rPr>
              <a:t> </a:t>
            </a:r>
            <a:endParaRPr lang="zh-CN" altLang="en-US" sz="2800" b="1" i="1" dirty="0">
              <a:solidFill>
                <a:srgbClr val="00B050"/>
              </a:solidFill>
              <a:latin typeface="Candara" panose="020E0502030303020204" pitchFamily="34" charset="0"/>
              <a:ea typeface="黑体" panose="02010609060101010101" pitchFamily="49" charset="-122"/>
              <a:cs typeface="Leelawadee" panose="020B0502040204020203" pitchFamily="34" charset="-34"/>
            </a:endParaRPr>
          </a:p>
        </p:txBody>
      </p:sp>
      <p:sp>
        <p:nvSpPr>
          <p:cNvPr id="12" name="文本框 11"/>
          <p:cNvSpPr txBox="1"/>
          <p:nvPr/>
        </p:nvSpPr>
        <p:spPr>
          <a:xfrm>
            <a:off x="310986" y="2442668"/>
            <a:ext cx="11592537" cy="830997"/>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altLang="zh-CN" sz="2400" b="1" i="1" dirty="0">
                <a:solidFill>
                  <a:schemeClr val="accent6">
                    <a:lumMod val="50000"/>
                  </a:schemeClr>
                </a:solidFill>
                <a:highlight>
                  <a:srgbClr val="CCFFCC"/>
                </a:highlight>
                <a:latin typeface="Candara" panose="020E0502030303020204" pitchFamily="34" charset="0"/>
                <a:ea typeface="黑体" panose="02010609060101010101" pitchFamily="49" charset="-122"/>
                <a:cs typeface="Leelawadee" panose="020B0502040204020203" pitchFamily="34" charset="-34"/>
              </a:rPr>
              <a:t>Scene 2</a:t>
            </a:r>
            <a:r>
              <a:rPr lang="en-US" altLang="zh-CN" sz="2400" b="1" i="1" dirty="0">
                <a:solidFill>
                  <a:schemeClr val="accent6">
                    <a:lumMod val="50000"/>
                  </a:schemeClr>
                </a:solidFill>
                <a:latin typeface="Candara" panose="020E0502030303020204" pitchFamily="34" charset="0"/>
                <a:ea typeface="黑体" panose="02010609060101010101" pitchFamily="49" charset="-122"/>
                <a:cs typeface="Leelawadee" panose="020B0502040204020203" pitchFamily="34" charset="-34"/>
              </a:rPr>
              <a:t> </a:t>
            </a:r>
            <a:r>
              <a:rPr lang="en-US" altLang="zh-CN" sz="2400" b="1" dirty="0">
                <a:solidFill>
                  <a:srgbClr val="0033CC"/>
                </a:solidFill>
                <a:latin typeface="Leelawadee" panose="020B0502040204020203" pitchFamily="34" charset="-34"/>
                <a:ea typeface="仿宋" panose="02010609060101010101" pitchFamily="49" charset="-122"/>
                <a:cs typeface="Leelawadee" panose="020B0502040204020203" pitchFamily="34" charset="-34"/>
              </a:rPr>
              <a:t>[</a:t>
            </a:r>
            <a:r>
              <a:rPr lang="zh-CN" altLang="en-US" sz="2400" b="1" dirty="0">
                <a:solidFill>
                  <a:srgbClr val="0033CC"/>
                </a:solidFill>
                <a:latin typeface="Leelawadee" panose="020B0502040204020203" pitchFamily="34" charset="-34"/>
                <a:ea typeface="仿宋" panose="02010609060101010101" pitchFamily="49" charset="-122"/>
                <a:cs typeface="Leelawadee" panose="020B0502040204020203" pitchFamily="34" charset="-34"/>
              </a:rPr>
              <a:t>过渡</a:t>
            </a:r>
            <a:r>
              <a:rPr lang="en-US" altLang="zh-CN" sz="2400" b="1" dirty="0">
                <a:solidFill>
                  <a:srgbClr val="0033CC"/>
                </a:solidFill>
                <a:latin typeface="Leelawadee" panose="020B0502040204020203" pitchFamily="34" charset="-34"/>
                <a:ea typeface="仿宋" panose="02010609060101010101" pitchFamily="49" charset="-122"/>
                <a:cs typeface="Leelawadee" panose="020B0502040204020203" pitchFamily="34" charset="-34"/>
              </a:rPr>
              <a:t>]</a:t>
            </a:r>
            <a:r>
              <a:rPr lang="en-US" altLang="zh-CN" sz="2400" b="1" dirty="0">
                <a:solidFill>
                  <a:srgbClr val="002060"/>
                </a:solidFill>
                <a:latin typeface="Leelawadee" panose="020B0502040204020203" pitchFamily="34" charset="-34"/>
                <a:ea typeface="黑体" panose="02010609060101010101" pitchFamily="49" charset="-122"/>
                <a:cs typeface="Leelawadee" panose="020B0502040204020203" pitchFamily="34" charset="-34"/>
              </a:rPr>
              <a:t>He shared his plan with them and invited them to join the talent show. </a:t>
            </a:r>
            <a:r>
              <a:rPr lang="en-US" altLang="zh-CN" sz="2400" b="1" i="1" dirty="0">
                <a:solidFill>
                  <a:srgbClr val="00B050"/>
                </a:solidFill>
                <a:latin typeface="Candara" panose="020E0502030303020204" pitchFamily="34" charset="0"/>
                <a:ea typeface="黑体" panose="02010609060101010101" pitchFamily="49" charset="-122"/>
                <a:cs typeface="Leelawadee" panose="020B0502040204020203" pitchFamily="34" charset="-34"/>
              </a:rPr>
              <a:t> </a:t>
            </a:r>
            <a:endParaRPr lang="zh-CN" altLang="en-US" sz="2800" b="1" i="1" dirty="0">
              <a:solidFill>
                <a:srgbClr val="00B050"/>
              </a:solidFill>
              <a:latin typeface="Candara" panose="020E0502030303020204" pitchFamily="34" charset="0"/>
              <a:ea typeface="黑体" panose="02010609060101010101" pitchFamily="49" charset="-122"/>
              <a:cs typeface="Leelawadee" panose="020B0502040204020203" pitchFamily="34" charset="-34"/>
            </a:endParaRPr>
          </a:p>
        </p:txBody>
      </p:sp>
      <p:sp>
        <p:nvSpPr>
          <p:cNvPr id="15" name="文本框 14"/>
          <p:cNvSpPr txBox="1"/>
          <p:nvPr/>
        </p:nvSpPr>
        <p:spPr>
          <a:xfrm>
            <a:off x="310985" y="4533826"/>
            <a:ext cx="11444841" cy="523220"/>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altLang="zh-CN" sz="2400" b="1" i="1" dirty="0">
                <a:solidFill>
                  <a:schemeClr val="accent6">
                    <a:lumMod val="50000"/>
                  </a:schemeClr>
                </a:solidFill>
                <a:highlight>
                  <a:srgbClr val="CCFFCC"/>
                </a:highlight>
                <a:latin typeface="Candara" panose="020E0502030303020204" pitchFamily="34" charset="0"/>
                <a:ea typeface="黑体" panose="02010609060101010101" pitchFamily="49" charset="-122"/>
                <a:cs typeface="Leelawadee" panose="020B0502040204020203" pitchFamily="34" charset="-34"/>
              </a:rPr>
              <a:t>Scene 1</a:t>
            </a:r>
            <a:r>
              <a:rPr lang="en-US" altLang="zh-CN" sz="2800" b="1" i="1" dirty="0">
                <a:solidFill>
                  <a:schemeClr val="accent6">
                    <a:lumMod val="50000"/>
                  </a:schemeClr>
                </a:solidFill>
                <a:latin typeface="Candara" panose="020E0502030303020204" pitchFamily="34" charset="0"/>
                <a:ea typeface="黑体" panose="02010609060101010101" pitchFamily="49" charset="-122"/>
                <a:cs typeface="Leelawadee" panose="020B0502040204020203" pitchFamily="34" charset="-34"/>
              </a:rPr>
              <a:t> </a:t>
            </a:r>
            <a:r>
              <a:rPr lang="en-US" altLang="zh-CN" sz="2400" b="1" dirty="0">
                <a:solidFill>
                  <a:srgbClr val="0033CC"/>
                </a:solidFill>
                <a:latin typeface="Leelawadee" panose="020B0502040204020203" pitchFamily="34" charset="-34"/>
                <a:ea typeface="仿宋" panose="02010609060101010101" pitchFamily="49" charset="-122"/>
                <a:cs typeface="Leelawadee" panose="020B0502040204020203" pitchFamily="34" charset="-34"/>
              </a:rPr>
              <a:t>[</a:t>
            </a:r>
            <a:r>
              <a:rPr lang="zh-CN" altLang="en-US" sz="2400" b="1" dirty="0">
                <a:solidFill>
                  <a:srgbClr val="0033CC"/>
                </a:solidFill>
                <a:latin typeface="Leelawadee" panose="020B0502040204020203" pitchFamily="34" charset="-34"/>
                <a:ea typeface="仿宋" panose="02010609060101010101" pitchFamily="49" charset="-122"/>
                <a:cs typeface="Leelawadee" panose="020B0502040204020203" pitchFamily="34" charset="-34"/>
              </a:rPr>
              <a:t>衔接</a:t>
            </a:r>
            <a:r>
              <a:rPr lang="en-US" altLang="zh-CN" sz="2400" b="1" dirty="0">
                <a:solidFill>
                  <a:srgbClr val="0033CC"/>
                </a:solidFill>
                <a:latin typeface="Leelawadee" panose="020B0502040204020203" pitchFamily="34" charset="-34"/>
                <a:ea typeface="仿宋" panose="02010609060101010101" pitchFamily="49" charset="-122"/>
                <a:cs typeface="Leelawadee" panose="020B0502040204020203" pitchFamily="34" charset="-34"/>
              </a:rPr>
              <a:t>]</a:t>
            </a:r>
            <a:r>
              <a:rPr lang="en-US" altLang="zh-CN" sz="2400" b="1" dirty="0">
                <a:solidFill>
                  <a:srgbClr val="002060"/>
                </a:solidFill>
                <a:latin typeface="Leelawadee" panose="020B0502040204020203" pitchFamily="34" charset="-34"/>
                <a:ea typeface="黑体" panose="02010609060101010101" pitchFamily="49" charset="-122"/>
                <a:cs typeface="Leelawadee" panose="020B0502040204020203" pitchFamily="34" charset="-34"/>
              </a:rPr>
              <a:t>Benjamin’s feelings upon seeing the audience and the performers. </a:t>
            </a:r>
            <a:endParaRPr lang="zh-CN" altLang="en-US" sz="2800" b="1" i="1" dirty="0">
              <a:solidFill>
                <a:srgbClr val="00B050"/>
              </a:solidFill>
              <a:latin typeface="Candara" panose="020E0502030303020204" pitchFamily="34" charset="0"/>
              <a:ea typeface="黑体" panose="02010609060101010101" pitchFamily="49" charset="-122"/>
              <a:cs typeface="Leelawadee" panose="020B0502040204020203" pitchFamily="34" charset="-34"/>
            </a:endParaRPr>
          </a:p>
        </p:txBody>
      </p:sp>
      <p:sp>
        <p:nvSpPr>
          <p:cNvPr id="16" name="文本框 15"/>
          <p:cNvSpPr txBox="1"/>
          <p:nvPr/>
        </p:nvSpPr>
        <p:spPr>
          <a:xfrm>
            <a:off x="310986" y="5072896"/>
            <a:ext cx="11319650" cy="523220"/>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altLang="zh-CN" sz="2400" b="1" i="1" dirty="0">
                <a:solidFill>
                  <a:schemeClr val="accent6">
                    <a:lumMod val="50000"/>
                  </a:schemeClr>
                </a:solidFill>
                <a:highlight>
                  <a:srgbClr val="CCFFCC"/>
                </a:highlight>
                <a:latin typeface="Candara" panose="020E0502030303020204" pitchFamily="34" charset="0"/>
                <a:ea typeface="黑体" panose="02010609060101010101" pitchFamily="49" charset="-122"/>
                <a:cs typeface="Leelawadee" panose="020B0502040204020203" pitchFamily="34" charset="-34"/>
              </a:rPr>
              <a:t>Scene 2</a:t>
            </a:r>
            <a:r>
              <a:rPr lang="en-US" altLang="zh-CN" sz="2800" b="1" i="1" dirty="0">
                <a:solidFill>
                  <a:schemeClr val="accent6">
                    <a:lumMod val="50000"/>
                  </a:schemeClr>
                </a:solidFill>
                <a:latin typeface="Candara" panose="020E0502030303020204" pitchFamily="34" charset="0"/>
                <a:ea typeface="黑体" panose="02010609060101010101" pitchFamily="49" charset="-122"/>
                <a:cs typeface="Leelawadee" panose="020B0502040204020203" pitchFamily="34" charset="-34"/>
              </a:rPr>
              <a:t> </a:t>
            </a:r>
            <a:r>
              <a:rPr lang="en-US" altLang="zh-CN" sz="2400" b="1" dirty="0">
                <a:solidFill>
                  <a:srgbClr val="0033CC"/>
                </a:solidFill>
                <a:latin typeface="Leelawadee" panose="020B0502040204020203" pitchFamily="34" charset="-34"/>
                <a:ea typeface="仿宋" panose="02010609060101010101" pitchFamily="49" charset="-122"/>
                <a:cs typeface="Leelawadee" panose="020B0502040204020203" pitchFamily="34" charset="-34"/>
              </a:rPr>
              <a:t>[</a:t>
            </a:r>
            <a:r>
              <a:rPr lang="zh-CN" altLang="en-US" sz="2400" b="1" dirty="0">
                <a:solidFill>
                  <a:srgbClr val="0033CC"/>
                </a:solidFill>
                <a:latin typeface="Leelawadee" panose="020B0502040204020203" pitchFamily="34" charset="-34"/>
                <a:ea typeface="仿宋" panose="02010609060101010101" pitchFamily="49" charset="-122"/>
                <a:cs typeface="Leelawadee" panose="020B0502040204020203" pitchFamily="34" charset="-34"/>
              </a:rPr>
              <a:t>过渡</a:t>
            </a:r>
            <a:r>
              <a:rPr lang="en-US" altLang="zh-CN" sz="2400" b="1" dirty="0">
                <a:solidFill>
                  <a:srgbClr val="0033CC"/>
                </a:solidFill>
                <a:latin typeface="Leelawadee" panose="020B0502040204020203" pitchFamily="34" charset="-34"/>
                <a:ea typeface="仿宋" panose="02010609060101010101" pitchFamily="49" charset="-122"/>
                <a:cs typeface="Leelawadee" panose="020B0502040204020203" pitchFamily="34" charset="-34"/>
              </a:rPr>
              <a:t>]</a:t>
            </a:r>
            <a:r>
              <a:rPr lang="en-US" altLang="zh-CN" sz="2400" b="1" dirty="0">
                <a:solidFill>
                  <a:srgbClr val="002060"/>
                </a:solidFill>
                <a:latin typeface="Leelawadee" panose="020B0502040204020203" pitchFamily="34" charset="-34"/>
                <a:ea typeface="黑体" panose="02010609060101010101" pitchFamily="49" charset="-122"/>
                <a:cs typeface="Leelawadee" panose="020B0502040204020203" pitchFamily="34" charset="-34"/>
              </a:rPr>
              <a:t> His classmates’ amazing talent show won a warm response. </a:t>
            </a:r>
            <a:endParaRPr lang="zh-CN" altLang="en-US" sz="2800" b="1" i="1" dirty="0">
              <a:solidFill>
                <a:srgbClr val="00B050"/>
              </a:solidFill>
              <a:latin typeface="Candara" panose="020E0502030303020204" pitchFamily="34" charset="0"/>
              <a:ea typeface="黑体" panose="02010609060101010101" pitchFamily="49" charset="-122"/>
              <a:cs typeface="Leelawadee" panose="020B0502040204020203" pitchFamily="34" charset="-34"/>
            </a:endParaRPr>
          </a:p>
        </p:txBody>
      </p:sp>
      <p:sp>
        <p:nvSpPr>
          <p:cNvPr id="17" name="文本框 16"/>
          <p:cNvSpPr txBox="1"/>
          <p:nvPr/>
        </p:nvSpPr>
        <p:spPr>
          <a:xfrm>
            <a:off x="310987" y="5630204"/>
            <a:ext cx="11592536" cy="1261884"/>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altLang="zh-CN" sz="2400" b="1" i="1" dirty="0">
                <a:solidFill>
                  <a:schemeClr val="accent6">
                    <a:lumMod val="50000"/>
                  </a:schemeClr>
                </a:solidFill>
                <a:highlight>
                  <a:srgbClr val="CCFFCC"/>
                </a:highlight>
                <a:latin typeface="Candara" panose="020E0502030303020204" pitchFamily="34" charset="0"/>
                <a:ea typeface="黑体" panose="02010609060101010101" pitchFamily="49" charset="-122"/>
                <a:cs typeface="Leelawadee" panose="020B0502040204020203" pitchFamily="34" charset="-34"/>
              </a:rPr>
              <a:t>Scene 3</a:t>
            </a:r>
            <a:r>
              <a:rPr lang="en-US" altLang="zh-CN" sz="2800" b="1" i="1" dirty="0">
                <a:solidFill>
                  <a:schemeClr val="accent6">
                    <a:lumMod val="50000"/>
                  </a:schemeClr>
                </a:solidFill>
                <a:latin typeface="Candara" panose="020E0502030303020204" pitchFamily="34" charset="0"/>
                <a:ea typeface="黑体" panose="02010609060101010101" pitchFamily="49" charset="-122"/>
                <a:cs typeface="Leelawadee" panose="020B0502040204020203" pitchFamily="34" charset="-34"/>
              </a:rPr>
              <a:t> </a:t>
            </a:r>
            <a:r>
              <a:rPr lang="en-US" altLang="zh-CN" sz="2400" b="1" dirty="0">
                <a:solidFill>
                  <a:srgbClr val="0033CC"/>
                </a:solidFill>
                <a:latin typeface="Leelawadee" panose="020B0502040204020203" pitchFamily="34" charset="-34"/>
                <a:ea typeface="仿宋" panose="02010609060101010101" pitchFamily="49" charset="-122"/>
                <a:cs typeface="Leelawadee" panose="020B0502040204020203" pitchFamily="34" charset="-34"/>
              </a:rPr>
              <a:t>[</a:t>
            </a:r>
            <a:r>
              <a:rPr lang="zh-CN" altLang="en-US" sz="2400" b="1" dirty="0">
                <a:solidFill>
                  <a:srgbClr val="0033CC"/>
                </a:solidFill>
                <a:latin typeface="Leelawadee" panose="020B0502040204020203" pitchFamily="34" charset="-34"/>
                <a:ea typeface="仿宋" panose="02010609060101010101" pitchFamily="49" charset="-122"/>
                <a:cs typeface="Leelawadee" panose="020B0502040204020203" pitchFamily="34" charset="-34"/>
              </a:rPr>
              <a:t>结尾</a:t>
            </a:r>
            <a:r>
              <a:rPr lang="en-US" altLang="zh-CN" sz="2400" b="1" dirty="0">
                <a:solidFill>
                  <a:srgbClr val="0033CC"/>
                </a:solidFill>
                <a:latin typeface="Leelawadee" panose="020B0502040204020203" pitchFamily="34" charset="-34"/>
                <a:ea typeface="仿宋" panose="02010609060101010101" pitchFamily="49" charset="-122"/>
                <a:cs typeface="Leelawadee" panose="020B0502040204020203" pitchFamily="34" charset="-34"/>
              </a:rPr>
              <a:t>+</a:t>
            </a:r>
            <a:r>
              <a:rPr lang="zh-CN" altLang="en-US" sz="2400" b="1" dirty="0">
                <a:solidFill>
                  <a:srgbClr val="0033CC"/>
                </a:solidFill>
                <a:latin typeface="Leelawadee" panose="020B0502040204020203" pitchFamily="34" charset="-34"/>
                <a:ea typeface="仿宋" panose="02010609060101010101" pitchFamily="49" charset="-122"/>
                <a:cs typeface="Leelawadee" panose="020B0502040204020203" pitchFamily="34" charset="-34"/>
              </a:rPr>
              <a:t>主题</a:t>
            </a:r>
            <a:r>
              <a:rPr lang="en-US" altLang="zh-CN" sz="2400" b="1" dirty="0">
                <a:solidFill>
                  <a:srgbClr val="0033CC"/>
                </a:solidFill>
                <a:latin typeface="Leelawadee" panose="020B0502040204020203" pitchFamily="34" charset="-34"/>
                <a:ea typeface="仿宋" panose="02010609060101010101" pitchFamily="49" charset="-122"/>
                <a:cs typeface="Leelawadee" panose="020B0502040204020203" pitchFamily="34" charset="-34"/>
              </a:rPr>
              <a:t>]</a:t>
            </a:r>
            <a:r>
              <a:rPr lang="en-US" altLang="zh-CN" sz="2400" b="1" dirty="0">
                <a:solidFill>
                  <a:srgbClr val="002060"/>
                </a:solidFill>
                <a:latin typeface="Leelawadee" panose="020B0502040204020203" pitchFamily="34" charset="-34"/>
                <a:ea typeface="黑体" panose="02010609060101010101" pitchFamily="49" charset="-122"/>
                <a:cs typeface="Leelawadee" panose="020B0502040204020203" pitchFamily="34" charset="-34"/>
              </a:rPr>
              <a:t> Miss</a:t>
            </a:r>
            <a:r>
              <a:rPr lang="zh-CN" altLang="en-US" sz="2400" b="1" dirty="0">
                <a:solidFill>
                  <a:srgbClr val="002060"/>
                </a:solidFill>
                <a:latin typeface="Leelawadee" panose="020B0502040204020203" pitchFamily="34" charset="-34"/>
                <a:ea typeface="黑体" panose="02010609060101010101" pitchFamily="49" charset="-122"/>
                <a:cs typeface="Leelawadee" panose="020B0502040204020203" pitchFamily="34" charset="-34"/>
              </a:rPr>
              <a:t> </a:t>
            </a:r>
            <a:r>
              <a:rPr lang="en-US" altLang="zh-CN" sz="2400" b="1" dirty="0">
                <a:solidFill>
                  <a:srgbClr val="002060"/>
                </a:solidFill>
                <a:latin typeface="Leelawadee" panose="020B0502040204020203" pitchFamily="34" charset="-34"/>
                <a:ea typeface="黑体" panose="02010609060101010101" pitchFamily="49" charset="-122"/>
                <a:cs typeface="Leelawadee" panose="020B0502040204020203" pitchFamily="34" charset="-34"/>
              </a:rPr>
              <a:t>White praised his outstanding organizational talent  and Benjamin also realized some talents were shown on the stage while some were behind. </a:t>
            </a:r>
            <a:endParaRPr lang="zh-CN" altLang="en-US" sz="2800" b="1" i="1" dirty="0">
              <a:solidFill>
                <a:srgbClr val="00B050"/>
              </a:solidFill>
              <a:latin typeface="Candara" panose="020E0502030303020204" pitchFamily="34" charset="0"/>
              <a:ea typeface="黑体" panose="02010609060101010101" pitchFamily="49" charset="-122"/>
              <a:cs typeface="Leelawadee" panose="020B0502040204020203" pitchFamily="34" charset="-34"/>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randombar(horizontal)">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10">
                                            <p:txEl>
                                              <p:pRg st="0" end="0"/>
                                            </p:txEl>
                                          </p:spTgt>
                                        </p:tgtEl>
                                        <p:attrNameLst>
                                          <p:attrName>style.visibility</p:attrName>
                                        </p:attrNameLst>
                                      </p:cBhvr>
                                      <p:to>
                                        <p:strVal val="visible"/>
                                      </p:to>
                                    </p:set>
                                    <p:animEffect transition="in" filter="randombar(horizontal)">
                                      <p:cBhvr>
                                        <p:cTn id="17" dur="500"/>
                                        <p:tgtEl>
                                          <p:spTgt spid="10">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arn(inVertical)">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barn(inVertical)">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barn(inVertical)">
                                      <p:cBhvr>
                                        <p:cTn id="3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P spid="15" grpId="0"/>
      <p:bldP spid="16" grpId="0"/>
      <p:bldP spid="1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0" y="0"/>
            <a:ext cx="2952411" cy="523220"/>
          </a:xfrm>
          <a:prstGeom prst="rect">
            <a:avLst/>
          </a:prstGeom>
        </p:spPr>
        <p:style>
          <a:lnRef idx="3">
            <a:schemeClr val="lt1"/>
          </a:lnRef>
          <a:fillRef idx="1">
            <a:schemeClr val="accent3"/>
          </a:fillRef>
          <a:effectRef idx="1">
            <a:schemeClr val="accent3"/>
          </a:effectRef>
          <a:fontRef idx="minor">
            <a:schemeClr val="lt1"/>
          </a:fontRef>
        </p:style>
        <p:txBody>
          <a:bodyPr wrap="none" rtlCol="0">
            <a:spAutoFit/>
          </a:bodyPr>
          <a:lstStyle/>
          <a:p>
            <a:r>
              <a:rPr lang="en-US" altLang="zh-CN" sz="2800" b="1" i="1" dirty="0">
                <a:latin typeface="Candara" panose="020E0502030303020204" pitchFamily="34" charset="0"/>
                <a:ea typeface="黑体" panose="02010609060101010101" pitchFamily="49" charset="-122"/>
                <a:cs typeface="Leelawadee" panose="020B0502040204020203" pitchFamily="34" charset="-34"/>
              </a:rPr>
              <a:t>Useful expressions</a:t>
            </a:r>
            <a:endParaRPr lang="zh-CN" altLang="en-US" sz="2800" b="1" i="1" dirty="0">
              <a:latin typeface="Candara" panose="020E0502030303020204" pitchFamily="34" charset="0"/>
              <a:ea typeface="黑体" panose="02010609060101010101" pitchFamily="49" charset="-122"/>
              <a:cs typeface="Leelawadee" panose="020B0502040204020203" pitchFamily="34" charset="-34"/>
            </a:endParaRPr>
          </a:p>
        </p:txBody>
      </p:sp>
      <p:sp>
        <p:nvSpPr>
          <p:cNvPr id="5" name="文本框 4"/>
          <p:cNvSpPr txBox="1"/>
          <p:nvPr/>
        </p:nvSpPr>
        <p:spPr>
          <a:xfrm>
            <a:off x="266700" y="578354"/>
            <a:ext cx="11925300" cy="6124754"/>
          </a:xfrm>
          <a:prstGeom prst="rect">
            <a:avLst/>
          </a:prstGeom>
          <a:solidFill>
            <a:schemeClr val="lt1">
              <a:alpha val="84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lnRef>
          <a:fillRef idx="1">
            <a:schemeClr val="lt1"/>
          </a:fillRef>
          <a:effectRef idx="0">
            <a:schemeClr val="accent1"/>
          </a:effectRef>
          <a:fontRef idx="minor">
            <a:schemeClr val="dk1"/>
          </a:fontRef>
        </p:style>
        <p:txBody>
          <a:bodyPr wrap="square" rtlCol="0">
            <a:spAutoFit/>
          </a:bodyPr>
          <a:lstStyle/>
          <a:p>
            <a:pPr marL="514350" indent="-514350">
              <a:buAutoNum type="arabicPeriod"/>
            </a:pPr>
            <a:r>
              <a:rPr lang="en-US" altLang="zh-CN" sz="2800" dirty="0">
                <a:latin typeface="Leelawadee" panose="020B0502040204020203" pitchFamily="34" charset="-34"/>
                <a:ea typeface="仿宋" panose="02010609060101010101" pitchFamily="49" charset="-122"/>
                <a:cs typeface="Leelawadee" panose="020B0502040204020203" pitchFamily="34" charset="-34"/>
              </a:rPr>
              <a:t>invite sb. to join the show </a:t>
            </a:r>
            <a:endParaRPr lang="en-US" altLang="zh-CN" sz="2800" dirty="0">
              <a:latin typeface="Leelawadee" panose="020B0502040204020203" pitchFamily="34" charset="-34"/>
              <a:ea typeface="仿宋" panose="02010609060101010101" pitchFamily="49" charset="-122"/>
              <a:cs typeface="Leelawadee" panose="020B0502040204020203" pitchFamily="34" charset="-34"/>
            </a:endParaRPr>
          </a:p>
          <a:p>
            <a:pPr marL="514350" indent="-514350">
              <a:buAutoNum type="arabicPeriod"/>
            </a:pPr>
            <a:r>
              <a:rPr lang="en-US" altLang="zh-CN" sz="2800" b="1" dirty="0">
                <a:latin typeface="Leelawadee" panose="020B0502040204020203" pitchFamily="34" charset="-34"/>
                <a:ea typeface="仿宋" panose="02010609060101010101" pitchFamily="49" charset="-122"/>
                <a:cs typeface="Leelawadee" panose="020B0502040204020203" pitchFamily="34" charset="-34"/>
              </a:rPr>
              <a:t>get sb. connected</a:t>
            </a:r>
            <a:r>
              <a:rPr lang="en-US" altLang="zh-CN" sz="2800" dirty="0">
                <a:latin typeface="Leelawadee" panose="020B0502040204020203" pitchFamily="34" charset="-34"/>
                <a:ea typeface="仿宋" panose="02010609060101010101" pitchFamily="49" charset="-122"/>
                <a:cs typeface="Leelawadee" panose="020B0502040204020203" pitchFamily="34" charset="-34"/>
              </a:rPr>
              <a:t>/ </a:t>
            </a:r>
            <a:r>
              <a:rPr lang="en-US" altLang="zh-CN" sz="2800" b="1" dirty="0">
                <a:latin typeface="Leelawadee" panose="020B0502040204020203" pitchFamily="34" charset="-34"/>
                <a:ea typeface="仿宋" panose="02010609060101010101" pitchFamily="49" charset="-122"/>
                <a:cs typeface="Leelawadee" panose="020B0502040204020203" pitchFamily="34" charset="-34"/>
              </a:rPr>
              <a:t>hold sb. together </a:t>
            </a:r>
            <a:r>
              <a:rPr lang="en-US" altLang="zh-CN" sz="2800" dirty="0">
                <a:latin typeface="Leelawadee" panose="020B0502040204020203" pitchFamily="34" charset="-34"/>
                <a:ea typeface="仿宋" panose="02010609060101010101" pitchFamily="49" charset="-122"/>
                <a:cs typeface="Leelawadee" panose="020B0502040204020203" pitchFamily="34" charset="-34"/>
              </a:rPr>
              <a:t>/ </a:t>
            </a:r>
            <a:r>
              <a:rPr lang="en-US" altLang="zh-CN" sz="2800" b="1" dirty="0">
                <a:latin typeface="Leelawadee" panose="020B0502040204020203" pitchFamily="34" charset="-34"/>
                <a:ea typeface="仿宋" panose="02010609060101010101" pitchFamily="49" charset="-122"/>
                <a:cs typeface="Leelawadee" panose="020B0502040204020203" pitchFamily="34" charset="-34"/>
              </a:rPr>
              <a:t>have a strong bond with sb</a:t>
            </a:r>
            <a:r>
              <a:rPr lang="en-US" altLang="zh-CN" sz="2800" dirty="0">
                <a:latin typeface="Leelawadee" panose="020B0502040204020203" pitchFamily="34" charset="-34"/>
                <a:ea typeface="仿宋" panose="02010609060101010101" pitchFamily="49" charset="-122"/>
                <a:cs typeface="Leelawadee" panose="020B0502040204020203" pitchFamily="34" charset="-34"/>
              </a:rPr>
              <a:t>. </a:t>
            </a:r>
            <a:endParaRPr lang="en-US" altLang="zh-CN" sz="2800" dirty="0">
              <a:latin typeface="Leelawadee" panose="020B0502040204020203" pitchFamily="34" charset="-34"/>
              <a:ea typeface="仿宋" panose="02010609060101010101" pitchFamily="49" charset="-122"/>
              <a:cs typeface="Leelawadee" panose="020B0502040204020203" pitchFamily="34" charset="-34"/>
            </a:endParaRPr>
          </a:p>
          <a:p>
            <a:pPr marL="514350" indent="-514350">
              <a:buAutoNum type="arabicPeriod"/>
            </a:pPr>
            <a:r>
              <a:rPr lang="en-US" altLang="zh-CN" sz="2800" b="1" dirty="0">
                <a:latin typeface="Leelawadee" panose="020B0502040204020203" pitchFamily="34" charset="-34"/>
                <a:ea typeface="仿宋" panose="02010609060101010101" pitchFamily="49" charset="-122"/>
                <a:cs typeface="Leelawadee" panose="020B0502040204020203" pitchFamily="34" charset="-34"/>
              </a:rPr>
              <a:t>rehearse on a regular basis</a:t>
            </a:r>
            <a:r>
              <a:rPr lang="en-US" altLang="zh-CN" sz="2800" dirty="0">
                <a:latin typeface="Leelawadee" panose="020B0502040204020203" pitchFamily="34" charset="-34"/>
                <a:ea typeface="仿宋" panose="02010609060101010101" pitchFamily="49" charset="-122"/>
                <a:cs typeface="Leelawadee" panose="020B0502040204020203" pitchFamily="34" charset="-34"/>
              </a:rPr>
              <a:t>/ </a:t>
            </a:r>
            <a:r>
              <a:rPr lang="en-US" altLang="zh-CN" sz="2800" b="1" dirty="0">
                <a:latin typeface="Leelawadee" panose="020B0502040204020203" pitchFamily="34" charset="-34"/>
                <a:ea typeface="仿宋" panose="02010609060101010101" pitchFamily="49" charset="-122"/>
                <a:cs typeface="Leelawadee" panose="020B0502040204020203" pitchFamily="34" charset="-34"/>
              </a:rPr>
              <a:t>despite the tough rehearsal</a:t>
            </a:r>
            <a:r>
              <a:rPr lang="en-US" altLang="zh-CN" sz="2800" dirty="0">
                <a:latin typeface="Leelawadee" panose="020B0502040204020203" pitchFamily="34" charset="-34"/>
                <a:ea typeface="仿宋" panose="02010609060101010101" pitchFamily="49" charset="-122"/>
                <a:cs typeface="Leelawadee" panose="020B0502040204020203" pitchFamily="34" charset="-34"/>
              </a:rPr>
              <a:t>/make full preparation for…/ </a:t>
            </a:r>
            <a:r>
              <a:rPr lang="en-US" altLang="zh-CN" sz="2800" b="1" dirty="0">
                <a:latin typeface="Leelawadee" panose="020B0502040204020203" pitchFamily="34" charset="-34"/>
                <a:ea typeface="仿宋" panose="02010609060101010101" pitchFamily="49" charset="-122"/>
                <a:cs typeface="Leelawadee" panose="020B0502040204020203" pitchFamily="34" charset="-34"/>
              </a:rPr>
              <a:t>get everything well-organized</a:t>
            </a:r>
            <a:r>
              <a:rPr lang="en-US" altLang="zh-CN" sz="2800" dirty="0">
                <a:latin typeface="Leelawadee" panose="020B0502040204020203" pitchFamily="34" charset="-34"/>
                <a:ea typeface="仿宋" panose="02010609060101010101" pitchFamily="49" charset="-122"/>
                <a:cs typeface="Leelawadee" panose="020B0502040204020203" pitchFamily="34" charset="-34"/>
              </a:rPr>
              <a:t>/   </a:t>
            </a:r>
            <a:endParaRPr lang="en-US" altLang="zh-CN" sz="2800" dirty="0">
              <a:latin typeface="Leelawadee" panose="020B0502040204020203" pitchFamily="34" charset="-34"/>
              <a:ea typeface="仿宋" panose="02010609060101010101" pitchFamily="49" charset="-122"/>
              <a:cs typeface="Leelawadee" panose="020B0502040204020203" pitchFamily="34" charset="-34"/>
            </a:endParaRPr>
          </a:p>
          <a:p>
            <a:pPr marL="514350" indent="-514350">
              <a:buAutoNum type="arabicPeriod"/>
            </a:pPr>
            <a:r>
              <a:rPr lang="en-US" altLang="zh-CN" sz="2800" b="1" dirty="0">
                <a:latin typeface="Leelawadee" panose="020B0502040204020203" pitchFamily="34" charset="-34"/>
                <a:ea typeface="仿宋" panose="02010609060101010101" pitchFamily="49" charset="-122"/>
                <a:cs typeface="Leelawadee" panose="020B0502040204020203" pitchFamily="34" charset="-34"/>
              </a:rPr>
              <a:t>with their joint effort</a:t>
            </a:r>
            <a:endParaRPr lang="en-US" altLang="zh-CN" sz="2800" b="1" dirty="0">
              <a:latin typeface="Leelawadee" panose="020B0502040204020203" pitchFamily="34" charset="-34"/>
              <a:ea typeface="仿宋" panose="02010609060101010101" pitchFamily="49" charset="-122"/>
              <a:cs typeface="Leelawadee" panose="020B0502040204020203" pitchFamily="34" charset="-34"/>
            </a:endParaRPr>
          </a:p>
          <a:p>
            <a:pPr marL="514350" indent="-514350">
              <a:buAutoNum type="arabicPeriod"/>
            </a:pPr>
            <a:r>
              <a:rPr lang="en-US" altLang="zh-CN" sz="2800" b="1" dirty="0">
                <a:latin typeface="Leelawadee" panose="020B0502040204020203" pitchFamily="34" charset="-34"/>
                <a:ea typeface="仿宋" panose="02010609060101010101" pitchFamily="49" charset="-122"/>
                <a:cs typeface="Leelawadee" panose="020B0502040204020203" pitchFamily="34" charset="-34"/>
              </a:rPr>
              <a:t>be crowded with</a:t>
            </a:r>
            <a:r>
              <a:rPr lang="en-US" altLang="zh-CN" sz="2800" dirty="0">
                <a:latin typeface="Leelawadee" panose="020B0502040204020203" pitchFamily="34" charset="-34"/>
                <a:ea typeface="仿宋" panose="02010609060101010101" pitchFamily="49" charset="-122"/>
                <a:cs typeface="Leelawadee" panose="020B0502040204020203" pitchFamily="34" charset="-34"/>
              </a:rPr>
              <a:t>…</a:t>
            </a:r>
            <a:endParaRPr lang="en-US" altLang="zh-CN" sz="2800" dirty="0">
              <a:latin typeface="Leelawadee" panose="020B0502040204020203" pitchFamily="34" charset="-34"/>
              <a:ea typeface="仿宋" panose="02010609060101010101" pitchFamily="49" charset="-122"/>
              <a:cs typeface="Leelawadee" panose="020B0502040204020203" pitchFamily="34" charset="-34"/>
            </a:endParaRPr>
          </a:p>
          <a:p>
            <a:pPr marL="514350" indent="-514350">
              <a:buAutoNum type="arabicPeriod"/>
            </a:pPr>
            <a:r>
              <a:rPr lang="en-US" altLang="zh-CN" sz="2800" dirty="0">
                <a:latin typeface="Leelawadee" panose="020B0502040204020203" pitchFamily="34" charset="-34"/>
                <a:ea typeface="仿宋" panose="02010609060101010101" pitchFamily="49" charset="-122"/>
                <a:cs typeface="Leelawadee" panose="020B0502040204020203" pitchFamily="34" charset="-34"/>
              </a:rPr>
              <a:t>His eyes </a:t>
            </a:r>
            <a:r>
              <a:rPr lang="en-US" altLang="zh-CN" sz="2800" b="1" dirty="0">
                <a:latin typeface="Leelawadee" panose="020B0502040204020203" pitchFamily="34" charset="-34"/>
                <a:ea typeface="仿宋" panose="02010609060101010101" pitchFamily="49" charset="-122"/>
                <a:cs typeface="Leelawadee" panose="020B0502040204020203" pitchFamily="34" charset="-34"/>
              </a:rPr>
              <a:t>were sparkling like diamonds</a:t>
            </a:r>
            <a:r>
              <a:rPr lang="en-US" altLang="zh-CN" sz="2800" dirty="0">
                <a:latin typeface="Leelawadee" panose="020B0502040204020203" pitchFamily="34" charset="-34"/>
                <a:ea typeface="仿宋" panose="02010609060101010101" pitchFamily="49" charset="-122"/>
                <a:cs typeface="Leelawadee" panose="020B0502040204020203" pitchFamily="34" charset="-34"/>
              </a:rPr>
              <a:t>. </a:t>
            </a:r>
            <a:endParaRPr lang="en-US" altLang="zh-CN" sz="2800" dirty="0">
              <a:latin typeface="Leelawadee" panose="020B0502040204020203" pitchFamily="34" charset="-34"/>
              <a:ea typeface="仿宋" panose="02010609060101010101" pitchFamily="49" charset="-122"/>
              <a:cs typeface="Leelawadee" panose="020B0502040204020203" pitchFamily="34" charset="-34"/>
            </a:endParaRPr>
          </a:p>
          <a:p>
            <a:pPr marL="514350" indent="-514350">
              <a:buAutoNum type="arabicPeriod"/>
            </a:pPr>
            <a:r>
              <a:rPr lang="en-US" altLang="zh-CN" sz="2800" dirty="0">
                <a:latin typeface="Leelawadee" panose="020B0502040204020203" pitchFamily="34" charset="-34"/>
                <a:ea typeface="仿宋" panose="02010609060101010101" pitchFamily="49" charset="-122"/>
                <a:cs typeface="Leelawadee" panose="020B0502040204020203" pitchFamily="34" charset="-34"/>
              </a:rPr>
              <a:t>His </a:t>
            </a:r>
            <a:r>
              <a:rPr lang="en-US" altLang="zh-CN" sz="2800" b="1" dirty="0">
                <a:latin typeface="Leelawadee" panose="020B0502040204020203" pitchFamily="34" charset="-34"/>
                <a:ea typeface="仿宋" panose="02010609060101010101" pitchFamily="49" charset="-122"/>
                <a:cs typeface="Leelawadee" panose="020B0502040204020203" pitchFamily="34" charset="-34"/>
              </a:rPr>
              <a:t>flushed face was shining with excitement</a:t>
            </a:r>
            <a:r>
              <a:rPr lang="en-US" altLang="zh-CN" sz="2800" dirty="0">
                <a:latin typeface="Leelawadee" panose="020B0502040204020203" pitchFamily="34" charset="-34"/>
                <a:ea typeface="仿宋" panose="02010609060101010101" pitchFamily="49" charset="-122"/>
                <a:cs typeface="Leelawadee" panose="020B0502040204020203" pitchFamily="34" charset="-34"/>
              </a:rPr>
              <a:t>.</a:t>
            </a:r>
            <a:endParaRPr lang="en-US" altLang="zh-CN" sz="2800" dirty="0">
              <a:latin typeface="Leelawadee" panose="020B0502040204020203" pitchFamily="34" charset="-34"/>
              <a:ea typeface="仿宋" panose="02010609060101010101" pitchFamily="49" charset="-122"/>
              <a:cs typeface="Leelawadee" panose="020B0502040204020203" pitchFamily="34" charset="-34"/>
            </a:endParaRPr>
          </a:p>
          <a:p>
            <a:pPr marL="514350" indent="-514350">
              <a:buAutoNum type="arabicPeriod"/>
            </a:pPr>
            <a:r>
              <a:rPr lang="en-US" altLang="zh-CN" sz="2800" dirty="0">
                <a:latin typeface="Leelawadee" panose="020B0502040204020203" pitchFamily="34" charset="-34"/>
                <a:ea typeface="仿宋" panose="02010609060101010101" pitchFamily="49" charset="-122"/>
                <a:cs typeface="Leelawadee" panose="020B0502040204020203" pitchFamily="34" charset="-34"/>
              </a:rPr>
              <a:t>His excitement was beyond description. /</a:t>
            </a:r>
            <a:r>
              <a:rPr lang="en-US" altLang="zh-CN" sz="2800" b="1" dirty="0">
                <a:latin typeface="Leelawadee" panose="020B0502040204020203" pitchFamily="34" charset="-34"/>
                <a:ea typeface="仿宋" panose="02010609060101010101" pitchFamily="49" charset="-122"/>
                <a:cs typeface="Leelawadee" panose="020B0502040204020203" pitchFamily="34" charset="-34"/>
              </a:rPr>
              <a:t>His face broadened out into a grin</a:t>
            </a:r>
            <a:r>
              <a:rPr lang="en-US" altLang="zh-CN" sz="2800" dirty="0">
                <a:latin typeface="Leelawadee" panose="020B0502040204020203" pitchFamily="34" charset="-34"/>
                <a:ea typeface="仿宋" panose="02010609060101010101" pitchFamily="49" charset="-122"/>
                <a:cs typeface="Leelawadee" panose="020B0502040204020203" pitchFamily="34" charset="-34"/>
              </a:rPr>
              <a:t>.</a:t>
            </a:r>
            <a:r>
              <a:rPr lang="zh-CN" altLang="en-US" sz="2800" dirty="0">
                <a:latin typeface="Leelawadee" panose="020B0502040204020203" pitchFamily="34" charset="-34"/>
                <a:ea typeface="仿宋" panose="02010609060101010101" pitchFamily="49" charset="-122"/>
                <a:cs typeface="Leelawadee" panose="020B0502040204020203" pitchFamily="34" charset="-34"/>
              </a:rPr>
              <a:t>他咧开嘴笑了起来</a:t>
            </a:r>
            <a:r>
              <a:rPr lang="en-US" altLang="zh-CN" sz="2800" dirty="0">
                <a:latin typeface="Leelawadee" panose="020B0502040204020203" pitchFamily="34" charset="-34"/>
                <a:ea typeface="仿宋" panose="02010609060101010101" pitchFamily="49" charset="-122"/>
                <a:cs typeface="Leelawadee" panose="020B0502040204020203" pitchFamily="34" charset="-34"/>
              </a:rPr>
              <a:t>.</a:t>
            </a:r>
            <a:endParaRPr lang="en-US" altLang="zh-CN" sz="2800" dirty="0">
              <a:latin typeface="Leelawadee" panose="020B0502040204020203" pitchFamily="34" charset="-34"/>
              <a:ea typeface="仿宋" panose="02010609060101010101" pitchFamily="49" charset="-122"/>
              <a:cs typeface="Leelawadee" panose="020B0502040204020203" pitchFamily="34" charset="-34"/>
            </a:endParaRPr>
          </a:p>
          <a:p>
            <a:pPr marL="514350" indent="-514350">
              <a:buAutoNum type="arabicPeriod"/>
            </a:pPr>
            <a:r>
              <a:rPr lang="en-US" altLang="zh-CN" sz="2800" b="1" dirty="0">
                <a:latin typeface="Leelawadee" panose="020B0502040204020203" pitchFamily="34" charset="-34"/>
                <a:ea typeface="仿宋" panose="02010609060101010101" pitchFamily="49" charset="-122"/>
                <a:cs typeface="Leelawadee" panose="020B0502040204020203" pitchFamily="34" charset="-34"/>
              </a:rPr>
              <a:t>with one’s heart in one’s mouth</a:t>
            </a:r>
            <a:r>
              <a:rPr lang="en-US" altLang="zh-CN" sz="2800" dirty="0">
                <a:latin typeface="Leelawadee" panose="020B0502040204020203" pitchFamily="34" charset="-34"/>
                <a:ea typeface="仿宋" panose="02010609060101010101" pitchFamily="49" charset="-122"/>
                <a:cs typeface="Leelawadee" panose="020B0502040204020203" pitchFamily="34" charset="-34"/>
              </a:rPr>
              <a:t> </a:t>
            </a:r>
            <a:r>
              <a:rPr lang="zh-CN" altLang="en-US" sz="2800" dirty="0">
                <a:latin typeface="Leelawadee" panose="020B0502040204020203" pitchFamily="34" charset="-34"/>
                <a:ea typeface="仿宋" panose="02010609060101010101" pitchFamily="49" charset="-122"/>
                <a:cs typeface="Leelawadee" panose="020B0502040204020203" pitchFamily="34" charset="-34"/>
              </a:rPr>
              <a:t>提心吊胆地</a:t>
            </a:r>
            <a:endParaRPr lang="en-US" altLang="zh-CN" sz="2800" dirty="0">
              <a:latin typeface="Leelawadee" panose="020B0502040204020203" pitchFamily="34" charset="-34"/>
              <a:ea typeface="仿宋" panose="02010609060101010101" pitchFamily="49" charset="-122"/>
              <a:cs typeface="Leelawadee" panose="020B0502040204020203" pitchFamily="34" charset="-34"/>
            </a:endParaRPr>
          </a:p>
          <a:p>
            <a:pPr marL="514350" indent="-514350">
              <a:buAutoNum type="arabicPeriod"/>
            </a:pPr>
            <a:r>
              <a:rPr lang="en-US" altLang="zh-CN" sz="2800" dirty="0">
                <a:latin typeface="Leelawadee" panose="020B0502040204020203" pitchFamily="34" charset="-34"/>
                <a:ea typeface="仿宋" panose="02010609060101010101" pitchFamily="49" charset="-122"/>
                <a:cs typeface="Leelawadee" panose="020B0502040204020203" pitchFamily="34" charset="-34"/>
              </a:rPr>
              <a:t> He could </a:t>
            </a:r>
            <a:r>
              <a:rPr lang="en-US" altLang="zh-CN" sz="2800" b="1" dirty="0">
                <a:latin typeface="Leelawadee" panose="020B0502040204020203" pitchFamily="34" charset="-34"/>
                <a:ea typeface="仿宋" panose="02010609060101010101" pitchFamily="49" charset="-122"/>
                <a:cs typeface="Leelawadee" panose="020B0502040204020203" pitchFamily="34" charset="-34"/>
              </a:rPr>
              <a:t>feel the thunderous beat of his heart</a:t>
            </a:r>
            <a:r>
              <a:rPr lang="en-US" altLang="zh-CN" sz="2800" dirty="0">
                <a:latin typeface="Leelawadee" panose="020B0502040204020203" pitchFamily="34" charset="-34"/>
                <a:ea typeface="仿宋" panose="02010609060101010101" pitchFamily="49" charset="-122"/>
                <a:cs typeface="Leelawadee" panose="020B0502040204020203" pitchFamily="34" charset="-34"/>
              </a:rPr>
              <a:t>. </a:t>
            </a:r>
            <a:endParaRPr lang="en-US" altLang="zh-CN" sz="2800" dirty="0">
              <a:latin typeface="Leelawadee" panose="020B0502040204020203" pitchFamily="34" charset="-34"/>
              <a:ea typeface="仿宋" panose="02010609060101010101" pitchFamily="49" charset="-122"/>
              <a:cs typeface="Leelawadee" panose="020B0502040204020203" pitchFamily="34" charset="-34"/>
            </a:endParaRPr>
          </a:p>
          <a:p>
            <a:pPr marL="514350" indent="-514350">
              <a:buAutoNum type="arabicPeriod"/>
            </a:pPr>
            <a:r>
              <a:rPr lang="en-US" altLang="zh-CN" sz="2800" dirty="0">
                <a:latin typeface="Leelawadee" panose="020B0502040204020203" pitchFamily="34" charset="-34"/>
                <a:ea typeface="仿宋" panose="02010609060101010101" pitchFamily="49" charset="-122"/>
                <a:cs typeface="Leelawadee" panose="020B0502040204020203" pitchFamily="34" charset="-34"/>
              </a:rPr>
              <a:t>While waiting, </a:t>
            </a:r>
            <a:r>
              <a:rPr lang="en-US" altLang="zh-CN" sz="2800" b="1" dirty="0">
                <a:latin typeface="Leelawadee" panose="020B0502040204020203" pitchFamily="34" charset="-34"/>
                <a:ea typeface="仿宋" panose="02010609060101010101" pitchFamily="49" charset="-122"/>
                <a:cs typeface="Leelawadee" panose="020B0502040204020203" pitchFamily="34" charset="-34"/>
              </a:rPr>
              <a:t>his heart beat wildly </a:t>
            </a:r>
            <a:r>
              <a:rPr lang="en-US" altLang="zh-CN" sz="2800" dirty="0">
                <a:latin typeface="Leelawadee" panose="020B0502040204020203" pitchFamily="34" charset="-34"/>
                <a:ea typeface="仿宋" panose="02010609060101010101" pitchFamily="49" charset="-122"/>
                <a:cs typeface="Leelawadee" panose="020B0502040204020203" pitchFamily="34" charset="-34"/>
              </a:rPr>
              <a:t>and his palms were sweaty. </a:t>
            </a:r>
            <a:r>
              <a:rPr lang="zh-CN" altLang="en-US" sz="2800" b="1" dirty="0">
                <a:latin typeface="Leelawadee" panose="020B0502040204020203" pitchFamily="34" charset="-34"/>
                <a:ea typeface="仿宋" panose="02010609060101010101" pitchFamily="49" charset="-122"/>
                <a:cs typeface="Leelawadee" panose="020B0502040204020203" pitchFamily="34" charset="-34"/>
              </a:rPr>
              <a:t>等待的时候</a:t>
            </a:r>
            <a:r>
              <a:rPr lang="en-US" altLang="zh-CN" sz="2800" b="1" dirty="0">
                <a:latin typeface="Leelawadee" panose="020B0502040204020203" pitchFamily="34" charset="-34"/>
                <a:ea typeface="仿宋" panose="02010609060101010101" pitchFamily="49" charset="-122"/>
                <a:cs typeface="Leelawadee" panose="020B0502040204020203" pitchFamily="34" charset="-34"/>
              </a:rPr>
              <a:t>,</a:t>
            </a:r>
            <a:r>
              <a:rPr lang="zh-CN" altLang="en-US" sz="2800" b="1" dirty="0">
                <a:latin typeface="Leelawadee" panose="020B0502040204020203" pitchFamily="34" charset="-34"/>
                <a:ea typeface="仿宋" panose="02010609060101010101" pitchFamily="49" charset="-122"/>
                <a:cs typeface="Leelawadee" panose="020B0502040204020203" pitchFamily="34" charset="-34"/>
              </a:rPr>
              <a:t>他的心跳得很厉害</a:t>
            </a:r>
            <a:r>
              <a:rPr lang="en-US" altLang="zh-CN" sz="2800" b="1" dirty="0">
                <a:latin typeface="Leelawadee" panose="020B0502040204020203" pitchFamily="34" charset="-34"/>
                <a:ea typeface="仿宋" panose="02010609060101010101" pitchFamily="49" charset="-122"/>
                <a:cs typeface="Leelawadee" panose="020B0502040204020203" pitchFamily="34" charset="-34"/>
              </a:rPr>
              <a:t>,</a:t>
            </a:r>
            <a:r>
              <a:rPr lang="zh-CN" altLang="en-US" sz="2800" b="1" dirty="0">
                <a:latin typeface="Leelawadee" panose="020B0502040204020203" pitchFamily="34" charset="-34"/>
                <a:ea typeface="仿宋" panose="02010609060101010101" pitchFamily="49" charset="-122"/>
                <a:cs typeface="Leelawadee" panose="020B0502040204020203" pitchFamily="34" charset="-34"/>
              </a:rPr>
              <a:t>手心出汗。</a:t>
            </a:r>
            <a:endParaRPr lang="zh-CN" altLang="en-US" sz="2800" b="1" dirty="0">
              <a:latin typeface="Leelawadee" panose="020B0502040204020203" pitchFamily="34" charset="-34"/>
              <a:ea typeface="仿宋" panose="02010609060101010101" pitchFamily="49" charset="-122"/>
              <a:cs typeface="Leelawadee" panose="020B0502040204020203" pitchFamily="34" charset="-34"/>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rcRect l="215" r="2878" b="1"/>
          <a:stretch>
            <a:fillRect/>
          </a:stretch>
        </p:blipFill>
        <p:spPr>
          <a:xfrm>
            <a:off x="20" y="1282"/>
            <a:ext cx="12191980" cy="6856718"/>
          </a:xfrm>
          <a:prstGeom prst="rect">
            <a:avLst/>
          </a:prstGeom>
        </p:spPr>
      </p:pic>
      <p:sp>
        <p:nvSpPr>
          <p:cNvPr id="5" name="文本框 4"/>
          <p:cNvSpPr txBox="1"/>
          <p:nvPr/>
        </p:nvSpPr>
        <p:spPr>
          <a:xfrm>
            <a:off x="0" y="0"/>
            <a:ext cx="2983509" cy="523220"/>
          </a:xfrm>
          <a:prstGeom prst="rect">
            <a:avLst/>
          </a:prstGeom>
        </p:spPr>
        <p:style>
          <a:lnRef idx="3">
            <a:schemeClr val="lt1"/>
          </a:lnRef>
          <a:fillRef idx="1">
            <a:schemeClr val="accent3"/>
          </a:fillRef>
          <a:effectRef idx="1">
            <a:schemeClr val="accent3"/>
          </a:effectRef>
          <a:fontRef idx="minor">
            <a:schemeClr val="lt1"/>
          </a:fontRef>
        </p:style>
        <p:txBody>
          <a:bodyPr wrap="none" rtlCol="0">
            <a:spAutoFit/>
          </a:bodyPr>
          <a:lstStyle/>
          <a:p>
            <a:r>
              <a:rPr lang="en-US" altLang="zh-CN" sz="2800" b="1" i="1" dirty="0">
                <a:latin typeface="Candara" panose="020E0502030303020204" pitchFamily="34" charset="0"/>
                <a:ea typeface="黑体" panose="02010609060101010101" pitchFamily="49" charset="-122"/>
                <a:cs typeface="Leelawadee" panose="020B0502040204020203" pitchFamily="34" charset="-34"/>
              </a:rPr>
              <a:t>Sentence patterns </a:t>
            </a:r>
            <a:endParaRPr lang="zh-CN" altLang="en-US" sz="2800" b="1" i="1" dirty="0">
              <a:latin typeface="Candara" panose="020E0502030303020204" pitchFamily="34" charset="0"/>
              <a:ea typeface="黑体" panose="02010609060101010101" pitchFamily="49" charset="-122"/>
              <a:cs typeface="Leelawadee" panose="020B0502040204020203" pitchFamily="34" charset="-34"/>
            </a:endParaRPr>
          </a:p>
        </p:txBody>
      </p:sp>
      <p:sp>
        <p:nvSpPr>
          <p:cNvPr id="7" name="文本框 6"/>
          <p:cNvSpPr txBox="1"/>
          <p:nvPr/>
        </p:nvSpPr>
        <p:spPr>
          <a:xfrm>
            <a:off x="402771" y="628233"/>
            <a:ext cx="11386457" cy="6124754"/>
          </a:xfrm>
          <a:prstGeom prst="rect">
            <a:avLst/>
          </a:prstGeom>
          <a:solidFill>
            <a:schemeClr val="lt1">
              <a:alpha val="84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lnRef>
          <a:fillRef idx="1">
            <a:schemeClr val="lt1"/>
          </a:fillRef>
          <a:effectRef idx="0">
            <a:schemeClr val="accent1"/>
          </a:effectRef>
          <a:fontRef idx="minor">
            <a:schemeClr val="dk1"/>
          </a:fontRef>
        </p:style>
        <p:txBody>
          <a:bodyPr wrap="square" rtlCol="0">
            <a:spAutoFit/>
          </a:bodyPr>
          <a:lstStyle/>
          <a:p>
            <a:pPr marL="514350" indent="-514350">
              <a:buAutoNum type="arabicPeriod"/>
            </a:pPr>
            <a:r>
              <a:rPr lang="zh-CN" altLang="en-US" sz="2800" b="1" dirty="0">
                <a:solidFill>
                  <a:srgbClr val="FF0000"/>
                </a:solidFill>
                <a:latin typeface="Leelawadee" panose="020B0502040204020203" pitchFamily="34" charset="-34"/>
                <a:ea typeface="黑体" panose="02010609060101010101" pitchFamily="49" charset="-122"/>
                <a:cs typeface="Leelawadee" panose="020B0502040204020203" pitchFamily="34" charset="-34"/>
              </a:rPr>
              <a:t>前缀</a:t>
            </a:r>
            <a:r>
              <a:rPr lang="en-US" altLang="zh-CN" sz="2800" b="1" dirty="0">
                <a:solidFill>
                  <a:srgbClr val="FF0000"/>
                </a:solidFill>
                <a:latin typeface="Leelawadee" panose="020B0502040204020203" pitchFamily="34" charset="-34"/>
                <a:ea typeface="黑体" panose="02010609060101010101" pitchFamily="49" charset="-122"/>
                <a:cs typeface="Leelawadee" panose="020B0502040204020203" pitchFamily="34" charset="-34"/>
              </a:rPr>
              <a:t>+</a:t>
            </a:r>
            <a:r>
              <a:rPr lang="zh-CN" altLang="en-US" sz="2800" b="1" dirty="0">
                <a:solidFill>
                  <a:srgbClr val="FF0000"/>
                </a:solidFill>
                <a:latin typeface="Leelawadee" panose="020B0502040204020203" pitchFamily="34" charset="-34"/>
                <a:ea typeface="黑体" panose="02010609060101010101" pitchFamily="49" charset="-122"/>
                <a:cs typeface="Leelawadee" panose="020B0502040204020203" pitchFamily="34" charset="-34"/>
              </a:rPr>
              <a:t>主句</a:t>
            </a:r>
            <a:r>
              <a:rPr lang="en-US" altLang="zh-CN" sz="2800" b="1" dirty="0">
                <a:solidFill>
                  <a:srgbClr val="FF0000"/>
                </a:solidFill>
                <a:latin typeface="Leelawadee" panose="020B0502040204020203" pitchFamily="34" charset="-34"/>
                <a:ea typeface="黑体" panose="02010609060101010101" pitchFamily="49" charset="-122"/>
                <a:cs typeface="Leelawadee" panose="020B0502040204020203" pitchFamily="34" charset="-34"/>
              </a:rPr>
              <a:t>+</a:t>
            </a:r>
            <a:r>
              <a:rPr lang="zh-CN" altLang="en-US" sz="2800" b="1" dirty="0">
                <a:solidFill>
                  <a:srgbClr val="FF0000"/>
                </a:solidFill>
                <a:latin typeface="Leelawadee" panose="020B0502040204020203" pitchFamily="34" charset="-34"/>
                <a:ea typeface="黑体" panose="02010609060101010101" pitchFamily="49" charset="-122"/>
                <a:cs typeface="Leelawadee" panose="020B0502040204020203" pitchFamily="34" charset="-34"/>
              </a:rPr>
              <a:t>后缀</a:t>
            </a:r>
            <a:endParaRPr lang="en-US" altLang="zh-CN" sz="2800" b="1" dirty="0">
              <a:solidFill>
                <a:srgbClr val="FF0000"/>
              </a:solidFill>
              <a:latin typeface="Leelawadee" panose="020B0502040204020203" pitchFamily="34" charset="-34"/>
              <a:ea typeface="黑体" panose="02010609060101010101" pitchFamily="49" charset="-122"/>
              <a:cs typeface="Leelawadee" panose="020B0502040204020203" pitchFamily="34" charset="-34"/>
            </a:endParaRPr>
          </a:p>
          <a:p>
            <a:r>
              <a:rPr lang="zh-CN" altLang="en-US" sz="2800" b="1" dirty="0">
                <a:latin typeface="Candara" panose="020E0502030303020204" pitchFamily="34" charset="0"/>
                <a:ea typeface="黑体" panose="02010609060101010101" pitchFamily="49" charset="-122"/>
                <a:cs typeface="Leelawadee" panose="020B0502040204020203" pitchFamily="34" charset="-34"/>
              </a:rPr>
              <a:t>    </a:t>
            </a:r>
            <a:r>
              <a:rPr lang="en-US" altLang="zh-CN" sz="2800" b="1" dirty="0">
                <a:latin typeface="Leelawadee" panose="020B0502040204020203" pitchFamily="34" charset="-34"/>
                <a:ea typeface="仿宋" panose="02010609060101010101" pitchFamily="49" charset="-122"/>
                <a:cs typeface="Leelawadee" panose="020B0502040204020203" pitchFamily="34" charset="-34"/>
              </a:rPr>
              <a:t>1) </a:t>
            </a:r>
            <a:r>
              <a:rPr lang="zh-CN" altLang="en-US" sz="2800" b="1" dirty="0">
                <a:latin typeface="Leelawadee" panose="020B0502040204020203" pitchFamily="34" charset="-34"/>
                <a:ea typeface="仿宋" panose="02010609060101010101" pitchFamily="49" charset="-122"/>
                <a:cs typeface="Leelawadee" panose="020B0502040204020203" pitchFamily="34" charset="-34"/>
              </a:rPr>
              <a:t>非谓语动词</a:t>
            </a:r>
            <a:r>
              <a:rPr lang="en-US" altLang="zh-CN" sz="2800" b="1" dirty="0">
                <a:latin typeface="Leelawadee" panose="020B0502040204020203" pitchFamily="34" charset="-34"/>
                <a:ea typeface="仿宋" panose="02010609060101010101" pitchFamily="49" charset="-122"/>
                <a:cs typeface="Leelawadee" panose="020B0502040204020203" pitchFamily="34" charset="-34"/>
              </a:rPr>
              <a:t>,+</a:t>
            </a:r>
            <a:r>
              <a:rPr lang="zh-CN" altLang="en-US" sz="2800" b="1" dirty="0">
                <a:latin typeface="Leelawadee" panose="020B0502040204020203" pitchFamily="34" charset="-34"/>
                <a:ea typeface="仿宋" panose="02010609060101010101" pitchFamily="49" charset="-122"/>
                <a:cs typeface="Leelawadee" panose="020B0502040204020203" pitchFamily="34" charset="-34"/>
              </a:rPr>
              <a:t>主句</a:t>
            </a:r>
            <a:r>
              <a:rPr lang="en-US" altLang="zh-CN" sz="2800" b="1" dirty="0">
                <a:latin typeface="Leelawadee" panose="020B0502040204020203" pitchFamily="34" charset="-34"/>
                <a:ea typeface="仿宋" panose="02010609060101010101" pitchFamily="49" charset="-122"/>
                <a:cs typeface="Leelawadee" panose="020B0502040204020203" pitchFamily="34" charset="-34"/>
              </a:rPr>
              <a:t>,</a:t>
            </a:r>
            <a:r>
              <a:rPr lang="zh-CN" altLang="en-US" sz="2800" b="1" dirty="0">
                <a:latin typeface="Leelawadee" panose="020B0502040204020203" pitchFamily="34" charset="-34"/>
                <a:ea typeface="仿宋" panose="02010609060101010101" pitchFamily="49" charset="-122"/>
                <a:cs typeface="Leelawadee" panose="020B0502040204020203" pitchFamily="34" charset="-34"/>
              </a:rPr>
              <a:t> </a:t>
            </a:r>
            <a:r>
              <a:rPr lang="en-US" altLang="zh-CN" sz="2800" b="1" dirty="0">
                <a:latin typeface="Leelawadee" panose="020B0502040204020203" pitchFamily="34" charset="-34"/>
                <a:ea typeface="仿宋" panose="02010609060101010101" pitchFamily="49" charset="-122"/>
                <a:cs typeface="Leelawadee" panose="020B0502040204020203" pitchFamily="34" charset="-34"/>
              </a:rPr>
              <a:t>+ </a:t>
            </a:r>
            <a:r>
              <a:rPr lang="zh-CN" altLang="en-US" sz="2800" b="1" dirty="0">
                <a:latin typeface="Leelawadee" panose="020B0502040204020203" pitchFamily="34" charset="-34"/>
                <a:ea typeface="仿宋" panose="02010609060101010101" pitchFamily="49" charset="-122"/>
                <a:cs typeface="Leelawadee" panose="020B0502040204020203" pitchFamily="34" charset="-34"/>
              </a:rPr>
              <a:t>非限制性定语从句</a:t>
            </a:r>
            <a:endParaRPr lang="en-US" altLang="zh-CN" sz="2800" b="1" dirty="0">
              <a:latin typeface="Leelawadee" panose="020B0502040204020203" pitchFamily="34" charset="-34"/>
              <a:ea typeface="仿宋" panose="02010609060101010101" pitchFamily="49" charset="-122"/>
              <a:cs typeface="Leelawadee" panose="020B0502040204020203" pitchFamily="34" charset="-34"/>
            </a:endParaRPr>
          </a:p>
          <a:p>
            <a:r>
              <a:rPr lang="en-US" altLang="zh-CN" sz="2800" b="1" dirty="0">
                <a:latin typeface="Leelawadee" panose="020B0502040204020203" pitchFamily="34" charset="-34"/>
                <a:ea typeface="仿宋" panose="02010609060101010101" pitchFamily="49" charset="-122"/>
                <a:cs typeface="Leelawadee" panose="020B0502040204020203" pitchFamily="34" charset="-34"/>
              </a:rPr>
              <a:t>   2)</a:t>
            </a:r>
            <a:r>
              <a:rPr lang="zh-CN" altLang="en-US" sz="2800" b="1" dirty="0">
                <a:latin typeface="Leelawadee" panose="020B0502040204020203" pitchFamily="34" charset="-34"/>
                <a:ea typeface="仿宋" panose="02010609060101010101" pitchFamily="49" charset="-122"/>
                <a:cs typeface="Leelawadee" panose="020B0502040204020203" pitchFamily="34" charset="-34"/>
              </a:rPr>
              <a:t> </a:t>
            </a:r>
            <a:r>
              <a:rPr lang="en-US" altLang="zh-CN" sz="2800" b="1" dirty="0">
                <a:latin typeface="Leelawadee" panose="020B0502040204020203" pitchFamily="34" charset="-34"/>
                <a:ea typeface="仿宋" panose="02010609060101010101" pitchFamily="49" charset="-122"/>
                <a:cs typeface="Leelawadee" panose="020B0502040204020203" pitchFamily="34" charset="-34"/>
              </a:rPr>
              <a:t>with(out) </a:t>
            </a:r>
            <a:r>
              <a:rPr lang="zh-CN" altLang="en-US" sz="2800" b="1" dirty="0">
                <a:latin typeface="Leelawadee" panose="020B0502040204020203" pitchFamily="34" charset="-34"/>
                <a:ea typeface="仿宋" panose="02010609060101010101" pitchFamily="49" charset="-122"/>
                <a:cs typeface="Leelawadee" panose="020B0502040204020203" pitchFamily="34" charset="-34"/>
              </a:rPr>
              <a:t>结构</a:t>
            </a:r>
            <a:r>
              <a:rPr lang="en-US" altLang="zh-CN" sz="2800" b="1" dirty="0">
                <a:latin typeface="Leelawadee" panose="020B0502040204020203" pitchFamily="34" charset="-34"/>
                <a:ea typeface="仿宋" panose="02010609060101010101" pitchFamily="49" charset="-122"/>
                <a:cs typeface="Leelawadee" panose="020B0502040204020203" pitchFamily="34" charset="-34"/>
              </a:rPr>
              <a:t>,+</a:t>
            </a:r>
            <a:r>
              <a:rPr lang="zh-CN" altLang="en-US" sz="2800" b="1" dirty="0">
                <a:latin typeface="Leelawadee" panose="020B0502040204020203" pitchFamily="34" charset="-34"/>
                <a:ea typeface="仿宋" panose="02010609060101010101" pitchFamily="49" charset="-122"/>
                <a:cs typeface="Leelawadee" panose="020B0502040204020203" pitchFamily="34" charset="-34"/>
              </a:rPr>
              <a:t>主句</a:t>
            </a:r>
            <a:r>
              <a:rPr lang="en-US" altLang="zh-CN" sz="2800" b="1" dirty="0">
                <a:latin typeface="Leelawadee" panose="020B0502040204020203" pitchFamily="34" charset="-34"/>
                <a:ea typeface="仿宋" panose="02010609060101010101" pitchFamily="49" charset="-122"/>
                <a:cs typeface="Leelawadee" panose="020B0502040204020203" pitchFamily="34" charset="-34"/>
              </a:rPr>
              <a:t>,+ </a:t>
            </a:r>
            <a:r>
              <a:rPr lang="zh-CN" altLang="en-US" sz="2800" b="1" dirty="0">
                <a:latin typeface="Leelawadee" panose="020B0502040204020203" pitchFamily="34" charset="-34"/>
                <a:ea typeface="仿宋" panose="02010609060101010101" pitchFamily="49" charset="-122"/>
                <a:cs typeface="Leelawadee" panose="020B0502040204020203" pitchFamily="34" charset="-34"/>
              </a:rPr>
              <a:t>非谓语动词</a:t>
            </a:r>
            <a:endParaRPr lang="en-US" altLang="zh-CN" sz="2800" b="1" dirty="0">
              <a:latin typeface="Leelawadee" panose="020B0502040204020203" pitchFamily="34" charset="-34"/>
              <a:ea typeface="仿宋" panose="02010609060101010101" pitchFamily="49" charset="-122"/>
              <a:cs typeface="Leelawadee" panose="020B0502040204020203" pitchFamily="34" charset="-34"/>
            </a:endParaRPr>
          </a:p>
          <a:p>
            <a:r>
              <a:rPr lang="en-US" altLang="zh-CN" sz="2800" b="1" dirty="0">
                <a:latin typeface="Leelawadee" panose="020B0502040204020203" pitchFamily="34" charset="-34"/>
                <a:ea typeface="仿宋" panose="02010609060101010101" pitchFamily="49" charset="-122"/>
                <a:cs typeface="Leelawadee" panose="020B0502040204020203" pitchFamily="34" charset="-34"/>
              </a:rPr>
              <a:t>   3)  As</a:t>
            </a:r>
            <a:r>
              <a:rPr lang="zh-CN" altLang="en-US" sz="2800" b="1" dirty="0">
                <a:latin typeface="Leelawadee" panose="020B0502040204020203" pitchFamily="34" charset="-34"/>
                <a:ea typeface="仿宋" panose="02010609060101010101" pitchFamily="49" charset="-122"/>
                <a:cs typeface="Leelawadee" panose="020B0502040204020203" pitchFamily="34" charset="-34"/>
              </a:rPr>
              <a:t>非限制性定语从句</a:t>
            </a:r>
            <a:r>
              <a:rPr lang="en-US" altLang="zh-CN" sz="2800" b="1" dirty="0">
                <a:latin typeface="Leelawadee" panose="020B0502040204020203" pitchFamily="34" charset="-34"/>
                <a:ea typeface="仿宋" panose="02010609060101010101" pitchFamily="49" charset="-122"/>
                <a:cs typeface="Leelawadee" panose="020B0502040204020203" pitchFamily="34" charset="-34"/>
              </a:rPr>
              <a:t>, +</a:t>
            </a:r>
            <a:r>
              <a:rPr lang="zh-CN" altLang="en-US" sz="2800" b="1" dirty="0">
                <a:latin typeface="Leelawadee" panose="020B0502040204020203" pitchFamily="34" charset="-34"/>
                <a:ea typeface="仿宋" panose="02010609060101010101" pitchFamily="49" charset="-122"/>
                <a:cs typeface="Leelawadee" panose="020B0502040204020203" pitchFamily="34" charset="-34"/>
              </a:rPr>
              <a:t>主句</a:t>
            </a:r>
            <a:r>
              <a:rPr lang="en-US" altLang="zh-CN" sz="2800" b="1" dirty="0">
                <a:latin typeface="Leelawadee" panose="020B0502040204020203" pitchFamily="34" charset="-34"/>
                <a:ea typeface="仿宋" panose="02010609060101010101" pitchFamily="49" charset="-122"/>
                <a:cs typeface="Leelawadee" panose="020B0502040204020203" pitchFamily="34" charset="-34"/>
              </a:rPr>
              <a:t>, + </a:t>
            </a:r>
            <a:r>
              <a:rPr lang="zh-CN" altLang="en-US" sz="2800" b="1" dirty="0">
                <a:latin typeface="Leelawadee" panose="020B0502040204020203" pitchFamily="34" charset="-34"/>
                <a:ea typeface="仿宋" panose="02010609060101010101" pitchFamily="49" charset="-122"/>
                <a:cs typeface="Leelawadee" panose="020B0502040204020203" pitchFamily="34" charset="-34"/>
              </a:rPr>
              <a:t>形容词短语</a:t>
            </a:r>
            <a:endParaRPr lang="en-US" altLang="zh-CN" sz="2800" b="1" dirty="0">
              <a:latin typeface="Leelawadee" panose="020B0502040204020203" pitchFamily="34" charset="-34"/>
              <a:ea typeface="仿宋" panose="02010609060101010101" pitchFamily="49" charset="-122"/>
              <a:cs typeface="Leelawadee" panose="020B0502040204020203" pitchFamily="34" charset="-34"/>
            </a:endParaRPr>
          </a:p>
          <a:p>
            <a:r>
              <a:rPr lang="en-US" altLang="zh-CN" sz="2800" b="1" dirty="0">
                <a:solidFill>
                  <a:srgbClr val="FF0000"/>
                </a:solidFill>
                <a:latin typeface="Leelawadee" panose="020B0502040204020203" pitchFamily="34" charset="-34"/>
                <a:ea typeface="黑体" panose="02010609060101010101" pitchFamily="49" charset="-122"/>
                <a:cs typeface="Leelawadee" panose="020B0502040204020203" pitchFamily="34" charset="-34"/>
              </a:rPr>
              <a:t>2. </a:t>
            </a:r>
            <a:r>
              <a:rPr lang="zh-CN" altLang="en-US" sz="2800" b="1" dirty="0">
                <a:solidFill>
                  <a:srgbClr val="FF0000"/>
                </a:solidFill>
                <a:latin typeface="Leelawadee" panose="020B0502040204020203" pitchFamily="34" charset="-34"/>
                <a:ea typeface="黑体" panose="02010609060101010101" pitchFamily="49" charset="-122"/>
                <a:cs typeface="Leelawadee" panose="020B0502040204020203" pitchFamily="34" charset="-34"/>
              </a:rPr>
              <a:t>从句</a:t>
            </a:r>
            <a:r>
              <a:rPr lang="en-US" altLang="zh-CN" sz="2800" b="1" dirty="0">
                <a:solidFill>
                  <a:srgbClr val="FF0000"/>
                </a:solidFill>
                <a:latin typeface="Leelawadee" panose="020B0502040204020203" pitchFamily="34" charset="-34"/>
                <a:ea typeface="黑体" panose="02010609060101010101" pitchFamily="49" charset="-122"/>
                <a:cs typeface="Leelawadee" panose="020B0502040204020203" pitchFamily="34" charset="-34"/>
              </a:rPr>
              <a:t>(</a:t>
            </a:r>
            <a:r>
              <a:rPr lang="zh-CN" altLang="en-US" sz="2800" b="1" dirty="0">
                <a:solidFill>
                  <a:srgbClr val="FF0000"/>
                </a:solidFill>
                <a:latin typeface="Leelawadee" panose="020B0502040204020203" pitchFamily="34" charset="-34"/>
                <a:ea typeface="黑体" panose="02010609060101010101" pitchFamily="49" charset="-122"/>
                <a:cs typeface="Leelawadee" panose="020B0502040204020203" pitchFamily="34" charset="-34"/>
              </a:rPr>
              <a:t>组合</a:t>
            </a:r>
            <a:r>
              <a:rPr lang="en-US" altLang="zh-CN" sz="2800" b="1" dirty="0">
                <a:solidFill>
                  <a:srgbClr val="FF0000"/>
                </a:solidFill>
                <a:latin typeface="Leelawadee" panose="020B0502040204020203" pitchFamily="34" charset="-34"/>
                <a:ea typeface="黑体" panose="02010609060101010101" pitchFamily="49" charset="-122"/>
                <a:cs typeface="Leelawadee" panose="020B0502040204020203" pitchFamily="34" charset="-34"/>
              </a:rPr>
              <a:t>)</a:t>
            </a:r>
            <a:endParaRPr lang="en-US" altLang="zh-CN" sz="2800" b="1" dirty="0">
              <a:solidFill>
                <a:srgbClr val="FF0000"/>
              </a:solidFill>
              <a:latin typeface="Leelawadee" panose="020B0502040204020203" pitchFamily="34" charset="-34"/>
              <a:ea typeface="黑体" panose="02010609060101010101" pitchFamily="49" charset="-122"/>
              <a:cs typeface="Leelawadee" panose="020B0502040204020203" pitchFamily="34" charset="-34"/>
            </a:endParaRPr>
          </a:p>
          <a:p>
            <a:r>
              <a:rPr lang="en-US" altLang="zh-CN" sz="2800" b="1" dirty="0">
                <a:solidFill>
                  <a:srgbClr val="FF0000"/>
                </a:solidFill>
                <a:latin typeface="Leelawadee" panose="020B0502040204020203" pitchFamily="34" charset="-34"/>
                <a:ea typeface="黑体" panose="02010609060101010101" pitchFamily="49" charset="-122"/>
                <a:cs typeface="Leelawadee" panose="020B0502040204020203" pitchFamily="34" charset="-34"/>
              </a:rPr>
              <a:t>   </a:t>
            </a:r>
            <a:r>
              <a:rPr lang="en-US" altLang="zh-CN" sz="2800" b="1" dirty="0">
                <a:latin typeface="Leelawadee" panose="020B0502040204020203" pitchFamily="34" charset="-34"/>
                <a:ea typeface="仿宋" panose="02010609060101010101" pitchFamily="49" charset="-122"/>
                <a:cs typeface="Leelawadee" panose="020B0502040204020203" pitchFamily="34" charset="-34"/>
              </a:rPr>
              <a:t>1) What touched/ impressed… sb most was that…</a:t>
            </a:r>
            <a:endParaRPr lang="en-US" altLang="zh-CN" sz="2800" b="1" dirty="0">
              <a:latin typeface="Leelawadee" panose="020B0502040204020203" pitchFamily="34" charset="-34"/>
              <a:ea typeface="仿宋" panose="02010609060101010101" pitchFamily="49" charset="-122"/>
              <a:cs typeface="Leelawadee" panose="020B0502040204020203" pitchFamily="34" charset="-34"/>
            </a:endParaRPr>
          </a:p>
          <a:p>
            <a:r>
              <a:rPr lang="en-US" altLang="zh-CN" sz="2800" b="1" dirty="0">
                <a:latin typeface="Leelawadee" panose="020B0502040204020203" pitchFamily="34" charset="-34"/>
                <a:ea typeface="仿宋" panose="02010609060101010101" pitchFamily="49" charset="-122"/>
                <a:cs typeface="Leelawadee" panose="020B0502040204020203" pitchFamily="34" charset="-34"/>
              </a:rPr>
              <a:t>   2) Why …. is/was</a:t>
            </a:r>
            <a:r>
              <a:rPr lang="zh-CN" altLang="en-US" sz="2800" b="1" dirty="0">
                <a:latin typeface="Leelawadee" panose="020B0502040204020203" pitchFamily="34" charset="-34"/>
                <a:ea typeface="仿宋" panose="02010609060101010101" pitchFamily="49" charset="-122"/>
                <a:cs typeface="Leelawadee" panose="020B0502040204020203" pitchFamily="34" charset="-34"/>
              </a:rPr>
              <a:t> </a:t>
            </a:r>
            <a:r>
              <a:rPr lang="en-US" altLang="zh-CN" sz="2800" b="1" dirty="0">
                <a:latin typeface="Leelawadee" panose="020B0502040204020203" pitchFamily="34" charset="-34"/>
                <a:ea typeface="仿宋" panose="02010609060101010101" pitchFamily="49" charset="-122"/>
                <a:cs typeface="Leelawadee" panose="020B0502040204020203" pitchFamily="34" charset="-34"/>
              </a:rPr>
              <a:t>that…</a:t>
            </a:r>
            <a:endParaRPr lang="en-US" altLang="zh-CN" sz="2800" b="1" dirty="0">
              <a:latin typeface="Leelawadee" panose="020B0502040204020203" pitchFamily="34" charset="-34"/>
              <a:ea typeface="仿宋" panose="02010609060101010101" pitchFamily="49" charset="-122"/>
              <a:cs typeface="Leelawadee" panose="020B0502040204020203" pitchFamily="34" charset="-34"/>
            </a:endParaRPr>
          </a:p>
          <a:p>
            <a:r>
              <a:rPr lang="en-US" altLang="zh-CN" sz="2800" b="1" dirty="0">
                <a:latin typeface="Leelawadee" panose="020B0502040204020203" pitchFamily="34" charset="-34"/>
                <a:ea typeface="仿宋" panose="02010609060101010101" pitchFamily="49" charset="-122"/>
                <a:cs typeface="Leelawadee" panose="020B0502040204020203" pitchFamily="34" charset="-34"/>
              </a:rPr>
              <a:t>   3) </a:t>
            </a:r>
            <a:r>
              <a:rPr lang="zh-CN" altLang="en-US" sz="2800" b="1" dirty="0">
                <a:latin typeface="Leelawadee" panose="020B0502040204020203" pitchFamily="34" charset="-34"/>
                <a:ea typeface="仿宋" panose="02010609060101010101" pitchFamily="49" charset="-122"/>
                <a:cs typeface="Leelawadee" panose="020B0502040204020203" pitchFamily="34" charset="-34"/>
              </a:rPr>
              <a:t>状语从句</a:t>
            </a:r>
            <a:r>
              <a:rPr lang="en-US" altLang="zh-CN" sz="2800" b="1" dirty="0">
                <a:latin typeface="Leelawadee" panose="020B0502040204020203" pitchFamily="34" charset="-34"/>
                <a:ea typeface="仿宋" panose="02010609060101010101" pitchFamily="49" charset="-122"/>
                <a:cs typeface="Leelawadee" panose="020B0502040204020203" pitchFamily="34" charset="-34"/>
              </a:rPr>
              <a:t>+</a:t>
            </a:r>
            <a:r>
              <a:rPr lang="zh-CN" altLang="en-US" sz="2800" b="1" dirty="0">
                <a:latin typeface="Leelawadee" panose="020B0502040204020203" pitchFamily="34" charset="-34"/>
                <a:ea typeface="仿宋" panose="02010609060101010101" pitchFamily="49" charset="-122"/>
                <a:cs typeface="Leelawadee" panose="020B0502040204020203" pitchFamily="34" charset="-34"/>
              </a:rPr>
              <a:t>定语从句 </a:t>
            </a:r>
            <a:endParaRPr lang="en-US" altLang="zh-CN" sz="2800" b="1" dirty="0">
              <a:latin typeface="Leelawadee" panose="020B0502040204020203" pitchFamily="34" charset="-34"/>
              <a:ea typeface="仿宋" panose="02010609060101010101" pitchFamily="49" charset="-122"/>
              <a:cs typeface="Leelawadee" panose="020B0502040204020203" pitchFamily="34" charset="-34"/>
            </a:endParaRPr>
          </a:p>
          <a:p>
            <a:r>
              <a:rPr lang="en-US" altLang="zh-CN" sz="2800" b="1" dirty="0">
                <a:solidFill>
                  <a:srgbClr val="FF0000"/>
                </a:solidFill>
                <a:latin typeface="Leelawadee" panose="020B0502040204020203" pitchFamily="34" charset="-34"/>
                <a:ea typeface="黑体" panose="02010609060101010101" pitchFamily="49" charset="-122"/>
                <a:cs typeface="Leelawadee" panose="020B0502040204020203" pitchFamily="34" charset="-34"/>
              </a:rPr>
              <a:t>3. </a:t>
            </a:r>
            <a:r>
              <a:rPr lang="zh-CN" altLang="en-US" sz="2800" b="1" dirty="0">
                <a:solidFill>
                  <a:srgbClr val="FF0000"/>
                </a:solidFill>
                <a:latin typeface="Leelawadee" panose="020B0502040204020203" pitchFamily="34" charset="-34"/>
                <a:ea typeface="黑体" panose="02010609060101010101" pitchFamily="49" charset="-122"/>
                <a:cs typeface="Leelawadee" panose="020B0502040204020203" pitchFamily="34" charset="-34"/>
              </a:rPr>
              <a:t>特殊句式</a:t>
            </a:r>
            <a:endParaRPr lang="en-US" altLang="zh-CN" sz="2800" b="1" dirty="0">
              <a:solidFill>
                <a:srgbClr val="FF0000"/>
              </a:solidFill>
              <a:latin typeface="Leelawadee" panose="020B0502040204020203" pitchFamily="34" charset="-34"/>
              <a:ea typeface="黑体" panose="02010609060101010101" pitchFamily="49" charset="-122"/>
              <a:cs typeface="Leelawadee" panose="020B0502040204020203" pitchFamily="34" charset="-34"/>
            </a:endParaRPr>
          </a:p>
          <a:p>
            <a:r>
              <a:rPr lang="zh-CN" altLang="en-US" sz="2800" b="1" dirty="0">
                <a:latin typeface="Leelawadee" panose="020B0502040204020203" pitchFamily="34" charset="-34"/>
                <a:ea typeface="仿宋" panose="02010609060101010101" pitchFamily="49" charset="-122"/>
                <a:cs typeface="Leelawadee" panose="020B0502040204020203" pitchFamily="34" charset="-34"/>
              </a:rPr>
              <a:t>    </a:t>
            </a:r>
            <a:r>
              <a:rPr lang="en-US" altLang="zh-CN" sz="2800" b="1" dirty="0">
                <a:latin typeface="Leelawadee" panose="020B0502040204020203" pitchFamily="34" charset="-34"/>
                <a:ea typeface="仿宋" panose="02010609060101010101" pitchFamily="49" charset="-122"/>
                <a:cs typeface="Leelawadee" panose="020B0502040204020203" pitchFamily="34" charset="-34"/>
              </a:rPr>
              <a:t>1) </a:t>
            </a:r>
            <a:r>
              <a:rPr lang="zh-CN" altLang="en-US" sz="2800" b="1" dirty="0">
                <a:latin typeface="Leelawadee" panose="020B0502040204020203" pitchFamily="34" charset="-34"/>
                <a:ea typeface="仿宋" panose="02010609060101010101" pitchFamily="49" charset="-122"/>
                <a:cs typeface="Leelawadee" panose="020B0502040204020203" pitchFamily="34" charset="-34"/>
              </a:rPr>
              <a:t>无灵主语</a:t>
            </a:r>
            <a:endParaRPr lang="en-US" altLang="zh-CN" sz="2800" b="1" dirty="0">
              <a:latin typeface="Leelawadee" panose="020B0502040204020203" pitchFamily="34" charset="-34"/>
              <a:ea typeface="仿宋" panose="02010609060101010101" pitchFamily="49" charset="-122"/>
              <a:cs typeface="Leelawadee" panose="020B0502040204020203" pitchFamily="34" charset="-34"/>
            </a:endParaRPr>
          </a:p>
          <a:p>
            <a:r>
              <a:rPr lang="en-US" altLang="zh-CN" sz="2800" b="1" dirty="0">
                <a:latin typeface="Leelawadee" panose="020B0502040204020203" pitchFamily="34" charset="-34"/>
                <a:ea typeface="仿宋" panose="02010609060101010101" pitchFamily="49" charset="-122"/>
                <a:cs typeface="Leelawadee" panose="020B0502040204020203" pitchFamily="34" charset="-34"/>
              </a:rPr>
              <a:t>    2)  it </a:t>
            </a:r>
            <a:r>
              <a:rPr lang="zh-CN" altLang="en-US" sz="2800" b="1" dirty="0">
                <a:latin typeface="Leelawadee" panose="020B0502040204020203" pitchFamily="34" charset="-34"/>
                <a:ea typeface="仿宋" panose="02010609060101010101" pitchFamily="49" charset="-122"/>
                <a:cs typeface="Leelawadee" panose="020B0502040204020203" pitchFamily="34" charset="-34"/>
              </a:rPr>
              <a:t>句式</a:t>
            </a:r>
            <a:r>
              <a:rPr lang="en-US" altLang="zh-CN" sz="2800" b="1" dirty="0">
                <a:latin typeface="Leelawadee" panose="020B0502040204020203" pitchFamily="34" charset="-34"/>
                <a:ea typeface="仿宋" panose="02010609060101010101" pitchFamily="49" charset="-122"/>
                <a:cs typeface="Leelawadee" panose="020B0502040204020203" pitchFamily="34" charset="-34"/>
              </a:rPr>
              <a:t>(</a:t>
            </a:r>
            <a:r>
              <a:rPr lang="zh-CN" altLang="en-US" sz="2800" b="1" dirty="0">
                <a:latin typeface="Leelawadee" panose="020B0502040204020203" pitchFamily="34" charset="-34"/>
                <a:ea typeface="仿宋" panose="02010609060101010101" pitchFamily="49" charset="-122"/>
                <a:cs typeface="Leelawadee" panose="020B0502040204020203" pitchFamily="34" charset="-34"/>
              </a:rPr>
              <a:t>强调句式</a:t>
            </a:r>
            <a:r>
              <a:rPr lang="en-US" altLang="zh-CN" sz="2800" b="1" dirty="0">
                <a:latin typeface="Leelawadee" panose="020B0502040204020203" pitchFamily="34" charset="-34"/>
                <a:ea typeface="仿宋" panose="02010609060101010101" pitchFamily="49" charset="-122"/>
                <a:cs typeface="Leelawadee" panose="020B0502040204020203" pitchFamily="34" charset="-34"/>
              </a:rPr>
              <a:t>/it is was the first time…/ </a:t>
            </a:r>
            <a:endParaRPr lang="en-US" altLang="zh-CN" sz="2800" b="1" dirty="0">
              <a:latin typeface="Leelawadee" panose="020B0502040204020203" pitchFamily="34" charset="-34"/>
              <a:ea typeface="仿宋" panose="02010609060101010101" pitchFamily="49" charset="-122"/>
              <a:cs typeface="Leelawadee" panose="020B0502040204020203" pitchFamily="34" charset="-34"/>
            </a:endParaRPr>
          </a:p>
          <a:p>
            <a:r>
              <a:rPr lang="en-US" altLang="zh-CN" sz="2800" b="1" dirty="0">
                <a:latin typeface="Leelawadee" panose="020B0502040204020203" pitchFamily="34" charset="-34"/>
                <a:ea typeface="仿宋" panose="02010609060101010101" pitchFamily="49" charset="-122"/>
                <a:cs typeface="Leelawadee" panose="020B0502040204020203" pitchFamily="34" charset="-34"/>
              </a:rPr>
              <a:t>    3) there be </a:t>
            </a:r>
            <a:r>
              <a:rPr lang="zh-CN" altLang="en-US" sz="2800" b="1" dirty="0">
                <a:latin typeface="Leelawadee" panose="020B0502040204020203" pitchFamily="34" charset="-34"/>
                <a:ea typeface="仿宋" panose="02010609060101010101" pitchFamily="49" charset="-122"/>
                <a:cs typeface="Leelawadee" panose="020B0502040204020203" pitchFamily="34" charset="-34"/>
              </a:rPr>
              <a:t>句式</a:t>
            </a:r>
            <a:endParaRPr lang="en-US" altLang="zh-CN" sz="2800" b="1" dirty="0">
              <a:latin typeface="Leelawadee" panose="020B0502040204020203" pitchFamily="34" charset="-34"/>
              <a:ea typeface="仿宋" panose="02010609060101010101" pitchFamily="49" charset="-122"/>
              <a:cs typeface="Leelawadee" panose="020B0502040204020203" pitchFamily="34" charset="-34"/>
            </a:endParaRPr>
          </a:p>
          <a:p>
            <a:r>
              <a:rPr lang="en-US" altLang="zh-CN" sz="2800" b="1" dirty="0">
                <a:latin typeface="Leelawadee" panose="020B0502040204020203" pitchFamily="34" charset="-34"/>
                <a:ea typeface="仿宋" panose="02010609060101010101" pitchFamily="49" charset="-122"/>
                <a:cs typeface="Leelawadee" panose="020B0502040204020203" pitchFamily="34" charset="-34"/>
              </a:rPr>
              <a:t>    4) </a:t>
            </a:r>
            <a:r>
              <a:rPr lang="zh-CN" altLang="en-US" sz="2800" b="1" dirty="0">
                <a:latin typeface="Leelawadee" panose="020B0502040204020203" pitchFamily="34" charset="-34"/>
                <a:ea typeface="仿宋" panose="02010609060101010101" pitchFamily="49" charset="-122"/>
                <a:cs typeface="Leelawadee" panose="020B0502040204020203" pitchFamily="34" charset="-34"/>
              </a:rPr>
              <a:t>倒装 </a:t>
            </a:r>
            <a:r>
              <a:rPr lang="en-US" altLang="zh-CN" sz="2800" b="1" dirty="0">
                <a:latin typeface="Leelawadee" panose="020B0502040204020203" pitchFamily="34" charset="-34"/>
                <a:ea typeface="仿宋" panose="02010609060101010101" pitchFamily="49" charset="-122"/>
                <a:cs typeface="Leelawadee" panose="020B0502040204020203" pitchFamily="34" charset="-34"/>
              </a:rPr>
              <a:t>(not only… but also…; So…)</a:t>
            </a:r>
            <a:endParaRPr lang="en-US" altLang="zh-CN" sz="2800" b="1" dirty="0">
              <a:latin typeface="Leelawadee" panose="020B0502040204020203" pitchFamily="34" charset="-34"/>
              <a:ea typeface="仿宋" panose="02010609060101010101" pitchFamily="49" charset="-122"/>
              <a:cs typeface="Leelawadee" panose="020B0502040204020203" pitchFamily="34" charset="-34"/>
            </a:endParaRPr>
          </a:p>
          <a:p>
            <a:r>
              <a:rPr lang="en-US" altLang="zh-CN" sz="2800" b="1" i="1" dirty="0">
                <a:latin typeface="Leelawadee" panose="020B0502040204020203" pitchFamily="34" charset="-34"/>
                <a:ea typeface="仿宋" panose="02010609060101010101" pitchFamily="49" charset="-122"/>
                <a:cs typeface="Leelawadee" panose="020B0502040204020203" pitchFamily="34" charset="-34"/>
              </a:rPr>
              <a:t>    </a:t>
            </a:r>
            <a:r>
              <a:rPr lang="en-US" altLang="zh-CN" sz="2800" b="1" dirty="0">
                <a:latin typeface="Leelawadee" panose="020B0502040204020203" pitchFamily="34" charset="-34"/>
                <a:ea typeface="仿宋" panose="02010609060101010101" pitchFamily="49" charset="-122"/>
                <a:cs typeface="Leelawadee" panose="020B0502040204020203" pitchFamily="34" charset="-34"/>
              </a:rPr>
              <a:t>5)</a:t>
            </a:r>
            <a:r>
              <a:rPr lang="zh-CN" altLang="en-US" sz="2800" b="1" dirty="0">
                <a:latin typeface="Leelawadee" panose="020B0502040204020203" pitchFamily="34" charset="-34"/>
                <a:ea typeface="仿宋" panose="02010609060101010101" pitchFamily="49" charset="-122"/>
                <a:cs typeface="Leelawadee" panose="020B0502040204020203" pitchFamily="34" charset="-34"/>
              </a:rPr>
              <a:t> 连动</a:t>
            </a:r>
            <a:endParaRPr lang="en-US" altLang="zh-CN" sz="2800" b="1" dirty="0">
              <a:latin typeface="Leelawadee" panose="020B0502040204020203" pitchFamily="34" charset="-34"/>
              <a:ea typeface="仿宋" panose="02010609060101010101" pitchFamily="49" charset="-122"/>
              <a:cs typeface="Leelawadee" panose="020B0502040204020203" pitchFamily="34" charset="-34"/>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rcRect l="215" r="2878" b="1"/>
          <a:stretch>
            <a:fillRect/>
          </a:stretch>
        </p:blipFill>
        <p:spPr>
          <a:xfrm>
            <a:off x="20" y="1282"/>
            <a:ext cx="12191980" cy="6856718"/>
          </a:xfrm>
          <a:prstGeom prst="rect">
            <a:avLst/>
          </a:prstGeom>
        </p:spPr>
      </p:pic>
      <p:sp>
        <p:nvSpPr>
          <p:cNvPr id="5" name="文本框 4"/>
          <p:cNvSpPr txBox="1"/>
          <p:nvPr/>
        </p:nvSpPr>
        <p:spPr>
          <a:xfrm>
            <a:off x="0" y="0"/>
            <a:ext cx="2983509" cy="523220"/>
          </a:xfrm>
          <a:prstGeom prst="rect">
            <a:avLst/>
          </a:prstGeom>
        </p:spPr>
        <p:style>
          <a:lnRef idx="3">
            <a:schemeClr val="lt1"/>
          </a:lnRef>
          <a:fillRef idx="1">
            <a:schemeClr val="accent3"/>
          </a:fillRef>
          <a:effectRef idx="1">
            <a:schemeClr val="accent3"/>
          </a:effectRef>
          <a:fontRef idx="minor">
            <a:schemeClr val="lt1"/>
          </a:fontRef>
        </p:style>
        <p:txBody>
          <a:bodyPr wrap="none" rtlCol="0">
            <a:spAutoFit/>
          </a:bodyPr>
          <a:lstStyle/>
          <a:p>
            <a:r>
              <a:rPr lang="en-US" altLang="zh-CN" sz="2800" b="1" i="1" dirty="0">
                <a:latin typeface="Candara" panose="020E0502030303020204" pitchFamily="34" charset="0"/>
                <a:ea typeface="黑体" panose="02010609060101010101" pitchFamily="49" charset="-122"/>
                <a:cs typeface="Leelawadee" panose="020B0502040204020203" pitchFamily="34" charset="-34"/>
              </a:rPr>
              <a:t>Sentence patterns </a:t>
            </a:r>
            <a:endParaRPr lang="zh-CN" altLang="en-US" sz="2800" b="1" i="1" dirty="0">
              <a:latin typeface="Candara" panose="020E0502030303020204" pitchFamily="34" charset="0"/>
              <a:ea typeface="黑体" panose="02010609060101010101" pitchFamily="49" charset="-122"/>
              <a:cs typeface="Leelawadee" panose="020B0502040204020203" pitchFamily="34" charset="-34"/>
            </a:endParaRPr>
          </a:p>
        </p:txBody>
      </p:sp>
      <p:sp>
        <p:nvSpPr>
          <p:cNvPr id="7" name="文本框 6"/>
          <p:cNvSpPr txBox="1"/>
          <p:nvPr/>
        </p:nvSpPr>
        <p:spPr>
          <a:xfrm>
            <a:off x="402771" y="628233"/>
            <a:ext cx="11386457" cy="6124754"/>
          </a:xfrm>
          <a:prstGeom prst="rect">
            <a:avLst/>
          </a:prstGeom>
          <a:solidFill>
            <a:schemeClr val="lt1">
              <a:alpha val="84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lnRef>
          <a:fillRef idx="1">
            <a:schemeClr val="lt1"/>
          </a:fillRef>
          <a:effectRef idx="0">
            <a:schemeClr val="accent1"/>
          </a:effectRef>
          <a:fontRef idx="minor">
            <a:schemeClr val="dk1"/>
          </a:fontRef>
        </p:style>
        <p:txBody>
          <a:bodyPr wrap="square" rtlCol="0">
            <a:spAutoFit/>
          </a:bodyPr>
          <a:lstStyle/>
          <a:p>
            <a:pPr marL="514350" indent="-514350">
              <a:buAutoNum type="arabicPeriod"/>
            </a:pPr>
            <a:r>
              <a:rPr lang="zh-CN" altLang="en-US" sz="2800" b="1" dirty="0">
                <a:solidFill>
                  <a:srgbClr val="FF0000"/>
                </a:solidFill>
                <a:latin typeface="Leelawadee" panose="020B0502040204020203" pitchFamily="34" charset="-34"/>
                <a:ea typeface="黑体" panose="02010609060101010101" pitchFamily="49" charset="-122"/>
                <a:cs typeface="Leelawadee" panose="020B0502040204020203" pitchFamily="34" charset="-34"/>
              </a:rPr>
              <a:t>前缀</a:t>
            </a:r>
            <a:r>
              <a:rPr lang="en-US" altLang="zh-CN" sz="2800" b="1" dirty="0">
                <a:solidFill>
                  <a:srgbClr val="FF0000"/>
                </a:solidFill>
                <a:latin typeface="Leelawadee" panose="020B0502040204020203" pitchFamily="34" charset="-34"/>
                <a:ea typeface="黑体" panose="02010609060101010101" pitchFamily="49" charset="-122"/>
                <a:cs typeface="Leelawadee" panose="020B0502040204020203" pitchFamily="34" charset="-34"/>
              </a:rPr>
              <a:t>+</a:t>
            </a:r>
            <a:r>
              <a:rPr lang="zh-CN" altLang="en-US" sz="2800" b="1" dirty="0">
                <a:solidFill>
                  <a:srgbClr val="FF0000"/>
                </a:solidFill>
                <a:latin typeface="Leelawadee" panose="020B0502040204020203" pitchFamily="34" charset="-34"/>
                <a:ea typeface="黑体" panose="02010609060101010101" pitchFamily="49" charset="-122"/>
                <a:cs typeface="Leelawadee" panose="020B0502040204020203" pitchFamily="34" charset="-34"/>
              </a:rPr>
              <a:t>主句</a:t>
            </a:r>
            <a:r>
              <a:rPr lang="en-US" altLang="zh-CN" sz="2800" b="1" dirty="0">
                <a:solidFill>
                  <a:srgbClr val="FF0000"/>
                </a:solidFill>
                <a:latin typeface="Leelawadee" panose="020B0502040204020203" pitchFamily="34" charset="-34"/>
                <a:ea typeface="黑体" panose="02010609060101010101" pitchFamily="49" charset="-122"/>
                <a:cs typeface="Leelawadee" panose="020B0502040204020203" pitchFamily="34" charset="-34"/>
              </a:rPr>
              <a:t>+</a:t>
            </a:r>
            <a:r>
              <a:rPr lang="zh-CN" altLang="en-US" sz="2800" b="1" dirty="0">
                <a:solidFill>
                  <a:srgbClr val="FF0000"/>
                </a:solidFill>
                <a:latin typeface="Leelawadee" panose="020B0502040204020203" pitchFamily="34" charset="-34"/>
                <a:ea typeface="黑体" panose="02010609060101010101" pitchFamily="49" charset="-122"/>
                <a:cs typeface="Leelawadee" panose="020B0502040204020203" pitchFamily="34" charset="-34"/>
              </a:rPr>
              <a:t>后缀</a:t>
            </a:r>
            <a:endParaRPr lang="en-US" altLang="zh-CN" sz="2800" b="1" dirty="0">
              <a:solidFill>
                <a:srgbClr val="FF0000"/>
              </a:solidFill>
              <a:latin typeface="Leelawadee" panose="020B0502040204020203" pitchFamily="34" charset="-34"/>
              <a:ea typeface="黑体" panose="02010609060101010101" pitchFamily="49" charset="-122"/>
              <a:cs typeface="Leelawadee" panose="020B0502040204020203" pitchFamily="34" charset="-34"/>
            </a:endParaRPr>
          </a:p>
          <a:p>
            <a:r>
              <a:rPr lang="zh-CN" altLang="en-US" sz="2800" b="1" dirty="0">
                <a:latin typeface="Candara" panose="020E0502030303020204" pitchFamily="34" charset="0"/>
                <a:ea typeface="黑体" panose="02010609060101010101" pitchFamily="49" charset="-122"/>
                <a:cs typeface="Leelawadee" panose="020B0502040204020203" pitchFamily="34" charset="-34"/>
              </a:rPr>
              <a:t>    </a:t>
            </a:r>
            <a:r>
              <a:rPr lang="en-US" altLang="zh-CN" sz="2800" b="1" dirty="0">
                <a:latin typeface="Leelawadee" panose="020B0502040204020203" pitchFamily="34" charset="-34"/>
                <a:ea typeface="仿宋" panose="02010609060101010101" pitchFamily="49" charset="-122"/>
                <a:cs typeface="Leelawadee" panose="020B0502040204020203" pitchFamily="34" charset="-34"/>
              </a:rPr>
              <a:t>1) </a:t>
            </a:r>
            <a:r>
              <a:rPr lang="zh-CN" altLang="en-US" sz="2800" b="1" dirty="0">
                <a:latin typeface="Leelawadee" panose="020B0502040204020203" pitchFamily="34" charset="-34"/>
                <a:ea typeface="仿宋" panose="02010609060101010101" pitchFamily="49" charset="-122"/>
                <a:cs typeface="Leelawadee" panose="020B0502040204020203" pitchFamily="34" charset="-34"/>
              </a:rPr>
              <a:t>非谓语动词</a:t>
            </a:r>
            <a:r>
              <a:rPr lang="en-US" altLang="zh-CN" sz="2800" b="1" dirty="0">
                <a:latin typeface="Leelawadee" panose="020B0502040204020203" pitchFamily="34" charset="-34"/>
                <a:ea typeface="仿宋" panose="02010609060101010101" pitchFamily="49" charset="-122"/>
                <a:cs typeface="Leelawadee" panose="020B0502040204020203" pitchFamily="34" charset="-34"/>
              </a:rPr>
              <a:t>,+</a:t>
            </a:r>
            <a:r>
              <a:rPr lang="zh-CN" altLang="en-US" sz="2800" b="1" dirty="0">
                <a:latin typeface="Leelawadee" panose="020B0502040204020203" pitchFamily="34" charset="-34"/>
                <a:ea typeface="仿宋" panose="02010609060101010101" pitchFamily="49" charset="-122"/>
                <a:cs typeface="Leelawadee" panose="020B0502040204020203" pitchFamily="34" charset="-34"/>
              </a:rPr>
              <a:t>主句</a:t>
            </a:r>
            <a:r>
              <a:rPr lang="en-US" altLang="zh-CN" sz="2800" b="1" dirty="0">
                <a:latin typeface="Leelawadee" panose="020B0502040204020203" pitchFamily="34" charset="-34"/>
                <a:ea typeface="仿宋" panose="02010609060101010101" pitchFamily="49" charset="-122"/>
                <a:cs typeface="Leelawadee" panose="020B0502040204020203" pitchFamily="34" charset="-34"/>
              </a:rPr>
              <a:t>,</a:t>
            </a:r>
            <a:r>
              <a:rPr lang="zh-CN" altLang="en-US" sz="2800" b="1" dirty="0">
                <a:latin typeface="Leelawadee" panose="020B0502040204020203" pitchFamily="34" charset="-34"/>
                <a:ea typeface="仿宋" panose="02010609060101010101" pitchFamily="49" charset="-122"/>
                <a:cs typeface="Leelawadee" panose="020B0502040204020203" pitchFamily="34" charset="-34"/>
              </a:rPr>
              <a:t> </a:t>
            </a:r>
            <a:r>
              <a:rPr lang="en-US" altLang="zh-CN" sz="2800" b="1" dirty="0">
                <a:latin typeface="Leelawadee" panose="020B0502040204020203" pitchFamily="34" charset="-34"/>
                <a:ea typeface="仿宋" panose="02010609060101010101" pitchFamily="49" charset="-122"/>
                <a:cs typeface="Leelawadee" panose="020B0502040204020203" pitchFamily="34" charset="-34"/>
              </a:rPr>
              <a:t>+ </a:t>
            </a:r>
            <a:r>
              <a:rPr lang="zh-CN" altLang="en-US" sz="2800" b="1" dirty="0">
                <a:latin typeface="Leelawadee" panose="020B0502040204020203" pitchFamily="34" charset="-34"/>
                <a:ea typeface="仿宋" panose="02010609060101010101" pitchFamily="49" charset="-122"/>
                <a:cs typeface="Leelawadee" panose="020B0502040204020203" pitchFamily="34" charset="-34"/>
              </a:rPr>
              <a:t>非限制性定语从句</a:t>
            </a:r>
            <a:endParaRPr lang="en-US" altLang="zh-CN" sz="2800" b="1" dirty="0">
              <a:latin typeface="Leelawadee" panose="020B0502040204020203" pitchFamily="34" charset="-34"/>
              <a:ea typeface="仿宋" panose="02010609060101010101" pitchFamily="49" charset="-122"/>
              <a:cs typeface="Leelawadee" panose="020B0502040204020203" pitchFamily="34" charset="-34"/>
            </a:endParaRPr>
          </a:p>
          <a:p>
            <a:r>
              <a:rPr lang="en-US" altLang="zh-CN" sz="2800" b="1" dirty="0">
                <a:latin typeface="Leelawadee" panose="020B0502040204020203" pitchFamily="34" charset="-34"/>
                <a:ea typeface="仿宋" panose="02010609060101010101" pitchFamily="49" charset="-122"/>
                <a:cs typeface="Leelawadee" panose="020B0502040204020203" pitchFamily="34" charset="-34"/>
              </a:rPr>
              <a:t>   2)</a:t>
            </a:r>
            <a:r>
              <a:rPr lang="zh-CN" altLang="en-US" sz="2800" b="1" dirty="0">
                <a:latin typeface="Leelawadee" panose="020B0502040204020203" pitchFamily="34" charset="-34"/>
                <a:ea typeface="仿宋" panose="02010609060101010101" pitchFamily="49" charset="-122"/>
                <a:cs typeface="Leelawadee" panose="020B0502040204020203" pitchFamily="34" charset="-34"/>
              </a:rPr>
              <a:t> </a:t>
            </a:r>
            <a:r>
              <a:rPr lang="en-US" altLang="zh-CN" sz="2800" b="1" dirty="0">
                <a:latin typeface="Leelawadee" panose="020B0502040204020203" pitchFamily="34" charset="-34"/>
                <a:ea typeface="仿宋" panose="02010609060101010101" pitchFamily="49" charset="-122"/>
                <a:cs typeface="Leelawadee" panose="020B0502040204020203" pitchFamily="34" charset="-34"/>
              </a:rPr>
              <a:t>with(out) </a:t>
            </a:r>
            <a:r>
              <a:rPr lang="zh-CN" altLang="en-US" sz="2800" b="1" dirty="0">
                <a:latin typeface="Leelawadee" panose="020B0502040204020203" pitchFamily="34" charset="-34"/>
                <a:ea typeface="仿宋" panose="02010609060101010101" pitchFamily="49" charset="-122"/>
                <a:cs typeface="Leelawadee" panose="020B0502040204020203" pitchFamily="34" charset="-34"/>
              </a:rPr>
              <a:t>结构</a:t>
            </a:r>
            <a:r>
              <a:rPr lang="en-US" altLang="zh-CN" sz="2800" b="1" dirty="0">
                <a:latin typeface="Leelawadee" panose="020B0502040204020203" pitchFamily="34" charset="-34"/>
                <a:ea typeface="仿宋" panose="02010609060101010101" pitchFamily="49" charset="-122"/>
                <a:cs typeface="Leelawadee" panose="020B0502040204020203" pitchFamily="34" charset="-34"/>
              </a:rPr>
              <a:t>,+</a:t>
            </a:r>
            <a:r>
              <a:rPr lang="zh-CN" altLang="en-US" sz="2800" b="1" dirty="0">
                <a:latin typeface="Leelawadee" panose="020B0502040204020203" pitchFamily="34" charset="-34"/>
                <a:ea typeface="仿宋" panose="02010609060101010101" pitchFamily="49" charset="-122"/>
                <a:cs typeface="Leelawadee" panose="020B0502040204020203" pitchFamily="34" charset="-34"/>
              </a:rPr>
              <a:t>主句</a:t>
            </a:r>
            <a:r>
              <a:rPr lang="en-US" altLang="zh-CN" sz="2800" b="1" dirty="0">
                <a:latin typeface="Leelawadee" panose="020B0502040204020203" pitchFamily="34" charset="-34"/>
                <a:ea typeface="仿宋" panose="02010609060101010101" pitchFamily="49" charset="-122"/>
                <a:cs typeface="Leelawadee" panose="020B0502040204020203" pitchFamily="34" charset="-34"/>
              </a:rPr>
              <a:t>,+ </a:t>
            </a:r>
            <a:r>
              <a:rPr lang="zh-CN" altLang="en-US" sz="2800" b="1" dirty="0">
                <a:latin typeface="Leelawadee" panose="020B0502040204020203" pitchFamily="34" charset="-34"/>
                <a:ea typeface="仿宋" panose="02010609060101010101" pitchFamily="49" charset="-122"/>
                <a:cs typeface="Leelawadee" panose="020B0502040204020203" pitchFamily="34" charset="-34"/>
              </a:rPr>
              <a:t>非谓语动词</a:t>
            </a:r>
            <a:endParaRPr lang="en-US" altLang="zh-CN" sz="2800" b="1" dirty="0">
              <a:latin typeface="Leelawadee" panose="020B0502040204020203" pitchFamily="34" charset="-34"/>
              <a:ea typeface="仿宋" panose="02010609060101010101" pitchFamily="49" charset="-122"/>
              <a:cs typeface="Leelawadee" panose="020B0502040204020203" pitchFamily="34" charset="-34"/>
            </a:endParaRPr>
          </a:p>
          <a:p>
            <a:r>
              <a:rPr lang="en-US" altLang="zh-CN" sz="2800" b="1" dirty="0">
                <a:latin typeface="Leelawadee" panose="020B0502040204020203" pitchFamily="34" charset="-34"/>
                <a:ea typeface="仿宋" panose="02010609060101010101" pitchFamily="49" charset="-122"/>
                <a:cs typeface="Leelawadee" panose="020B0502040204020203" pitchFamily="34" charset="-34"/>
              </a:rPr>
              <a:t>   3)  As</a:t>
            </a:r>
            <a:r>
              <a:rPr lang="zh-CN" altLang="en-US" sz="2800" b="1" dirty="0">
                <a:latin typeface="Leelawadee" panose="020B0502040204020203" pitchFamily="34" charset="-34"/>
                <a:ea typeface="仿宋" panose="02010609060101010101" pitchFamily="49" charset="-122"/>
                <a:cs typeface="Leelawadee" panose="020B0502040204020203" pitchFamily="34" charset="-34"/>
              </a:rPr>
              <a:t>非限制性定语从句</a:t>
            </a:r>
            <a:r>
              <a:rPr lang="en-US" altLang="zh-CN" sz="2800" b="1" dirty="0">
                <a:latin typeface="Leelawadee" panose="020B0502040204020203" pitchFamily="34" charset="-34"/>
                <a:ea typeface="仿宋" panose="02010609060101010101" pitchFamily="49" charset="-122"/>
                <a:cs typeface="Leelawadee" panose="020B0502040204020203" pitchFamily="34" charset="-34"/>
              </a:rPr>
              <a:t>, +</a:t>
            </a:r>
            <a:r>
              <a:rPr lang="zh-CN" altLang="en-US" sz="2800" b="1" dirty="0">
                <a:latin typeface="Leelawadee" panose="020B0502040204020203" pitchFamily="34" charset="-34"/>
                <a:ea typeface="仿宋" panose="02010609060101010101" pitchFamily="49" charset="-122"/>
                <a:cs typeface="Leelawadee" panose="020B0502040204020203" pitchFamily="34" charset="-34"/>
              </a:rPr>
              <a:t>主句</a:t>
            </a:r>
            <a:r>
              <a:rPr lang="en-US" altLang="zh-CN" sz="2800" b="1" dirty="0">
                <a:latin typeface="Leelawadee" panose="020B0502040204020203" pitchFamily="34" charset="-34"/>
                <a:ea typeface="仿宋" panose="02010609060101010101" pitchFamily="49" charset="-122"/>
                <a:cs typeface="Leelawadee" panose="020B0502040204020203" pitchFamily="34" charset="-34"/>
              </a:rPr>
              <a:t>, + </a:t>
            </a:r>
            <a:r>
              <a:rPr lang="zh-CN" altLang="en-US" sz="2800" b="1" dirty="0">
                <a:latin typeface="Leelawadee" panose="020B0502040204020203" pitchFamily="34" charset="-34"/>
                <a:ea typeface="仿宋" panose="02010609060101010101" pitchFamily="49" charset="-122"/>
                <a:cs typeface="Leelawadee" panose="020B0502040204020203" pitchFamily="34" charset="-34"/>
              </a:rPr>
              <a:t>形容词短语</a:t>
            </a:r>
            <a:endParaRPr lang="en-US" altLang="zh-CN" sz="2800" b="1" dirty="0">
              <a:latin typeface="Leelawadee" panose="020B0502040204020203" pitchFamily="34" charset="-34"/>
              <a:ea typeface="仿宋" panose="02010609060101010101" pitchFamily="49" charset="-122"/>
              <a:cs typeface="Leelawadee" panose="020B0502040204020203" pitchFamily="34" charset="-34"/>
            </a:endParaRPr>
          </a:p>
          <a:p>
            <a:r>
              <a:rPr lang="en-US" altLang="zh-CN" sz="2800" b="1" dirty="0">
                <a:solidFill>
                  <a:srgbClr val="FF0000"/>
                </a:solidFill>
                <a:latin typeface="Leelawadee" panose="020B0502040204020203" pitchFamily="34" charset="-34"/>
                <a:ea typeface="黑体" panose="02010609060101010101" pitchFamily="49" charset="-122"/>
                <a:cs typeface="Leelawadee" panose="020B0502040204020203" pitchFamily="34" charset="-34"/>
              </a:rPr>
              <a:t>2. </a:t>
            </a:r>
            <a:r>
              <a:rPr lang="zh-CN" altLang="en-US" sz="2800" b="1" dirty="0">
                <a:solidFill>
                  <a:srgbClr val="FF0000"/>
                </a:solidFill>
                <a:latin typeface="Leelawadee" panose="020B0502040204020203" pitchFamily="34" charset="-34"/>
                <a:ea typeface="黑体" panose="02010609060101010101" pitchFamily="49" charset="-122"/>
                <a:cs typeface="Leelawadee" panose="020B0502040204020203" pitchFamily="34" charset="-34"/>
              </a:rPr>
              <a:t>从句</a:t>
            </a:r>
            <a:r>
              <a:rPr lang="en-US" altLang="zh-CN" sz="2800" b="1" dirty="0">
                <a:solidFill>
                  <a:srgbClr val="FF0000"/>
                </a:solidFill>
                <a:latin typeface="Leelawadee" panose="020B0502040204020203" pitchFamily="34" charset="-34"/>
                <a:ea typeface="黑体" panose="02010609060101010101" pitchFamily="49" charset="-122"/>
                <a:cs typeface="Leelawadee" panose="020B0502040204020203" pitchFamily="34" charset="-34"/>
              </a:rPr>
              <a:t>(</a:t>
            </a:r>
            <a:r>
              <a:rPr lang="zh-CN" altLang="en-US" sz="2800" b="1" dirty="0">
                <a:solidFill>
                  <a:srgbClr val="FF0000"/>
                </a:solidFill>
                <a:latin typeface="Leelawadee" panose="020B0502040204020203" pitchFamily="34" charset="-34"/>
                <a:ea typeface="黑体" panose="02010609060101010101" pitchFamily="49" charset="-122"/>
                <a:cs typeface="Leelawadee" panose="020B0502040204020203" pitchFamily="34" charset="-34"/>
              </a:rPr>
              <a:t>组合</a:t>
            </a:r>
            <a:r>
              <a:rPr lang="en-US" altLang="zh-CN" sz="2800" b="1" dirty="0">
                <a:solidFill>
                  <a:srgbClr val="FF0000"/>
                </a:solidFill>
                <a:latin typeface="Leelawadee" panose="020B0502040204020203" pitchFamily="34" charset="-34"/>
                <a:ea typeface="黑体" panose="02010609060101010101" pitchFamily="49" charset="-122"/>
                <a:cs typeface="Leelawadee" panose="020B0502040204020203" pitchFamily="34" charset="-34"/>
              </a:rPr>
              <a:t>)</a:t>
            </a:r>
            <a:endParaRPr lang="en-US" altLang="zh-CN" sz="2800" b="1" dirty="0">
              <a:solidFill>
                <a:srgbClr val="FF0000"/>
              </a:solidFill>
              <a:latin typeface="Leelawadee" panose="020B0502040204020203" pitchFamily="34" charset="-34"/>
              <a:ea typeface="黑体" panose="02010609060101010101" pitchFamily="49" charset="-122"/>
              <a:cs typeface="Leelawadee" panose="020B0502040204020203" pitchFamily="34" charset="-34"/>
            </a:endParaRPr>
          </a:p>
          <a:p>
            <a:r>
              <a:rPr lang="en-US" altLang="zh-CN" sz="2800" b="1" dirty="0">
                <a:solidFill>
                  <a:srgbClr val="FF0000"/>
                </a:solidFill>
                <a:latin typeface="Leelawadee" panose="020B0502040204020203" pitchFamily="34" charset="-34"/>
                <a:ea typeface="黑体" panose="02010609060101010101" pitchFamily="49" charset="-122"/>
                <a:cs typeface="Leelawadee" panose="020B0502040204020203" pitchFamily="34" charset="-34"/>
              </a:rPr>
              <a:t>   </a:t>
            </a:r>
            <a:r>
              <a:rPr lang="en-US" altLang="zh-CN" sz="2800" b="1" dirty="0">
                <a:latin typeface="Leelawadee" panose="020B0502040204020203" pitchFamily="34" charset="-34"/>
                <a:ea typeface="仿宋" panose="02010609060101010101" pitchFamily="49" charset="-122"/>
                <a:cs typeface="Leelawadee" panose="020B0502040204020203" pitchFamily="34" charset="-34"/>
              </a:rPr>
              <a:t>1) What touched/ impressed… sb most was that…</a:t>
            </a:r>
            <a:endParaRPr lang="en-US" altLang="zh-CN" sz="2800" b="1" dirty="0">
              <a:latin typeface="Leelawadee" panose="020B0502040204020203" pitchFamily="34" charset="-34"/>
              <a:ea typeface="仿宋" panose="02010609060101010101" pitchFamily="49" charset="-122"/>
              <a:cs typeface="Leelawadee" panose="020B0502040204020203" pitchFamily="34" charset="-34"/>
            </a:endParaRPr>
          </a:p>
          <a:p>
            <a:r>
              <a:rPr lang="en-US" altLang="zh-CN" sz="2800" b="1" dirty="0">
                <a:latin typeface="Leelawadee" panose="020B0502040204020203" pitchFamily="34" charset="-34"/>
                <a:ea typeface="仿宋" panose="02010609060101010101" pitchFamily="49" charset="-122"/>
                <a:cs typeface="Leelawadee" panose="020B0502040204020203" pitchFamily="34" charset="-34"/>
              </a:rPr>
              <a:t>   2) Why …. is/was</a:t>
            </a:r>
            <a:r>
              <a:rPr lang="zh-CN" altLang="en-US" sz="2800" b="1" dirty="0">
                <a:latin typeface="Leelawadee" panose="020B0502040204020203" pitchFamily="34" charset="-34"/>
                <a:ea typeface="仿宋" panose="02010609060101010101" pitchFamily="49" charset="-122"/>
                <a:cs typeface="Leelawadee" panose="020B0502040204020203" pitchFamily="34" charset="-34"/>
              </a:rPr>
              <a:t> </a:t>
            </a:r>
            <a:r>
              <a:rPr lang="en-US" altLang="zh-CN" sz="2800" b="1" dirty="0">
                <a:latin typeface="Leelawadee" panose="020B0502040204020203" pitchFamily="34" charset="-34"/>
                <a:ea typeface="仿宋" panose="02010609060101010101" pitchFamily="49" charset="-122"/>
                <a:cs typeface="Leelawadee" panose="020B0502040204020203" pitchFamily="34" charset="-34"/>
              </a:rPr>
              <a:t>that…</a:t>
            </a:r>
            <a:endParaRPr lang="en-US" altLang="zh-CN" sz="2800" b="1" dirty="0">
              <a:latin typeface="Leelawadee" panose="020B0502040204020203" pitchFamily="34" charset="-34"/>
              <a:ea typeface="仿宋" panose="02010609060101010101" pitchFamily="49" charset="-122"/>
              <a:cs typeface="Leelawadee" panose="020B0502040204020203" pitchFamily="34" charset="-34"/>
            </a:endParaRPr>
          </a:p>
          <a:p>
            <a:r>
              <a:rPr lang="en-US" altLang="zh-CN" sz="2800" b="1" dirty="0">
                <a:latin typeface="Leelawadee" panose="020B0502040204020203" pitchFamily="34" charset="-34"/>
                <a:ea typeface="仿宋" panose="02010609060101010101" pitchFamily="49" charset="-122"/>
                <a:cs typeface="Leelawadee" panose="020B0502040204020203" pitchFamily="34" charset="-34"/>
              </a:rPr>
              <a:t>   3) </a:t>
            </a:r>
            <a:r>
              <a:rPr lang="zh-CN" altLang="en-US" sz="2800" b="1" dirty="0">
                <a:latin typeface="Leelawadee" panose="020B0502040204020203" pitchFamily="34" charset="-34"/>
                <a:ea typeface="仿宋" panose="02010609060101010101" pitchFamily="49" charset="-122"/>
                <a:cs typeface="Leelawadee" panose="020B0502040204020203" pitchFamily="34" charset="-34"/>
              </a:rPr>
              <a:t>状语从句</a:t>
            </a:r>
            <a:r>
              <a:rPr lang="en-US" altLang="zh-CN" sz="2800" b="1" dirty="0">
                <a:latin typeface="Leelawadee" panose="020B0502040204020203" pitchFamily="34" charset="-34"/>
                <a:ea typeface="仿宋" panose="02010609060101010101" pitchFamily="49" charset="-122"/>
                <a:cs typeface="Leelawadee" panose="020B0502040204020203" pitchFamily="34" charset="-34"/>
              </a:rPr>
              <a:t>+</a:t>
            </a:r>
            <a:r>
              <a:rPr lang="zh-CN" altLang="en-US" sz="2800" b="1" dirty="0">
                <a:latin typeface="Leelawadee" panose="020B0502040204020203" pitchFamily="34" charset="-34"/>
                <a:ea typeface="仿宋" panose="02010609060101010101" pitchFamily="49" charset="-122"/>
                <a:cs typeface="Leelawadee" panose="020B0502040204020203" pitchFamily="34" charset="-34"/>
              </a:rPr>
              <a:t>定语从句 </a:t>
            </a:r>
            <a:endParaRPr lang="en-US" altLang="zh-CN" sz="2800" b="1" dirty="0">
              <a:latin typeface="Leelawadee" panose="020B0502040204020203" pitchFamily="34" charset="-34"/>
              <a:ea typeface="仿宋" panose="02010609060101010101" pitchFamily="49" charset="-122"/>
              <a:cs typeface="Leelawadee" panose="020B0502040204020203" pitchFamily="34" charset="-34"/>
            </a:endParaRPr>
          </a:p>
          <a:p>
            <a:r>
              <a:rPr lang="en-US" altLang="zh-CN" sz="2800" b="1" dirty="0">
                <a:solidFill>
                  <a:srgbClr val="FF0000"/>
                </a:solidFill>
                <a:latin typeface="Leelawadee" panose="020B0502040204020203" pitchFamily="34" charset="-34"/>
                <a:ea typeface="黑体" panose="02010609060101010101" pitchFamily="49" charset="-122"/>
                <a:cs typeface="Leelawadee" panose="020B0502040204020203" pitchFamily="34" charset="-34"/>
              </a:rPr>
              <a:t>3. </a:t>
            </a:r>
            <a:r>
              <a:rPr lang="zh-CN" altLang="en-US" sz="2800" b="1" dirty="0">
                <a:solidFill>
                  <a:srgbClr val="FF0000"/>
                </a:solidFill>
                <a:latin typeface="Leelawadee" panose="020B0502040204020203" pitchFamily="34" charset="-34"/>
                <a:ea typeface="黑体" panose="02010609060101010101" pitchFamily="49" charset="-122"/>
                <a:cs typeface="Leelawadee" panose="020B0502040204020203" pitchFamily="34" charset="-34"/>
              </a:rPr>
              <a:t>特殊句式</a:t>
            </a:r>
            <a:endParaRPr lang="en-US" altLang="zh-CN" sz="2800" b="1" dirty="0">
              <a:solidFill>
                <a:srgbClr val="FF0000"/>
              </a:solidFill>
              <a:latin typeface="Leelawadee" panose="020B0502040204020203" pitchFamily="34" charset="-34"/>
              <a:ea typeface="黑体" panose="02010609060101010101" pitchFamily="49" charset="-122"/>
              <a:cs typeface="Leelawadee" panose="020B0502040204020203" pitchFamily="34" charset="-34"/>
            </a:endParaRPr>
          </a:p>
          <a:p>
            <a:r>
              <a:rPr lang="zh-CN" altLang="en-US" sz="2800" b="1" dirty="0">
                <a:latin typeface="Leelawadee" panose="020B0502040204020203" pitchFamily="34" charset="-34"/>
                <a:ea typeface="仿宋" panose="02010609060101010101" pitchFamily="49" charset="-122"/>
                <a:cs typeface="Leelawadee" panose="020B0502040204020203" pitchFamily="34" charset="-34"/>
              </a:rPr>
              <a:t>    </a:t>
            </a:r>
            <a:r>
              <a:rPr lang="en-US" altLang="zh-CN" sz="2800" b="1" dirty="0">
                <a:latin typeface="Leelawadee" panose="020B0502040204020203" pitchFamily="34" charset="-34"/>
                <a:ea typeface="仿宋" panose="02010609060101010101" pitchFamily="49" charset="-122"/>
                <a:cs typeface="Leelawadee" panose="020B0502040204020203" pitchFamily="34" charset="-34"/>
              </a:rPr>
              <a:t>1) </a:t>
            </a:r>
            <a:r>
              <a:rPr lang="zh-CN" altLang="en-US" sz="2800" b="1" dirty="0">
                <a:latin typeface="Leelawadee" panose="020B0502040204020203" pitchFamily="34" charset="-34"/>
                <a:ea typeface="仿宋" panose="02010609060101010101" pitchFamily="49" charset="-122"/>
                <a:cs typeface="Leelawadee" panose="020B0502040204020203" pitchFamily="34" charset="-34"/>
              </a:rPr>
              <a:t>无灵主语</a:t>
            </a:r>
            <a:endParaRPr lang="en-US" altLang="zh-CN" sz="2800" b="1" dirty="0">
              <a:latin typeface="Leelawadee" panose="020B0502040204020203" pitchFamily="34" charset="-34"/>
              <a:ea typeface="仿宋" panose="02010609060101010101" pitchFamily="49" charset="-122"/>
              <a:cs typeface="Leelawadee" panose="020B0502040204020203" pitchFamily="34" charset="-34"/>
            </a:endParaRPr>
          </a:p>
          <a:p>
            <a:r>
              <a:rPr lang="en-US" altLang="zh-CN" sz="2800" b="1" dirty="0">
                <a:latin typeface="Leelawadee" panose="020B0502040204020203" pitchFamily="34" charset="-34"/>
                <a:ea typeface="仿宋" panose="02010609060101010101" pitchFamily="49" charset="-122"/>
                <a:cs typeface="Leelawadee" panose="020B0502040204020203" pitchFamily="34" charset="-34"/>
              </a:rPr>
              <a:t>    2)  it </a:t>
            </a:r>
            <a:r>
              <a:rPr lang="zh-CN" altLang="en-US" sz="2800" b="1" dirty="0">
                <a:latin typeface="Leelawadee" panose="020B0502040204020203" pitchFamily="34" charset="-34"/>
                <a:ea typeface="仿宋" panose="02010609060101010101" pitchFamily="49" charset="-122"/>
                <a:cs typeface="Leelawadee" panose="020B0502040204020203" pitchFamily="34" charset="-34"/>
              </a:rPr>
              <a:t>句式</a:t>
            </a:r>
            <a:r>
              <a:rPr lang="en-US" altLang="zh-CN" sz="2800" b="1" dirty="0">
                <a:latin typeface="Leelawadee" panose="020B0502040204020203" pitchFamily="34" charset="-34"/>
                <a:ea typeface="仿宋" panose="02010609060101010101" pitchFamily="49" charset="-122"/>
                <a:cs typeface="Leelawadee" panose="020B0502040204020203" pitchFamily="34" charset="-34"/>
              </a:rPr>
              <a:t>(</a:t>
            </a:r>
            <a:r>
              <a:rPr lang="zh-CN" altLang="en-US" sz="2800" b="1" dirty="0">
                <a:latin typeface="Leelawadee" panose="020B0502040204020203" pitchFamily="34" charset="-34"/>
                <a:ea typeface="仿宋" panose="02010609060101010101" pitchFamily="49" charset="-122"/>
                <a:cs typeface="Leelawadee" panose="020B0502040204020203" pitchFamily="34" charset="-34"/>
              </a:rPr>
              <a:t>强调句式</a:t>
            </a:r>
            <a:r>
              <a:rPr lang="en-US" altLang="zh-CN" sz="2800" b="1" dirty="0">
                <a:latin typeface="Leelawadee" panose="020B0502040204020203" pitchFamily="34" charset="-34"/>
                <a:ea typeface="仿宋" panose="02010609060101010101" pitchFamily="49" charset="-122"/>
                <a:cs typeface="Leelawadee" panose="020B0502040204020203" pitchFamily="34" charset="-34"/>
              </a:rPr>
              <a:t>/it is was the first time…/ </a:t>
            </a:r>
            <a:endParaRPr lang="en-US" altLang="zh-CN" sz="2800" b="1" dirty="0">
              <a:latin typeface="Leelawadee" panose="020B0502040204020203" pitchFamily="34" charset="-34"/>
              <a:ea typeface="仿宋" panose="02010609060101010101" pitchFamily="49" charset="-122"/>
              <a:cs typeface="Leelawadee" panose="020B0502040204020203" pitchFamily="34" charset="-34"/>
            </a:endParaRPr>
          </a:p>
          <a:p>
            <a:r>
              <a:rPr lang="en-US" altLang="zh-CN" sz="2800" b="1" dirty="0">
                <a:latin typeface="Leelawadee" panose="020B0502040204020203" pitchFamily="34" charset="-34"/>
                <a:ea typeface="仿宋" panose="02010609060101010101" pitchFamily="49" charset="-122"/>
                <a:cs typeface="Leelawadee" panose="020B0502040204020203" pitchFamily="34" charset="-34"/>
              </a:rPr>
              <a:t>    3) there be </a:t>
            </a:r>
            <a:r>
              <a:rPr lang="zh-CN" altLang="en-US" sz="2800" b="1" dirty="0">
                <a:latin typeface="Leelawadee" panose="020B0502040204020203" pitchFamily="34" charset="-34"/>
                <a:ea typeface="仿宋" panose="02010609060101010101" pitchFamily="49" charset="-122"/>
                <a:cs typeface="Leelawadee" panose="020B0502040204020203" pitchFamily="34" charset="-34"/>
              </a:rPr>
              <a:t>句式</a:t>
            </a:r>
            <a:endParaRPr lang="en-US" altLang="zh-CN" sz="2800" b="1" dirty="0">
              <a:latin typeface="Leelawadee" panose="020B0502040204020203" pitchFamily="34" charset="-34"/>
              <a:ea typeface="仿宋" panose="02010609060101010101" pitchFamily="49" charset="-122"/>
              <a:cs typeface="Leelawadee" panose="020B0502040204020203" pitchFamily="34" charset="-34"/>
            </a:endParaRPr>
          </a:p>
          <a:p>
            <a:r>
              <a:rPr lang="en-US" altLang="zh-CN" sz="2800" b="1" dirty="0">
                <a:latin typeface="Leelawadee" panose="020B0502040204020203" pitchFamily="34" charset="-34"/>
                <a:ea typeface="仿宋" panose="02010609060101010101" pitchFamily="49" charset="-122"/>
                <a:cs typeface="Leelawadee" panose="020B0502040204020203" pitchFamily="34" charset="-34"/>
              </a:rPr>
              <a:t>    4) </a:t>
            </a:r>
            <a:r>
              <a:rPr lang="zh-CN" altLang="en-US" sz="2800" b="1" dirty="0">
                <a:latin typeface="Leelawadee" panose="020B0502040204020203" pitchFamily="34" charset="-34"/>
                <a:ea typeface="仿宋" panose="02010609060101010101" pitchFamily="49" charset="-122"/>
                <a:cs typeface="Leelawadee" panose="020B0502040204020203" pitchFamily="34" charset="-34"/>
              </a:rPr>
              <a:t>倒装 </a:t>
            </a:r>
            <a:r>
              <a:rPr lang="en-US" altLang="zh-CN" sz="2800" b="1" dirty="0">
                <a:latin typeface="Leelawadee" panose="020B0502040204020203" pitchFamily="34" charset="-34"/>
                <a:ea typeface="仿宋" panose="02010609060101010101" pitchFamily="49" charset="-122"/>
                <a:cs typeface="Leelawadee" panose="020B0502040204020203" pitchFamily="34" charset="-34"/>
              </a:rPr>
              <a:t>(not only… but also…; So…)</a:t>
            </a:r>
            <a:endParaRPr lang="en-US" altLang="zh-CN" sz="2800" b="1" dirty="0">
              <a:latin typeface="Leelawadee" panose="020B0502040204020203" pitchFamily="34" charset="-34"/>
              <a:ea typeface="仿宋" panose="02010609060101010101" pitchFamily="49" charset="-122"/>
              <a:cs typeface="Leelawadee" panose="020B0502040204020203" pitchFamily="34" charset="-34"/>
            </a:endParaRPr>
          </a:p>
          <a:p>
            <a:r>
              <a:rPr lang="en-US" altLang="zh-CN" sz="2800" b="1" i="1" dirty="0">
                <a:latin typeface="Leelawadee" panose="020B0502040204020203" pitchFamily="34" charset="-34"/>
                <a:ea typeface="仿宋" panose="02010609060101010101" pitchFamily="49" charset="-122"/>
                <a:cs typeface="Leelawadee" panose="020B0502040204020203" pitchFamily="34" charset="-34"/>
              </a:rPr>
              <a:t>    </a:t>
            </a:r>
            <a:r>
              <a:rPr lang="en-US" altLang="zh-CN" sz="2800" b="1" dirty="0">
                <a:latin typeface="Leelawadee" panose="020B0502040204020203" pitchFamily="34" charset="-34"/>
                <a:ea typeface="仿宋" panose="02010609060101010101" pitchFamily="49" charset="-122"/>
                <a:cs typeface="Leelawadee" panose="020B0502040204020203" pitchFamily="34" charset="-34"/>
              </a:rPr>
              <a:t>5)</a:t>
            </a:r>
            <a:r>
              <a:rPr lang="zh-CN" altLang="en-US" sz="2800" b="1" dirty="0">
                <a:latin typeface="Leelawadee" panose="020B0502040204020203" pitchFamily="34" charset="-34"/>
                <a:ea typeface="仿宋" panose="02010609060101010101" pitchFamily="49" charset="-122"/>
                <a:cs typeface="Leelawadee" panose="020B0502040204020203" pitchFamily="34" charset="-34"/>
              </a:rPr>
              <a:t> 连动</a:t>
            </a:r>
            <a:endParaRPr lang="en-US" altLang="zh-CN" sz="2800" b="1" dirty="0">
              <a:latin typeface="Leelawadee" panose="020B0502040204020203" pitchFamily="34" charset="-34"/>
              <a:ea typeface="仿宋" panose="02010609060101010101" pitchFamily="49" charset="-122"/>
              <a:cs typeface="Leelawadee" panose="020B0502040204020203" pitchFamily="34" charset="-34"/>
            </a:endParaRPr>
          </a:p>
        </p:txBody>
      </p:sp>
      <p:pic>
        <p:nvPicPr>
          <p:cNvPr id="5124" name="图片 6" descr="logo横版 png"/>
          <p:cNvPicPr>
            <a:picLocks noChangeAspect="1"/>
          </p:cNvPicPr>
          <p:nvPr/>
        </p:nvPicPr>
        <p:blipFill>
          <a:blip r:embed="rId2"/>
          <a:stretch>
            <a:fillRect/>
          </a:stretch>
        </p:blipFill>
        <p:spPr>
          <a:xfrm>
            <a:off x="11477625" y="82550"/>
            <a:ext cx="608013" cy="642938"/>
          </a:xfrm>
          <a:prstGeom prst="rect">
            <a:avLst/>
          </a:prstGeom>
          <a:noFill/>
          <a:ln w="9525">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18369" y="0"/>
            <a:ext cx="6214369" cy="6858000"/>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0" y="0"/>
            <a:ext cx="6214369" cy="6858000"/>
          </a:xfrm>
          <a:prstGeom prst="rect">
            <a:avLst/>
          </a:prstGeom>
        </p:spPr>
      </p:pic>
      <p:sp>
        <p:nvSpPr>
          <p:cNvPr id="6" name="矩形 5"/>
          <p:cNvSpPr/>
          <p:nvPr/>
        </p:nvSpPr>
        <p:spPr>
          <a:xfrm>
            <a:off x="5550263" y="0"/>
            <a:ext cx="1439817" cy="923330"/>
          </a:xfrm>
          <a:prstGeom prst="rect">
            <a:avLst/>
          </a:prstGeom>
          <a:noFill/>
        </p:spPr>
        <p:txBody>
          <a:bodyPr wrap="none" lIns="91440" tIns="45720" rIns="91440" bIns="45720">
            <a:spAutoFit/>
          </a:bodyPr>
          <a:lstStyle/>
          <a:p>
            <a:pPr algn="ctr"/>
            <a:r>
              <a:rPr lang="en-US" altLang="zh-CN" sz="5400" b="1" cap="none" spc="0" dirty="0">
                <a:ln w="9525">
                  <a:solidFill>
                    <a:schemeClr val="bg1"/>
                  </a:solidFill>
                  <a:prstDash val="solid"/>
                </a:ln>
                <a:solidFill>
                  <a:srgbClr val="FF0000"/>
                </a:solidFill>
                <a:effectLst>
                  <a:outerShdw blurRad="12700" dist="38100" dir="2700000" algn="tl" rotWithShape="0">
                    <a:schemeClr val="accent5">
                      <a:lumMod val="60000"/>
                      <a:lumOff val="40000"/>
                    </a:schemeClr>
                  </a:outerShdw>
                </a:effectLst>
                <a:latin typeface="Candara" panose="020E0502030303020204" pitchFamily="34" charset="0"/>
              </a:rPr>
              <a:t>21</a:t>
            </a:r>
            <a:r>
              <a:rPr lang="zh-CN" altLang="en-US" sz="5400" b="1" cap="none" spc="0" dirty="0">
                <a:ln w="9525">
                  <a:solidFill>
                    <a:schemeClr val="bg1"/>
                  </a:solidFill>
                  <a:prstDash val="solid"/>
                </a:ln>
                <a:solidFill>
                  <a:srgbClr val="FF0000"/>
                </a:solidFill>
                <a:effectLst>
                  <a:outerShdw blurRad="12700" dist="38100" dir="2700000" algn="tl" rotWithShape="0">
                    <a:schemeClr val="accent5">
                      <a:lumMod val="60000"/>
                      <a:lumOff val="40000"/>
                    </a:schemeClr>
                  </a:outerShdw>
                </a:effectLst>
                <a:latin typeface="Candara" panose="020E0502030303020204" pitchFamily="34" charset="0"/>
              </a:rPr>
              <a:t>分</a:t>
            </a:r>
            <a:endParaRPr lang="zh-CN" altLang="en-US" sz="5400" b="1" cap="none" spc="0" dirty="0">
              <a:ln w="9525">
                <a:solidFill>
                  <a:schemeClr val="bg1"/>
                </a:solidFill>
                <a:prstDash val="solid"/>
              </a:ln>
              <a:solidFill>
                <a:srgbClr val="FF0000"/>
              </a:solidFill>
              <a:effectLst>
                <a:outerShdw blurRad="12700" dist="38100" dir="2700000" algn="tl" rotWithShape="0">
                  <a:schemeClr val="accent5">
                    <a:lumMod val="60000"/>
                    <a:lumOff val="40000"/>
                  </a:schemeClr>
                </a:outerShdw>
              </a:effectLst>
              <a:latin typeface="Candara" panose="020E0502030303020204" pitchFamily="34" charset="0"/>
            </a:endParaRPr>
          </a:p>
        </p:txBody>
      </p:sp>
      <p:pic>
        <p:nvPicPr>
          <p:cNvPr id="5124" name="图片 6" descr="logo横版 png"/>
          <p:cNvPicPr>
            <a:picLocks noChangeAspect="1"/>
          </p:cNvPicPr>
          <p:nvPr/>
        </p:nvPicPr>
        <p:blipFill>
          <a:blip r:embed="rId3"/>
          <a:stretch>
            <a:fillRect/>
          </a:stretch>
        </p:blipFill>
        <p:spPr>
          <a:xfrm>
            <a:off x="11477625" y="82550"/>
            <a:ext cx="608013" cy="642938"/>
          </a:xfrm>
          <a:prstGeom prst="rect">
            <a:avLst/>
          </a:prstGeom>
          <a:noFill/>
          <a:ln w="9525">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6214369" cy="6858000"/>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77631" y="0"/>
            <a:ext cx="6214369" cy="6858000"/>
          </a:xfrm>
          <a:prstGeom prst="rect">
            <a:avLst/>
          </a:prstGeom>
        </p:spPr>
      </p:pic>
      <p:sp>
        <p:nvSpPr>
          <p:cNvPr id="7" name="矩形 6"/>
          <p:cNvSpPr/>
          <p:nvPr/>
        </p:nvSpPr>
        <p:spPr>
          <a:xfrm>
            <a:off x="5550263" y="0"/>
            <a:ext cx="1439817" cy="923330"/>
          </a:xfrm>
          <a:prstGeom prst="rect">
            <a:avLst/>
          </a:prstGeom>
          <a:noFill/>
        </p:spPr>
        <p:txBody>
          <a:bodyPr wrap="none" lIns="91440" tIns="45720" rIns="91440" bIns="45720">
            <a:spAutoFit/>
          </a:bodyPr>
          <a:lstStyle/>
          <a:p>
            <a:pPr algn="ctr"/>
            <a:r>
              <a:rPr lang="en-US" altLang="zh-CN" sz="5400" b="1" cap="none" spc="0" dirty="0">
                <a:ln w="9525">
                  <a:solidFill>
                    <a:schemeClr val="bg1"/>
                  </a:solidFill>
                  <a:prstDash val="solid"/>
                </a:ln>
                <a:solidFill>
                  <a:srgbClr val="FF0000"/>
                </a:solidFill>
                <a:effectLst>
                  <a:outerShdw blurRad="12700" dist="38100" dir="2700000" algn="tl" rotWithShape="0">
                    <a:schemeClr val="accent5">
                      <a:lumMod val="60000"/>
                      <a:lumOff val="40000"/>
                    </a:schemeClr>
                  </a:outerShdw>
                </a:effectLst>
                <a:latin typeface="Candara" panose="020E0502030303020204" pitchFamily="34" charset="0"/>
              </a:rPr>
              <a:t>21</a:t>
            </a:r>
            <a:r>
              <a:rPr lang="zh-CN" altLang="en-US" sz="5400" b="1" cap="none" spc="0" dirty="0">
                <a:ln w="9525">
                  <a:solidFill>
                    <a:schemeClr val="bg1"/>
                  </a:solidFill>
                  <a:prstDash val="solid"/>
                </a:ln>
                <a:solidFill>
                  <a:srgbClr val="FF0000"/>
                </a:solidFill>
                <a:effectLst>
                  <a:outerShdw blurRad="12700" dist="38100" dir="2700000" algn="tl" rotWithShape="0">
                    <a:schemeClr val="accent5">
                      <a:lumMod val="60000"/>
                      <a:lumOff val="40000"/>
                    </a:schemeClr>
                  </a:outerShdw>
                </a:effectLst>
                <a:latin typeface="Candara" panose="020E0502030303020204" pitchFamily="34" charset="0"/>
              </a:rPr>
              <a:t>分</a:t>
            </a:r>
            <a:endParaRPr lang="zh-CN" altLang="en-US" sz="5400" b="1" cap="none" spc="0" dirty="0">
              <a:ln w="9525">
                <a:solidFill>
                  <a:schemeClr val="bg1"/>
                </a:solidFill>
                <a:prstDash val="solid"/>
              </a:ln>
              <a:solidFill>
                <a:srgbClr val="FF0000"/>
              </a:solidFill>
              <a:effectLst>
                <a:outerShdw blurRad="12700" dist="38100" dir="2700000" algn="tl" rotWithShape="0">
                  <a:schemeClr val="accent5">
                    <a:lumMod val="60000"/>
                    <a:lumOff val="40000"/>
                  </a:schemeClr>
                </a:outerShdw>
              </a:effectLst>
              <a:latin typeface="Candara" panose="020E0502030303020204" pitchFamily="34" charset="0"/>
            </a:endParaRPr>
          </a:p>
        </p:txBody>
      </p:sp>
      <p:pic>
        <p:nvPicPr>
          <p:cNvPr id="5124" name="图片 6" descr="logo横版 png"/>
          <p:cNvPicPr>
            <a:picLocks noChangeAspect="1"/>
          </p:cNvPicPr>
          <p:nvPr/>
        </p:nvPicPr>
        <p:blipFill>
          <a:blip r:embed="rId3"/>
          <a:stretch>
            <a:fillRect/>
          </a:stretch>
        </p:blipFill>
        <p:spPr>
          <a:xfrm>
            <a:off x="11477625" y="82550"/>
            <a:ext cx="608013" cy="642938"/>
          </a:xfrm>
          <a:prstGeom prst="rect">
            <a:avLst/>
          </a:prstGeom>
          <a:noFill/>
          <a:ln w="9525">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0" y="0"/>
            <a:ext cx="3679212" cy="523220"/>
          </a:xfrm>
          <a:prstGeom prst="rect">
            <a:avLst/>
          </a:prstGeom>
        </p:spPr>
        <p:style>
          <a:lnRef idx="3">
            <a:schemeClr val="lt1"/>
          </a:lnRef>
          <a:fillRef idx="1">
            <a:schemeClr val="accent3"/>
          </a:fillRef>
          <a:effectRef idx="1">
            <a:schemeClr val="accent3"/>
          </a:effectRef>
          <a:fontRef idx="minor">
            <a:schemeClr val="lt1"/>
          </a:fontRef>
        </p:style>
        <p:txBody>
          <a:bodyPr wrap="none" rtlCol="0">
            <a:spAutoFit/>
          </a:bodyPr>
          <a:lstStyle/>
          <a:p>
            <a:r>
              <a:rPr lang="en-US" altLang="zh-CN" sz="2800" b="1" i="1" dirty="0">
                <a:latin typeface="Candara" panose="020E0502030303020204" pitchFamily="34" charset="0"/>
                <a:ea typeface="黑体" panose="02010609060101010101" pitchFamily="49" charset="-122"/>
                <a:cs typeface="Leelawadee" panose="020B0502040204020203" pitchFamily="34" charset="-34"/>
              </a:rPr>
              <a:t>Step 4. Detailed writing</a:t>
            </a:r>
            <a:endParaRPr lang="zh-CN" altLang="en-US" sz="2800" b="1" i="1" dirty="0">
              <a:latin typeface="Candara" panose="020E0502030303020204" pitchFamily="34" charset="0"/>
              <a:ea typeface="黑体" panose="02010609060101010101" pitchFamily="49" charset="-122"/>
              <a:cs typeface="Leelawadee" panose="020B0502040204020203" pitchFamily="34" charset="-34"/>
            </a:endParaRPr>
          </a:p>
        </p:txBody>
      </p:sp>
      <p:sp>
        <p:nvSpPr>
          <p:cNvPr id="5" name="文本框 4"/>
          <p:cNvSpPr txBox="1"/>
          <p:nvPr/>
        </p:nvSpPr>
        <p:spPr>
          <a:xfrm>
            <a:off x="163285" y="710425"/>
            <a:ext cx="11865430" cy="6001643"/>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r>
              <a:rPr lang="en-US" altLang="zh-CN" sz="2400" b="1" i="1" dirty="0">
                <a:solidFill>
                  <a:srgbClr val="C00000"/>
                </a:solidFill>
                <a:latin typeface="Candara" panose="020E0502030303020204" pitchFamily="34" charset="0"/>
              </a:rPr>
              <a:t>Paragraph 1: </a:t>
            </a:r>
            <a:r>
              <a:rPr lang="en-US" altLang="zh-CN" sz="2400" b="1" i="1" dirty="0">
                <a:solidFill>
                  <a:srgbClr val="FF0000"/>
                </a:solidFill>
                <a:latin typeface="Candara" panose="020E0502030303020204" pitchFamily="34" charset="0"/>
              </a:rPr>
              <a:t>With passion, Benjamin began to organize the show. </a:t>
            </a:r>
            <a:endParaRPr lang="en-US" altLang="zh-CN" sz="2400" b="1" dirty="0">
              <a:latin typeface="Candara" panose="020E0502030303020204" pitchFamily="34" charset="0"/>
            </a:endParaRPr>
          </a:p>
          <a:p>
            <a:endParaRPr lang="en-US" altLang="zh-CN" sz="2400" b="1" dirty="0">
              <a:latin typeface="Candara" panose="020E0502030303020204" pitchFamily="34" charset="0"/>
            </a:endParaRPr>
          </a:p>
          <a:p>
            <a:endParaRPr lang="en-US" altLang="zh-CN" sz="2400" b="1" dirty="0">
              <a:latin typeface="Candara" panose="020E0502030303020204" pitchFamily="34" charset="0"/>
            </a:endParaRPr>
          </a:p>
          <a:p>
            <a:endParaRPr lang="en-US" altLang="zh-CN" sz="2400" b="1" dirty="0">
              <a:latin typeface="Candara" panose="020E0502030303020204" pitchFamily="34" charset="0"/>
            </a:endParaRPr>
          </a:p>
          <a:p>
            <a:endParaRPr lang="en-US" altLang="zh-CN" sz="2400" b="1" dirty="0">
              <a:latin typeface="Candara" panose="020E0502030303020204" pitchFamily="34" charset="0"/>
            </a:endParaRPr>
          </a:p>
          <a:p>
            <a:endParaRPr lang="en-US" altLang="zh-CN" sz="2400" b="1" dirty="0">
              <a:latin typeface="Candara" panose="020E0502030303020204" pitchFamily="34" charset="0"/>
            </a:endParaRPr>
          </a:p>
          <a:p>
            <a:endParaRPr lang="en-US" altLang="zh-CN" sz="2400" b="1" dirty="0">
              <a:latin typeface="Candara" panose="020E0502030303020204" pitchFamily="34" charset="0"/>
            </a:endParaRPr>
          </a:p>
          <a:p>
            <a:endParaRPr lang="en-US" altLang="zh-CN" sz="2400" b="1" dirty="0">
              <a:latin typeface="Candara" panose="020E0502030303020204" pitchFamily="34" charset="0"/>
            </a:endParaRPr>
          </a:p>
          <a:p>
            <a:endParaRPr lang="en-US" altLang="zh-CN" sz="2400" b="1" dirty="0">
              <a:latin typeface="Candara" panose="020E0502030303020204" pitchFamily="34" charset="0"/>
            </a:endParaRPr>
          </a:p>
          <a:p>
            <a:endParaRPr lang="en-US" altLang="zh-CN" sz="2400" b="1" dirty="0">
              <a:latin typeface="Candara" panose="020E0502030303020204" pitchFamily="34" charset="0"/>
            </a:endParaRPr>
          </a:p>
          <a:p>
            <a:endParaRPr lang="en-US" altLang="zh-CN" sz="2400" b="1" dirty="0">
              <a:latin typeface="Candara" panose="020E0502030303020204" pitchFamily="34" charset="0"/>
            </a:endParaRPr>
          </a:p>
          <a:p>
            <a:endParaRPr lang="en-US" altLang="zh-CN" sz="2400" b="1" dirty="0">
              <a:latin typeface="Candara" panose="020E0502030303020204" pitchFamily="34" charset="0"/>
            </a:endParaRPr>
          </a:p>
          <a:p>
            <a:endParaRPr lang="en-US" altLang="zh-CN" sz="2400" b="1" dirty="0">
              <a:latin typeface="Candara" panose="020E0502030303020204" pitchFamily="34" charset="0"/>
            </a:endParaRPr>
          </a:p>
          <a:p>
            <a:endParaRPr lang="en-US" altLang="zh-CN" sz="2400" b="1" dirty="0">
              <a:latin typeface="Candara" panose="020E0502030303020204" pitchFamily="34" charset="0"/>
            </a:endParaRPr>
          </a:p>
          <a:p>
            <a:endParaRPr lang="en-US" altLang="zh-CN" sz="2400" b="1" dirty="0">
              <a:latin typeface="Candara" panose="020E0502030303020204" pitchFamily="34" charset="0"/>
            </a:endParaRPr>
          </a:p>
          <a:p>
            <a:endParaRPr lang="zh-CN" altLang="en-US" sz="2400" b="1" dirty="0">
              <a:latin typeface="Candara" panose="020E0502030303020204" pitchFamily="34" charset="0"/>
            </a:endParaRPr>
          </a:p>
        </p:txBody>
      </p:sp>
      <p:sp>
        <p:nvSpPr>
          <p:cNvPr id="6" name="文本框 5"/>
          <p:cNvSpPr txBox="1"/>
          <p:nvPr/>
        </p:nvSpPr>
        <p:spPr>
          <a:xfrm>
            <a:off x="256558" y="1137519"/>
            <a:ext cx="11319650" cy="523220"/>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altLang="zh-CN" sz="2400" b="1" i="1" dirty="0">
                <a:solidFill>
                  <a:schemeClr val="accent6">
                    <a:lumMod val="50000"/>
                  </a:schemeClr>
                </a:solidFill>
                <a:highlight>
                  <a:srgbClr val="CCFFCC"/>
                </a:highlight>
                <a:latin typeface="Candara" panose="020E0502030303020204" pitchFamily="34" charset="0"/>
                <a:ea typeface="黑体" panose="02010609060101010101" pitchFamily="49" charset="-122"/>
                <a:cs typeface="Leelawadee" panose="020B0502040204020203" pitchFamily="34" charset="-34"/>
              </a:rPr>
              <a:t>Scene 1</a:t>
            </a:r>
            <a:r>
              <a:rPr lang="en-US" altLang="zh-CN" sz="2400" b="1" i="1" dirty="0">
                <a:solidFill>
                  <a:schemeClr val="accent6">
                    <a:lumMod val="50000"/>
                  </a:schemeClr>
                </a:solidFill>
                <a:latin typeface="Candara" panose="020E0502030303020204" pitchFamily="34" charset="0"/>
                <a:ea typeface="黑体" panose="02010609060101010101" pitchFamily="49" charset="-122"/>
                <a:cs typeface="Leelawadee" panose="020B0502040204020203" pitchFamily="34" charset="-34"/>
              </a:rPr>
              <a:t> </a:t>
            </a:r>
            <a:r>
              <a:rPr lang="en-US" altLang="zh-CN" sz="2400" b="1" dirty="0">
                <a:solidFill>
                  <a:srgbClr val="0033CC"/>
                </a:solidFill>
                <a:latin typeface="Leelawadee" panose="020B0502040204020203" pitchFamily="34" charset="-34"/>
                <a:ea typeface="仿宋" panose="02010609060101010101" pitchFamily="49" charset="-122"/>
                <a:cs typeface="Leelawadee" panose="020B0502040204020203" pitchFamily="34" charset="-34"/>
              </a:rPr>
              <a:t>[</a:t>
            </a:r>
            <a:r>
              <a:rPr lang="zh-CN" altLang="en-US" sz="2400" b="1" dirty="0">
                <a:solidFill>
                  <a:srgbClr val="0033CC"/>
                </a:solidFill>
                <a:latin typeface="Leelawadee" panose="020B0502040204020203" pitchFamily="34" charset="-34"/>
                <a:ea typeface="仿宋" panose="02010609060101010101" pitchFamily="49" charset="-122"/>
                <a:cs typeface="Leelawadee" panose="020B0502040204020203" pitchFamily="34" charset="-34"/>
              </a:rPr>
              <a:t>衔接</a:t>
            </a:r>
            <a:r>
              <a:rPr lang="en-US" altLang="zh-CN" sz="2400" b="1" dirty="0">
                <a:solidFill>
                  <a:srgbClr val="0033CC"/>
                </a:solidFill>
                <a:latin typeface="Leelawadee" panose="020B0502040204020203" pitchFamily="34" charset="-34"/>
                <a:ea typeface="仿宋" panose="02010609060101010101" pitchFamily="49" charset="-122"/>
                <a:cs typeface="Leelawadee" panose="020B0502040204020203" pitchFamily="34" charset="-34"/>
              </a:rPr>
              <a:t>]</a:t>
            </a:r>
            <a:r>
              <a:rPr lang="en-US" altLang="zh-CN" sz="2400" b="1" dirty="0">
                <a:solidFill>
                  <a:srgbClr val="002060"/>
                </a:solidFill>
                <a:latin typeface="Leelawadee" panose="020B0502040204020203" pitchFamily="34" charset="-34"/>
                <a:ea typeface="黑体" panose="02010609060101010101" pitchFamily="49" charset="-122"/>
                <a:cs typeface="Leelawadee" panose="020B0502040204020203" pitchFamily="34" charset="-34"/>
              </a:rPr>
              <a:t>He listed those who have talents and contact them</a:t>
            </a:r>
            <a:r>
              <a:rPr lang="en-US" altLang="zh-CN" sz="2800" dirty="0">
                <a:solidFill>
                  <a:srgbClr val="002060"/>
                </a:solidFill>
                <a:latin typeface="Leelawadee" panose="020B0502040204020203" pitchFamily="34" charset="-34"/>
                <a:ea typeface="黑体" panose="02010609060101010101" pitchFamily="49" charset="-122"/>
                <a:cs typeface="Leelawadee" panose="020B0502040204020203" pitchFamily="34" charset="-34"/>
              </a:rPr>
              <a:t>. </a:t>
            </a:r>
            <a:endParaRPr lang="zh-CN" altLang="en-US" sz="2800" b="1" i="1" dirty="0">
              <a:solidFill>
                <a:srgbClr val="00B050"/>
              </a:solidFill>
              <a:latin typeface="Candara" panose="020E0502030303020204" pitchFamily="34" charset="0"/>
              <a:ea typeface="黑体" panose="02010609060101010101" pitchFamily="49" charset="-122"/>
              <a:cs typeface="Leelawadee" panose="020B0502040204020203" pitchFamily="34" charset="-34"/>
            </a:endParaRPr>
          </a:p>
        </p:txBody>
      </p:sp>
      <p:sp>
        <p:nvSpPr>
          <p:cNvPr id="8" name="文本框 7"/>
          <p:cNvSpPr txBox="1"/>
          <p:nvPr/>
        </p:nvSpPr>
        <p:spPr>
          <a:xfrm>
            <a:off x="223157" y="1660739"/>
            <a:ext cx="11745686" cy="954107"/>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r>
              <a:rPr lang="zh-CN" altLang="en-US" sz="2800" b="1" dirty="0">
                <a:solidFill>
                  <a:schemeClr val="accent2">
                    <a:lumMod val="50000"/>
                  </a:schemeClr>
                </a:solidFill>
                <a:latin typeface="Leelawadee" panose="020B0502040204020203" pitchFamily="34" charset="-34"/>
                <a:ea typeface="仿宋" panose="02010609060101010101" pitchFamily="49" charset="-122"/>
                <a:cs typeface="Leelawadee" panose="020B0502040204020203" pitchFamily="34" charset="-34"/>
              </a:rPr>
              <a:t>他把班上有才能的同学的名字罗列了出来，一个一个与他们沟通并鼓励他们去参与这个</a:t>
            </a:r>
            <a:r>
              <a:rPr lang="en-US" altLang="zh-CN" sz="2800" b="1" dirty="0">
                <a:solidFill>
                  <a:schemeClr val="accent2">
                    <a:lumMod val="50000"/>
                  </a:schemeClr>
                </a:solidFill>
                <a:latin typeface="Leelawadee" panose="020B0502040204020203" pitchFamily="34" charset="-34"/>
                <a:ea typeface="仿宋" panose="02010609060101010101" pitchFamily="49" charset="-122"/>
                <a:cs typeface="Leelawadee" panose="020B0502040204020203" pitchFamily="34" charset="-34"/>
              </a:rPr>
              <a:t>talent show. </a:t>
            </a:r>
            <a:endParaRPr lang="en-US" altLang="zh-CN" sz="2800" b="1" dirty="0">
              <a:solidFill>
                <a:schemeClr val="accent2">
                  <a:lumMod val="50000"/>
                </a:schemeClr>
              </a:solidFill>
              <a:latin typeface="Leelawadee" panose="020B0502040204020203" pitchFamily="34" charset="-34"/>
              <a:ea typeface="仿宋" panose="02010609060101010101" pitchFamily="49" charset="-122"/>
              <a:cs typeface="Leelawadee" panose="020B0502040204020203" pitchFamily="34" charset="-34"/>
            </a:endParaRPr>
          </a:p>
        </p:txBody>
      </p:sp>
      <p:sp>
        <p:nvSpPr>
          <p:cNvPr id="10" name="文本框 9"/>
          <p:cNvSpPr txBox="1"/>
          <p:nvPr/>
        </p:nvSpPr>
        <p:spPr>
          <a:xfrm>
            <a:off x="256557" y="2585964"/>
            <a:ext cx="11608871" cy="1815882"/>
          </a:xfrm>
          <a:prstGeom prst="rect">
            <a:avLst/>
          </a:prstGeom>
          <a:noFill/>
        </p:spPr>
        <p:txBody>
          <a:bodyPr wrap="square">
            <a:spAutoFit/>
          </a:bodyPr>
          <a:lstStyle/>
          <a:p>
            <a:r>
              <a:rPr lang="en-US" altLang="zh-CN" sz="2800" b="1" dirty="0">
                <a:solidFill>
                  <a:srgbClr val="008000"/>
                </a:solidFill>
                <a:latin typeface="Leelawadee" panose="020B0502040204020203" pitchFamily="34" charset="-34"/>
                <a:ea typeface="仿宋" panose="02010609060101010101" pitchFamily="49" charset="-122"/>
                <a:cs typeface="Leelawadee" panose="020B0502040204020203" pitchFamily="34" charset="-34"/>
              </a:rPr>
              <a:t>[</a:t>
            </a:r>
            <a:r>
              <a:rPr lang="zh-CN" altLang="en-US" sz="2400" b="1" dirty="0">
                <a:solidFill>
                  <a:srgbClr val="008000"/>
                </a:solidFill>
                <a:latin typeface="Leelawadee" panose="020B0502040204020203" pitchFamily="34" charset="-34"/>
                <a:ea typeface="仿宋" panose="02010609060101010101" pitchFamily="49" charset="-122"/>
                <a:cs typeface="Leelawadee" panose="020B0502040204020203" pitchFamily="34" charset="-34"/>
              </a:rPr>
              <a:t>主句</a:t>
            </a:r>
            <a:r>
              <a:rPr lang="en-US" altLang="zh-CN" sz="2400" b="1" dirty="0">
                <a:solidFill>
                  <a:srgbClr val="008000"/>
                </a:solidFill>
                <a:latin typeface="Leelawadee" panose="020B0502040204020203" pitchFamily="34" charset="-34"/>
                <a:ea typeface="仿宋" panose="02010609060101010101" pitchFamily="49" charset="-122"/>
                <a:cs typeface="Leelawadee" panose="020B0502040204020203" pitchFamily="34" charset="-34"/>
              </a:rPr>
              <a:t>+ </a:t>
            </a:r>
            <a:r>
              <a:rPr lang="zh-CN" altLang="en-US" sz="2400" b="1" dirty="0">
                <a:solidFill>
                  <a:srgbClr val="008000"/>
                </a:solidFill>
                <a:latin typeface="Leelawadee" panose="020B0502040204020203" pitchFamily="34" charset="-34"/>
                <a:ea typeface="仿宋" panose="02010609060101010101" pitchFamily="49" charset="-122"/>
                <a:cs typeface="Leelawadee" panose="020B0502040204020203" pitchFamily="34" charset="-34"/>
              </a:rPr>
              <a:t>后缀</a:t>
            </a:r>
            <a:r>
              <a:rPr lang="en-US" altLang="zh-CN" sz="2800" b="1" dirty="0">
                <a:solidFill>
                  <a:srgbClr val="008000"/>
                </a:solidFill>
                <a:latin typeface="Leelawadee" panose="020B0502040204020203" pitchFamily="34" charset="-34"/>
                <a:ea typeface="仿宋" panose="02010609060101010101" pitchFamily="49" charset="-122"/>
                <a:cs typeface="Leelawadee" panose="020B0502040204020203" pitchFamily="34" charset="-34"/>
              </a:rPr>
              <a:t>]  </a:t>
            </a:r>
            <a:endParaRPr lang="en-US" altLang="zh-CN" sz="2800" b="1" dirty="0">
              <a:solidFill>
                <a:srgbClr val="008000"/>
              </a:solidFill>
              <a:latin typeface="Leelawadee" panose="020B0502040204020203" pitchFamily="34" charset="-34"/>
              <a:ea typeface="仿宋" panose="02010609060101010101" pitchFamily="49" charset="-122"/>
              <a:cs typeface="Leelawadee" panose="020B0502040204020203" pitchFamily="34" charset="-34"/>
            </a:endParaRPr>
          </a:p>
          <a:p>
            <a:r>
              <a:rPr lang="en-US" altLang="zh-CN" sz="2800" dirty="0">
                <a:solidFill>
                  <a:schemeClr val="accent3">
                    <a:lumMod val="50000"/>
                  </a:schemeClr>
                </a:solidFill>
                <a:latin typeface="Leelawadee" panose="020B0502040204020203" pitchFamily="34" charset="-34"/>
                <a:ea typeface="仿宋" panose="02010609060101010101" pitchFamily="49" charset="-122"/>
                <a:cs typeface="Leelawadee" panose="020B0502040204020203" pitchFamily="34" charset="-34"/>
              </a:rPr>
              <a:t>He </a:t>
            </a:r>
            <a:r>
              <a:rPr lang="en-US" altLang="zh-CN" sz="2800" b="1" u="sng" dirty="0">
                <a:solidFill>
                  <a:srgbClr val="FF0000"/>
                </a:solidFill>
                <a:latin typeface="Leelawadee" panose="020B0502040204020203" pitchFamily="34" charset="-34"/>
                <a:ea typeface="仿宋" panose="02010609060101010101" pitchFamily="49" charset="-122"/>
                <a:cs typeface="Leelawadee" panose="020B0502040204020203" pitchFamily="34" charset="-34"/>
              </a:rPr>
              <a:t>made a  list of </a:t>
            </a:r>
            <a:r>
              <a:rPr lang="en-US" altLang="zh-CN" sz="2800" dirty="0">
                <a:solidFill>
                  <a:schemeClr val="accent3">
                    <a:lumMod val="50000"/>
                  </a:schemeClr>
                </a:solidFill>
                <a:latin typeface="Leelawadee" panose="020B0502040204020203" pitchFamily="34" charset="-34"/>
                <a:ea typeface="仿宋" panose="02010609060101010101" pitchFamily="49" charset="-122"/>
                <a:cs typeface="Leelawadee" panose="020B0502040204020203" pitchFamily="34" charset="-34"/>
              </a:rPr>
              <a:t>the talented students in the class and </a:t>
            </a:r>
            <a:r>
              <a:rPr lang="en-US" altLang="zh-CN" sz="2800" b="1" u="sng" dirty="0">
                <a:solidFill>
                  <a:srgbClr val="FF0000"/>
                </a:solidFill>
                <a:latin typeface="Leelawadee" panose="020B0502040204020203" pitchFamily="34" charset="-34"/>
                <a:ea typeface="仿宋" panose="02010609060101010101" pitchFamily="49" charset="-122"/>
                <a:cs typeface="Leelawadee" panose="020B0502040204020203" pitchFamily="34" charset="-34"/>
              </a:rPr>
              <a:t>communicated with</a:t>
            </a:r>
            <a:r>
              <a:rPr lang="en-US" altLang="zh-CN" sz="2800" dirty="0">
                <a:solidFill>
                  <a:schemeClr val="accent3">
                    <a:lumMod val="50000"/>
                  </a:schemeClr>
                </a:solidFill>
                <a:latin typeface="Leelawadee" panose="020B0502040204020203" pitchFamily="34" charset="-34"/>
                <a:ea typeface="仿宋" panose="02010609060101010101" pitchFamily="49" charset="-122"/>
                <a:cs typeface="Leelawadee" panose="020B0502040204020203" pitchFamily="34" charset="-34"/>
              </a:rPr>
              <a:t>/</a:t>
            </a:r>
            <a:r>
              <a:rPr lang="en-US" altLang="zh-CN" sz="2800" b="1" u="sng" dirty="0">
                <a:solidFill>
                  <a:srgbClr val="FF0000"/>
                </a:solidFill>
                <a:latin typeface="Leelawadee" panose="020B0502040204020203" pitchFamily="34" charset="-34"/>
                <a:ea typeface="仿宋" panose="02010609060101010101" pitchFamily="49" charset="-122"/>
                <a:cs typeface="Leelawadee" panose="020B0502040204020203" pitchFamily="34" charset="-34"/>
              </a:rPr>
              <a:t>contacted them one by one</a:t>
            </a:r>
            <a:r>
              <a:rPr lang="en-US" altLang="zh-CN" sz="2800" dirty="0">
                <a:solidFill>
                  <a:schemeClr val="accent3">
                    <a:lumMod val="50000"/>
                  </a:schemeClr>
                </a:solidFill>
                <a:latin typeface="Leelawadee" panose="020B0502040204020203" pitchFamily="34" charset="-34"/>
                <a:ea typeface="仿宋" panose="02010609060101010101" pitchFamily="49" charset="-122"/>
                <a:cs typeface="Leelawadee" panose="020B0502040204020203" pitchFamily="34" charset="-34"/>
              </a:rPr>
              <a:t>, </a:t>
            </a:r>
            <a:r>
              <a:rPr lang="en-US" altLang="zh-CN" sz="2800" b="1" i="1" dirty="0">
                <a:solidFill>
                  <a:srgbClr val="0000FF"/>
                </a:solidFill>
                <a:latin typeface="Candara" panose="020E0502030303020204" pitchFamily="34" charset="0"/>
                <a:ea typeface="仿宋" panose="02010609060101010101" pitchFamily="49" charset="-122"/>
                <a:cs typeface="Leelawadee" panose="020B0502040204020203" pitchFamily="34" charset="-34"/>
              </a:rPr>
              <a:t>sincerely</a:t>
            </a:r>
            <a:r>
              <a:rPr lang="en-US" altLang="zh-CN" sz="2800" dirty="0">
                <a:solidFill>
                  <a:schemeClr val="accent3">
                    <a:lumMod val="50000"/>
                  </a:schemeClr>
                </a:solidFill>
                <a:latin typeface="Leelawadee" panose="020B0502040204020203" pitchFamily="34" charset="-34"/>
                <a:ea typeface="仿宋" panose="02010609060101010101" pitchFamily="49" charset="-122"/>
                <a:cs typeface="Leelawadee" panose="020B0502040204020203" pitchFamily="34" charset="-34"/>
              </a:rPr>
              <a:t> </a:t>
            </a:r>
            <a:r>
              <a:rPr lang="en-US" altLang="zh-CN" sz="2800" b="1" i="1" dirty="0">
                <a:solidFill>
                  <a:srgbClr val="0000FF"/>
                </a:solidFill>
                <a:latin typeface="Candara" panose="020E0502030303020204" pitchFamily="34" charset="0"/>
                <a:ea typeface="仿宋" panose="02010609060101010101" pitchFamily="49" charset="-122"/>
                <a:cs typeface="Leelawadee" panose="020B0502040204020203" pitchFamily="34" charset="-34"/>
              </a:rPr>
              <a:t>encouraging them to take part in</a:t>
            </a:r>
            <a:r>
              <a:rPr lang="en-US" altLang="zh-CN" sz="2800" dirty="0">
                <a:solidFill>
                  <a:schemeClr val="accent3">
                    <a:lumMod val="50000"/>
                  </a:schemeClr>
                </a:solidFill>
                <a:latin typeface="Leelawadee" panose="020B0502040204020203" pitchFamily="34" charset="-34"/>
                <a:ea typeface="仿宋" panose="02010609060101010101" pitchFamily="49" charset="-122"/>
                <a:cs typeface="Leelawadee" panose="020B0502040204020203" pitchFamily="34" charset="-34"/>
              </a:rPr>
              <a:t>/</a:t>
            </a:r>
            <a:r>
              <a:rPr lang="en-US" altLang="zh-CN" sz="2800" b="1" i="1" dirty="0">
                <a:solidFill>
                  <a:srgbClr val="0000FF"/>
                </a:solidFill>
                <a:latin typeface="Candara" panose="020E0502030303020204" pitchFamily="34" charset="0"/>
                <a:ea typeface="仿宋" panose="02010609060101010101" pitchFamily="49" charset="-122"/>
                <a:cs typeface="Leelawadee" panose="020B0502040204020203" pitchFamily="34" charset="-34"/>
              </a:rPr>
              <a:t>engage in</a:t>
            </a:r>
            <a:r>
              <a:rPr lang="en-US" altLang="zh-CN" sz="2800" dirty="0">
                <a:solidFill>
                  <a:schemeClr val="accent3">
                    <a:lumMod val="50000"/>
                  </a:schemeClr>
                </a:solidFill>
                <a:latin typeface="Leelawadee" panose="020B0502040204020203" pitchFamily="34" charset="-34"/>
                <a:ea typeface="仿宋" panose="02010609060101010101" pitchFamily="49" charset="-122"/>
                <a:cs typeface="Leelawadee" panose="020B0502040204020203" pitchFamily="34" charset="-34"/>
              </a:rPr>
              <a:t>/</a:t>
            </a:r>
            <a:r>
              <a:rPr lang="en-US" altLang="zh-CN" sz="2800" b="1" i="1" dirty="0">
                <a:solidFill>
                  <a:srgbClr val="0000FF"/>
                </a:solidFill>
                <a:latin typeface="Candara" panose="020E0502030303020204" pitchFamily="34" charset="0"/>
                <a:ea typeface="仿宋" panose="02010609060101010101" pitchFamily="49" charset="-122"/>
                <a:cs typeface="Leelawadee" panose="020B0502040204020203" pitchFamily="34" charset="-34"/>
              </a:rPr>
              <a:t>get involved in </a:t>
            </a:r>
            <a:r>
              <a:rPr lang="en-US" altLang="zh-CN" sz="2800" dirty="0">
                <a:solidFill>
                  <a:schemeClr val="accent3">
                    <a:lumMod val="50000"/>
                  </a:schemeClr>
                </a:solidFill>
                <a:latin typeface="Leelawadee" panose="020B0502040204020203" pitchFamily="34" charset="-34"/>
                <a:ea typeface="仿宋" panose="02010609060101010101" pitchFamily="49" charset="-122"/>
                <a:cs typeface="Leelawadee" panose="020B0502040204020203" pitchFamily="34" charset="-34"/>
              </a:rPr>
              <a:t>the talent show. </a:t>
            </a:r>
            <a:endParaRPr lang="en-US" altLang="zh-CN" sz="2400" dirty="0">
              <a:solidFill>
                <a:schemeClr val="accent3">
                  <a:lumMod val="50000"/>
                </a:schemeClr>
              </a:solidFill>
              <a:latin typeface="Leelawadee" panose="020B0502040204020203" pitchFamily="34" charset="-34"/>
              <a:ea typeface="黑体" panose="02010609060101010101" pitchFamily="49" charset="-122"/>
              <a:cs typeface="Leelawadee" panose="020B0502040204020203" pitchFamily="34" charset="-34"/>
            </a:endParaRPr>
          </a:p>
        </p:txBody>
      </p:sp>
      <p:sp>
        <p:nvSpPr>
          <p:cNvPr id="12" name="文本框 11"/>
          <p:cNvSpPr txBox="1"/>
          <p:nvPr/>
        </p:nvSpPr>
        <p:spPr>
          <a:xfrm>
            <a:off x="256557" y="4589051"/>
            <a:ext cx="11608871" cy="1815882"/>
          </a:xfrm>
          <a:prstGeom prst="rect">
            <a:avLst/>
          </a:prstGeom>
          <a:noFill/>
        </p:spPr>
        <p:txBody>
          <a:bodyPr wrap="square">
            <a:spAutoFit/>
          </a:bodyPr>
          <a:lstStyle/>
          <a:p>
            <a:r>
              <a:rPr lang="en-US" altLang="zh-CN" sz="2800" b="1" dirty="0">
                <a:solidFill>
                  <a:srgbClr val="008000"/>
                </a:solidFill>
                <a:latin typeface="Leelawadee" panose="020B0502040204020203" pitchFamily="34" charset="-34"/>
                <a:ea typeface="仿宋" panose="02010609060101010101" pitchFamily="49" charset="-122"/>
                <a:cs typeface="Leelawadee" panose="020B0502040204020203" pitchFamily="34" charset="-34"/>
              </a:rPr>
              <a:t>[ </a:t>
            </a:r>
            <a:r>
              <a:rPr lang="zh-CN" altLang="en-US" sz="2800" b="1" dirty="0">
                <a:solidFill>
                  <a:srgbClr val="008000"/>
                </a:solidFill>
                <a:latin typeface="Leelawadee" panose="020B0502040204020203" pitchFamily="34" charset="-34"/>
                <a:ea typeface="仿宋" panose="02010609060101010101" pitchFamily="49" charset="-122"/>
                <a:cs typeface="Leelawadee" panose="020B0502040204020203" pitchFamily="34" charset="-34"/>
              </a:rPr>
              <a:t>独立主格</a:t>
            </a:r>
            <a:r>
              <a:rPr lang="en-US" altLang="zh-CN" sz="2800" b="1" dirty="0">
                <a:solidFill>
                  <a:srgbClr val="008000"/>
                </a:solidFill>
                <a:latin typeface="Leelawadee" panose="020B0502040204020203" pitchFamily="34" charset="-34"/>
                <a:ea typeface="仿宋" panose="02010609060101010101" pitchFamily="49" charset="-122"/>
                <a:cs typeface="Leelawadee" panose="020B0502040204020203" pitchFamily="34" charset="-34"/>
              </a:rPr>
              <a:t>+</a:t>
            </a:r>
            <a:r>
              <a:rPr lang="zh-CN" altLang="en-US" sz="2800" b="1" dirty="0">
                <a:solidFill>
                  <a:srgbClr val="008000"/>
                </a:solidFill>
                <a:latin typeface="Leelawadee" panose="020B0502040204020203" pitchFamily="34" charset="-34"/>
                <a:ea typeface="仿宋" panose="02010609060101010101" pitchFamily="49" charset="-122"/>
                <a:cs typeface="Leelawadee" panose="020B0502040204020203" pitchFamily="34" charset="-34"/>
              </a:rPr>
              <a:t>主句</a:t>
            </a:r>
            <a:r>
              <a:rPr lang="en-US" altLang="zh-CN" sz="2800" b="1" dirty="0">
                <a:solidFill>
                  <a:srgbClr val="008000"/>
                </a:solidFill>
                <a:latin typeface="Leelawadee" panose="020B0502040204020203" pitchFamily="34" charset="-34"/>
                <a:ea typeface="仿宋" panose="02010609060101010101" pitchFamily="49" charset="-122"/>
                <a:cs typeface="Leelawadee" panose="020B0502040204020203" pitchFamily="34" charset="-34"/>
              </a:rPr>
              <a:t>+ </a:t>
            </a:r>
            <a:r>
              <a:rPr lang="zh-CN" altLang="en-US" sz="2800" b="1" dirty="0">
                <a:solidFill>
                  <a:srgbClr val="008000"/>
                </a:solidFill>
                <a:latin typeface="Leelawadee" panose="020B0502040204020203" pitchFamily="34" charset="-34"/>
                <a:ea typeface="仿宋" panose="02010609060101010101" pitchFamily="49" charset="-122"/>
                <a:cs typeface="Leelawadee" panose="020B0502040204020203" pitchFamily="34" charset="-34"/>
              </a:rPr>
              <a:t>非谓语动词</a:t>
            </a:r>
            <a:r>
              <a:rPr lang="en-US" altLang="zh-CN" sz="2800" b="1" dirty="0">
                <a:solidFill>
                  <a:srgbClr val="008000"/>
                </a:solidFill>
                <a:latin typeface="Leelawadee" panose="020B0502040204020203" pitchFamily="34" charset="-34"/>
                <a:ea typeface="仿宋" panose="02010609060101010101" pitchFamily="49" charset="-122"/>
                <a:cs typeface="Leelawadee" panose="020B0502040204020203" pitchFamily="34" charset="-34"/>
              </a:rPr>
              <a:t>] </a:t>
            </a:r>
            <a:endParaRPr lang="en-US" altLang="zh-CN" sz="2800" b="1" dirty="0">
              <a:solidFill>
                <a:srgbClr val="008000"/>
              </a:solidFill>
              <a:latin typeface="Leelawadee" panose="020B0502040204020203" pitchFamily="34" charset="-34"/>
              <a:ea typeface="仿宋" panose="02010609060101010101" pitchFamily="49" charset="-122"/>
              <a:cs typeface="Leelawadee" panose="020B0502040204020203" pitchFamily="34" charset="-34"/>
            </a:endParaRPr>
          </a:p>
          <a:p>
            <a:r>
              <a:rPr lang="en-US" altLang="zh-CN" sz="2800" b="1" i="1" dirty="0">
                <a:solidFill>
                  <a:srgbClr val="0000FF"/>
                </a:solidFill>
                <a:latin typeface="Candara" panose="020E0502030303020204" pitchFamily="34" charset="0"/>
                <a:ea typeface="仿宋" panose="02010609060101010101" pitchFamily="49" charset="-122"/>
                <a:cs typeface="Leelawadee" panose="020B0502040204020203" pitchFamily="34" charset="-34"/>
              </a:rPr>
              <a:t>Those familiar names of </a:t>
            </a:r>
            <a:r>
              <a:rPr lang="zh-CN" altLang="zh-CN" sz="2800" b="1" i="1" dirty="0">
                <a:solidFill>
                  <a:srgbClr val="0000FF"/>
                </a:solidFill>
                <a:latin typeface="Candara" panose="020E0502030303020204" pitchFamily="34" charset="0"/>
                <a:ea typeface="仿宋" panose="02010609060101010101" pitchFamily="49" charset="-122"/>
                <a:cs typeface="Leelawadee" panose="020B0502040204020203" pitchFamily="34" charset="-34"/>
              </a:rPr>
              <a:t>talented classmates </a:t>
            </a:r>
            <a:r>
              <a:rPr lang="en-US" altLang="zh-CN" sz="2800" b="1" i="1" u="sng" dirty="0">
                <a:solidFill>
                  <a:srgbClr val="FF0000"/>
                </a:solidFill>
                <a:latin typeface="Candara" panose="020E0502030303020204" pitchFamily="34" charset="0"/>
                <a:ea typeface="仿宋" panose="02010609060101010101" pitchFamily="49" charset="-122"/>
                <a:cs typeface="Leelawadee" panose="020B0502040204020203" pitchFamily="34" charset="-34"/>
              </a:rPr>
              <a:t>emerging /springing up in his mind</a:t>
            </a:r>
            <a:r>
              <a:rPr lang="zh-CN" altLang="zh-CN" sz="2800" dirty="0">
                <a:latin typeface="Leelawadee" panose="020B0502040204020203" pitchFamily="34" charset="-34"/>
                <a:cs typeface="Leelawadee" panose="020B0502040204020203" pitchFamily="34" charset="-34"/>
              </a:rPr>
              <a:t>, </a:t>
            </a:r>
            <a:r>
              <a:rPr lang="en-US" altLang="zh-CN" sz="2800" dirty="0">
                <a:latin typeface="Leelawadee" panose="020B0502040204020203" pitchFamily="34" charset="-34"/>
                <a:cs typeface="Leelawadee" panose="020B0502040204020203" pitchFamily="34" charset="-34"/>
              </a:rPr>
              <a:t>he </a:t>
            </a:r>
            <a:r>
              <a:rPr lang="en-US" altLang="zh-CN" sz="2800" b="1" u="sng" dirty="0">
                <a:solidFill>
                  <a:srgbClr val="FF0000"/>
                </a:solidFill>
                <a:latin typeface="Leelawadee" panose="020B0502040204020203" pitchFamily="34" charset="-34"/>
                <a:cs typeface="Leelawadee" panose="020B0502040204020203" pitchFamily="34" charset="-34"/>
              </a:rPr>
              <a:t>hastened to</a:t>
            </a:r>
            <a:r>
              <a:rPr lang="en-US" altLang="zh-CN" sz="2800" dirty="0">
                <a:latin typeface="Leelawadee" panose="020B0502040204020203" pitchFamily="34" charset="-34"/>
                <a:cs typeface="Leelawadee" panose="020B0502040204020203" pitchFamily="34" charset="-34"/>
              </a:rPr>
              <a:t>/ </a:t>
            </a:r>
            <a:r>
              <a:rPr lang="en-US" altLang="zh-CN" sz="2800" b="1" u="sng" dirty="0">
                <a:solidFill>
                  <a:srgbClr val="FF0000"/>
                </a:solidFill>
                <a:latin typeface="Leelawadee" panose="020B0502040204020203" pitchFamily="34" charset="-34"/>
                <a:cs typeface="Leelawadee" panose="020B0502040204020203" pitchFamily="34" charset="-34"/>
              </a:rPr>
              <a:t>hurried to</a:t>
            </a:r>
            <a:r>
              <a:rPr lang="en-US" altLang="zh-CN" sz="2800" b="1" dirty="0">
                <a:solidFill>
                  <a:srgbClr val="FF0000"/>
                </a:solidFill>
                <a:latin typeface="Leelawadee" panose="020B0502040204020203" pitchFamily="34" charset="-34"/>
                <a:cs typeface="Leelawadee" panose="020B0502040204020203" pitchFamily="34" charset="-34"/>
              </a:rPr>
              <a:t> </a:t>
            </a:r>
            <a:r>
              <a:rPr lang="en-US" altLang="zh-CN" sz="2800" b="1" dirty="0">
                <a:latin typeface="Leelawadee" panose="020B0502040204020203" pitchFamily="34" charset="-34"/>
                <a:cs typeface="Leelawadee" panose="020B0502040204020203" pitchFamily="34" charset="-34"/>
              </a:rPr>
              <a:t>communicate with</a:t>
            </a:r>
            <a:r>
              <a:rPr lang="en-US" altLang="zh-CN" sz="2800" dirty="0">
                <a:latin typeface="Leelawadee" panose="020B0502040204020203" pitchFamily="34" charset="-34"/>
                <a:cs typeface="Leelawadee" panose="020B0502040204020203" pitchFamily="34" charset="-34"/>
              </a:rPr>
              <a:t>/ </a:t>
            </a:r>
            <a:r>
              <a:rPr lang="en-US" altLang="zh-CN" sz="2800" b="1" dirty="0">
                <a:latin typeface="Leelawadee" panose="020B0502040204020203" pitchFamily="34" charset="-34"/>
                <a:cs typeface="Leelawadee" panose="020B0502040204020203" pitchFamily="34" charset="-34"/>
              </a:rPr>
              <a:t>contact them </a:t>
            </a:r>
            <a:r>
              <a:rPr lang="zh-CN" altLang="zh-CN" sz="2800" b="1" u="sng" dirty="0">
                <a:solidFill>
                  <a:srgbClr val="FF0000"/>
                </a:solidFill>
                <a:latin typeface="Leelawadee" panose="020B0502040204020203" pitchFamily="34" charset="-34"/>
                <a:cs typeface="Leelawadee" panose="020B0502040204020203" pitchFamily="34" charset="-34"/>
              </a:rPr>
              <a:t>individually</a:t>
            </a:r>
            <a:r>
              <a:rPr lang="en-US" altLang="zh-CN" sz="2800" dirty="0">
                <a:latin typeface="Leelawadee" panose="020B0502040204020203" pitchFamily="34" charset="-34"/>
                <a:cs typeface="Leelawadee" panose="020B0502040204020203" pitchFamily="34" charset="-34"/>
              </a:rPr>
              <a:t>, </a:t>
            </a:r>
            <a:r>
              <a:rPr lang="zh-CN" altLang="zh-CN" sz="2800" dirty="0">
                <a:latin typeface="Leelawadee" panose="020B0502040204020203" pitchFamily="34" charset="-34"/>
                <a:cs typeface="Leelawadee" panose="020B0502040204020203" pitchFamily="34" charset="-34"/>
              </a:rPr>
              <a:t> </a:t>
            </a:r>
            <a:r>
              <a:rPr lang="en-US" altLang="zh-CN" sz="2800" b="1" i="1" dirty="0">
                <a:solidFill>
                  <a:srgbClr val="0000FF"/>
                </a:solidFill>
                <a:latin typeface="Candara" panose="020E0502030303020204" pitchFamily="34" charset="0"/>
                <a:ea typeface="仿宋" panose="02010609060101010101" pitchFamily="49" charset="-122"/>
                <a:cs typeface="Leelawadee" panose="020B0502040204020203" pitchFamily="34" charset="-34"/>
              </a:rPr>
              <a:t>encouraging</a:t>
            </a:r>
            <a:r>
              <a:rPr lang="en-US" altLang="zh-CN" sz="2800" dirty="0">
                <a:latin typeface="Leelawadee" panose="020B0502040204020203" pitchFamily="34" charset="-34"/>
                <a:cs typeface="Leelawadee" panose="020B0502040204020203" pitchFamily="34" charset="-34"/>
              </a:rPr>
              <a:t>/ </a:t>
            </a:r>
            <a:r>
              <a:rPr lang="en-US" altLang="zh-CN" sz="2800" b="1" i="1" dirty="0">
                <a:solidFill>
                  <a:srgbClr val="0000FF"/>
                </a:solidFill>
                <a:latin typeface="Candara" panose="020E0502030303020204" pitchFamily="34" charset="0"/>
                <a:ea typeface="仿宋" panose="02010609060101010101" pitchFamily="49" charset="-122"/>
                <a:cs typeface="Leelawadee" panose="020B0502040204020203" pitchFamily="34" charset="-34"/>
              </a:rPr>
              <a:t>urging them to </a:t>
            </a:r>
            <a:r>
              <a:rPr lang="zh-CN" altLang="zh-CN" sz="2800" b="1" i="1" dirty="0">
                <a:solidFill>
                  <a:srgbClr val="0000FF"/>
                </a:solidFill>
                <a:latin typeface="Candara" panose="020E0502030303020204" pitchFamily="34" charset="0"/>
                <a:ea typeface="仿宋" panose="02010609060101010101" pitchFamily="49" charset="-122"/>
                <a:cs typeface="Leelawadee" panose="020B0502040204020203" pitchFamily="34" charset="-34"/>
              </a:rPr>
              <a:t>participat</a:t>
            </a:r>
            <a:r>
              <a:rPr lang="en-US" altLang="zh-CN" sz="2800" b="1" i="1" dirty="0">
                <a:solidFill>
                  <a:srgbClr val="0000FF"/>
                </a:solidFill>
                <a:latin typeface="Candara" panose="020E0502030303020204" pitchFamily="34" charset="0"/>
                <a:ea typeface="仿宋" panose="02010609060101010101" pitchFamily="49" charset="-122"/>
                <a:cs typeface="Leelawadee" panose="020B0502040204020203" pitchFamily="34" charset="-34"/>
              </a:rPr>
              <a:t>e</a:t>
            </a:r>
            <a:r>
              <a:rPr lang="zh-CN" altLang="zh-CN" sz="2800" b="1" i="1" dirty="0">
                <a:solidFill>
                  <a:srgbClr val="0000FF"/>
                </a:solidFill>
                <a:latin typeface="Candara" panose="020E0502030303020204" pitchFamily="34" charset="0"/>
                <a:ea typeface="仿宋" panose="02010609060101010101" pitchFamily="49" charset="-122"/>
                <a:cs typeface="Leelawadee" panose="020B0502040204020203" pitchFamily="34" charset="-34"/>
              </a:rPr>
              <a:t> in the talent show</a:t>
            </a:r>
            <a:r>
              <a:rPr lang="zh-CN" altLang="zh-CN" sz="2800" dirty="0">
                <a:latin typeface="Leelawadee" panose="020B0502040204020203" pitchFamily="34" charset="-34"/>
                <a:cs typeface="Leelawadee" panose="020B0502040204020203" pitchFamily="34" charset="-34"/>
              </a:rPr>
              <a:t>.</a:t>
            </a:r>
            <a:endParaRPr lang="zh-CN" altLang="en-US" sz="2800" dirty="0">
              <a:latin typeface="Leelawadee" panose="020B0502040204020203" pitchFamily="34" charset="-34"/>
              <a:cs typeface="Leelawadee" panose="020B0502040204020203" pitchFamily="34" charset="-34"/>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2">
                                            <p:txEl>
                                              <p:pRg st="0" end="0"/>
                                            </p:txEl>
                                          </p:spTgt>
                                        </p:tgtEl>
                                        <p:attrNameLst>
                                          <p:attrName>style.visibility</p:attrName>
                                        </p:attrNameLst>
                                      </p:cBhvr>
                                      <p:to>
                                        <p:strVal val="visible"/>
                                      </p:to>
                                    </p:set>
                                    <p:animEffect transition="in" filter="randombar(horizontal)">
                                      <p:cBhvr>
                                        <p:cTn id="12" dur="500"/>
                                        <p:tgtEl>
                                          <p:spTgt spid="12">
                                            <p:txEl>
                                              <p:pRg st="0" end="0"/>
                                            </p:txEl>
                                          </p:spTgt>
                                        </p:tgtEl>
                                      </p:cBhvr>
                                    </p:animEffect>
                                  </p:childTnLst>
                                </p:cTn>
                              </p:par>
                              <p:par>
                                <p:cTn id="13" presetID="14" presetClass="entr" presetSubtype="10" fill="hold" grpId="0" nodeType="withEffect">
                                  <p:stCondLst>
                                    <p:cond delay="0"/>
                                  </p:stCondLst>
                                  <p:childTnLst>
                                    <p:set>
                                      <p:cBhvr>
                                        <p:cTn id="14" dur="1" fill="hold">
                                          <p:stCondLst>
                                            <p:cond delay="0"/>
                                          </p:stCondLst>
                                        </p:cTn>
                                        <p:tgtEl>
                                          <p:spTgt spid="12">
                                            <p:txEl>
                                              <p:pRg st="1" end="1"/>
                                            </p:txEl>
                                          </p:spTgt>
                                        </p:tgtEl>
                                        <p:attrNameLst>
                                          <p:attrName>style.visibility</p:attrName>
                                        </p:attrNameLst>
                                      </p:cBhvr>
                                      <p:to>
                                        <p:strVal val="visible"/>
                                      </p:to>
                                    </p:set>
                                    <p:animEffect transition="in" filter="randombar(horizontal)">
                                      <p:cBhvr>
                                        <p:cTn id="15" dur="500"/>
                                        <p:tgtEl>
                                          <p:spTgt spid="1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build="allAtOnce"/>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0" y="0"/>
            <a:ext cx="3679212" cy="523220"/>
          </a:xfrm>
          <a:prstGeom prst="rect">
            <a:avLst/>
          </a:prstGeom>
        </p:spPr>
        <p:style>
          <a:lnRef idx="3">
            <a:schemeClr val="lt1"/>
          </a:lnRef>
          <a:fillRef idx="1">
            <a:schemeClr val="accent3"/>
          </a:fillRef>
          <a:effectRef idx="1">
            <a:schemeClr val="accent3"/>
          </a:effectRef>
          <a:fontRef idx="minor">
            <a:schemeClr val="lt1"/>
          </a:fontRef>
        </p:style>
        <p:txBody>
          <a:bodyPr wrap="none" rtlCol="0">
            <a:spAutoFit/>
          </a:bodyPr>
          <a:lstStyle/>
          <a:p>
            <a:r>
              <a:rPr lang="en-US" altLang="zh-CN" sz="2800" b="1" i="1" dirty="0">
                <a:latin typeface="Candara" panose="020E0502030303020204" pitchFamily="34" charset="0"/>
                <a:ea typeface="黑体" panose="02010609060101010101" pitchFamily="49" charset="-122"/>
                <a:cs typeface="Leelawadee" panose="020B0502040204020203" pitchFamily="34" charset="-34"/>
              </a:rPr>
              <a:t>Step 4. Detailed writing</a:t>
            </a:r>
            <a:endParaRPr lang="zh-CN" altLang="en-US" sz="2800" b="1" i="1" dirty="0">
              <a:latin typeface="Candara" panose="020E0502030303020204" pitchFamily="34" charset="0"/>
              <a:ea typeface="黑体" panose="02010609060101010101" pitchFamily="49" charset="-122"/>
              <a:cs typeface="Leelawadee" panose="020B0502040204020203" pitchFamily="34" charset="-34"/>
            </a:endParaRPr>
          </a:p>
        </p:txBody>
      </p:sp>
      <p:sp>
        <p:nvSpPr>
          <p:cNvPr id="5" name="文本框 4"/>
          <p:cNvSpPr txBox="1"/>
          <p:nvPr/>
        </p:nvSpPr>
        <p:spPr>
          <a:xfrm>
            <a:off x="163285" y="657262"/>
            <a:ext cx="11865430" cy="6001643"/>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r>
              <a:rPr lang="en-US" altLang="zh-CN" sz="2400" b="1" i="1" dirty="0">
                <a:solidFill>
                  <a:srgbClr val="C00000"/>
                </a:solidFill>
                <a:latin typeface="Candara" panose="020E0502030303020204" pitchFamily="34" charset="0"/>
              </a:rPr>
              <a:t>Paragraph 1: </a:t>
            </a:r>
            <a:r>
              <a:rPr lang="en-US" altLang="zh-CN" sz="2400" b="1" i="1" dirty="0">
                <a:solidFill>
                  <a:srgbClr val="FF0000"/>
                </a:solidFill>
                <a:latin typeface="Candara" panose="020E0502030303020204" pitchFamily="34" charset="0"/>
              </a:rPr>
              <a:t>With passion, Benjamin began to organize the show. </a:t>
            </a:r>
            <a:endParaRPr lang="en-US" altLang="zh-CN" sz="2400" b="1" dirty="0">
              <a:latin typeface="Candara" panose="020E0502030303020204" pitchFamily="34" charset="0"/>
            </a:endParaRPr>
          </a:p>
          <a:p>
            <a:endParaRPr lang="en-US" altLang="zh-CN" sz="2400" b="1" dirty="0">
              <a:latin typeface="Candara" panose="020E0502030303020204" pitchFamily="34" charset="0"/>
            </a:endParaRPr>
          </a:p>
          <a:p>
            <a:endParaRPr lang="en-US" altLang="zh-CN" sz="2400" b="1" dirty="0">
              <a:latin typeface="Candara" panose="020E0502030303020204" pitchFamily="34" charset="0"/>
            </a:endParaRPr>
          </a:p>
          <a:p>
            <a:endParaRPr lang="en-US" altLang="zh-CN" sz="2400" b="1" dirty="0">
              <a:latin typeface="Candara" panose="020E0502030303020204" pitchFamily="34" charset="0"/>
            </a:endParaRPr>
          </a:p>
          <a:p>
            <a:endParaRPr lang="en-US" altLang="zh-CN" sz="2400" b="1" dirty="0">
              <a:latin typeface="Candara" panose="020E0502030303020204" pitchFamily="34" charset="0"/>
            </a:endParaRPr>
          </a:p>
          <a:p>
            <a:endParaRPr lang="en-US" altLang="zh-CN" sz="2400" b="1" dirty="0">
              <a:latin typeface="Candara" panose="020E0502030303020204" pitchFamily="34" charset="0"/>
            </a:endParaRPr>
          </a:p>
          <a:p>
            <a:endParaRPr lang="en-US" altLang="zh-CN" sz="2400" b="1" dirty="0">
              <a:latin typeface="Candara" panose="020E0502030303020204" pitchFamily="34" charset="0"/>
            </a:endParaRPr>
          </a:p>
          <a:p>
            <a:endParaRPr lang="en-US" altLang="zh-CN" sz="2400" b="1" dirty="0">
              <a:latin typeface="Candara" panose="020E0502030303020204" pitchFamily="34" charset="0"/>
            </a:endParaRPr>
          </a:p>
          <a:p>
            <a:endParaRPr lang="en-US" altLang="zh-CN" sz="2400" b="1" dirty="0">
              <a:latin typeface="Candara" panose="020E0502030303020204" pitchFamily="34" charset="0"/>
            </a:endParaRPr>
          </a:p>
          <a:p>
            <a:endParaRPr lang="en-US" altLang="zh-CN" sz="2400" b="1" dirty="0">
              <a:latin typeface="Candara" panose="020E0502030303020204" pitchFamily="34" charset="0"/>
            </a:endParaRPr>
          </a:p>
          <a:p>
            <a:endParaRPr lang="en-US" altLang="zh-CN" sz="2400" b="1" dirty="0">
              <a:latin typeface="Candara" panose="020E0502030303020204" pitchFamily="34" charset="0"/>
            </a:endParaRPr>
          </a:p>
          <a:p>
            <a:endParaRPr lang="en-US" altLang="zh-CN" sz="2400" b="1" dirty="0">
              <a:latin typeface="Candara" panose="020E0502030303020204" pitchFamily="34" charset="0"/>
            </a:endParaRPr>
          </a:p>
          <a:p>
            <a:endParaRPr lang="en-US" altLang="zh-CN" sz="2400" b="1" dirty="0">
              <a:latin typeface="Candara" panose="020E0502030303020204" pitchFamily="34" charset="0"/>
            </a:endParaRPr>
          </a:p>
          <a:p>
            <a:endParaRPr lang="en-US" altLang="zh-CN" sz="2400" b="1" dirty="0">
              <a:latin typeface="Candara" panose="020E0502030303020204" pitchFamily="34" charset="0"/>
            </a:endParaRPr>
          </a:p>
          <a:p>
            <a:endParaRPr lang="en-US" altLang="zh-CN" sz="2400" b="1" dirty="0">
              <a:latin typeface="Candara" panose="020E0502030303020204" pitchFamily="34" charset="0"/>
            </a:endParaRPr>
          </a:p>
          <a:p>
            <a:endParaRPr lang="zh-CN" altLang="en-US" sz="2400" b="1" dirty="0">
              <a:latin typeface="Candara" panose="020E0502030303020204" pitchFamily="34" charset="0"/>
            </a:endParaRPr>
          </a:p>
        </p:txBody>
      </p:sp>
      <p:sp>
        <p:nvSpPr>
          <p:cNvPr id="2" name="文本框 1"/>
          <p:cNvSpPr txBox="1"/>
          <p:nvPr/>
        </p:nvSpPr>
        <p:spPr>
          <a:xfrm>
            <a:off x="163285" y="1119886"/>
            <a:ext cx="11592537" cy="830997"/>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altLang="zh-CN" sz="2400" b="1" i="1" dirty="0">
                <a:solidFill>
                  <a:schemeClr val="accent6">
                    <a:lumMod val="50000"/>
                  </a:schemeClr>
                </a:solidFill>
                <a:highlight>
                  <a:srgbClr val="CCFFCC"/>
                </a:highlight>
                <a:latin typeface="Candara" panose="020E0502030303020204" pitchFamily="34" charset="0"/>
                <a:ea typeface="黑体" panose="02010609060101010101" pitchFamily="49" charset="-122"/>
                <a:cs typeface="Leelawadee" panose="020B0502040204020203" pitchFamily="34" charset="-34"/>
              </a:rPr>
              <a:t>Scene 2</a:t>
            </a:r>
            <a:r>
              <a:rPr lang="en-US" altLang="zh-CN" sz="2400" b="1" i="1" dirty="0">
                <a:solidFill>
                  <a:schemeClr val="accent6">
                    <a:lumMod val="50000"/>
                  </a:schemeClr>
                </a:solidFill>
                <a:latin typeface="Candara" panose="020E0502030303020204" pitchFamily="34" charset="0"/>
                <a:ea typeface="黑体" panose="02010609060101010101" pitchFamily="49" charset="-122"/>
                <a:cs typeface="Leelawadee" panose="020B0502040204020203" pitchFamily="34" charset="-34"/>
              </a:rPr>
              <a:t> </a:t>
            </a:r>
            <a:r>
              <a:rPr lang="en-US" altLang="zh-CN" sz="2400" b="1" dirty="0">
                <a:solidFill>
                  <a:srgbClr val="0033CC"/>
                </a:solidFill>
                <a:latin typeface="Leelawadee" panose="020B0502040204020203" pitchFamily="34" charset="-34"/>
                <a:ea typeface="仿宋" panose="02010609060101010101" pitchFamily="49" charset="-122"/>
                <a:cs typeface="Leelawadee" panose="020B0502040204020203" pitchFamily="34" charset="-34"/>
              </a:rPr>
              <a:t>[</a:t>
            </a:r>
            <a:r>
              <a:rPr lang="zh-CN" altLang="en-US" sz="2400" b="1" dirty="0">
                <a:solidFill>
                  <a:srgbClr val="0033CC"/>
                </a:solidFill>
                <a:latin typeface="Leelawadee" panose="020B0502040204020203" pitchFamily="34" charset="-34"/>
                <a:ea typeface="仿宋" panose="02010609060101010101" pitchFamily="49" charset="-122"/>
                <a:cs typeface="Leelawadee" panose="020B0502040204020203" pitchFamily="34" charset="-34"/>
              </a:rPr>
              <a:t>过渡</a:t>
            </a:r>
            <a:r>
              <a:rPr lang="en-US" altLang="zh-CN" sz="2400" b="1" dirty="0">
                <a:solidFill>
                  <a:srgbClr val="0033CC"/>
                </a:solidFill>
                <a:latin typeface="Leelawadee" panose="020B0502040204020203" pitchFamily="34" charset="-34"/>
                <a:ea typeface="仿宋" panose="02010609060101010101" pitchFamily="49" charset="-122"/>
                <a:cs typeface="Leelawadee" panose="020B0502040204020203" pitchFamily="34" charset="-34"/>
              </a:rPr>
              <a:t>]</a:t>
            </a:r>
            <a:r>
              <a:rPr lang="en-US" altLang="zh-CN" sz="2400" b="1" dirty="0">
                <a:solidFill>
                  <a:srgbClr val="002060"/>
                </a:solidFill>
                <a:latin typeface="Leelawadee" panose="020B0502040204020203" pitchFamily="34" charset="-34"/>
                <a:ea typeface="黑体" panose="02010609060101010101" pitchFamily="49" charset="-122"/>
                <a:cs typeface="Leelawadee" panose="020B0502040204020203" pitchFamily="34" charset="-34"/>
              </a:rPr>
              <a:t>He shared his plan with them and invited them to join the talent show. </a:t>
            </a:r>
            <a:r>
              <a:rPr lang="en-US" altLang="zh-CN" sz="2400" b="1" i="1" dirty="0">
                <a:solidFill>
                  <a:srgbClr val="00B050"/>
                </a:solidFill>
                <a:latin typeface="Candara" panose="020E0502030303020204" pitchFamily="34" charset="0"/>
                <a:ea typeface="黑体" panose="02010609060101010101" pitchFamily="49" charset="-122"/>
                <a:cs typeface="Leelawadee" panose="020B0502040204020203" pitchFamily="34" charset="-34"/>
              </a:rPr>
              <a:t> </a:t>
            </a:r>
            <a:endParaRPr lang="zh-CN" altLang="en-US" sz="2800" b="1" i="1" dirty="0">
              <a:solidFill>
                <a:srgbClr val="00B050"/>
              </a:solidFill>
              <a:latin typeface="Candara" panose="020E0502030303020204" pitchFamily="34" charset="0"/>
              <a:ea typeface="黑体" panose="02010609060101010101" pitchFamily="49" charset="-122"/>
              <a:cs typeface="Leelawadee" panose="020B0502040204020203" pitchFamily="34" charset="-34"/>
            </a:endParaRPr>
          </a:p>
        </p:txBody>
      </p:sp>
      <p:sp>
        <p:nvSpPr>
          <p:cNvPr id="6" name="文本框 5"/>
          <p:cNvSpPr txBox="1"/>
          <p:nvPr/>
        </p:nvSpPr>
        <p:spPr>
          <a:xfrm>
            <a:off x="163285" y="1804838"/>
            <a:ext cx="11745686" cy="830997"/>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r>
              <a:rPr lang="zh-CN" altLang="en-US" sz="2400" b="1" dirty="0">
                <a:solidFill>
                  <a:schemeClr val="accent2">
                    <a:lumMod val="50000"/>
                  </a:schemeClr>
                </a:solidFill>
                <a:latin typeface="Leelawadee" panose="020B0502040204020203" pitchFamily="34" charset="-34"/>
                <a:ea typeface="仿宋" panose="02010609060101010101" pitchFamily="49" charset="-122"/>
                <a:cs typeface="Leelawadee" panose="020B0502040204020203" pitchFamily="34" charset="-34"/>
              </a:rPr>
              <a:t>为了让同学们都能参与，</a:t>
            </a:r>
            <a:r>
              <a:rPr lang="en-US" altLang="zh-CN" sz="2400" b="1" dirty="0">
                <a:solidFill>
                  <a:schemeClr val="accent2">
                    <a:lumMod val="50000"/>
                  </a:schemeClr>
                </a:solidFill>
                <a:latin typeface="Leelawadee" panose="020B0502040204020203" pitchFamily="34" charset="-34"/>
                <a:ea typeface="仿宋" panose="02010609060101010101" pitchFamily="49" charset="-122"/>
                <a:cs typeface="Leelawadee" panose="020B0502040204020203" pitchFamily="34" charset="-34"/>
              </a:rPr>
              <a:t>Benjamin </a:t>
            </a:r>
            <a:r>
              <a:rPr lang="zh-CN" altLang="en-US" sz="2400" b="1" dirty="0">
                <a:solidFill>
                  <a:schemeClr val="accent2">
                    <a:lumMod val="50000"/>
                  </a:schemeClr>
                </a:solidFill>
                <a:latin typeface="Leelawadee" panose="020B0502040204020203" pitchFamily="34" charset="-34"/>
                <a:ea typeface="仿宋" panose="02010609060101010101" pitchFamily="49" charset="-122"/>
                <a:cs typeface="Leelawadee" panose="020B0502040204020203" pitchFamily="34" charset="-34"/>
              </a:rPr>
              <a:t>把他的方案拿出来与同学们一起商讨，并承诺他会负责帮助将节目排练好并让这些才艺在舞台上完美呈现。 </a:t>
            </a:r>
            <a:endParaRPr lang="en-US" altLang="zh-CN" sz="2400" b="1" dirty="0">
              <a:solidFill>
                <a:schemeClr val="accent2">
                  <a:lumMod val="50000"/>
                </a:schemeClr>
              </a:solidFill>
              <a:latin typeface="Leelawadee" panose="020B0502040204020203" pitchFamily="34" charset="-34"/>
              <a:ea typeface="仿宋" panose="02010609060101010101" pitchFamily="49" charset="-122"/>
              <a:cs typeface="Leelawadee" panose="020B0502040204020203" pitchFamily="34" charset="-34"/>
            </a:endParaRPr>
          </a:p>
        </p:txBody>
      </p:sp>
      <p:sp>
        <p:nvSpPr>
          <p:cNvPr id="7" name="文本框 6"/>
          <p:cNvSpPr txBox="1"/>
          <p:nvPr/>
        </p:nvSpPr>
        <p:spPr>
          <a:xfrm>
            <a:off x="188953" y="2549650"/>
            <a:ext cx="11814093" cy="2000548"/>
          </a:xfrm>
          <a:prstGeom prst="rect">
            <a:avLst/>
          </a:prstGeom>
          <a:noFill/>
        </p:spPr>
        <p:txBody>
          <a:bodyPr wrap="square">
            <a:spAutoFit/>
          </a:bodyPr>
          <a:lstStyle/>
          <a:p>
            <a:r>
              <a:rPr lang="en-US" altLang="zh-CN" sz="2800" b="1" dirty="0">
                <a:solidFill>
                  <a:srgbClr val="008000"/>
                </a:solidFill>
                <a:latin typeface="Leelawadee" panose="020B0502040204020203" pitchFamily="34" charset="-34"/>
                <a:ea typeface="仿宋" panose="02010609060101010101" pitchFamily="49" charset="-122"/>
                <a:cs typeface="Leelawadee" panose="020B0502040204020203" pitchFamily="34" charset="-34"/>
              </a:rPr>
              <a:t>[</a:t>
            </a:r>
            <a:r>
              <a:rPr lang="zh-CN" altLang="en-US" sz="2400" b="1" dirty="0">
                <a:solidFill>
                  <a:srgbClr val="008000"/>
                </a:solidFill>
                <a:latin typeface="Leelawadee" panose="020B0502040204020203" pitchFamily="34" charset="-34"/>
                <a:ea typeface="仿宋" panose="02010609060101010101" pitchFamily="49" charset="-122"/>
                <a:cs typeface="Leelawadee" panose="020B0502040204020203" pitchFamily="34" charset="-34"/>
              </a:rPr>
              <a:t>非谓语动词前缀</a:t>
            </a:r>
            <a:r>
              <a:rPr lang="en-US" altLang="zh-CN" sz="2400" b="1" dirty="0">
                <a:solidFill>
                  <a:srgbClr val="008000"/>
                </a:solidFill>
                <a:latin typeface="Leelawadee" panose="020B0502040204020203" pitchFamily="34" charset="-34"/>
                <a:ea typeface="仿宋" panose="02010609060101010101" pitchFamily="49" charset="-122"/>
                <a:cs typeface="Leelawadee" panose="020B0502040204020203" pitchFamily="34" charset="-34"/>
              </a:rPr>
              <a:t>+</a:t>
            </a:r>
            <a:r>
              <a:rPr lang="zh-CN" altLang="en-US" sz="2400" b="1" dirty="0">
                <a:solidFill>
                  <a:srgbClr val="008000"/>
                </a:solidFill>
                <a:latin typeface="Leelawadee" panose="020B0502040204020203" pitchFamily="34" charset="-34"/>
                <a:ea typeface="仿宋" panose="02010609060101010101" pitchFamily="49" charset="-122"/>
                <a:cs typeface="Leelawadee" panose="020B0502040204020203" pitchFamily="34" charset="-34"/>
              </a:rPr>
              <a:t>主句</a:t>
            </a:r>
            <a:r>
              <a:rPr lang="en-US" altLang="zh-CN" sz="2400" b="1" dirty="0">
                <a:solidFill>
                  <a:srgbClr val="008000"/>
                </a:solidFill>
                <a:latin typeface="Leelawadee" panose="020B0502040204020203" pitchFamily="34" charset="-34"/>
                <a:ea typeface="仿宋" panose="02010609060101010101" pitchFamily="49" charset="-122"/>
                <a:cs typeface="Leelawadee" panose="020B0502040204020203" pitchFamily="34" charset="-34"/>
              </a:rPr>
              <a:t>+ </a:t>
            </a:r>
            <a:r>
              <a:rPr lang="zh-CN" altLang="en-US" sz="2400" b="1" dirty="0">
                <a:solidFill>
                  <a:srgbClr val="008000"/>
                </a:solidFill>
                <a:latin typeface="Leelawadee" panose="020B0502040204020203" pitchFamily="34" charset="-34"/>
                <a:ea typeface="仿宋" panose="02010609060101010101" pitchFamily="49" charset="-122"/>
                <a:cs typeface="Leelawadee" panose="020B0502040204020203" pitchFamily="34" charset="-34"/>
              </a:rPr>
              <a:t>非谓语后缀</a:t>
            </a:r>
            <a:r>
              <a:rPr lang="en-US" altLang="zh-CN" sz="2800" b="1" dirty="0">
                <a:solidFill>
                  <a:srgbClr val="008000"/>
                </a:solidFill>
                <a:latin typeface="Leelawadee" panose="020B0502040204020203" pitchFamily="34" charset="-34"/>
                <a:ea typeface="仿宋" panose="02010609060101010101" pitchFamily="49" charset="-122"/>
                <a:cs typeface="Leelawadee" panose="020B0502040204020203" pitchFamily="34" charset="-34"/>
              </a:rPr>
              <a:t>]  </a:t>
            </a:r>
            <a:endParaRPr lang="en-US" altLang="zh-CN" sz="2800" b="1" dirty="0">
              <a:solidFill>
                <a:srgbClr val="008000"/>
              </a:solidFill>
              <a:latin typeface="Leelawadee" panose="020B0502040204020203" pitchFamily="34" charset="-34"/>
              <a:ea typeface="仿宋" panose="02010609060101010101" pitchFamily="49" charset="-122"/>
              <a:cs typeface="Leelawadee" panose="020B0502040204020203" pitchFamily="34" charset="-34"/>
            </a:endParaRPr>
          </a:p>
          <a:p>
            <a:r>
              <a:rPr lang="en-US" altLang="zh-CN" sz="2400" b="1" i="1" dirty="0">
                <a:solidFill>
                  <a:srgbClr val="0000FF"/>
                </a:solidFill>
                <a:latin typeface="Candara" panose="020E0502030303020204" pitchFamily="34" charset="0"/>
                <a:ea typeface="仿宋" panose="02010609060101010101" pitchFamily="49" charset="-122"/>
                <a:cs typeface="Leelawadee" panose="020B0502040204020203" pitchFamily="34" charset="-34"/>
              </a:rPr>
              <a:t>To get all his talented classmates engaged in the show</a:t>
            </a:r>
            <a:r>
              <a:rPr lang="en-US" altLang="zh-CN" sz="2400" dirty="0">
                <a:solidFill>
                  <a:schemeClr val="accent3">
                    <a:lumMod val="50000"/>
                  </a:schemeClr>
                </a:solidFill>
                <a:latin typeface="Leelawadee" panose="020B0502040204020203" pitchFamily="34" charset="-34"/>
                <a:ea typeface="仿宋" panose="02010609060101010101" pitchFamily="49" charset="-122"/>
                <a:cs typeface="Leelawadee" panose="020B0502040204020203" pitchFamily="34" charset="-34"/>
              </a:rPr>
              <a:t>,  Benjamin also  </a:t>
            </a:r>
            <a:r>
              <a:rPr lang="en-US" altLang="zh-CN" sz="2400" b="1" dirty="0">
                <a:solidFill>
                  <a:srgbClr val="FF0000"/>
                </a:solidFill>
                <a:latin typeface="Leelawadee" panose="020B0502040204020203" pitchFamily="34" charset="-34"/>
                <a:ea typeface="仿宋" panose="02010609060101010101" pitchFamily="49" charset="-122"/>
                <a:cs typeface="Leelawadee" panose="020B0502040204020203" pitchFamily="34" charset="-34"/>
              </a:rPr>
              <a:t>discussed the details/specifics</a:t>
            </a:r>
            <a:r>
              <a:rPr lang="en-US" altLang="zh-CN" sz="2400" dirty="0">
                <a:solidFill>
                  <a:schemeClr val="accent3">
                    <a:lumMod val="50000"/>
                  </a:schemeClr>
                </a:solidFill>
                <a:latin typeface="Leelawadee" panose="020B0502040204020203" pitchFamily="34" charset="-34"/>
                <a:ea typeface="仿宋" panose="02010609060101010101" pitchFamily="49" charset="-122"/>
                <a:cs typeface="Leelawadee" panose="020B0502040204020203" pitchFamily="34" charset="-34"/>
              </a:rPr>
              <a:t> of his plan with them, </a:t>
            </a:r>
            <a:r>
              <a:rPr lang="en-US" altLang="zh-CN" sz="2400" b="1" i="1" dirty="0">
                <a:solidFill>
                  <a:srgbClr val="0000FF"/>
                </a:solidFill>
                <a:latin typeface="Candara" panose="020E0502030303020204" pitchFamily="34" charset="0"/>
                <a:ea typeface="仿宋" panose="02010609060101010101" pitchFamily="49" charset="-122"/>
                <a:cs typeface="Leelawadee" panose="020B0502040204020203" pitchFamily="34" charset="-34"/>
              </a:rPr>
              <a:t>promising that he would </a:t>
            </a:r>
            <a:r>
              <a:rPr lang="en-US" altLang="zh-CN" sz="2400" b="1" i="1" u="sng" dirty="0">
                <a:solidFill>
                  <a:srgbClr val="FF0000"/>
                </a:solidFill>
                <a:latin typeface="Candara" panose="020E0502030303020204" pitchFamily="34" charset="0"/>
                <a:ea typeface="仿宋" panose="02010609060101010101" pitchFamily="49" charset="-122"/>
                <a:cs typeface="Leelawadee" panose="020B0502040204020203" pitchFamily="34" charset="-34"/>
              </a:rPr>
              <a:t>shoulder the responsibility for</a:t>
            </a:r>
            <a:r>
              <a:rPr lang="en-US" altLang="zh-CN" sz="2400" b="1" i="1" dirty="0">
                <a:solidFill>
                  <a:srgbClr val="0000FF"/>
                </a:solidFill>
                <a:latin typeface="Candara" panose="020E0502030303020204" pitchFamily="34" charset="0"/>
                <a:ea typeface="仿宋" panose="02010609060101010101" pitchFamily="49" charset="-122"/>
                <a:cs typeface="Leelawadee" panose="020B0502040204020203" pitchFamily="34" charset="-34"/>
              </a:rPr>
              <a:t> </a:t>
            </a:r>
            <a:r>
              <a:rPr lang="en-US" altLang="zh-CN" sz="2400" b="1" i="1" u="sng" dirty="0">
                <a:solidFill>
                  <a:srgbClr val="FF0000"/>
                </a:solidFill>
                <a:latin typeface="Candara" panose="020E0502030303020204" pitchFamily="34" charset="0"/>
                <a:ea typeface="仿宋" panose="02010609060101010101" pitchFamily="49" charset="-122"/>
                <a:cs typeface="Leelawadee" panose="020B0502040204020203" pitchFamily="34" charset="-34"/>
              </a:rPr>
              <a:t>rehearsing the programs alongside them</a:t>
            </a:r>
            <a:r>
              <a:rPr lang="en-US" altLang="zh-CN" sz="2400" b="1" i="1" dirty="0">
                <a:solidFill>
                  <a:srgbClr val="0000FF"/>
                </a:solidFill>
                <a:latin typeface="Candara" panose="020E0502030303020204" pitchFamily="34" charset="0"/>
                <a:ea typeface="仿宋" panose="02010609060101010101" pitchFamily="49" charset="-122"/>
                <a:cs typeface="Leelawadee" panose="020B0502040204020203" pitchFamily="34" charset="-34"/>
              </a:rPr>
              <a:t> </a:t>
            </a:r>
            <a:r>
              <a:rPr lang="en-US" altLang="zh-CN" sz="2400" dirty="0">
                <a:solidFill>
                  <a:schemeClr val="accent3">
                    <a:lumMod val="50000"/>
                  </a:schemeClr>
                </a:solidFill>
                <a:latin typeface="Leelawadee" panose="020B0502040204020203" pitchFamily="34" charset="-34"/>
                <a:ea typeface="仿宋" panose="02010609060101010101" pitchFamily="49" charset="-122"/>
                <a:cs typeface="Leelawadee" panose="020B0502040204020203" pitchFamily="34" charset="-34"/>
              </a:rPr>
              <a:t>and </a:t>
            </a:r>
            <a:r>
              <a:rPr lang="en-US" altLang="zh-CN" sz="2400" b="1" i="1" dirty="0">
                <a:solidFill>
                  <a:srgbClr val="0000FF"/>
                </a:solidFill>
                <a:latin typeface="Candara" panose="020E0502030303020204" pitchFamily="34" charset="0"/>
                <a:ea typeface="仿宋" panose="02010609060101010101" pitchFamily="49" charset="-122"/>
                <a:cs typeface="Leelawadee" panose="020B0502040204020203" pitchFamily="34" charset="-34"/>
              </a:rPr>
              <a:t>ensure everyone’s talent would </a:t>
            </a:r>
            <a:r>
              <a:rPr lang="en-US" altLang="zh-CN" sz="2400" b="1" i="1" u="sng" dirty="0">
                <a:solidFill>
                  <a:srgbClr val="FF0000"/>
                </a:solidFill>
                <a:latin typeface="Candara" panose="020E0502030303020204" pitchFamily="34" charset="0"/>
                <a:ea typeface="仿宋" panose="02010609060101010101" pitchFamily="49" charset="-122"/>
                <a:cs typeface="Leelawadee" panose="020B0502040204020203" pitchFamily="34" charset="-34"/>
              </a:rPr>
              <a:t>shine brightly</a:t>
            </a:r>
            <a:r>
              <a:rPr lang="en-US" altLang="zh-CN" sz="2400" b="1" i="1" dirty="0">
                <a:solidFill>
                  <a:srgbClr val="0000FF"/>
                </a:solidFill>
                <a:latin typeface="Candara" panose="020E0502030303020204" pitchFamily="34" charset="0"/>
                <a:ea typeface="仿宋" panose="02010609060101010101" pitchFamily="49" charset="-122"/>
                <a:cs typeface="Leelawadee" panose="020B0502040204020203" pitchFamily="34" charset="-34"/>
              </a:rPr>
              <a:t>/</a:t>
            </a:r>
            <a:r>
              <a:rPr lang="en-US" altLang="zh-CN" sz="2400" b="1" i="1" u="sng" dirty="0">
                <a:solidFill>
                  <a:srgbClr val="0000FF"/>
                </a:solidFill>
                <a:latin typeface="Candara" panose="020E0502030303020204" pitchFamily="34" charset="0"/>
                <a:ea typeface="仿宋" panose="02010609060101010101" pitchFamily="49" charset="-122"/>
                <a:cs typeface="Leelawadee" panose="020B0502040204020203" pitchFamily="34" charset="-34"/>
              </a:rPr>
              <a:t>be fully displayed on the stage</a:t>
            </a:r>
            <a:r>
              <a:rPr lang="en-US" altLang="zh-CN" sz="2400" dirty="0">
                <a:solidFill>
                  <a:schemeClr val="accent3">
                    <a:lumMod val="50000"/>
                  </a:schemeClr>
                </a:solidFill>
                <a:latin typeface="Leelawadee" panose="020B0502040204020203" pitchFamily="34" charset="-34"/>
                <a:ea typeface="仿宋" panose="02010609060101010101" pitchFamily="49" charset="-122"/>
                <a:cs typeface="Leelawadee" panose="020B0502040204020203" pitchFamily="34" charset="-34"/>
              </a:rPr>
              <a:t>.  </a:t>
            </a:r>
            <a:endParaRPr lang="en-US" altLang="zh-CN" sz="2400" dirty="0">
              <a:solidFill>
                <a:schemeClr val="accent3">
                  <a:lumMod val="50000"/>
                </a:schemeClr>
              </a:solidFill>
              <a:latin typeface="Leelawadee" panose="020B0502040204020203" pitchFamily="34" charset="-34"/>
              <a:ea typeface="仿宋" panose="02010609060101010101" pitchFamily="49" charset="-122"/>
              <a:cs typeface="Leelawadee" panose="020B0502040204020203" pitchFamily="34" charset="-34"/>
            </a:endParaRPr>
          </a:p>
        </p:txBody>
      </p:sp>
      <p:sp>
        <p:nvSpPr>
          <p:cNvPr id="8" name="文本框 7"/>
          <p:cNvSpPr txBox="1"/>
          <p:nvPr/>
        </p:nvSpPr>
        <p:spPr>
          <a:xfrm>
            <a:off x="188953" y="4550198"/>
            <a:ext cx="11814093" cy="2000548"/>
          </a:xfrm>
          <a:prstGeom prst="rect">
            <a:avLst/>
          </a:prstGeom>
          <a:noFill/>
        </p:spPr>
        <p:txBody>
          <a:bodyPr wrap="square">
            <a:spAutoFit/>
          </a:bodyPr>
          <a:lstStyle/>
          <a:p>
            <a:r>
              <a:rPr lang="en-US" altLang="zh-CN" sz="2800" b="1" dirty="0">
                <a:solidFill>
                  <a:srgbClr val="008000"/>
                </a:solidFill>
                <a:latin typeface="Leelawadee" panose="020B0502040204020203" pitchFamily="34" charset="-34"/>
                <a:ea typeface="仿宋" panose="02010609060101010101" pitchFamily="49" charset="-122"/>
                <a:cs typeface="Leelawadee" panose="020B0502040204020203" pitchFamily="34" charset="-34"/>
              </a:rPr>
              <a:t>[</a:t>
            </a:r>
            <a:r>
              <a:rPr lang="zh-CN" altLang="en-US" sz="2400" b="1" dirty="0">
                <a:solidFill>
                  <a:srgbClr val="008000"/>
                </a:solidFill>
                <a:latin typeface="Leelawadee" panose="020B0502040204020203" pitchFamily="34" charset="-34"/>
                <a:ea typeface="仿宋" panose="02010609060101010101" pitchFamily="49" charset="-122"/>
                <a:cs typeface="Leelawadee" panose="020B0502040204020203" pitchFamily="34" charset="-34"/>
              </a:rPr>
              <a:t>前缀</a:t>
            </a:r>
            <a:r>
              <a:rPr lang="en-US" altLang="zh-CN" sz="2400" b="1" dirty="0">
                <a:solidFill>
                  <a:srgbClr val="008000"/>
                </a:solidFill>
                <a:latin typeface="Leelawadee" panose="020B0502040204020203" pitchFamily="34" charset="-34"/>
                <a:ea typeface="仿宋" panose="02010609060101010101" pitchFamily="49" charset="-122"/>
                <a:cs typeface="Leelawadee" panose="020B0502040204020203" pitchFamily="34" charset="-34"/>
              </a:rPr>
              <a:t>+</a:t>
            </a:r>
            <a:r>
              <a:rPr lang="zh-CN" altLang="en-US" sz="2400" b="1" dirty="0">
                <a:solidFill>
                  <a:srgbClr val="008000"/>
                </a:solidFill>
                <a:latin typeface="Leelawadee" panose="020B0502040204020203" pitchFamily="34" charset="-34"/>
                <a:ea typeface="仿宋" panose="02010609060101010101" pitchFamily="49" charset="-122"/>
                <a:cs typeface="Leelawadee" panose="020B0502040204020203" pitchFamily="34" charset="-34"/>
              </a:rPr>
              <a:t>主句</a:t>
            </a:r>
            <a:r>
              <a:rPr lang="en-US" altLang="zh-CN" sz="2400" b="1" dirty="0">
                <a:solidFill>
                  <a:srgbClr val="008000"/>
                </a:solidFill>
                <a:latin typeface="Leelawadee" panose="020B0502040204020203" pitchFamily="34" charset="-34"/>
                <a:ea typeface="仿宋" panose="02010609060101010101" pitchFamily="49" charset="-122"/>
                <a:cs typeface="Leelawadee" panose="020B0502040204020203" pitchFamily="34" charset="-34"/>
              </a:rPr>
              <a:t>+ </a:t>
            </a:r>
            <a:r>
              <a:rPr lang="zh-CN" altLang="en-US" sz="2400" b="1" dirty="0">
                <a:solidFill>
                  <a:srgbClr val="008000"/>
                </a:solidFill>
                <a:latin typeface="Leelawadee" panose="020B0502040204020203" pitchFamily="34" charset="-34"/>
                <a:ea typeface="仿宋" panose="02010609060101010101" pitchFamily="49" charset="-122"/>
                <a:cs typeface="Leelawadee" panose="020B0502040204020203" pitchFamily="34" charset="-34"/>
              </a:rPr>
              <a:t>后缀</a:t>
            </a:r>
            <a:r>
              <a:rPr lang="en-US" altLang="zh-CN" sz="2800" b="1" dirty="0">
                <a:solidFill>
                  <a:srgbClr val="008000"/>
                </a:solidFill>
                <a:latin typeface="Leelawadee" panose="020B0502040204020203" pitchFamily="34" charset="-34"/>
                <a:ea typeface="仿宋" panose="02010609060101010101" pitchFamily="49" charset="-122"/>
                <a:cs typeface="Leelawadee" panose="020B0502040204020203" pitchFamily="34" charset="-34"/>
              </a:rPr>
              <a:t>]  </a:t>
            </a:r>
            <a:endParaRPr lang="en-US" altLang="zh-CN" sz="2800" b="1" dirty="0">
              <a:solidFill>
                <a:srgbClr val="008000"/>
              </a:solidFill>
              <a:latin typeface="Leelawadee" panose="020B0502040204020203" pitchFamily="34" charset="-34"/>
              <a:ea typeface="仿宋" panose="02010609060101010101" pitchFamily="49" charset="-122"/>
              <a:cs typeface="Leelawadee" panose="020B0502040204020203" pitchFamily="34" charset="-34"/>
            </a:endParaRPr>
          </a:p>
          <a:p>
            <a:r>
              <a:rPr lang="en-US" altLang="zh-CN" sz="2400" b="1" i="1" dirty="0">
                <a:solidFill>
                  <a:srgbClr val="0000FF"/>
                </a:solidFill>
                <a:latin typeface="Candara" panose="020E0502030303020204" pitchFamily="34" charset="0"/>
                <a:ea typeface="仿宋" panose="02010609060101010101" pitchFamily="49" charset="-122"/>
                <a:cs typeface="Leelawadee" panose="020B0502040204020203" pitchFamily="34" charset="-34"/>
              </a:rPr>
              <a:t>Later, </a:t>
            </a:r>
            <a:r>
              <a:rPr lang="en-US" altLang="zh-CN" sz="2400" dirty="0">
                <a:solidFill>
                  <a:schemeClr val="accent4">
                    <a:lumMod val="50000"/>
                  </a:schemeClr>
                </a:solidFill>
                <a:latin typeface="Leelawadee" panose="020B0502040204020203" pitchFamily="34" charset="-34"/>
                <a:ea typeface="仿宋" panose="02010609060101010101" pitchFamily="49" charset="-122"/>
                <a:cs typeface="Leelawadee" panose="020B0502040204020203" pitchFamily="34" charset="-34"/>
              </a:rPr>
              <a:t>Benjamin </a:t>
            </a:r>
            <a:r>
              <a:rPr lang="en-US" altLang="zh-CN" sz="2400" b="1" u="sng" dirty="0">
                <a:solidFill>
                  <a:srgbClr val="FF0000"/>
                </a:solidFill>
                <a:latin typeface="Leelawadee" panose="020B0502040204020203" pitchFamily="34" charset="-34"/>
                <a:ea typeface="仿宋" panose="02010609060101010101" pitchFamily="49" charset="-122"/>
                <a:cs typeface="Leelawadee" panose="020B0502040204020203" pitchFamily="34" charset="-34"/>
              </a:rPr>
              <a:t>shared his overall arrangement</a:t>
            </a:r>
            <a:r>
              <a:rPr lang="en-US" altLang="zh-CN" sz="2400" dirty="0">
                <a:solidFill>
                  <a:schemeClr val="accent4">
                    <a:lumMod val="50000"/>
                  </a:schemeClr>
                </a:solidFill>
                <a:latin typeface="Leelawadee" panose="020B0502040204020203" pitchFamily="34" charset="-34"/>
                <a:ea typeface="仿宋" panose="02010609060101010101" pitchFamily="49" charset="-122"/>
                <a:cs typeface="Leelawadee" panose="020B0502040204020203" pitchFamily="34" charset="-34"/>
              </a:rPr>
              <a:t> with his talented classmates, including Kate’s folding technique, Oliver and his dog’s tricks…</a:t>
            </a:r>
            <a:r>
              <a:rPr lang="en-US" altLang="zh-CN" sz="2400" b="1" i="1" dirty="0">
                <a:solidFill>
                  <a:srgbClr val="0000FF"/>
                </a:solidFill>
                <a:latin typeface="Candara" panose="020E0502030303020204" pitchFamily="34" charset="0"/>
                <a:ea typeface="仿宋" panose="02010609060101010101" pitchFamily="49" charset="-122"/>
                <a:cs typeface="Leelawadee" panose="020B0502040204020203" pitchFamily="34" charset="-34"/>
              </a:rPr>
              <a:t> also including his promise that he would </a:t>
            </a:r>
            <a:r>
              <a:rPr lang="en-US" altLang="zh-CN" sz="2400" b="1" i="1" u="sng" dirty="0">
                <a:solidFill>
                  <a:srgbClr val="FF0000"/>
                </a:solidFill>
                <a:latin typeface="Candara" panose="020E0502030303020204" pitchFamily="34" charset="0"/>
                <a:ea typeface="仿宋" panose="02010609060101010101" pitchFamily="49" charset="-122"/>
                <a:cs typeface="Leelawadee" panose="020B0502040204020203" pitchFamily="34" charset="-34"/>
              </a:rPr>
              <a:t>rehearse the programs alongside them</a:t>
            </a:r>
            <a:r>
              <a:rPr lang="en-US" altLang="zh-CN" sz="2400" b="1" i="1" dirty="0">
                <a:solidFill>
                  <a:srgbClr val="0000FF"/>
                </a:solidFill>
                <a:latin typeface="Candara" panose="020E0502030303020204" pitchFamily="34" charset="0"/>
                <a:ea typeface="仿宋" panose="02010609060101010101" pitchFamily="49" charset="-122"/>
                <a:cs typeface="Leelawadee" panose="020B0502040204020203" pitchFamily="34" charset="-34"/>
              </a:rPr>
              <a:t> </a:t>
            </a:r>
            <a:r>
              <a:rPr lang="en-US" altLang="zh-CN" sz="2400" dirty="0">
                <a:solidFill>
                  <a:schemeClr val="accent3">
                    <a:lumMod val="50000"/>
                  </a:schemeClr>
                </a:solidFill>
                <a:latin typeface="Leelawadee" panose="020B0502040204020203" pitchFamily="34" charset="-34"/>
                <a:ea typeface="仿宋" panose="02010609060101010101" pitchFamily="49" charset="-122"/>
                <a:cs typeface="Leelawadee" panose="020B0502040204020203" pitchFamily="34" charset="-34"/>
              </a:rPr>
              <a:t>and </a:t>
            </a:r>
            <a:r>
              <a:rPr lang="en-US" altLang="zh-CN" sz="2400" b="1" i="1" dirty="0">
                <a:solidFill>
                  <a:srgbClr val="0000FF"/>
                </a:solidFill>
                <a:latin typeface="Candara" panose="020E0502030303020204" pitchFamily="34" charset="0"/>
                <a:ea typeface="仿宋" panose="02010609060101010101" pitchFamily="49" charset="-122"/>
                <a:cs typeface="Leelawadee" panose="020B0502040204020203" pitchFamily="34" charset="-34"/>
              </a:rPr>
              <a:t>ensure everyone’s talent would </a:t>
            </a:r>
            <a:r>
              <a:rPr lang="en-US" altLang="zh-CN" sz="2400" b="1" i="1" u="sng" dirty="0">
                <a:solidFill>
                  <a:srgbClr val="FF0000"/>
                </a:solidFill>
                <a:latin typeface="Candara" panose="020E0502030303020204" pitchFamily="34" charset="0"/>
                <a:ea typeface="仿宋" panose="02010609060101010101" pitchFamily="49" charset="-122"/>
                <a:cs typeface="Leelawadee" panose="020B0502040204020203" pitchFamily="34" charset="-34"/>
              </a:rPr>
              <a:t>shine brightly</a:t>
            </a:r>
            <a:r>
              <a:rPr lang="en-US" altLang="zh-CN" sz="2400" b="1" i="1" dirty="0">
                <a:solidFill>
                  <a:srgbClr val="0000FF"/>
                </a:solidFill>
                <a:latin typeface="Candara" panose="020E0502030303020204" pitchFamily="34" charset="0"/>
                <a:ea typeface="仿宋" panose="02010609060101010101" pitchFamily="49" charset="-122"/>
                <a:cs typeface="Leelawadee" panose="020B0502040204020203" pitchFamily="34" charset="-34"/>
              </a:rPr>
              <a:t>/</a:t>
            </a:r>
            <a:r>
              <a:rPr lang="en-US" altLang="zh-CN" sz="2400" b="1" i="1" u="sng" dirty="0">
                <a:solidFill>
                  <a:srgbClr val="0000FF"/>
                </a:solidFill>
                <a:latin typeface="Candara" panose="020E0502030303020204" pitchFamily="34" charset="0"/>
                <a:ea typeface="仿宋" panose="02010609060101010101" pitchFamily="49" charset="-122"/>
                <a:cs typeface="Leelawadee" panose="020B0502040204020203" pitchFamily="34" charset="-34"/>
              </a:rPr>
              <a:t>be fully displayed on the stage</a:t>
            </a:r>
            <a:r>
              <a:rPr lang="en-US" altLang="zh-CN" sz="2400" dirty="0">
                <a:solidFill>
                  <a:schemeClr val="accent3">
                    <a:lumMod val="50000"/>
                  </a:schemeClr>
                </a:solidFill>
                <a:latin typeface="Leelawadee" panose="020B0502040204020203" pitchFamily="34" charset="-34"/>
                <a:ea typeface="仿宋" panose="02010609060101010101" pitchFamily="49" charset="-122"/>
                <a:cs typeface="Leelawadee" panose="020B0502040204020203" pitchFamily="34" charset="-34"/>
              </a:rPr>
              <a:t>.</a:t>
            </a:r>
            <a:r>
              <a:rPr lang="en-US" altLang="zh-CN" sz="2400" b="1" i="1" dirty="0">
                <a:solidFill>
                  <a:srgbClr val="0000FF"/>
                </a:solidFill>
                <a:latin typeface="Candara" panose="020E0502030303020204" pitchFamily="34" charset="0"/>
                <a:ea typeface="仿宋" panose="02010609060101010101" pitchFamily="49" charset="-122"/>
                <a:cs typeface="Leelawadee" panose="020B0502040204020203" pitchFamily="34" charset="-34"/>
              </a:rPr>
              <a:t>  </a:t>
            </a:r>
            <a:r>
              <a:rPr lang="en-US" altLang="zh-CN" sz="2400" dirty="0">
                <a:solidFill>
                  <a:schemeClr val="accent3">
                    <a:lumMod val="50000"/>
                  </a:schemeClr>
                </a:solidFill>
                <a:latin typeface="Leelawadee" panose="020B0502040204020203" pitchFamily="34" charset="-34"/>
                <a:ea typeface="仿宋" panose="02010609060101010101" pitchFamily="49" charset="-122"/>
                <a:cs typeface="Leelawadee" panose="020B0502040204020203" pitchFamily="34" charset="-34"/>
              </a:rPr>
              <a:t>  </a:t>
            </a:r>
            <a:endParaRPr lang="en-US" altLang="zh-CN" sz="2400" dirty="0">
              <a:solidFill>
                <a:schemeClr val="accent3">
                  <a:lumMod val="50000"/>
                </a:schemeClr>
              </a:solidFill>
              <a:latin typeface="Leelawadee" panose="020B0502040204020203" pitchFamily="34" charset="-34"/>
              <a:ea typeface="仿宋" panose="02010609060101010101" pitchFamily="49" charset="-122"/>
              <a:cs typeface="Leelawadee" panose="020B0502040204020203" pitchFamily="34" charset="-34"/>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0" y="0"/>
            <a:ext cx="3679212" cy="523220"/>
          </a:xfrm>
          <a:prstGeom prst="rect">
            <a:avLst/>
          </a:prstGeom>
        </p:spPr>
        <p:style>
          <a:lnRef idx="3">
            <a:schemeClr val="lt1"/>
          </a:lnRef>
          <a:fillRef idx="1">
            <a:schemeClr val="accent3"/>
          </a:fillRef>
          <a:effectRef idx="1">
            <a:schemeClr val="accent3"/>
          </a:effectRef>
          <a:fontRef idx="minor">
            <a:schemeClr val="lt1"/>
          </a:fontRef>
        </p:style>
        <p:txBody>
          <a:bodyPr wrap="none" rtlCol="0">
            <a:spAutoFit/>
          </a:bodyPr>
          <a:lstStyle/>
          <a:p>
            <a:r>
              <a:rPr lang="en-US" altLang="zh-CN" sz="2800" b="1" i="1" dirty="0">
                <a:latin typeface="Candara" panose="020E0502030303020204" pitchFamily="34" charset="0"/>
                <a:ea typeface="黑体" panose="02010609060101010101" pitchFamily="49" charset="-122"/>
                <a:cs typeface="Leelawadee" panose="020B0502040204020203" pitchFamily="34" charset="-34"/>
              </a:rPr>
              <a:t>Step 4. Detailed writing</a:t>
            </a:r>
            <a:endParaRPr lang="zh-CN" altLang="en-US" sz="2800" b="1" i="1" dirty="0">
              <a:latin typeface="Candara" panose="020E0502030303020204" pitchFamily="34" charset="0"/>
              <a:ea typeface="黑体" panose="02010609060101010101" pitchFamily="49" charset="-122"/>
              <a:cs typeface="Leelawadee" panose="020B0502040204020203" pitchFamily="34" charset="-34"/>
            </a:endParaRPr>
          </a:p>
        </p:txBody>
      </p:sp>
      <p:sp>
        <p:nvSpPr>
          <p:cNvPr id="5" name="文本框 4"/>
          <p:cNvSpPr txBox="1"/>
          <p:nvPr/>
        </p:nvSpPr>
        <p:spPr>
          <a:xfrm>
            <a:off x="163285" y="710425"/>
            <a:ext cx="11865430" cy="6001643"/>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r>
              <a:rPr lang="en-US" altLang="zh-CN" sz="2400" b="1" i="1" dirty="0">
                <a:solidFill>
                  <a:srgbClr val="C00000"/>
                </a:solidFill>
                <a:latin typeface="Candara" panose="020E0502030303020204" pitchFamily="34" charset="0"/>
              </a:rPr>
              <a:t>Paragraph 1: </a:t>
            </a:r>
            <a:r>
              <a:rPr lang="en-US" altLang="zh-CN" sz="2400" b="1" i="1" dirty="0">
                <a:solidFill>
                  <a:srgbClr val="FF0000"/>
                </a:solidFill>
                <a:latin typeface="Candara" panose="020E0502030303020204" pitchFamily="34" charset="0"/>
              </a:rPr>
              <a:t>With passion, Benjamin began to organize the show. </a:t>
            </a:r>
            <a:endParaRPr lang="en-US" altLang="zh-CN" sz="2400" b="1" dirty="0">
              <a:latin typeface="Candara" panose="020E0502030303020204" pitchFamily="34" charset="0"/>
            </a:endParaRPr>
          </a:p>
          <a:p>
            <a:endParaRPr lang="en-US" altLang="zh-CN" sz="2400" b="1" dirty="0">
              <a:latin typeface="Candara" panose="020E0502030303020204" pitchFamily="34" charset="0"/>
            </a:endParaRPr>
          </a:p>
          <a:p>
            <a:endParaRPr lang="en-US" altLang="zh-CN" sz="2400" b="1" dirty="0">
              <a:latin typeface="Candara" panose="020E0502030303020204" pitchFamily="34" charset="0"/>
            </a:endParaRPr>
          </a:p>
          <a:p>
            <a:endParaRPr lang="en-US" altLang="zh-CN" sz="2400" b="1" dirty="0">
              <a:latin typeface="Candara" panose="020E0502030303020204" pitchFamily="34" charset="0"/>
            </a:endParaRPr>
          </a:p>
          <a:p>
            <a:endParaRPr lang="en-US" altLang="zh-CN" sz="2400" b="1" dirty="0">
              <a:latin typeface="Candara" panose="020E0502030303020204" pitchFamily="34" charset="0"/>
            </a:endParaRPr>
          </a:p>
          <a:p>
            <a:endParaRPr lang="en-US" altLang="zh-CN" sz="2400" b="1" dirty="0">
              <a:latin typeface="Candara" panose="020E0502030303020204" pitchFamily="34" charset="0"/>
            </a:endParaRPr>
          </a:p>
          <a:p>
            <a:endParaRPr lang="en-US" altLang="zh-CN" sz="2400" b="1" dirty="0">
              <a:latin typeface="Candara" panose="020E0502030303020204" pitchFamily="34" charset="0"/>
            </a:endParaRPr>
          </a:p>
          <a:p>
            <a:endParaRPr lang="en-US" altLang="zh-CN" sz="2400" b="1" dirty="0">
              <a:latin typeface="Candara" panose="020E0502030303020204" pitchFamily="34" charset="0"/>
            </a:endParaRPr>
          </a:p>
          <a:p>
            <a:endParaRPr lang="en-US" altLang="zh-CN" sz="2400" b="1" dirty="0">
              <a:latin typeface="Candara" panose="020E0502030303020204" pitchFamily="34" charset="0"/>
            </a:endParaRPr>
          </a:p>
          <a:p>
            <a:endParaRPr lang="en-US" altLang="zh-CN" sz="2400" b="1" dirty="0">
              <a:latin typeface="Candara" panose="020E0502030303020204" pitchFamily="34" charset="0"/>
            </a:endParaRPr>
          </a:p>
          <a:p>
            <a:endParaRPr lang="en-US" altLang="zh-CN" sz="2400" b="1" dirty="0">
              <a:latin typeface="Candara" panose="020E0502030303020204" pitchFamily="34" charset="0"/>
            </a:endParaRPr>
          </a:p>
          <a:p>
            <a:endParaRPr lang="en-US" altLang="zh-CN" sz="2400" b="1" dirty="0">
              <a:latin typeface="Candara" panose="020E0502030303020204" pitchFamily="34" charset="0"/>
            </a:endParaRPr>
          </a:p>
          <a:p>
            <a:endParaRPr lang="en-US" altLang="zh-CN" sz="2400" b="1" dirty="0">
              <a:latin typeface="Candara" panose="020E0502030303020204" pitchFamily="34" charset="0"/>
            </a:endParaRPr>
          </a:p>
          <a:p>
            <a:endParaRPr lang="en-US" altLang="zh-CN" sz="2400" b="1" dirty="0">
              <a:latin typeface="Candara" panose="020E0502030303020204" pitchFamily="34" charset="0"/>
            </a:endParaRPr>
          </a:p>
          <a:p>
            <a:endParaRPr lang="en-US" altLang="zh-CN" sz="2400" b="1" dirty="0">
              <a:latin typeface="Candara" panose="020E0502030303020204" pitchFamily="34" charset="0"/>
            </a:endParaRPr>
          </a:p>
          <a:p>
            <a:endParaRPr lang="zh-CN" altLang="en-US" sz="2400" b="1" dirty="0">
              <a:latin typeface="Candara" panose="020E0502030303020204" pitchFamily="34" charset="0"/>
            </a:endParaRPr>
          </a:p>
        </p:txBody>
      </p:sp>
      <p:sp>
        <p:nvSpPr>
          <p:cNvPr id="2" name="文本框 1"/>
          <p:cNvSpPr txBox="1"/>
          <p:nvPr/>
        </p:nvSpPr>
        <p:spPr>
          <a:xfrm>
            <a:off x="163282" y="1106048"/>
            <a:ext cx="11570021" cy="830997"/>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altLang="zh-CN" sz="2400" b="1" i="1" dirty="0">
                <a:solidFill>
                  <a:schemeClr val="accent6">
                    <a:lumMod val="50000"/>
                  </a:schemeClr>
                </a:solidFill>
                <a:highlight>
                  <a:srgbClr val="CCFFCC"/>
                </a:highlight>
                <a:latin typeface="Candara" panose="020E0502030303020204" pitchFamily="34" charset="0"/>
                <a:ea typeface="黑体" panose="02010609060101010101" pitchFamily="49" charset="-122"/>
                <a:cs typeface="Leelawadee" panose="020B0502040204020203" pitchFamily="34" charset="-34"/>
              </a:rPr>
              <a:t>Scene 3</a:t>
            </a:r>
            <a:r>
              <a:rPr lang="en-US" altLang="zh-CN" sz="2400" b="1" i="1" dirty="0">
                <a:solidFill>
                  <a:schemeClr val="accent6">
                    <a:lumMod val="50000"/>
                  </a:schemeClr>
                </a:solidFill>
                <a:latin typeface="Candara" panose="020E0502030303020204" pitchFamily="34" charset="0"/>
                <a:ea typeface="黑体" panose="02010609060101010101" pitchFamily="49" charset="-122"/>
                <a:cs typeface="Leelawadee" panose="020B0502040204020203" pitchFamily="34" charset="-34"/>
              </a:rPr>
              <a:t> </a:t>
            </a:r>
            <a:r>
              <a:rPr lang="en-US" altLang="zh-CN" sz="2400" b="1" dirty="0">
                <a:solidFill>
                  <a:srgbClr val="0033CC"/>
                </a:solidFill>
                <a:latin typeface="Leelawadee" panose="020B0502040204020203" pitchFamily="34" charset="-34"/>
                <a:ea typeface="仿宋" panose="02010609060101010101" pitchFamily="49" charset="-122"/>
                <a:cs typeface="Leelawadee" panose="020B0502040204020203" pitchFamily="34" charset="-34"/>
              </a:rPr>
              <a:t>[</a:t>
            </a:r>
            <a:r>
              <a:rPr lang="zh-CN" altLang="en-US" sz="2400" b="1" dirty="0">
                <a:solidFill>
                  <a:srgbClr val="0033CC"/>
                </a:solidFill>
                <a:latin typeface="Leelawadee" panose="020B0502040204020203" pitchFamily="34" charset="-34"/>
                <a:ea typeface="仿宋" panose="02010609060101010101" pitchFamily="49" charset="-122"/>
                <a:cs typeface="Leelawadee" panose="020B0502040204020203" pitchFamily="34" charset="-34"/>
              </a:rPr>
              <a:t>承上启下</a:t>
            </a:r>
            <a:r>
              <a:rPr lang="en-US" altLang="zh-CN" sz="2400" b="1" dirty="0">
                <a:solidFill>
                  <a:srgbClr val="0033CC"/>
                </a:solidFill>
                <a:latin typeface="Leelawadee" panose="020B0502040204020203" pitchFamily="34" charset="-34"/>
                <a:ea typeface="仿宋" panose="02010609060101010101" pitchFamily="49" charset="-122"/>
                <a:cs typeface="Leelawadee" panose="020B0502040204020203" pitchFamily="34" charset="-34"/>
              </a:rPr>
              <a:t>]</a:t>
            </a:r>
            <a:r>
              <a:rPr lang="en-US" altLang="zh-CN" sz="2400" b="1" dirty="0">
                <a:solidFill>
                  <a:srgbClr val="002060"/>
                </a:solidFill>
                <a:latin typeface="Leelawadee" panose="020B0502040204020203" pitchFamily="34" charset="-34"/>
                <a:ea typeface="黑体" panose="02010609060101010101" pitchFamily="49" charset="-122"/>
                <a:cs typeface="Leelawadee" panose="020B0502040204020203" pitchFamily="34" charset="-34"/>
              </a:rPr>
              <a:t>He made a detailed plan with them and had them rehearsed on a regular basis. </a:t>
            </a:r>
            <a:r>
              <a:rPr lang="en-US" altLang="zh-CN" sz="2400" b="1" i="1" dirty="0">
                <a:solidFill>
                  <a:srgbClr val="00B050"/>
                </a:solidFill>
                <a:latin typeface="Candara" panose="020E0502030303020204" pitchFamily="34" charset="0"/>
                <a:ea typeface="黑体" panose="02010609060101010101" pitchFamily="49" charset="-122"/>
                <a:cs typeface="Leelawadee" panose="020B0502040204020203" pitchFamily="34" charset="-34"/>
              </a:rPr>
              <a:t> </a:t>
            </a:r>
            <a:endParaRPr lang="zh-CN" altLang="en-US" sz="2800" b="1" i="1" dirty="0">
              <a:solidFill>
                <a:srgbClr val="00B050"/>
              </a:solidFill>
              <a:latin typeface="Candara" panose="020E0502030303020204" pitchFamily="34" charset="0"/>
              <a:ea typeface="黑体" panose="02010609060101010101" pitchFamily="49" charset="-122"/>
              <a:cs typeface="Leelawadee" panose="020B0502040204020203" pitchFamily="34" charset="-34"/>
            </a:endParaRPr>
          </a:p>
        </p:txBody>
      </p:sp>
      <p:sp>
        <p:nvSpPr>
          <p:cNvPr id="6" name="文本框 5"/>
          <p:cNvSpPr txBox="1"/>
          <p:nvPr/>
        </p:nvSpPr>
        <p:spPr>
          <a:xfrm>
            <a:off x="163286" y="1864262"/>
            <a:ext cx="11865429" cy="1938992"/>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r>
              <a:rPr lang="zh-CN" altLang="en-US" sz="2400" b="1" dirty="0">
                <a:solidFill>
                  <a:schemeClr val="accent2">
                    <a:lumMod val="50000"/>
                  </a:schemeClr>
                </a:solidFill>
                <a:latin typeface="Leelawadee" panose="020B0502040204020203" pitchFamily="34" charset="-34"/>
                <a:ea typeface="仿宋" panose="02010609060101010101" pitchFamily="49" charset="-122"/>
                <a:cs typeface="Leelawadee" panose="020B0502040204020203" pitchFamily="34" charset="-34"/>
              </a:rPr>
              <a:t>接下来的日子见证了</a:t>
            </a:r>
            <a:r>
              <a:rPr lang="en-US" altLang="zh-CN" sz="2400" b="1" dirty="0">
                <a:solidFill>
                  <a:schemeClr val="accent2">
                    <a:lumMod val="50000"/>
                  </a:schemeClr>
                </a:solidFill>
                <a:latin typeface="Leelawadee" panose="020B0502040204020203" pitchFamily="34" charset="-34"/>
                <a:ea typeface="仿宋" panose="02010609060101010101" pitchFamily="49" charset="-122"/>
                <a:cs typeface="Leelawadee" panose="020B0502040204020203" pitchFamily="34" charset="-34"/>
              </a:rPr>
              <a:t>Benjamin</a:t>
            </a:r>
            <a:r>
              <a:rPr lang="zh-CN" altLang="en-US" sz="2400" b="1" dirty="0">
                <a:solidFill>
                  <a:schemeClr val="accent2">
                    <a:lumMod val="50000"/>
                  </a:schemeClr>
                </a:solidFill>
                <a:latin typeface="Leelawadee" panose="020B0502040204020203" pitchFamily="34" charset="-34"/>
                <a:ea typeface="仿宋" panose="02010609060101010101" pitchFamily="49" charset="-122"/>
                <a:cs typeface="Leelawadee" panose="020B0502040204020203" pitchFamily="34" charset="-34"/>
              </a:rPr>
              <a:t>和他同学的努力。 在</a:t>
            </a:r>
            <a:r>
              <a:rPr lang="en-US" altLang="zh-CN" sz="2400" b="1" dirty="0">
                <a:solidFill>
                  <a:schemeClr val="accent2">
                    <a:lumMod val="50000"/>
                  </a:schemeClr>
                </a:solidFill>
                <a:latin typeface="Leelawadee" panose="020B0502040204020203" pitchFamily="34" charset="-34"/>
                <a:ea typeface="仿宋" panose="02010609060101010101" pitchFamily="49" charset="-122"/>
                <a:cs typeface="Leelawadee" panose="020B0502040204020203" pitchFamily="34" charset="-34"/>
              </a:rPr>
              <a:t>Benjamin </a:t>
            </a:r>
            <a:r>
              <a:rPr lang="zh-CN" altLang="en-US" sz="2400" b="1" dirty="0">
                <a:solidFill>
                  <a:schemeClr val="accent2">
                    <a:lumMod val="50000"/>
                  </a:schemeClr>
                </a:solidFill>
                <a:latin typeface="Leelawadee" panose="020B0502040204020203" pitchFamily="34" charset="-34"/>
                <a:ea typeface="仿宋" panose="02010609060101010101" pitchFamily="49" charset="-122"/>
                <a:cs typeface="Leelawadee" panose="020B0502040204020203" pitchFamily="34" charset="-34"/>
              </a:rPr>
              <a:t>的组织和调度下，大家有条不紊地一遍遍</a:t>
            </a:r>
            <a:r>
              <a:rPr lang="en-US" altLang="zh-CN" sz="2400" b="1" dirty="0">
                <a:solidFill>
                  <a:schemeClr val="accent2">
                    <a:lumMod val="50000"/>
                  </a:schemeClr>
                </a:solidFill>
                <a:latin typeface="Leelawadee" panose="020B0502040204020203" pitchFamily="34" charset="-34"/>
                <a:ea typeface="仿宋" panose="02010609060101010101" pitchFamily="49" charset="-122"/>
                <a:cs typeface="Leelawadee" panose="020B0502040204020203" pitchFamily="34" charset="-34"/>
              </a:rPr>
              <a:t>(repeatedly)</a:t>
            </a:r>
            <a:r>
              <a:rPr lang="zh-CN" altLang="en-US" sz="2400" b="1" dirty="0">
                <a:solidFill>
                  <a:schemeClr val="accent2">
                    <a:lumMod val="50000"/>
                  </a:schemeClr>
                </a:solidFill>
                <a:latin typeface="Leelawadee" panose="020B0502040204020203" pitchFamily="34" charset="-34"/>
                <a:ea typeface="仿宋" panose="02010609060101010101" pitchFamily="49" charset="-122"/>
                <a:cs typeface="Leelawadee" panose="020B0502040204020203" pitchFamily="34" charset="-34"/>
              </a:rPr>
              <a:t>在舞台上试演他们的节目。虽然很辛苦，但是大家似乎就真的被</a:t>
            </a:r>
            <a:r>
              <a:rPr lang="en-US" altLang="zh-CN" sz="2400" b="1" dirty="0">
                <a:solidFill>
                  <a:schemeClr val="accent2">
                    <a:lumMod val="50000"/>
                  </a:schemeClr>
                </a:solidFill>
                <a:latin typeface="Leelawadee" panose="020B0502040204020203" pitchFamily="34" charset="-34"/>
                <a:ea typeface="仿宋" panose="02010609060101010101" pitchFamily="49" charset="-122"/>
                <a:cs typeface="Leelawadee" panose="020B0502040204020203" pitchFamily="34" charset="-34"/>
              </a:rPr>
              <a:t>Benjamin </a:t>
            </a:r>
            <a:r>
              <a:rPr lang="zh-CN" altLang="en-US" sz="2400" b="1" dirty="0">
                <a:solidFill>
                  <a:schemeClr val="accent2">
                    <a:lumMod val="50000"/>
                  </a:schemeClr>
                </a:solidFill>
                <a:latin typeface="Leelawadee" panose="020B0502040204020203" pitchFamily="34" charset="-34"/>
                <a:ea typeface="仿宋" panose="02010609060101010101" pitchFamily="49" charset="-122"/>
                <a:cs typeface="Leelawadee" panose="020B0502040204020203" pitchFamily="34" charset="-34"/>
              </a:rPr>
              <a:t>黏在一起了，没有什么困难能将他们打败。 </a:t>
            </a:r>
            <a:endParaRPr lang="en-US" altLang="zh-CN" sz="2400" b="1" dirty="0">
              <a:solidFill>
                <a:schemeClr val="accent2">
                  <a:lumMod val="50000"/>
                </a:schemeClr>
              </a:solidFill>
              <a:latin typeface="Leelawadee" panose="020B0502040204020203" pitchFamily="34" charset="-34"/>
              <a:ea typeface="仿宋" panose="02010609060101010101" pitchFamily="49" charset="-122"/>
              <a:cs typeface="Leelawadee" panose="020B0502040204020203" pitchFamily="34" charset="-34"/>
            </a:endParaRPr>
          </a:p>
          <a:p>
            <a:r>
              <a:rPr lang="en-US" altLang="zh-CN" sz="2400" b="1" dirty="0">
                <a:solidFill>
                  <a:srgbClr val="008000"/>
                </a:solidFill>
                <a:latin typeface="Leelawadee" panose="020B0502040204020203" pitchFamily="34" charset="-34"/>
                <a:ea typeface="仿宋" panose="02010609060101010101" pitchFamily="49" charset="-122"/>
                <a:cs typeface="Leelawadee" panose="020B0502040204020203" pitchFamily="34" charset="-34"/>
              </a:rPr>
              <a:t>[</a:t>
            </a:r>
            <a:r>
              <a:rPr lang="zh-CN" altLang="en-US" sz="2400" b="1" dirty="0">
                <a:solidFill>
                  <a:srgbClr val="008000"/>
                </a:solidFill>
                <a:latin typeface="Leelawadee" panose="020B0502040204020203" pitchFamily="34" charset="-34"/>
                <a:ea typeface="仿宋" panose="02010609060101010101" pitchFamily="49" charset="-122"/>
                <a:cs typeface="Leelawadee" panose="020B0502040204020203" pitchFamily="34" charset="-34"/>
              </a:rPr>
              <a:t>储备词汇</a:t>
            </a:r>
            <a:r>
              <a:rPr lang="en-US" altLang="zh-CN" sz="2400" b="1" dirty="0">
                <a:solidFill>
                  <a:srgbClr val="008000"/>
                </a:solidFill>
                <a:latin typeface="Leelawadee" panose="020B0502040204020203" pitchFamily="34" charset="-34"/>
                <a:ea typeface="仿宋" panose="02010609060101010101" pitchFamily="49" charset="-122"/>
                <a:cs typeface="Leelawadee" panose="020B0502040204020203" pitchFamily="34" charset="-34"/>
              </a:rPr>
              <a:t>]</a:t>
            </a:r>
            <a:r>
              <a:rPr lang="zh-CN" altLang="en-US" sz="2400" b="1" dirty="0">
                <a:solidFill>
                  <a:srgbClr val="008000"/>
                </a:solidFill>
                <a:latin typeface="Leelawadee" panose="020B0502040204020203" pitchFamily="34" charset="-34"/>
                <a:ea typeface="仿宋" panose="02010609060101010101" pitchFamily="49" charset="-122"/>
                <a:cs typeface="Leelawadee" panose="020B0502040204020203" pitchFamily="34" charset="-34"/>
              </a:rPr>
              <a:t> </a:t>
            </a:r>
            <a:r>
              <a:rPr lang="en-US" altLang="zh-CN" sz="2400" b="1" dirty="0">
                <a:solidFill>
                  <a:srgbClr val="002060"/>
                </a:solidFill>
                <a:latin typeface="Leelawadee" panose="020B0502040204020203" pitchFamily="34" charset="-34"/>
                <a:ea typeface="仿宋" panose="02010609060101010101" pitchFamily="49" charset="-122"/>
                <a:cs typeface="Leelawadee" panose="020B0502040204020203" pitchFamily="34" charset="-34"/>
              </a:rPr>
              <a:t>rehearse /run through</a:t>
            </a:r>
            <a:r>
              <a:rPr lang="zh-CN" altLang="en-US" sz="2400" b="1" dirty="0">
                <a:solidFill>
                  <a:schemeClr val="accent2">
                    <a:lumMod val="50000"/>
                  </a:schemeClr>
                </a:solidFill>
                <a:latin typeface="Leelawadee" panose="020B0502040204020203" pitchFamily="34" charset="-34"/>
                <a:ea typeface="仿宋" panose="02010609060101010101" pitchFamily="49" charset="-122"/>
                <a:cs typeface="Leelawadee" panose="020B0502040204020203" pitchFamily="34" charset="-34"/>
              </a:rPr>
              <a:t>：排练、试演  </a:t>
            </a:r>
            <a:r>
              <a:rPr lang="en-US" altLang="zh-CN" sz="2400" b="1" dirty="0">
                <a:solidFill>
                  <a:srgbClr val="002060"/>
                </a:solidFill>
                <a:latin typeface="Leelawadee" panose="020B0502040204020203" pitchFamily="34" charset="-34"/>
                <a:ea typeface="仿宋" panose="02010609060101010101" pitchFamily="49" charset="-122"/>
                <a:cs typeface="Leelawadee" panose="020B0502040204020203" pitchFamily="34" charset="-34"/>
              </a:rPr>
              <a:t>in an orderly manner</a:t>
            </a:r>
            <a:r>
              <a:rPr lang="zh-CN" altLang="en-US" sz="2400" b="1" dirty="0">
                <a:solidFill>
                  <a:schemeClr val="accent2">
                    <a:lumMod val="50000"/>
                  </a:schemeClr>
                </a:solidFill>
                <a:latin typeface="Leelawadee" panose="020B0502040204020203" pitchFamily="34" charset="-34"/>
                <a:ea typeface="仿宋" panose="02010609060101010101" pitchFamily="49" charset="-122"/>
                <a:cs typeface="Leelawadee" panose="020B0502040204020203" pitchFamily="34" charset="-34"/>
              </a:rPr>
              <a:t>：有条不紊地</a:t>
            </a:r>
            <a:endParaRPr lang="en-US" altLang="zh-CN" sz="2400" b="1" dirty="0">
              <a:solidFill>
                <a:schemeClr val="accent2">
                  <a:lumMod val="50000"/>
                </a:schemeClr>
              </a:solidFill>
              <a:latin typeface="Leelawadee" panose="020B0502040204020203" pitchFamily="34" charset="-34"/>
              <a:ea typeface="仿宋" panose="02010609060101010101" pitchFamily="49" charset="-122"/>
              <a:cs typeface="Leelawadee" panose="020B0502040204020203" pitchFamily="34" charset="-34"/>
            </a:endParaRPr>
          </a:p>
          <a:p>
            <a:r>
              <a:rPr lang="en-US" altLang="zh-CN" sz="2400" b="1" dirty="0">
                <a:solidFill>
                  <a:schemeClr val="accent2">
                    <a:lumMod val="50000"/>
                  </a:schemeClr>
                </a:solidFill>
                <a:latin typeface="Leelawadee" panose="020B0502040204020203" pitchFamily="34" charset="-34"/>
                <a:ea typeface="仿宋" panose="02010609060101010101" pitchFamily="49" charset="-122"/>
                <a:cs typeface="Leelawadee" panose="020B0502040204020203" pitchFamily="34" charset="-34"/>
              </a:rPr>
              <a:t>                  </a:t>
            </a:r>
            <a:r>
              <a:rPr lang="en-US" altLang="zh-CN" sz="2400" b="1" dirty="0">
                <a:solidFill>
                  <a:srgbClr val="002060"/>
                </a:solidFill>
                <a:latin typeface="Leelawadee" panose="020B0502040204020203" pitchFamily="34" charset="-34"/>
                <a:ea typeface="仿宋" panose="02010609060101010101" pitchFamily="49" charset="-122"/>
                <a:cs typeface="Leelawadee" panose="020B0502040204020203" pitchFamily="34" charset="-34"/>
              </a:rPr>
              <a:t>defeat /get the better of /break</a:t>
            </a:r>
            <a:r>
              <a:rPr lang="zh-CN" altLang="en-US" sz="2400" b="1" dirty="0">
                <a:solidFill>
                  <a:schemeClr val="accent2">
                    <a:lumMod val="50000"/>
                  </a:schemeClr>
                </a:solidFill>
                <a:latin typeface="Leelawadee" panose="020B0502040204020203" pitchFamily="34" charset="-34"/>
                <a:ea typeface="仿宋" panose="02010609060101010101" pitchFamily="49" charset="-122"/>
                <a:cs typeface="Leelawadee" panose="020B0502040204020203" pitchFamily="34" charset="-34"/>
              </a:rPr>
              <a:t>：打败、击垮团队</a:t>
            </a:r>
            <a:endParaRPr lang="en-US" altLang="zh-CN" sz="2400" b="1" dirty="0">
              <a:solidFill>
                <a:schemeClr val="accent2">
                  <a:lumMod val="50000"/>
                </a:schemeClr>
              </a:solidFill>
              <a:latin typeface="Leelawadee" panose="020B0502040204020203" pitchFamily="34" charset="-34"/>
              <a:ea typeface="仿宋" panose="02010609060101010101" pitchFamily="49" charset="-122"/>
              <a:cs typeface="Leelawadee" panose="020B0502040204020203" pitchFamily="34" charset="-34"/>
            </a:endParaRPr>
          </a:p>
        </p:txBody>
      </p:sp>
      <p:sp>
        <p:nvSpPr>
          <p:cNvPr id="7" name="文本框 6"/>
          <p:cNvSpPr txBox="1"/>
          <p:nvPr/>
        </p:nvSpPr>
        <p:spPr>
          <a:xfrm>
            <a:off x="214622" y="3803254"/>
            <a:ext cx="11814093" cy="2739211"/>
          </a:xfrm>
          <a:prstGeom prst="rect">
            <a:avLst/>
          </a:prstGeom>
          <a:noFill/>
        </p:spPr>
        <p:txBody>
          <a:bodyPr wrap="square">
            <a:spAutoFit/>
          </a:bodyPr>
          <a:lstStyle/>
          <a:p>
            <a:r>
              <a:rPr lang="en-US" altLang="zh-CN" sz="2800" b="1" dirty="0">
                <a:solidFill>
                  <a:srgbClr val="008000"/>
                </a:solidFill>
                <a:latin typeface="Leelawadee" panose="020B0502040204020203" pitchFamily="34" charset="-34"/>
                <a:ea typeface="仿宋" panose="02010609060101010101" pitchFamily="49" charset="-122"/>
                <a:cs typeface="Leelawadee" panose="020B0502040204020203" pitchFamily="34" charset="-34"/>
              </a:rPr>
              <a:t>[</a:t>
            </a:r>
            <a:r>
              <a:rPr lang="zh-CN" altLang="en-US" sz="2800" b="1" dirty="0">
                <a:solidFill>
                  <a:srgbClr val="008000"/>
                </a:solidFill>
                <a:latin typeface="Leelawadee" panose="020B0502040204020203" pitchFamily="34" charset="-34"/>
                <a:ea typeface="仿宋" panose="02010609060101010101" pitchFamily="49" charset="-122"/>
                <a:cs typeface="Leelawadee" panose="020B0502040204020203" pitchFamily="34" charset="-34"/>
              </a:rPr>
              <a:t>技法</a:t>
            </a:r>
            <a:r>
              <a:rPr lang="en-US" altLang="zh-CN" sz="2400" b="1" dirty="0">
                <a:solidFill>
                  <a:srgbClr val="008000"/>
                </a:solidFill>
                <a:latin typeface="Leelawadee" panose="020B0502040204020203" pitchFamily="34" charset="-34"/>
                <a:ea typeface="仿宋" panose="02010609060101010101" pitchFamily="49" charset="-122"/>
                <a:cs typeface="Leelawadee" panose="020B0502040204020203" pitchFamily="34" charset="-34"/>
              </a:rPr>
              <a:t>1 </a:t>
            </a:r>
            <a:r>
              <a:rPr lang="zh-CN" altLang="en-US" sz="2400" b="1" dirty="0">
                <a:solidFill>
                  <a:srgbClr val="008000"/>
                </a:solidFill>
                <a:latin typeface="Leelawadee" panose="020B0502040204020203" pitchFamily="34" charset="-34"/>
                <a:ea typeface="仿宋" panose="02010609060101010101" pitchFamily="49" charset="-122"/>
                <a:cs typeface="Leelawadee" panose="020B0502040204020203" pitchFamily="34" charset="-34"/>
              </a:rPr>
              <a:t>无灵主语；状语从句；倒装；虚拟语气</a:t>
            </a:r>
            <a:r>
              <a:rPr lang="en-US" altLang="zh-CN" sz="2800" b="1" dirty="0">
                <a:solidFill>
                  <a:srgbClr val="008000"/>
                </a:solidFill>
                <a:latin typeface="Leelawadee" panose="020B0502040204020203" pitchFamily="34" charset="-34"/>
                <a:ea typeface="仿宋" panose="02010609060101010101" pitchFamily="49" charset="-122"/>
                <a:cs typeface="Leelawadee" panose="020B0502040204020203" pitchFamily="34" charset="-34"/>
              </a:rPr>
              <a:t>]  </a:t>
            </a:r>
            <a:endParaRPr lang="en-US" altLang="zh-CN" sz="2800" b="1" dirty="0">
              <a:solidFill>
                <a:srgbClr val="008000"/>
              </a:solidFill>
              <a:latin typeface="Leelawadee" panose="020B0502040204020203" pitchFamily="34" charset="-34"/>
              <a:ea typeface="仿宋" panose="02010609060101010101" pitchFamily="49" charset="-122"/>
              <a:cs typeface="Leelawadee" panose="020B0502040204020203" pitchFamily="34" charset="-34"/>
            </a:endParaRPr>
          </a:p>
          <a:p>
            <a:r>
              <a:rPr lang="en-US" altLang="zh-CN" sz="2400" b="1" i="1" dirty="0">
                <a:solidFill>
                  <a:srgbClr val="0000FF"/>
                </a:solidFill>
                <a:latin typeface="Candara" panose="020E0502030303020204" pitchFamily="34" charset="0"/>
                <a:ea typeface="仿宋" panose="02010609060101010101" pitchFamily="49" charset="-122"/>
                <a:cs typeface="Leelawadee" panose="020B0502040204020203" pitchFamily="34" charset="-34"/>
              </a:rPr>
              <a:t>The following days </a:t>
            </a:r>
            <a:r>
              <a:rPr lang="en-US" altLang="zh-CN" sz="2400" b="1" i="1" u="sng" dirty="0">
                <a:solidFill>
                  <a:srgbClr val="0000FF"/>
                </a:solidFill>
                <a:latin typeface="Candara" panose="020E0502030303020204" pitchFamily="34" charset="0"/>
                <a:ea typeface="仿宋" panose="02010609060101010101" pitchFamily="49" charset="-122"/>
                <a:cs typeface="Leelawadee" panose="020B0502040204020203" pitchFamily="34" charset="-34"/>
              </a:rPr>
              <a:t>witnessed</a:t>
            </a:r>
            <a:r>
              <a:rPr lang="en-US" altLang="zh-CN" sz="2400" b="1" i="1" dirty="0">
                <a:solidFill>
                  <a:srgbClr val="0000FF"/>
                </a:solidFill>
                <a:latin typeface="Candara" panose="020E0502030303020204" pitchFamily="34" charset="0"/>
                <a:ea typeface="仿宋" panose="02010609060101010101" pitchFamily="49" charset="-122"/>
                <a:cs typeface="Leelawadee" panose="020B0502040204020203" pitchFamily="34" charset="-34"/>
              </a:rPr>
              <a:t> the efforts</a:t>
            </a:r>
            <a:r>
              <a:rPr lang="en-US" altLang="zh-CN" sz="2400" dirty="0">
                <a:solidFill>
                  <a:schemeClr val="accent3">
                    <a:lumMod val="50000"/>
                  </a:schemeClr>
                </a:solidFill>
                <a:latin typeface="Leelawadee" panose="020B0502040204020203" pitchFamily="34" charset="-34"/>
                <a:ea typeface="仿宋" panose="02010609060101010101" pitchFamily="49" charset="-122"/>
                <a:cs typeface="Leelawadee" panose="020B0502040204020203" pitchFamily="34" charset="-34"/>
              </a:rPr>
              <a:t> of Benjamin and his classmates. </a:t>
            </a:r>
            <a:r>
              <a:rPr lang="en-US" altLang="zh-CN" sz="2400" b="1" dirty="0">
                <a:solidFill>
                  <a:srgbClr val="FF0000"/>
                </a:solidFill>
                <a:latin typeface="Leelawadee" panose="020B0502040204020203" pitchFamily="34" charset="-34"/>
                <a:ea typeface="仿宋" panose="02010609060101010101" pitchFamily="49" charset="-122"/>
                <a:cs typeface="Leelawadee" panose="020B0502040204020203" pitchFamily="34" charset="-34"/>
              </a:rPr>
              <a:t>Under Benjamin’s organization and coordination/With Benjamin organizing and coordinating</a:t>
            </a:r>
            <a:r>
              <a:rPr lang="en-US" altLang="zh-CN" sz="2400" dirty="0">
                <a:solidFill>
                  <a:schemeClr val="accent3">
                    <a:lumMod val="50000"/>
                  </a:schemeClr>
                </a:solidFill>
                <a:latin typeface="Leelawadee" panose="020B0502040204020203" pitchFamily="34" charset="-34"/>
                <a:ea typeface="仿宋" panose="02010609060101010101" pitchFamily="49" charset="-122"/>
                <a:cs typeface="Leelawadee" panose="020B0502040204020203" pitchFamily="34" charset="-34"/>
              </a:rPr>
              <a:t>, they </a:t>
            </a:r>
            <a:r>
              <a:rPr lang="en-US" altLang="zh-CN" sz="2400" b="1" dirty="0">
                <a:solidFill>
                  <a:srgbClr val="FF0000"/>
                </a:solidFill>
                <a:latin typeface="Leelawadee" panose="020B0502040204020203" pitchFamily="34" charset="-34"/>
                <a:ea typeface="仿宋" panose="02010609060101010101" pitchFamily="49" charset="-122"/>
                <a:cs typeface="Leelawadee" panose="020B0502040204020203" pitchFamily="34" charset="-34"/>
              </a:rPr>
              <a:t>rehearsed their programs</a:t>
            </a:r>
            <a:r>
              <a:rPr lang="en-US" altLang="zh-CN" sz="2400" dirty="0">
                <a:solidFill>
                  <a:schemeClr val="accent3">
                    <a:lumMod val="50000"/>
                  </a:schemeClr>
                </a:solidFill>
                <a:latin typeface="Leelawadee" panose="020B0502040204020203" pitchFamily="34" charset="-34"/>
                <a:ea typeface="仿宋" panose="02010609060101010101" pitchFamily="49" charset="-122"/>
                <a:cs typeface="Leelawadee" panose="020B0502040204020203" pitchFamily="34" charset="-34"/>
              </a:rPr>
              <a:t> on stage time and again/</a:t>
            </a:r>
            <a:r>
              <a:rPr lang="en-US" altLang="zh-CN" sz="2400" b="1" dirty="0">
                <a:solidFill>
                  <a:srgbClr val="FF0000"/>
                </a:solidFill>
                <a:latin typeface="Leelawadee" panose="020B0502040204020203" pitchFamily="34" charset="-34"/>
                <a:ea typeface="仿宋" panose="02010609060101010101" pitchFamily="49" charset="-122"/>
                <a:cs typeface="Leelawadee" panose="020B0502040204020203" pitchFamily="34" charset="-34"/>
              </a:rPr>
              <a:t>repeatedly and systematically</a:t>
            </a:r>
            <a:r>
              <a:rPr lang="en-US" altLang="zh-CN" sz="2400" dirty="0">
                <a:solidFill>
                  <a:schemeClr val="accent3">
                    <a:lumMod val="50000"/>
                  </a:schemeClr>
                </a:solidFill>
                <a:latin typeface="Leelawadee" panose="020B0502040204020203" pitchFamily="34" charset="-34"/>
                <a:ea typeface="仿宋" panose="02010609060101010101" pitchFamily="49" charset="-122"/>
                <a:cs typeface="Leelawadee" panose="020B0502040204020203" pitchFamily="34" charset="-34"/>
              </a:rPr>
              <a:t> in an orderly manner. </a:t>
            </a:r>
            <a:r>
              <a:rPr lang="en-US" altLang="zh-CN" sz="2400" b="1" i="1" dirty="0">
                <a:solidFill>
                  <a:srgbClr val="0000FF"/>
                </a:solidFill>
                <a:latin typeface="Candara" panose="020E0502030303020204" pitchFamily="34" charset="0"/>
                <a:ea typeface="仿宋" panose="02010609060101010101" pitchFamily="49" charset="-122"/>
                <a:cs typeface="Leelawadee" panose="020B0502040204020203" pitchFamily="34" charset="-34"/>
              </a:rPr>
              <a:t>Tough as it was/ Exhausting though the practice was</a:t>
            </a:r>
            <a:r>
              <a:rPr lang="en-US" altLang="zh-CN" sz="2400" dirty="0">
                <a:solidFill>
                  <a:schemeClr val="accent3">
                    <a:lumMod val="50000"/>
                  </a:schemeClr>
                </a:solidFill>
                <a:latin typeface="Leelawadee" panose="020B0502040204020203" pitchFamily="34" charset="-34"/>
                <a:ea typeface="仿宋" panose="02010609060101010101" pitchFamily="49" charset="-122"/>
                <a:cs typeface="Leelawadee" panose="020B0502040204020203" pitchFamily="34" charset="-34"/>
              </a:rPr>
              <a:t>, the group </a:t>
            </a:r>
            <a:r>
              <a:rPr lang="en-US" altLang="zh-CN" sz="2400" b="1" u="sng" dirty="0">
                <a:solidFill>
                  <a:srgbClr val="FF0000"/>
                </a:solidFill>
                <a:latin typeface="Leelawadee" panose="020B0502040204020203" pitchFamily="34" charset="-34"/>
                <a:ea typeface="仿宋" panose="02010609060101010101" pitchFamily="49" charset="-122"/>
                <a:cs typeface="Leelawadee" panose="020B0502040204020203" pitchFamily="34" charset="-34"/>
              </a:rPr>
              <a:t>seemed truly bonded by</a:t>
            </a:r>
            <a:r>
              <a:rPr lang="en-US" altLang="zh-CN" sz="2400" dirty="0">
                <a:solidFill>
                  <a:schemeClr val="accent3">
                    <a:lumMod val="50000"/>
                  </a:schemeClr>
                </a:solidFill>
                <a:latin typeface="Leelawadee" panose="020B0502040204020203" pitchFamily="34" charset="-34"/>
                <a:ea typeface="仿宋" panose="02010609060101010101" pitchFamily="49" charset="-122"/>
                <a:cs typeface="Leelawadee" panose="020B0502040204020203" pitchFamily="34" charset="-34"/>
              </a:rPr>
              <a:t> Benjamin; </a:t>
            </a:r>
            <a:r>
              <a:rPr lang="en-US" altLang="zh-CN" sz="2400" b="1" i="1" dirty="0">
                <a:solidFill>
                  <a:srgbClr val="0000FF"/>
                </a:solidFill>
                <a:latin typeface="Candara" panose="020E0502030303020204" pitchFamily="34" charset="0"/>
                <a:ea typeface="仿宋" panose="02010609060101010101" pitchFamily="49" charset="-122"/>
                <a:cs typeface="Leelawadee" panose="020B0502040204020203" pitchFamily="34" charset="-34"/>
              </a:rPr>
              <a:t>no hardship could </a:t>
            </a:r>
            <a:r>
              <a:rPr lang="en-US" altLang="zh-CN" sz="2400" b="1" i="1" u="sng" dirty="0">
                <a:solidFill>
                  <a:srgbClr val="0000FF"/>
                </a:solidFill>
                <a:latin typeface="Candara" panose="020E0502030303020204" pitchFamily="34" charset="0"/>
                <a:ea typeface="仿宋" panose="02010609060101010101" pitchFamily="49" charset="-122"/>
                <a:cs typeface="Leelawadee" panose="020B0502040204020203" pitchFamily="34" charset="-34"/>
              </a:rPr>
              <a:t>defeat</a:t>
            </a:r>
            <a:r>
              <a:rPr lang="en-US" altLang="zh-CN" sz="2400" b="1" i="1" dirty="0">
                <a:solidFill>
                  <a:srgbClr val="0000FF"/>
                </a:solidFill>
                <a:latin typeface="Candara" panose="020E0502030303020204" pitchFamily="34" charset="0"/>
                <a:ea typeface="仿宋" panose="02010609060101010101" pitchFamily="49" charset="-122"/>
                <a:cs typeface="Leelawadee" panose="020B0502040204020203" pitchFamily="34" charset="-34"/>
              </a:rPr>
              <a:t> them</a:t>
            </a:r>
            <a:r>
              <a:rPr lang="en-US" altLang="zh-CN" sz="2400" dirty="0">
                <a:solidFill>
                  <a:schemeClr val="accent3">
                    <a:lumMod val="50000"/>
                  </a:schemeClr>
                </a:solidFill>
                <a:latin typeface="Leelawadee" panose="020B0502040204020203" pitchFamily="34" charset="-34"/>
                <a:ea typeface="仿宋" panose="02010609060101010101" pitchFamily="49" charset="-122"/>
                <a:cs typeface="Leelawadee" panose="020B0502040204020203" pitchFamily="34" charset="-34"/>
              </a:rPr>
              <a:t>.</a:t>
            </a:r>
            <a:endParaRPr lang="en-US" altLang="zh-CN" sz="2400" dirty="0">
              <a:solidFill>
                <a:schemeClr val="accent3">
                  <a:lumMod val="50000"/>
                </a:schemeClr>
              </a:solidFill>
              <a:latin typeface="Leelawadee" panose="020B0502040204020203" pitchFamily="34" charset="-34"/>
              <a:ea typeface="仿宋" panose="02010609060101010101" pitchFamily="49" charset="-122"/>
              <a:cs typeface="Leelawadee" panose="020B0502040204020203" pitchFamily="34" charset="-34"/>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0" y="0"/>
            <a:ext cx="3679212" cy="523220"/>
          </a:xfrm>
          <a:prstGeom prst="rect">
            <a:avLst/>
          </a:prstGeom>
        </p:spPr>
        <p:style>
          <a:lnRef idx="3">
            <a:schemeClr val="lt1"/>
          </a:lnRef>
          <a:fillRef idx="1">
            <a:schemeClr val="accent3"/>
          </a:fillRef>
          <a:effectRef idx="1">
            <a:schemeClr val="accent3"/>
          </a:effectRef>
          <a:fontRef idx="minor">
            <a:schemeClr val="lt1"/>
          </a:fontRef>
        </p:style>
        <p:txBody>
          <a:bodyPr wrap="none" rtlCol="0">
            <a:spAutoFit/>
          </a:bodyPr>
          <a:lstStyle/>
          <a:p>
            <a:r>
              <a:rPr lang="en-US" altLang="zh-CN" sz="2800" b="1" i="1" dirty="0">
                <a:latin typeface="Candara" panose="020E0502030303020204" pitchFamily="34" charset="0"/>
                <a:ea typeface="黑体" panose="02010609060101010101" pitchFamily="49" charset="-122"/>
                <a:cs typeface="Leelawadee" panose="020B0502040204020203" pitchFamily="34" charset="-34"/>
              </a:rPr>
              <a:t>Step 4. Detailed writing</a:t>
            </a:r>
            <a:endParaRPr lang="zh-CN" altLang="en-US" sz="2800" b="1" i="1" dirty="0">
              <a:latin typeface="Candara" panose="020E0502030303020204" pitchFamily="34" charset="0"/>
              <a:ea typeface="黑体" panose="02010609060101010101" pitchFamily="49" charset="-122"/>
              <a:cs typeface="Leelawadee" panose="020B0502040204020203" pitchFamily="34" charset="-34"/>
            </a:endParaRPr>
          </a:p>
        </p:txBody>
      </p:sp>
      <p:sp>
        <p:nvSpPr>
          <p:cNvPr id="5" name="文本框 4"/>
          <p:cNvSpPr txBox="1"/>
          <p:nvPr/>
        </p:nvSpPr>
        <p:spPr>
          <a:xfrm>
            <a:off x="163285" y="721310"/>
            <a:ext cx="11865430" cy="6001643"/>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r>
              <a:rPr lang="en-US" altLang="zh-CN" sz="2400" b="1" i="1" dirty="0">
                <a:solidFill>
                  <a:srgbClr val="C00000"/>
                </a:solidFill>
                <a:latin typeface="Candara" panose="020E0502030303020204" pitchFamily="34" charset="0"/>
              </a:rPr>
              <a:t>Paragraph 2: </a:t>
            </a:r>
            <a:r>
              <a:rPr lang="en-US" altLang="zh-CN" sz="2400" b="1" i="1" dirty="0">
                <a:solidFill>
                  <a:srgbClr val="FF0000"/>
                </a:solidFill>
                <a:latin typeface="Candara" panose="020E0502030303020204" pitchFamily="34" charset="0"/>
              </a:rPr>
              <a:t>Finally the big day came.</a:t>
            </a:r>
            <a:endParaRPr lang="en-US" altLang="zh-CN" sz="2400" b="1" dirty="0">
              <a:latin typeface="Candara" panose="020E0502030303020204" pitchFamily="34" charset="0"/>
            </a:endParaRPr>
          </a:p>
          <a:p>
            <a:endParaRPr lang="en-US" altLang="zh-CN" sz="2400" b="1" dirty="0">
              <a:latin typeface="Candara" panose="020E0502030303020204" pitchFamily="34" charset="0"/>
            </a:endParaRPr>
          </a:p>
          <a:p>
            <a:endParaRPr lang="en-US" altLang="zh-CN" sz="2400" b="1" dirty="0">
              <a:latin typeface="Candara" panose="020E0502030303020204" pitchFamily="34" charset="0"/>
            </a:endParaRPr>
          </a:p>
          <a:p>
            <a:endParaRPr lang="en-US" altLang="zh-CN" sz="2400" b="1" dirty="0">
              <a:latin typeface="Candara" panose="020E0502030303020204" pitchFamily="34" charset="0"/>
            </a:endParaRPr>
          </a:p>
          <a:p>
            <a:endParaRPr lang="en-US" altLang="zh-CN" sz="2400" b="1" dirty="0">
              <a:latin typeface="Candara" panose="020E0502030303020204" pitchFamily="34" charset="0"/>
            </a:endParaRPr>
          </a:p>
          <a:p>
            <a:endParaRPr lang="en-US" altLang="zh-CN" sz="2400" b="1" dirty="0">
              <a:latin typeface="Candara" panose="020E0502030303020204" pitchFamily="34" charset="0"/>
            </a:endParaRPr>
          </a:p>
          <a:p>
            <a:endParaRPr lang="en-US" altLang="zh-CN" sz="2400" b="1" dirty="0">
              <a:latin typeface="Candara" panose="020E0502030303020204" pitchFamily="34" charset="0"/>
            </a:endParaRPr>
          </a:p>
          <a:p>
            <a:endParaRPr lang="en-US" altLang="zh-CN" sz="2400" b="1" dirty="0">
              <a:latin typeface="Candara" panose="020E0502030303020204" pitchFamily="34" charset="0"/>
            </a:endParaRPr>
          </a:p>
          <a:p>
            <a:endParaRPr lang="en-US" altLang="zh-CN" sz="2400" b="1" dirty="0">
              <a:latin typeface="Candara" panose="020E0502030303020204" pitchFamily="34" charset="0"/>
            </a:endParaRPr>
          </a:p>
          <a:p>
            <a:endParaRPr lang="en-US" altLang="zh-CN" sz="2400" b="1" dirty="0">
              <a:latin typeface="Candara" panose="020E0502030303020204" pitchFamily="34" charset="0"/>
            </a:endParaRPr>
          </a:p>
          <a:p>
            <a:endParaRPr lang="en-US" altLang="zh-CN" sz="2400" b="1" dirty="0">
              <a:latin typeface="Candara" panose="020E0502030303020204" pitchFamily="34" charset="0"/>
            </a:endParaRPr>
          </a:p>
          <a:p>
            <a:endParaRPr lang="en-US" altLang="zh-CN" sz="2400" b="1" dirty="0">
              <a:latin typeface="Candara" panose="020E0502030303020204" pitchFamily="34" charset="0"/>
            </a:endParaRPr>
          </a:p>
          <a:p>
            <a:endParaRPr lang="en-US" altLang="zh-CN" sz="2400" b="1" dirty="0">
              <a:latin typeface="Candara" panose="020E0502030303020204" pitchFamily="34" charset="0"/>
            </a:endParaRPr>
          </a:p>
          <a:p>
            <a:endParaRPr lang="en-US" altLang="zh-CN" sz="2400" b="1" dirty="0">
              <a:latin typeface="Candara" panose="020E0502030303020204" pitchFamily="34" charset="0"/>
            </a:endParaRPr>
          </a:p>
          <a:p>
            <a:endParaRPr lang="en-US" altLang="zh-CN" sz="2400" b="1" dirty="0">
              <a:latin typeface="Candara" panose="020E0502030303020204" pitchFamily="34" charset="0"/>
            </a:endParaRPr>
          </a:p>
          <a:p>
            <a:endParaRPr lang="zh-CN" altLang="en-US" sz="2400" b="1" dirty="0">
              <a:latin typeface="Candara" panose="020E0502030303020204" pitchFamily="34" charset="0"/>
            </a:endParaRPr>
          </a:p>
        </p:txBody>
      </p:sp>
      <p:sp>
        <p:nvSpPr>
          <p:cNvPr id="2" name="文本框 1"/>
          <p:cNvSpPr txBox="1"/>
          <p:nvPr/>
        </p:nvSpPr>
        <p:spPr>
          <a:xfrm>
            <a:off x="163285" y="1181026"/>
            <a:ext cx="11444841" cy="523220"/>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altLang="zh-CN" sz="2400" b="1" i="1" dirty="0">
                <a:solidFill>
                  <a:schemeClr val="accent6">
                    <a:lumMod val="50000"/>
                  </a:schemeClr>
                </a:solidFill>
                <a:highlight>
                  <a:srgbClr val="CCFFCC"/>
                </a:highlight>
                <a:latin typeface="Candara" panose="020E0502030303020204" pitchFamily="34" charset="0"/>
                <a:ea typeface="黑体" panose="02010609060101010101" pitchFamily="49" charset="-122"/>
                <a:cs typeface="Leelawadee" panose="020B0502040204020203" pitchFamily="34" charset="-34"/>
              </a:rPr>
              <a:t>Scene 1</a:t>
            </a:r>
            <a:r>
              <a:rPr lang="en-US" altLang="zh-CN" sz="2800" b="1" i="1" dirty="0">
                <a:solidFill>
                  <a:schemeClr val="accent6">
                    <a:lumMod val="50000"/>
                  </a:schemeClr>
                </a:solidFill>
                <a:latin typeface="Candara" panose="020E0502030303020204" pitchFamily="34" charset="0"/>
                <a:ea typeface="黑体" panose="02010609060101010101" pitchFamily="49" charset="-122"/>
                <a:cs typeface="Leelawadee" panose="020B0502040204020203" pitchFamily="34" charset="-34"/>
              </a:rPr>
              <a:t> </a:t>
            </a:r>
            <a:r>
              <a:rPr lang="en-US" altLang="zh-CN" sz="2400" b="1" dirty="0">
                <a:solidFill>
                  <a:srgbClr val="0033CC"/>
                </a:solidFill>
                <a:latin typeface="Leelawadee" panose="020B0502040204020203" pitchFamily="34" charset="-34"/>
                <a:ea typeface="仿宋" panose="02010609060101010101" pitchFamily="49" charset="-122"/>
                <a:cs typeface="Leelawadee" panose="020B0502040204020203" pitchFamily="34" charset="-34"/>
              </a:rPr>
              <a:t>[</a:t>
            </a:r>
            <a:r>
              <a:rPr lang="zh-CN" altLang="en-US" sz="2400" b="1" dirty="0">
                <a:solidFill>
                  <a:srgbClr val="0033CC"/>
                </a:solidFill>
                <a:latin typeface="Leelawadee" panose="020B0502040204020203" pitchFamily="34" charset="-34"/>
                <a:ea typeface="仿宋" panose="02010609060101010101" pitchFamily="49" charset="-122"/>
                <a:cs typeface="Leelawadee" panose="020B0502040204020203" pitchFamily="34" charset="-34"/>
              </a:rPr>
              <a:t>衔接</a:t>
            </a:r>
            <a:r>
              <a:rPr lang="en-US" altLang="zh-CN" sz="2400" b="1" dirty="0">
                <a:solidFill>
                  <a:srgbClr val="0033CC"/>
                </a:solidFill>
                <a:latin typeface="Leelawadee" panose="020B0502040204020203" pitchFamily="34" charset="-34"/>
                <a:ea typeface="仿宋" panose="02010609060101010101" pitchFamily="49" charset="-122"/>
                <a:cs typeface="Leelawadee" panose="020B0502040204020203" pitchFamily="34" charset="-34"/>
              </a:rPr>
              <a:t>]</a:t>
            </a:r>
            <a:r>
              <a:rPr lang="en-US" altLang="zh-CN" sz="2400" b="1" dirty="0">
                <a:solidFill>
                  <a:srgbClr val="002060"/>
                </a:solidFill>
                <a:latin typeface="Leelawadee" panose="020B0502040204020203" pitchFamily="34" charset="-34"/>
                <a:ea typeface="黑体" panose="02010609060101010101" pitchFamily="49" charset="-122"/>
                <a:cs typeface="Leelawadee" panose="020B0502040204020203" pitchFamily="34" charset="-34"/>
              </a:rPr>
              <a:t>Benjamin’s feelings upon seeing the audience and the performers. </a:t>
            </a:r>
            <a:endParaRPr lang="zh-CN" altLang="en-US" sz="2800" b="1" i="1" dirty="0">
              <a:solidFill>
                <a:srgbClr val="00B050"/>
              </a:solidFill>
              <a:latin typeface="Candara" panose="020E0502030303020204" pitchFamily="34" charset="0"/>
              <a:ea typeface="黑体" panose="02010609060101010101" pitchFamily="49" charset="-122"/>
              <a:cs typeface="Leelawadee" panose="020B0502040204020203" pitchFamily="34" charset="-34"/>
            </a:endParaRPr>
          </a:p>
        </p:txBody>
      </p:sp>
      <p:sp>
        <p:nvSpPr>
          <p:cNvPr id="4" name="文本框 3"/>
          <p:cNvSpPr txBox="1"/>
          <p:nvPr/>
        </p:nvSpPr>
        <p:spPr>
          <a:xfrm>
            <a:off x="163286" y="1704246"/>
            <a:ext cx="11865429" cy="2308324"/>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r>
              <a:rPr lang="zh-CN" altLang="en-US" sz="2400" b="1" dirty="0">
                <a:solidFill>
                  <a:schemeClr val="accent2">
                    <a:lumMod val="50000"/>
                  </a:schemeClr>
                </a:solidFill>
                <a:latin typeface="Leelawadee" panose="020B0502040204020203" pitchFamily="34" charset="-34"/>
                <a:ea typeface="仿宋" panose="02010609060101010101" pitchFamily="49" charset="-122"/>
                <a:cs typeface="Leelawadee" panose="020B0502040204020203" pitchFamily="34" charset="-34"/>
              </a:rPr>
              <a:t>看见礼堂里拥挤的观众和闪烁的灯光时，</a:t>
            </a:r>
            <a:r>
              <a:rPr lang="en-US" altLang="zh-CN" sz="2400" b="1" dirty="0">
                <a:solidFill>
                  <a:schemeClr val="accent2">
                    <a:lumMod val="50000"/>
                  </a:schemeClr>
                </a:solidFill>
                <a:latin typeface="Leelawadee" panose="020B0502040204020203" pitchFamily="34" charset="-34"/>
                <a:ea typeface="仿宋" panose="02010609060101010101" pitchFamily="49" charset="-122"/>
                <a:cs typeface="Leelawadee" panose="020B0502040204020203" pitchFamily="34" charset="-34"/>
              </a:rPr>
              <a:t>Benjamin </a:t>
            </a:r>
            <a:r>
              <a:rPr lang="zh-CN" altLang="en-US" sz="2400" b="1" dirty="0">
                <a:solidFill>
                  <a:schemeClr val="accent2">
                    <a:lumMod val="50000"/>
                  </a:schemeClr>
                </a:solidFill>
                <a:latin typeface="Leelawadee" panose="020B0502040204020203" pitchFamily="34" charset="-34"/>
                <a:ea typeface="仿宋" panose="02010609060101010101" pitchFamily="49" charset="-122"/>
                <a:cs typeface="Leelawadee" panose="020B0502040204020203" pitchFamily="34" charset="-34"/>
              </a:rPr>
              <a:t>的心跳不由得加快了，手心开始冒汗。 就在这时，</a:t>
            </a:r>
            <a:r>
              <a:rPr lang="en-US" altLang="zh-CN" sz="2400" b="1" dirty="0">
                <a:solidFill>
                  <a:schemeClr val="accent2">
                    <a:lumMod val="50000"/>
                  </a:schemeClr>
                </a:solidFill>
                <a:latin typeface="Leelawadee" panose="020B0502040204020203" pitchFamily="34" charset="-34"/>
                <a:ea typeface="仿宋" panose="02010609060101010101" pitchFamily="49" charset="-122"/>
                <a:cs typeface="Leelawadee" panose="020B0502040204020203" pitchFamily="34" charset="-34"/>
              </a:rPr>
              <a:t>Miss White </a:t>
            </a:r>
            <a:r>
              <a:rPr lang="zh-CN" altLang="en-US" sz="2400" b="1" dirty="0">
                <a:solidFill>
                  <a:schemeClr val="accent2">
                    <a:lumMod val="50000"/>
                  </a:schemeClr>
                </a:solidFill>
                <a:latin typeface="Leelawadee" panose="020B0502040204020203" pitchFamily="34" charset="-34"/>
                <a:ea typeface="仿宋" panose="02010609060101010101" pitchFamily="49" charset="-122"/>
                <a:cs typeface="Leelawadee" panose="020B0502040204020203" pitchFamily="34" charset="-34"/>
              </a:rPr>
              <a:t>走向他，用一种肯定而又鼓励的眼神看着他，让他确信他的组织和安排是不会有问题的。</a:t>
            </a:r>
            <a:endParaRPr lang="en-US" altLang="zh-CN" sz="2400" b="1" dirty="0">
              <a:solidFill>
                <a:schemeClr val="accent2">
                  <a:lumMod val="50000"/>
                </a:schemeClr>
              </a:solidFill>
              <a:latin typeface="Leelawadee" panose="020B0502040204020203" pitchFamily="34" charset="-34"/>
              <a:ea typeface="仿宋" panose="02010609060101010101" pitchFamily="49" charset="-122"/>
              <a:cs typeface="Leelawadee" panose="020B0502040204020203" pitchFamily="34" charset="-34"/>
            </a:endParaRPr>
          </a:p>
          <a:p>
            <a:r>
              <a:rPr lang="en-US" altLang="zh-CN" sz="2400" b="1" dirty="0">
                <a:solidFill>
                  <a:srgbClr val="008000"/>
                </a:solidFill>
                <a:latin typeface="Leelawadee" panose="020B0502040204020203" pitchFamily="34" charset="-34"/>
                <a:ea typeface="仿宋" panose="02010609060101010101" pitchFamily="49" charset="-122"/>
                <a:cs typeface="Leelawadee" panose="020B0502040204020203" pitchFamily="34" charset="-34"/>
              </a:rPr>
              <a:t>[</a:t>
            </a:r>
            <a:r>
              <a:rPr lang="zh-CN" altLang="en-US" sz="2400" b="1" dirty="0">
                <a:solidFill>
                  <a:srgbClr val="008000"/>
                </a:solidFill>
                <a:latin typeface="Leelawadee" panose="020B0502040204020203" pitchFamily="34" charset="-34"/>
                <a:ea typeface="仿宋" panose="02010609060101010101" pitchFamily="49" charset="-122"/>
                <a:cs typeface="Leelawadee" panose="020B0502040204020203" pitchFamily="34" charset="-34"/>
              </a:rPr>
              <a:t>储备词汇</a:t>
            </a:r>
            <a:r>
              <a:rPr lang="en-US" altLang="zh-CN" sz="2400" b="1" dirty="0">
                <a:solidFill>
                  <a:srgbClr val="008000"/>
                </a:solidFill>
                <a:latin typeface="Leelawadee" panose="020B0502040204020203" pitchFamily="34" charset="-34"/>
                <a:ea typeface="仿宋" panose="02010609060101010101" pitchFamily="49" charset="-122"/>
                <a:cs typeface="Leelawadee" panose="020B0502040204020203" pitchFamily="34" charset="-34"/>
              </a:rPr>
              <a:t>]</a:t>
            </a:r>
            <a:r>
              <a:rPr lang="zh-CN" altLang="en-US" sz="2400" b="1" dirty="0">
                <a:solidFill>
                  <a:srgbClr val="008000"/>
                </a:solidFill>
                <a:latin typeface="Leelawadee" panose="020B0502040204020203" pitchFamily="34" charset="-34"/>
                <a:ea typeface="仿宋" panose="02010609060101010101" pitchFamily="49" charset="-122"/>
                <a:cs typeface="Leelawadee" panose="020B0502040204020203" pitchFamily="34" charset="-34"/>
              </a:rPr>
              <a:t> </a:t>
            </a:r>
            <a:r>
              <a:rPr lang="en-US" altLang="zh-CN" sz="2400" b="1" dirty="0">
                <a:solidFill>
                  <a:srgbClr val="002060"/>
                </a:solidFill>
                <a:latin typeface="Leelawadee" panose="020B0502040204020203" pitchFamily="34" charset="-34"/>
                <a:ea typeface="仿宋" panose="02010609060101010101" pitchFamily="49" charset="-122"/>
                <a:cs typeface="Leelawadee" panose="020B0502040204020203" pitchFamily="34" charset="-34"/>
              </a:rPr>
              <a:t>at the sight of/ upon seeing … </a:t>
            </a:r>
            <a:r>
              <a:rPr lang="zh-CN" altLang="en-US" sz="2400" b="1" dirty="0">
                <a:solidFill>
                  <a:schemeClr val="accent2">
                    <a:lumMod val="50000"/>
                  </a:schemeClr>
                </a:solidFill>
                <a:latin typeface="Leelawadee" panose="020B0502040204020203" pitchFamily="34" charset="-34"/>
                <a:ea typeface="仿宋" panose="02010609060101010101" pitchFamily="49" charset="-122"/>
                <a:cs typeface="Leelawadee" panose="020B0502040204020203" pitchFamily="34" charset="-34"/>
              </a:rPr>
              <a:t>看见</a:t>
            </a:r>
            <a:r>
              <a:rPr lang="en-US" altLang="zh-CN" sz="2400" b="1" dirty="0">
                <a:solidFill>
                  <a:schemeClr val="accent2">
                    <a:lumMod val="50000"/>
                  </a:schemeClr>
                </a:solidFill>
                <a:latin typeface="Leelawadee" panose="020B0502040204020203" pitchFamily="34" charset="-34"/>
                <a:ea typeface="仿宋" panose="02010609060101010101" pitchFamily="49" charset="-122"/>
                <a:cs typeface="Leelawadee" panose="020B0502040204020203" pitchFamily="34" charset="-34"/>
              </a:rPr>
              <a:t>……</a:t>
            </a:r>
            <a:r>
              <a:rPr lang="zh-CN" altLang="en-US" sz="2400" b="1" dirty="0">
                <a:solidFill>
                  <a:schemeClr val="accent2">
                    <a:lumMod val="50000"/>
                  </a:schemeClr>
                </a:solidFill>
                <a:latin typeface="Leelawadee" panose="020B0502040204020203" pitchFamily="34" charset="-34"/>
                <a:ea typeface="仿宋" panose="02010609060101010101" pitchFamily="49" charset="-122"/>
                <a:cs typeface="Leelawadee" panose="020B0502040204020203" pitchFamily="34" charset="-34"/>
              </a:rPr>
              <a:t>：</a:t>
            </a:r>
            <a:endParaRPr lang="en-US" altLang="zh-CN" sz="2400" b="1" dirty="0">
              <a:solidFill>
                <a:schemeClr val="accent2">
                  <a:lumMod val="50000"/>
                </a:schemeClr>
              </a:solidFill>
              <a:latin typeface="Leelawadee" panose="020B0502040204020203" pitchFamily="34" charset="-34"/>
              <a:ea typeface="仿宋" panose="02010609060101010101" pitchFamily="49" charset="-122"/>
              <a:cs typeface="Leelawadee" panose="020B0502040204020203" pitchFamily="34" charset="-34"/>
            </a:endParaRPr>
          </a:p>
          <a:p>
            <a:r>
              <a:rPr lang="en-US" altLang="zh-CN" sz="2400" b="1" dirty="0">
                <a:solidFill>
                  <a:schemeClr val="accent2">
                    <a:lumMod val="50000"/>
                  </a:schemeClr>
                </a:solidFill>
                <a:latin typeface="Leelawadee" panose="020B0502040204020203" pitchFamily="34" charset="-34"/>
                <a:ea typeface="仿宋" panose="02010609060101010101" pitchFamily="49" charset="-122"/>
                <a:cs typeface="Leelawadee" panose="020B0502040204020203" pitchFamily="34" charset="-34"/>
              </a:rPr>
              <a:t>                  </a:t>
            </a:r>
            <a:r>
              <a:rPr lang="en-US" altLang="zh-CN" sz="2400" b="1" dirty="0">
                <a:solidFill>
                  <a:srgbClr val="002060"/>
                </a:solidFill>
                <a:latin typeface="Leelawadee" panose="020B0502040204020203" pitchFamily="34" charset="-34"/>
                <a:ea typeface="仿宋" panose="02010609060101010101" pitchFamily="49" charset="-122"/>
                <a:cs typeface="Leelawadee" panose="020B0502040204020203" pitchFamily="34" charset="-34"/>
              </a:rPr>
              <a:t>packed audience </a:t>
            </a:r>
            <a:r>
              <a:rPr lang="zh-CN" altLang="en-US" sz="2400" b="1" dirty="0">
                <a:solidFill>
                  <a:schemeClr val="accent2">
                    <a:lumMod val="50000"/>
                  </a:schemeClr>
                </a:solidFill>
                <a:latin typeface="Leelawadee" panose="020B0502040204020203" pitchFamily="34" charset="-34"/>
                <a:ea typeface="仿宋" panose="02010609060101010101" pitchFamily="49" charset="-122"/>
                <a:cs typeface="Leelawadee" panose="020B0502040204020203" pitchFamily="34" charset="-34"/>
              </a:rPr>
              <a:t>拥挤的观众排练</a:t>
            </a:r>
            <a:r>
              <a:rPr lang="en-US" altLang="zh-CN" sz="2400" b="1" dirty="0">
                <a:solidFill>
                  <a:schemeClr val="accent2">
                    <a:lumMod val="50000"/>
                  </a:schemeClr>
                </a:solidFill>
                <a:latin typeface="Leelawadee" panose="020B0502040204020203" pitchFamily="34" charset="-34"/>
                <a:ea typeface="仿宋" panose="02010609060101010101" pitchFamily="49" charset="-122"/>
                <a:cs typeface="Leelawadee" panose="020B0502040204020203" pitchFamily="34" charset="-34"/>
              </a:rPr>
              <a:t>/ </a:t>
            </a:r>
            <a:r>
              <a:rPr lang="zh-CN" altLang="en-US" sz="2400" b="1" dirty="0">
                <a:solidFill>
                  <a:schemeClr val="accent2">
                    <a:lumMod val="50000"/>
                  </a:schemeClr>
                </a:solidFill>
                <a:latin typeface="Leelawadee" panose="020B0502040204020203" pitchFamily="34" charset="-34"/>
                <a:ea typeface="仿宋" panose="02010609060101010101" pitchFamily="49" charset="-122"/>
                <a:cs typeface="Leelawadee" panose="020B0502040204020203" pitchFamily="34" charset="-34"/>
              </a:rPr>
              <a:t> </a:t>
            </a:r>
            <a:r>
              <a:rPr lang="en-US" altLang="zh-CN" sz="2400" b="1" dirty="0">
                <a:solidFill>
                  <a:srgbClr val="002060"/>
                </a:solidFill>
                <a:latin typeface="Leelawadee" panose="020B0502040204020203" pitchFamily="34" charset="-34"/>
                <a:ea typeface="仿宋" panose="02010609060101010101" pitchFamily="49" charset="-122"/>
                <a:cs typeface="Leelawadee" panose="020B0502040204020203" pitchFamily="34" charset="-34"/>
              </a:rPr>
              <a:t>twinkling lights </a:t>
            </a:r>
            <a:r>
              <a:rPr lang="zh-CN" altLang="en-US" sz="2400" b="1" dirty="0">
                <a:solidFill>
                  <a:schemeClr val="accent2">
                    <a:lumMod val="50000"/>
                  </a:schemeClr>
                </a:solidFill>
                <a:latin typeface="Leelawadee" panose="020B0502040204020203" pitchFamily="34" charset="-34"/>
                <a:ea typeface="仿宋" panose="02010609060101010101" pitchFamily="49" charset="-122"/>
                <a:cs typeface="Leelawadee" panose="020B0502040204020203" pitchFamily="34" charset="-34"/>
              </a:rPr>
              <a:t>闪烁灯光   </a:t>
            </a:r>
            <a:r>
              <a:rPr lang="en-US" altLang="zh-CN" sz="2400" b="1" dirty="0">
                <a:solidFill>
                  <a:schemeClr val="accent2">
                    <a:lumMod val="50000"/>
                  </a:schemeClr>
                </a:solidFill>
                <a:latin typeface="Leelawadee" panose="020B0502040204020203" pitchFamily="34" charset="-34"/>
                <a:ea typeface="仿宋" panose="02010609060101010101" pitchFamily="49" charset="-122"/>
                <a:cs typeface="Leelawadee" panose="020B0502040204020203" pitchFamily="34" charset="-34"/>
              </a:rPr>
              <a:t>		       </a:t>
            </a:r>
            <a:r>
              <a:rPr lang="en-US" altLang="zh-CN" sz="2400" b="1" dirty="0">
                <a:solidFill>
                  <a:srgbClr val="002060"/>
                </a:solidFill>
                <a:latin typeface="Leelawadee" panose="020B0502040204020203" pitchFamily="34" charset="-34"/>
                <a:ea typeface="仿宋" panose="02010609060101010101" pitchFamily="49" charset="-122"/>
                <a:cs typeface="Leelawadee" panose="020B0502040204020203" pitchFamily="34" charset="-34"/>
              </a:rPr>
              <a:t>affirming and encouraging gaze </a:t>
            </a:r>
            <a:r>
              <a:rPr lang="zh-CN" altLang="en-US" sz="2400" b="1" dirty="0">
                <a:solidFill>
                  <a:schemeClr val="accent2">
                    <a:lumMod val="50000"/>
                  </a:schemeClr>
                </a:solidFill>
                <a:latin typeface="Leelawadee" panose="020B0502040204020203" pitchFamily="34" charset="-34"/>
                <a:ea typeface="仿宋" panose="02010609060101010101" pitchFamily="49" charset="-122"/>
                <a:cs typeface="Leelawadee" panose="020B0502040204020203" pitchFamily="34" charset="-34"/>
              </a:rPr>
              <a:t>肯定而鼓励的眼神 </a:t>
            </a:r>
            <a:endParaRPr lang="en-US" altLang="zh-CN" sz="2400" b="1" dirty="0">
              <a:solidFill>
                <a:schemeClr val="accent2">
                  <a:lumMod val="50000"/>
                </a:schemeClr>
              </a:solidFill>
              <a:latin typeface="Leelawadee" panose="020B0502040204020203" pitchFamily="34" charset="-34"/>
              <a:ea typeface="仿宋" panose="02010609060101010101" pitchFamily="49" charset="-122"/>
              <a:cs typeface="Leelawadee" panose="020B0502040204020203" pitchFamily="34" charset="-34"/>
            </a:endParaRPr>
          </a:p>
        </p:txBody>
      </p:sp>
      <p:sp>
        <p:nvSpPr>
          <p:cNvPr id="7" name="文本框 6"/>
          <p:cNvSpPr txBox="1"/>
          <p:nvPr/>
        </p:nvSpPr>
        <p:spPr>
          <a:xfrm>
            <a:off x="244550" y="3952964"/>
            <a:ext cx="11784165" cy="2677656"/>
          </a:xfrm>
          <a:prstGeom prst="rect">
            <a:avLst/>
          </a:prstGeom>
          <a:noFill/>
        </p:spPr>
        <p:txBody>
          <a:bodyPr wrap="square">
            <a:spAutoFit/>
          </a:bodyPr>
          <a:lstStyle/>
          <a:p>
            <a:r>
              <a:rPr lang="en-US" altLang="zh-CN" sz="2400" b="1" dirty="0">
                <a:solidFill>
                  <a:srgbClr val="008000"/>
                </a:solidFill>
                <a:latin typeface="Leelawadee" panose="020B0502040204020203" pitchFamily="34" charset="-34"/>
                <a:ea typeface="仿宋" panose="02010609060101010101" pitchFamily="49" charset="-122"/>
                <a:cs typeface="Leelawadee" panose="020B0502040204020203" pitchFamily="34" charset="-34"/>
              </a:rPr>
              <a:t>[</a:t>
            </a:r>
            <a:r>
              <a:rPr lang="zh-CN" altLang="en-US" sz="2400" b="1" dirty="0">
                <a:solidFill>
                  <a:srgbClr val="008000"/>
                </a:solidFill>
                <a:latin typeface="Leelawadee" panose="020B0502040204020203" pitchFamily="34" charset="-34"/>
                <a:ea typeface="仿宋" panose="02010609060101010101" pitchFamily="49" charset="-122"/>
                <a:cs typeface="Leelawadee" panose="020B0502040204020203" pitchFamily="34" charset="-34"/>
              </a:rPr>
              <a:t>前缀</a:t>
            </a:r>
            <a:r>
              <a:rPr lang="en-US" altLang="zh-CN" sz="2400" b="1" dirty="0">
                <a:solidFill>
                  <a:srgbClr val="008000"/>
                </a:solidFill>
                <a:latin typeface="Leelawadee" panose="020B0502040204020203" pitchFamily="34" charset="-34"/>
                <a:ea typeface="仿宋" panose="02010609060101010101" pitchFamily="49" charset="-122"/>
                <a:cs typeface="Leelawadee" panose="020B0502040204020203" pitchFamily="34" charset="-34"/>
              </a:rPr>
              <a:t>+</a:t>
            </a:r>
            <a:r>
              <a:rPr lang="zh-CN" altLang="en-US" sz="2400" b="1" dirty="0">
                <a:solidFill>
                  <a:srgbClr val="008000"/>
                </a:solidFill>
                <a:latin typeface="Leelawadee" panose="020B0502040204020203" pitchFamily="34" charset="-34"/>
                <a:ea typeface="仿宋" panose="02010609060101010101" pitchFamily="49" charset="-122"/>
                <a:cs typeface="Leelawadee" panose="020B0502040204020203" pitchFamily="34" charset="-34"/>
              </a:rPr>
              <a:t>主句；主句</a:t>
            </a:r>
            <a:r>
              <a:rPr lang="en-US" altLang="zh-CN" sz="2400" b="1" dirty="0">
                <a:solidFill>
                  <a:srgbClr val="008000"/>
                </a:solidFill>
                <a:latin typeface="Leelawadee" panose="020B0502040204020203" pitchFamily="34" charset="-34"/>
                <a:ea typeface="仿宋" panose="02010609060101010101" pitchFamily="49" charset="-122"/>
                <a:cs typeface="Leelawadee" panose="020B0502040204020203" pitchFamily="34" charset="-34"/>
              </a:rPr>
              <a:t>+</a:t>
            </a:r>
            <a:r>
              <a:rPr lang="zh-CN" altLang="en-US" sz="2400" b="1" dirty="0">
                <a:solidFill>
                  <a:srgbClr val="008000"/>
                </a:solidFill>
                <a:latin typeface="Leelawadee" panose="020B0502040204020203" pitchFamily="34" charset="-34"/>
                <a:ea typeface="仿宋" panose="02010609060101010101" pitchFamily="49" charset="-122"/>
                <a:cs typeface="Leelawadee" panose="020B0502040204020203" pitchFamily="34" charset="-34"/>
              </a:rPr>
              <a:t>后缀</a:t>
            </a:r>
            <a:r>
              <a:rPr lang="en-US" altLang="zh-CN" sz="2400" b="1" dirty="0">
                <a:solidFill>
                  <a:srgbClr val="008000"/>
                </a:solidFill>
                <a:latin typeface="Leelawadee" panose="020B0502040204020203" pitchFamily="34" charset="-34"/>
                <a:ea typeface="仿宋" panose="02010609060101010101" pitchFamily="49" charset="-122"/>
                <a:cs typeface="Leelawadee" panose="020B0502040204020203" pitchFamily="34" charset="-34"/>
              </a:rPr>
              <a:t>]</a:t>
            </a:r>
            <a:endParaRPr lang="en-US" altLang="zh-CN" sz="2400" b="1" dirty="0">
              <a:solidFill>
                <a:srgbClr val="008000"/>
              </a:solidFill>
              <a:latin typeface="Leelawadee" panose="020B0502040204020203" pitchFamily="34" charset="-34"/>
              <a:ea typeface="仿宋" panose="02010609060101010101" pitchFamily="49" charset="-122"/>
              <a:cs typeface="Leelawadee" panose="020B0502040204020203" pitchFamily="34" charset="-34"/>
            </a:endParaRPr>
          </a:p>
          <a:p>
            <a:r>
              <a:rPr lang="en-US" altLang="zh-CN" sz="2400" b="1" u="sng" dirty="0">
                <a:solidFill>
                  <a:srgbClr val="FF0000"/>
                </a:solidFill>
                <a:latin typeface="Leelawadee" panose="020B0502040204020203" pitchFamily="34" charset="-34"/>
                <a:ea typeface="仿宋" panose="02010609060101010101" pitchFamily="49" charset="-122"/>
                <a:cs typeface="Leelawadee" panose="020B0502040204020203" pitchFamily="34" charset="-34"/>
              </a:rPr>
              <a:t>At the sight of /Upon seeing</a:t>
            </a:r>
            <a:r>
              <a:rPr lang="en-US" altLang="zh-CN" sz="2400" b="1" dirty="0">
                <a:solidFill>
                  <a:srgbClr val="FF0000"/>
                </a:solidFill>
                <a:latin typeface="Leelawadee" panose="020B0502040204020203" pitchFamily="34" charset="-34"/>
                <a:ea typeface="仿宋" panose="02010609060101010101" pitchFamily="49" charset="-122"/>
                <a:cs typeface="Leelawadee" panose="020B0502040204020203" pitchFamily="34" charset="-34"/>
              </a:rPr>
              <a:t> </a:t>
            </a:r>
            <a:r>
              <a:rPr lang="en-US" altLang="zh-CN" sz="2400" dirty="0">
                <a:latin typeface="Leelawadee" panose="020B0502040204020203" pitchFamily="34" charset="-34"/>
                <a:ea typeface="仿宋" panose="02010609060101010101" pitchFamily="49" charset="-122"/>
                <a:cs typeface="Leelawadee" panose="020B0502040204020203" pitchFamily="34" charset="-34"/>
              </a:rPr>
              <a:t>the </a:t>
            </a:r>
            <a:r>
              <a:rPr lang="en-US" altLang="zh-CN" sz="2400" b="1" u="sng" dirty="0">
                <a:solidFill>
                  <a:srgbClr val="FF0000"/>
                </a:solidFill>
                <a:latin typeface="Leelawadee" panose="020B0502040204020203" pitchFamily="34" charset="-34"/>
                <a:ea typeface="仿宋" panose="02010609060101010101" pitchFamily="49" charset="-122"/>
                <a:cs typeface="Leelawadee" panose="020B0502040204020203" pitchFamily="34" charset="-34"/>
              </a:rPr>
              <a:t>packed audience</a:t>
            </a:r>
            <a:r>
              <a:rPr lang="en-US" altLang="zh-CN" sz="2400" dirty="0">
                <a:latin typeface="Leelawadee" panose="020B0502040204020203" pitchFamily="34" charset="-34"/>
                <a:ea typeface="仿宋" panose="02010609060101010101" pitchFamily="49" charset="-122"/>
                <a:cs typeface="Leelawadee" panose="020B0502040204020203" pitchFamily="34" charset="-34"/>
              </a:rPr>
              <a:t> and </a:t>
            </a:r>
            <a:r>
              <a:rPr lang="en-US" altLang="zh-CN" sz="2400" b="1" dirty="0">
                <a:latin typeface="Leelawadee" panose="020B0502040204020203" pitchFamily="34" charset="-34"/>
                <a:ea typeface="仿宋" panose="02010609060101010101" pitchFamily="49" charset="-122"/>
                <a:cs typeface="Leelawadee" panose="020B0502040204020203" pitchFamily="34" charset="-34"/>
              </a:rPr>
              <a:t>twinkling lights </a:t>
            </a:r>
            <a:r>
              <a:rPr lang="en-US" altLang="zh-CN" sz="2400" dirty="0">
                <a:latin typeface="Leelawadee" panose="020B0502040204020203" pitchFamily="34" charset="-34"/>
                <a:ea typeface="仿宋" panose="02010609060101010101" pitchFamily="49" charset="-122"/>
                <a:cs typeface="Leelawadee" panose="020B0502040204020203" pitchFamily="34" charset="-34"/>
              </a:rPr>
              <a:t>in the hall, </a:t>
            </a:r>
            <a:r>
              <a:rPr lang="en-US" altLang="zh-CN" sz="2400" b="1" dirty="0">
                <a:latin typeface="Leelawadee" panose="020B0502040204020203" pitchFamily="34" charset="-34"/>
                <a:ea typeface="仿宋" panose="02010609060101010101" pitchFamily="49" charset="-122"/>
                <a:cs typeface="Leelawadee" panose="020B0502040204020203" pitchFamily="34" charset="-34"/>
              </a:rPr>
              <a:t>Benjamin’s </a:t>
            </a:r>
            <a:r>
              <a:rPr lang="en-US" altLang="zh-CN" sz="2400" b="1" u="sng" dirty="0">
                <a:solidFill>
                  <a:srgbClr val="FF0000"/>
                </a:solidFill>
                <a:latin typeface="Leelawadee" panose="020B0502040204020203" pitchFamily="34" charset="-34"/>
                <a:ea typeface="仿宋" panose="02010609060101010101" pitchFamily="49" charset="-122"/>
                <a:cs typeface="Leelawadee" panose="020B0502040204020203" pitchFamily="34" charset="-34"/>
              </a:rPr>
              <a:t>heart raced/beat wildly</a:t>
            </a:r>
            <a:r>
              <a:rPr lang="en-US" altLang="zh-CN" sz="2400" b="1" dirty="0">
                <a:latin typeface="Leelawadee" panose="020B0502040204020203" pitchFamily="34" charset="-34"/>
                <a:ea typeface="仿宋" panose="02010609060101010101" pitchFamily="49" charset="-122"/>
                <a:cs typeface="Leelawadee" panose="020B0502040204020203" pitchFamily="34" charset="-34"/>
              </a:rPr>
              <a:t> and </a:t>
            </a:r>
            <a:r>
              <a:rPr lang="en-US" altLang="zh-CN" sz="2400" b="1" u="sng" dirty="0">
                <a:solidFill>
                  <a:srgbClr val="FF0000"/>
                </a:solidFill>
                <a:latin typeface="Leelawadee" panose="020B0502040204020203" pitchFamily="34" charset="-34"/>
                <a:ea typeface="仿宋" panose="02010609060101010101" pitchFamily="49" charset="-122"/>
                <a:cs typeface="Leelawadee" panose="020B0502040204020203" pitchFamily="34" charset="-34"/>
              </a:rPr>
              <a:t>his palms began to sweat</a:t>
            </a:r>
            <a:r>
              <a:rPr lang="en-US" altLang="zh-CN" sz="2400" dirty="0">
                <a:latin typeface="Leelawadee" panose="020B0502040204020203" pitchFamily="34" charset="-34"/>
                <a:ea typeface="仿宋" panose="02010609060101010101" pitchFamily="49" charset="-122"/>
                <a:cs typeface="Leelawadee" panose="020B0502040204020203" pitchFamily="34" charset="-34"/>
              </a:rPr>
              <a:t>. Right at that moment, Miss White </a:t>
            </a:r>
            <a:r>
              <a:rPr lang="en-US" altLang="zh-CN" sz="2400" b="1" u="sng" dirty="0">
                <a:latin typeface="Leelawadee" panose="020B0502040204020203" pitchFamily="34" charset="-34"/>
                <a:ea typeface="仿宋" panose="02010609060101010101" pitchFamily="49" charset="-122"/>
                <a:cs typeface="Leelawadee" panose="020B0502040204020203" pitchFamily="34" charset="-34"/>
              </a:rPr>
              <a:t>walked up to</a:t>
            </a:r>
            <a:r>
              <a:rPr lang="en-US" altLang="zh-CN" sz="2400" dirty="0">
                <a:latin typeface="Leelawadee" panose="020B0502040204020203" pitchFamily="34" charset="-34"/>
                <a:ea typeface="仿宋" panose="02010609060101010101" pitchFamily="49" charset="-122"/>
                <a:cs typeface="Leelawadee" panose="020B0502040204020203" pitchFamily="34" charset="-34"/>
              </a:rPr>
              <a:t> him, </a:t>
            </a:r>
            <a:r>
              <a:rPr lang="en-US" altLang="zh-CN" sz="2400" b="1" i="1" dirty="0">
                <a:solidFill>
                  <a:srgbClr val="0000FF"/>
                </a:solidFill>
                <a:latin typeface="Candara" panose="020E0502030303020204" pitchFamily="34" charset="0"/>
                <a:ea typeface="仿宋" panose="02010609060101010101" pitchFamily="49" charset="-122"/>
                <a:cs typeface="Leelawadee" panose="020B0502040204020203" pitchFamily="34" charset="-34"/>
              </a:rPr>
              <a:t>looking at him with an affirming and encouraging gaze </a:t>
            </a:r>
            <a:r>
              <a:rPr lang="en-US" altLang="zh-CN" sz="2400" dirty="0">
                <a:latin typeface="Leelawadee" panose="020B0502040204020203" pitchFamily="34" charset="-34"/>
                <a:ea typeface="仿宋" panose="02010609060101010101" pitchFamily="49" charset="-122"/>
                <a:cs typeface="Leelawadee" panose="020B0502040204020203" pitchFamily="34" charset="-34"/>
              </a:rPr>
              <a:t>, </a:t>
            </a:r>
            <a:r>
              <a:rPr lang="en-US" altLang="zh-CN" sz="2400" b="1" i="1" u="sng" dirty="0">
                <a:solidFill>
                  <a:srgbClr val="0000FF"/>
                </a:solidFill>
                <a:latin typeface="Candara" panose="020E0502030303020204" pitchFamily="34" charset="0"/>
                <a:ea typeface="仿宋" panose="02010609060101010101" pitchFamily="49" charset="-122"/>
                <a:cs typeface="Leelawadee" panose="020B0502040204020203" pitchFamily="34" charset="-34"/>
              </a:rPr>
              <a:t>which convinced him</a:t>
            </a:r>
            <a:r>
              <a:rPr lang="en-US" altLang="zh-CN" sz="2400" b="1" i="1" dirty="0">
                <a:solidFill>
                  <a:srgbClr val="0000FF"/>
                </a:solidFill>
                <a:latin typeface="Candara" panose="020E0502030303020204" pitchFamily="34" charset="0"/>
                <a:ea typeface="仿宋" panose="02010609060101010101" pitchFamily="49" charset="-122"/>
                <a:cs typeface="Leelawadee" panose="020B0502040204020203" pitchFamily="34" charset="-34"/>
              </a:rPr>
              <a:t> </a:t>
            </a:r>
            <a:r>
              <a:rPr lang="en-US" altLang="zh-CN" sz="2400" b="1" i="1" u="sng" dirty="0">
                <a:solidFill>
                  <a:srgbClr val="0000FF"/>
                </a:solidFill>
                <a:latin typeface="Candara" panose="020E0502030303020204" pitchFamily="34" charset="0"/>
                <a:ea typeface="仿宋" panose="02010609060101010101" pitchFamily="49" charset="-122"/>
                <a:cs typeface="Leelawadee" panose="020B0502040204020203" pitchFamily="34" charset="-34"/>
              </a:rPr>
              <a:t>that his organization and arrangements would work perfectly</a:t>
            </a:r>
            <a:r>
              <a:rPr lang="en-US" altLang="zh-CN" sz="2400" dirty="0">
                <a:latin typeface="Leelawadee" panose="020B0502040204020203" pitchFamily="34" charset="-34"/>
                <a:ea typeface="仿宋" panose="02010609060101010101" pitchFamily="49" charset="-122"/>
                <a:cs typeface="Leelawadee" panose="020B0502040204020203" pitchFamily="34" charset="-34"/>
              </a:rPr>
              <a:t>./ Miss White </a:t>
            </a:r>
            <a:r>
              <a:rPr lang="en-US" altLang="zh-CN" sz="2400" b="1" u="sng" dirty="0">
                <a:solidFill>
                  <a:srgbClr val="FF0000"/>
                </a:solidFill>
                <a:latin typeface="Leelawadee" panose="020B0502040204020203" pitchFamily="34" charset="-34"/>
                <a:ea typeface="仿宋" panose="02010609060101010101" pitchFamily="49" charset="-122"/>
                <a:cs typeface="Leelawadee" panose="020B0502040204020203" pitchFamily="34" charset="-34"/>
              </a:rPr>
              <a:t>stepped toward</a:t>
            </a:r>
            <a:r>
              <a:rPr lang="en-US" altLang="zh-CN" sz="2400" dirty="0">
                <a:latin typeface="Leelawadee" panose="020B0502040204020203" pitchFamily="34" charset="-34"/>
                <a:ea typeface="仿宋" panose="02010609060101010101" pitchFamily="49" charset="-122"/>
                <a:cs typeface="Leelawadee" panose="020B0502040204020203" pitchFamily="34" charset="-34"/>
              </a:rPr>
              <a:t> him, </a:t>
            </a:r>
            <a:r>
              <a:rPr lang="en-US" altLang="zh-CN" sz="2400" b="1" i="1" u="sng" dirty="0">
                <a:solidFill>
                  <a:srgbClr val="0000FF"/>
                </a:solidFill>
                <a:latin typeface="Candara" panose="020E0502030303020204" pitchFamily="34" charset="0"/>
                <a:ea typeface="仿宋" panose="02010609060101010101" pitchFamily="49" charset="-122"/>
                <a:cs typeface="Leelawadee" panose="020B0502040204020203" pitchFamily="34" charset="-34"/>
              </a:rPr>
              <a:t>casting him an encouraging and reassuring look</a:t>
            </a:r>
            <a:r>
              <a:rPr lang="en-US" altLang="zh-CN" sz="2400" dirty="0">
                <a:latin typeface="Leelawadee" panose="020B0502040204020203" pitchFamily="34" charset="-34"/>
                <a:ea typeface="仿宋" panose="02010609060101010101" pitchFamily="49" charset="-122"/>
                <a:cs typeface="Leelawadee" panose="020B0502040204020203" pitchFamily="34" charset="-34"/>
              </a:rPr>
              <a:t> </a:t>
            </a:r>
            <a:r>
              <a:rPr lang="en-US" altLang="zh-CN" sz="2400" b="1" i="1" u="sng" dirty="0">
                <a:solidFill>
                  <a:srgbClr val="0000FF"/>
                </a:solidFill>
                <a:latin typeface="Candara" panose="020E0502030303020204" pitchFamily="34" charset="0"/>
                <a:ea typeface="仿宋" panose="02010609060101010101" pitchFamily="49" charset="-122"/>
                <a:cs typeface="Leelawadee" panose="020B0502040204020203" pitchFamily="34" charset="-34"/>
              </a:rPr>
              <a:t>that assured him all his arrangements would go smoothly</a:t>
            </a:r>
            <a:r>
              <a:rPr lang="en-US" altLang="zh-CN" sz="2400" dirty="0">
                <a:latin typeface="Leelawadee" panose="020B0502040204020203" pitchFamily="34" charset="-34"/>
                <a:ea typeface="仿宋" panose="02010609060101010101" pitchFamily="49" charset="-122"/>
                <a:cs typeface="Leelawadee" panose="020B0502040204020203" pitchFamily="34" charset="-34"/>
              </a:rPr>
              <a:t>.</a:t>
            </a:r>
            <a:endParaRPr lang="zh-CN" altLang="en-US" sz="2400" dirty="0">
              <a:latin typeface="Leelawadee" panose="020B0502040204020203" pitchFamily="34" charset="-34"/>
              <a:ea typeface="仿宋" panose="02010609060101010101" pitchFamily="49" charset="-122"/>
              <a:cs typeface="Leelawadee" panose="020B0502040204020203" pitchFamily="34" charset="-34"/>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randombar(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1" y="-1"/>
            <a:ext cx="12246430" cy="6858001"/>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0" y="0"/>
            <a:ext cx="3679212" cy="523220"/>
          </a:xfrm>
          <a:prstGeom prst="rect">
            <a:avLst/>
          </a:prstGeom>
        </p:spPr>
        <p:style>
          <a:lnRef idx="3">
            <a:schemeClr val="lt1"/>
          </a:lnRef>
          <a:fillRef idx="1">
            <a:schemeClr val="accent3"/>
          </a:fillRef>
          <a:effectRef idx="1">
            <a:schemeClr val="accent3"/>
          </a:effectRef>
          <a:fontRef idx="minor">
            <a:schemeClr val="lt1"/>
          </a:fontRef>
        </p:style>
        <p:txBody>
          <a:bodyPr wrap="none" rtlCol="0">
            <a:spAutoFit/>
          </a:bodyPr>
          <a:lstStyle/>
          <a:p>
            <a:r>
              <a:rPr lang="en-US" altLang="zh-CN" sz="2800" b="1" i="1" dirty="0">
                <a:latin typeface="Candara" panose="020E0502030303020204" pitchFamily="34" charset="0"/>
                <a:ea typeface="黑体" panose="02010609060101010101" pitchFamily="49" charset="-122"/>
                <a:cs typeface="Leelawadee" panose="020B0502040204020203" pitchFamily="34" charset="-34"/>
              </a:rPr>
              <a:t>Step 4. Detailed writing</a:t>
            </a:r>
            <a:endParaRPr lang="zh-CN" altLang="en-US" sz="2800" b="1" i="1" dirty="0">
              <a:latin typeface="Candara" panose="020E0502030303020204" pitchFamily="34" charset="0"/>
              <a:ea typeface="黑体" panose="02010609060101010101" pitchFamily="49" charset="-122"/>
              <a:cs typeface="Leelawadee" panose="020B0502040204020203" pitchFamily="34" charset="-34"/>
            </a:endParaRPr>
          </a:p>
        </p:txBody>
      </p:sp>
      <p:sp>
        <p:nvSpPr>
          <p:cNvPr id="5" name="文本框 4"/>
          <p:cNvSpPr txBox="1"/>
          <p:nvPr/>
        </p:nvSpPr>
        <p:spPr>
          <a:xfrm>
            <a:off x="85060" y="612844"/>
            <a:ext cx="11943655" cy="6001643"/>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r>
              <a:rPr lang="en-US" altLang="zh-CN" sz="2400" b="1" i="1" dirty="0">
                <a:solidFill>
                  <a:srgbClr val="C00000"/>
                </a:solidFill>
                <a:latin typeface="Candara" panose="020E0502030303020204" pitchFamily="34" charset="0"/>
              </a:rPr>
              <a:t>Paragraph 2: </a:t>
            </a:r>
            <a:r>
              <a:rPr lang="en-US" altLang="zh-CN" sz="2400" b="1" i="1" dirty="0">
                <a:solidFill>
                  <a:srgbClr val="FF0000"/>
                </a:solidFill>
                <a:latin typeface="Candara" panose="020E0502030303020204" pitchFamily="34" charset="0"/>
              </a:rPr>
              <a:t>Finally the big day came.</a:t>
            </a:r>
            <a:endParaRPr lang="en-US" altLang="zh-CN" sz="2400" b="1" dirty="0">
              <a:latin typeface="Candara" panose="020E0502030303020204" pitchFamily="34" charset="0"/>
            </a:endParaRPr>
          </a:p>
          <a:p>
            <a:endParaRPr lang="en-US" altLang="zh-CN" sz="2400" b="1" dirty="0">
              <a:latin typeface="Candara" panose="020E0502030303020204" pitchFamily="34" charset="0"/>
            </a:endParaRPr>
          </a:p>
          <a:p>
            <a:endParaRPr lang="en-US" altLang="zh-CN" sz="2400" b="1" dirty="0">
              <a:latin typeface="Candara" panose="020E0502030303020204" pitchFamily="34" charset="0"/>
            </a:endParaRPr>
          </a:p>
          <a:p>
            <a:endParaRPr lang="en-US" altLang="zh-CN" sz="2400" b="1" dirty="0">
              <a:latin typeface="Candara" panose="020E0502030303020204" pitchFamily="34" charset="0"/>
            </a:endParaRPr>
          </a:p>
          <a:p>
            <a:endParaRPr lang="en-US" altLang="zh-CN" sz="2400" b="1" dirty="0">
              <a:latin typeface="Candara" panose="020E0502030303020204" pitchFamily="34" charset="0"/>
            </a:endParaRPr>
          </a:p>
          <a:p>
            <a:endParaRPr lang="en-US" altLang="zh-CN" sz="2400" b="1" dirty="0">
              <a:latin typeface="Candara" panose="020E0502030303020204" pitchFamily="34" charset="0"/>
            </a:endParaRPr>
          </a:p>
          <a:p>
            <a:endParaRPr lang="en-US" altLang="zh-CN" sz="2400" b="1" dirty="0">
              <a:latin typeface="Candara" panose="020E0502030303020204" pitchFamily="34" charset="0"/>
            </a:endParaRPr>
          </a:p>
          <a:p>
            <a:endParaRPr lang="en-US" altLang="zh-CN" sz="2400" b="1" dirty="0">
              <a:latin typeface="Candara" panose="020E0502030303020204" pitchFamily="34" charset="0"/>
            </a:endParaRPr>
          </a:p>
          <a:p>
            <a:endParaRPr lang="en-US" altLang="zh-CN" sz="2400" b="1" dirty="0">
              <a:latin typeface="Candara" panose="020E0502030303020204" pitchFamily="34" charset="0"/>
            </a:endParaRPr>
          </a:p>
          <a:p>
            <a:endParaRPr lang="en-US" altLang="zh-CN" sz="2400" b="1" dirty="0">
              <a:latin typeface="Candara" panose="020E0502030303020204" pitchFamily="34" charset="0"/>
            </a:endParaRPr>
          </a:p>
          <a:p>
            <a:endParaRPr lang="en-US" altLang="zh-CN" sz="2400" b="1" dirty="0">
              <a:latin typeface="Candara" panose="020E0502030303020204" pitchFamily="34" charset="0"/>
            </a:endParaRPr>
          </a:p>
          <a:p>
            <a:endParaRPr lang="en-US" altLang="zh-CN" sz="2400" b="1" dirty="0">
              <a:latin typeface="Candara" panose="020E0502030303020204" pitchFamily="34" charset="0"/>
            </a:endParaRPr>
          </a:p>
          <a:p>
            <a:endParaRPr lang="en-US" altLang="zh-CN" sz="2400" b="1" dirty="0">
              <a:latin typeface="Candara" panose="020E0502030303020204" pitchFamily="34" charset="0"/>
            </a:endParaRPr>
          </a:p>
          <a:p>
            <a:endParaRPr lang="en-US" altLang="zh-CN" sz="2400" b="1" dirty="0">
              <a:latin typeface="Candara" panose="020E0502030303020204" pitchFamily="34" charset="0"/>
            </a:endParaRPr>
          </a:p>
          <a:p>
            <a:endParaRPr lang="en-US" altLang="zh-CN" sz="2400" b="1" dirty="0">
              <a:latin typeface="Candara" panose="020E0502030303020204" pitchFamily="34" charset="0"/>
            </a:endParaRPr>
          </a:p>
          <a:p>
            <a:endParaRPr lang="zh-CN" altLang="en-US" sz="2400" b="1" dirty="0">
              <a:latin typeface="Candara" panose="020E0502030303020204" pitchFamily="34" charset="0"/>
            </a:endParaRPr>
          </a:p>
        </p:txBody>
      </p:sp>
      <p:sp>
        <p:nvSpPr>
          <p:cNvPr id="2" name="文本框 1"/>
          <p:cNvSpPr txBox="1"/>
          <p:nvPr/>
        </p:nvSpPr>
        <p:spPr>
          <a:xfrm>
            <a:off x="163285" y="1039348"/>
            <a:ext cx="11319650" cy="523220"/>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altLang="zh-CN" sz="2400" b="1" i="1" dirty="0">
                <a:solidFill>
                  <a:schemeClr val="accent6">
                    <a:lumMod val="50000"/>
                  </a:schemeClr>
                </a:solidFill>
                <a:highlight>
                  <a:srgbClr val="CCFFCC"/>
                </a:highlight>
                <a:latin typeface="Candara" panose="020E0502030303020204" pitchFamily="34" charset="0"/>
                <a:ea typeface="黑体" panose="02010609060101010101" pitchFamily="49" charset="-122"/>
                <a:cs typeface="Leelawadee" panose="020B0502040204020203" pitchFamily="34" charset="-34"/>
              </a:rPr>
              <a:t>Scene 2</a:t>
            </a:r>
            <a:r>
              <a:rPr lang="en-US" altLang="zh-CN" sz="2800" b="1" i="1" dirty="0">
                <a:solidFill>
                  <a:schemeClr val="accent6">
                    <a:lumMod val="50000"/>
                  </a:schemeClr>
                </a:solidFill>
                <a:latin typeface="Candara" panose="020E0502030303020204" pitchFamily="34" charset="0"/>
                <a:ea typeface="黑体" panose="02010609060101010101" pitchFamily="49" charset="-122"/>
                <a:cs typeface="Leelawadee" panose="020B0502040204020203" pitchFamily="34" charset="-34"/>
              </a:rPr>
              <a:t> </a:t>
            </a:r>
            <a:r>
              <a:rPr lang="en-US" altLang="zh-CN" sz="2400" b="1" dirty="0">
                <a:solidFill>
                  <a:srgbClr val="0033CC"/>
                </a:solidFill>
                <a:latin typeface="Leelawadee" panose="020B0502040204020203" pitchFamily="34" charset="-34"/>
                <a:ea typeface="仿宋" panose="02010609060101010101" pitchFamily="49" charset="-122"/>
                <a:cs typeface="Leelawadee" panose="020B0502040204020203" pitchFamily="34" charset="-34"/>
              </a:rPr>
              <a:t>[</a:t>
            </a:r>
            <a:r>
              <a:rPr lang="zh-CN" altLang="en-US" sz="2400" b="1" dirty="0">
                <a:solidFill>
                  <a:srgbClr val="0033CC"/>
                </a:solidFill>
                <a:latin typeface="Leelawadee" panose="020B0502040204020203" pitchFamily="34" charset="-34"/>
                <a:ea typeface="仿宋" panose="02010609060101010101" pitchFamily="49" charset="-122"/>
                <a:cs typeface="Leelawadee" panose="020B0502040204020203" pitchFamily="34" charset="-34"/>
              </a:rPr>
              <a:t>过渡</a:t>
            </a:r>
            <a:r>
              <a:rPr lang="en-US" altLang="zh-CN" sz="2400" b="1" dirty="0">
                <a:solidFill>
                  <a:srgbClr val="0033CC"/>
                </a:solidFill>
                <a:latin typeface="Leelawadee" panose="020B0502040204020203" pitchFamily="34" charset="-34"/>
                <a:ea typeface="仿宋" panose="02010609060101010101" pitchFamily="49" charset="-122"/>
                <a:cs typeface="Leelawadee" panose="020B0502040204020203" pitchFamily="34" charset="-34"/>
              </a:rPr>
              <a:t>]</a:t>
            </a:r>
            <a:r>
              <a:rPr lang="en-US" altLang="zh-CN" sz="2400" b="1" dirty="0">
                <a:solidFill>
                  <a:srgbClr val="002060"/>
                </a:solidFill>
                <a:latin typeface="Leelawadee" panose="020B0502040204020203" pitchFamily="34" charset="-34"/>
                <a:ea typeface="黑体" panose="02010609060101010101" pitchFamily="49" charset="-122"/>
                <a:cs typeface="Leelawadee" panose="020B0502040204020203" pitchFamily="34" charset="-34"/>
              </a:rPr>
              <a:t> His classmates’ amazing talent show won a warm response. </a:t>
            </a:r>
            <a:endParaRPr lang="zh-CN" altLang="en-US" sz="2800" b="1" i="1" dirty="0">
              <a:solidFill>
                <a:srgbClr val="00B050"/>
              </a:solidFill>
              <a:latin typeface="Candara" panose="020E0502030303020204" pitchFamily="34" charset="0"/>
              <a:ea typeface="黑体" panose="02010609060101010101" pitchFamily="49" charset="-122"/>
              <a:cs typeface="Leelawadee" panose="020B0502040204020203" pitchFamily="34" charset="-34"/>
            </a:endParaRPr>
          </a:p>
        </p:txBody>
      </p:sp>
      <p:sp>
        <p:nvSpPr>
          <p:cNvPr id="4" name="文本框 3"/>
          <p:cNvSpPr txBox="1"/>
          <p:nvPr/>
        </p:nvSpPr>
        <p:spPr>
          <a:xfrm>
            <a:off x="124172" y="1562568"/>
            <a:ext cx="11865429" cy="2308324"/>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r>
              <a:rPr lang="zh-CN" altLang="en-US" sz="2400" b="1" dirty="0">
                <a:solidFill>
                  <a:schemeClr val="accent2">
                    <a:lumMod val="50000"/>
                  </a:schemeClr>
                </a:solidFill>
                <a:latin typeface="Leelawadee" panose="020B0502040204020203" pitchFamily="34" charset="-34"/>
                <a:ea typeface="仿宋" panose="02010609060101010101" pitchFamily="49" charset="-122"/>
                <a:cs typeface="Leelawadee" panose="020B0502040204020203" pitchFamily="34" charset="-34"/>
              </a:rPr>
              <a:t>正如 </a:t>
            </a:r>
            <a:r>
              <a:rPr lang="en-US" altLang="zh-CN" sz="2400" b="1" dirty="0">
                <a:solidFill>
                  <a:schemeClr val="accent2">
                    <a:lumMod val="50000"/>
                  </a:schemeClr>
                </a:solidFill>
                <a:latin typeface="Leelawadee" panose="020B0502040204020203" pitchFamily="34" charset="-34"/>
                <a:ea typeface="仿宋" panose="02010609060101010101" pitchFamily="49" charset="-122"/>
                <a:cs typeface="Leelawadee" panose="020B0502040204020203" pitchFamily="34" charset="-34"/>
              </a:rPr>
              <a:t>Miss White </a:t>
            </a:r>
            <a:r>
              <a:rPr lang="zh-CN" altLang="en-US" sz="2400" b="1" dirty="0">
                <a:solidFill>
                  <a:schemeClr val="accent2">
                    <a:lumMod val="50000"/>
                  </a:schemeClr>
                </a:solidFill>
                <a:latin typeface="Leelawadee" panose="020B0502040204020203" pitchFamily="34" charset="-34"/>
                <a:ea typeface="仿宋" panose="02010609060101010101" pitchFamily="49" charset="-122"/>
                <a:cs typeface="Leelawadee" panose="020B0502040204020203" pitchFamily="34" charset="-34"/>
              </a:rPr>
              <a:t>所言，同学们的才艺秀进行的非常顺利，演出获得极大的成功，现场掌声雷动。</a:t>
            </a:r>
            <a:endParaRPr lang="en-US" altLang="zh-CN" sz="2400" b="1" dirty="0">
              <a:solidFill>
                <a:schemeClr val="accent2">
                  <a:lumMod val="50000"/>
                </a:schemeClr>
              </a:solidFill>
              <a:latin typeface="Leelawadee" panose="020B0502040204020203" pitchFamily="34" charset="-34"/>
              <a:ea typeface="仿宋" panose="02010609060101010101" pitchFamily="49" charset="-122"/>
              <a:cs typeface="Leelawadee" panose="020B0502040204020203" pitchFamily="34" charset="-34"/>
            </a:endParaRPr>
          </a:p>
          <a:p>
            <a:r>
              <a:rPr lang="en-US" altLang="zh-CN" sz="2400" b="1" dirty="0">
                <a:solidFill>
                  <a:srgbClr val="008000"/>
                </a:solidFill>
                <a:latin typeface="Leelawadee" panose="020B0502040204020203" pitchFamily="34" charset="-34"/>
                <a:ea typeface="仿宋" panose="02010609060101010101" pitchFamily="49" charset="-122"/>
                <a:cs typeface="Leelawadee" panose="020B0502040204020203" pitchFamily="34" charset="-34"/>
              </a:rPr>
              <a:t>[</a:t>
            </a:r>
            <a:r>
              <a:rPr lang="zh-CN" altLang="en-US" sz="2400" b="1" dirty="0">
                <a:solidFill>
                  <a:srgbClr val="008000"/>
                </a:solidFill>
                <a:latin typeface="Leelawadee" panose="020B0502040204020203" pitchFamily="34" charset="-34"/>
                <a:ea typeface="仿宋" panose="02010609060101010101" pitchFamily="49" charset="-122"/>
                <a:cs typeface="Leelawadee" panose="020B0502040204020203" pitchFamily="34" charset="-34"/>
              </a:rPr>
              <a:t>储备词汇</a:t>
            </a:r>
            <a:r>
              <a:rPr lang="en-US" altLang="zh-CN" sz="2400" b="1" dirty="0">
                <a:solidFill>
                  <a:srgbClr val="008000"/>
                </a:solidFill>
                <a:latin typeface="Leelawadee" panose="020B0502040204020203" pitchFamily="34" charset="-34"/>
                <a:ea typeface="仿宋" panose="02010609060101010101" pitchFamily="49" charset="-122"/>
                <a:cs typeface="Leelawadee" panose="020B0502040204020203" pitchFamily="34" charset="-34"/>
              </a:rPr>
              <a:t>]</a:t>
            </a:r>
            <a:r>
              <a:rPr lang="zh-CN" altLang="en-US" sz="2400" b="1" dirty="0">
                <a:solidFill>
                  <a:srgbClr val="008000"/>
                </a:solidFill>
                <a:latin typeface="Leelawadee" panose="020B0502040204020203" pitchFamily="34" charset="-34"/>
                <a:ea typeface="仿宋" panose="02010609060101010101" pitchFamily="49" charset="-122"/>
                <a:cs typeface="Leelawadee" panose="020B0502040204020203" pitchFamily="34" charset="-34"/>
              </a:rPr>
              <a:t> </a:t>
            </a:r>
            <a:r>
              <a:rPr lang="en-US" altLang="zh-CN" sz="2400" b="1" dirty="0">
                <a:solidFill>
                  <a:srgbClr val="002060"/>
                </a:solidFill>
                <a:latin typeface="Leelawadee" panose="020B0502040204020203" pitchFamily="34" charset="-34"/>
                <a:ea typeface="仿宋" panose="02010609060101010101" pitchFamily="49" charset="-122"/>
                <a:cs typeface="Leelawadee" panose="020B0502040204020203" pitchFamily="34" charset="-34"/>
              </a:rPr>
              <a:t>go incredibly smoothly/proceeded without a hitch  </a:t>
            </a:r>
            <a:r>
              <a:rPr lang="zh-CN" altLang="en-US" sz="2400" b="1" dirty="0">
                <a:solidFill>
                  <a:schemeClr val="accent2">
                    <a:lumMod val="50000"/>
                  </a:schemeClr>
                </a:solidFill>
                <a:latin typeface="Leelawadee" panose="020B0502040204020203" pitchFamily="34" charset="-34"/>
                <a:ea typeface="仿宋" panose="02010609060101010101" pitchFamily="49" charset="-122"/>
                <a:cs typeface="Leelawadee" panose="020B0502040204020203" pitchFamily="34" charset="-34"/>
              </a:rPr>
              <a:t>进展十分顺利</a:t>
            </a:r>
            <a:endParaRPr lang="zh-CN" altLang="en-US" sz="2400" b="1" dirty="0">
              <a:solidFill>
                <a:schemeClr val="accent2">
                  <a:lumMod val="50000"/>
                </a:schemeClr>
              </a:solidFill>
              <a:latin typeface="Leelawadee" panose="020B0502040204020203" pitchFamily="34" charset="-34"/>
              <a:ea typeface="仿宋" panose="02010609060101010101" pitchFamily="49" charset="-122"/>
              <a:cs typeface="Leelawadee" panose="020B0502040204020203" pitchFamily="34" charset="-34"/>
            </a:endParaRPr>
          </a:p>
          <a:p>
            <a:r>
              <a:rPr lang="en-US" altLang="zh-CN" sz="2400" b="1" dirty="0">
                <a:solidFill>
                  <a:schemeClr val="accent2">
                    <a:lumMod val="50000"/>
                  </a:schemeClr>
                </a:solidFill>
                <a:latin typeface="Leelawadee" panose="020B0502040204020203" pitchFamily="34" charset="-34"/>
                <a:ea typeface="仿宋" panose="02010609060101010101" pitchFamily="49" charset="-122"/>
                <a:cs typeface="Leelawadee" panose="020B0502040204020203" pitchFamily="34" charset="-34"/>
              </a:rPr>
              <a:t>                  </a:t>
            </a:r>
            <a:r>
              <a:rPr lang="en-US" altLang="zh-CN" sz="2400" b="1" dirty="0">
                <a:solidFill>
                  <a:srgbClr val="002060"/>
                </a:solidFill>
                <a:latin typeface="Leelawadee" panose="020B0502040204020203" pitchFamily="34" charset="-34"/>
                <a:ea typeface="仿宋" panose="02010609060101010101" pitchFamily="49" charset="-122"/>
                <a:cs typeface="Leelawadee" panose="020B0502040204020203" pitchFamily="34" charset="-34"/>
              </a:rPr>
              <a:t>turn out a huge/tremendous success</a:t>
            </a:r>
            <a:r>
              <a:rPr lang="en-US" altLang="zh-CN" sz="2400" b="1" dirty="0">
                <a:solidFill>
                  <a:schemeClr val="accent2">
                    <a:lumMod val="50000"/>
                  </a:schemeClr>
                </a:solidFill>
                <a:latin typeface="Leelawadee" panose="020B0502040204020203" pitchFamily="34" charset="-34"/>
                <a:ea typeface="仿宋" panose="02010609060101010101" pitchFamily="49" charset="-122"/>
                <a:cs typeface="Leelawadee" panose="020B0502040204020203" pitchFamily="34" charset="-34"/>
              </a:rPr>
              <a:t> </a:t>
            </a:r>
            <a:r>
              <a:rPr lang="zh-CN" altLang="en-US" sz="2400" b="1" dirty="0">
                <a:solidFill>
                  <a:schemeClr val="accent2">
                    <a:lumMod val="50000"/>
                  </a:schemeClr>
                </a:solidFill>
                <a:latin typeface="Leelawadee" panose="020B0502040204020203" pitchFamily="34" charset="-34"/>
                <a:ea typeface="仿宋" panose="02010609060101010101" pitchFamily="49" charset="-122"/>
                <a:cs typeface="Leelawadee" panose="020B0502040204020203" pitchFamily="34" charset="-34"/>
              </a:rPr>
              <a:t>取得巨大成功</a:t>
            </a:r>
            <a:r>
              <a:rPr lang="en-US" altLang="zh-CN" sz="2400" b="1" dirty="0">
                <a:solidFill>
                  <a:schemeClr val="accent2">
                    <a:lumMod val="50000"/>
                  </a:schemeClr>
                </a:solidFill>
                <a:latin typeface="Leelawadee" panose="020B0502040204020203" pitchFamily="34" charset="-34"/>
                <a:ea typeface="仿宋" panose="02010609060101010101" pitchFamily="49" charset="-122"/>
                <a:cs typeface="Leelawadee" panose="020B0502040204020203" pitchFamily="34" charset="-34"/>
              </a:rPr>
              <a:t> </a:t>
            </a:r>
            <a:endParaRPr lang="en-US" altLang="zh-CN" sz="2400" b="1" dirty="0">
              <a:solidFill>
                <a:schemeClr val="accent2">
                  <a:lumMod val="50000"/>
                </a:schemeClr>
              </a:solidFill>
              <a:latin typeface="Leelawadee" panose="020B0502040204020203" pitchFamily="34" charset="-34"/>
              <a:ea typeface="仿宋" panose="02010609060101010101" pitchFamily="49" charset="-122"/>
              <a:cs typeface="Leelawadee" panose="020B0502040204020203" pitchFamily="34" charset="-34"/>
            </a:endParaRPr>
          </a:p>
          <a:p>
            <a:r>
              <a:rPr lang="en-US" altLang="zh-CN" sz="2400" b="1" dirty="0">
                <a:solidFill>
                  <a:schemeClr val="accent2">
                    <a:lumMod val="50000"/>
                  </a:schemeClr>
                </a:solidFill>
                <a:latin typeface="Leelawadee" panose="020B0502040204020203" pitchFamily="34" charset="-34"/>
                <a:ea typeface="仿宋" panose="02010609060101010101" pitchFamily="49" charset="-122"/>
                <a:cs typeface="Leelawadee" panose="020B0502040204020203" pitchFamily="34" charset="-34"/>
              </a:rPr>
              <a:t>	       </a:t>
            </a:r>
            <a:r>
              <a:rPr lang="en-US" altLang="zh-CN" sz="2400" b="1" dirty="0">
                <a:solidFill>
                  <a:srgbClr val="002060"/>
                </a:solidFill>
                <a:latin typeface="Leelawadee" panose="020B0502040204020203" pitchFamily="34" charset="-34"/>
                <a:ea typeface="仿宋" panose="02010609060101010101" pitchFamily="49" charset="-122"/>
                <a:cs typeface="Leelawadee" panose="020B0502040204020203" pitchFamily="34" charset="-34"/>
              </a:rPr>
              <a:t>thunderous applause</a:t>
            </a:r>
            <a:r>
              <a:rPr lang="en-US" altLang="zh-CN" sz="2400" b="1" dirty="0">
                <a:solidFill>
                  <a:schemeClr val="accent2">
                    <a:lumMod val="50000"/>
                  </a:schemeClr>
                </a:solidFill>
                <a:latin typeface="Leelawadee" panose="020B0502040204020203" pitchFamily="34" charset="-34"/>
                <a:ea typeface="仿宋" panose="02010609060101010101" pitchFamily="49" charset="-122"/>
                <a:cs typeface="Leelawadee" panose="020B0502040204020203" pitchFamily="34" charset="-34"/>
              </a:rPr>
              <a:t> </a:t>
            </a:r>
            <a:r>
              <a:rPr lang="zh-CN" altLang="en-US" sz="2400" b="1" dirty="0">
                <a:solidFill>
                  <a:schemeClr val="accent2">
                    <a:lumMod val="50000"/>
                  </a:schemeClr>
                </a:solidFill>
                <a:latin typeface="Leelawadee" panose="020B0502040204020203" pitchFamily="34" charset="-34"/>
                <a:ea typeface="仿宋" panose="02010609060101010101" pitchFamily="49" charset="-122"/>
                <a:cs typeface="Leelawadee" panose="020B0502040204020203" pitchFamily="34" charset="-34"/>
              </a:rPr>
              <a:t>掌声雷动</a:t>
            </a:r>
            <a:r>
              <a:rPr lang="en-US" altLang="zh-CN" sz="2400" b="1" dirty="0">
                <a:solidFill>
                  <a:schemeClr val="accent2">
                    <a:lumMod val="50000"/>
                  </a:schemeClr>
                </a:solidFill>
                <a:latin typeface="Leelawadee" panose="020B0502040204020203" pitchFamily="34" charset="-34"/>
                <a:ea typeface="仿宋" panose="02010609060101010101" pitchFamily="49" charset="-122"/>
                <a:cs typeface="Leelawadee" panose="020B0502040204020203" pitchFamily="34" charset="-34"/>
              </a:rPr>
              <a:t>/</a:t>
            </a:r>
            <a:endParaRPr lang="en-US" altLang="zh-CN" sz="2400" b="1" dirty="0">
              <a:solidFill>
                <a:schemeClr val="accent2">
                  <a:lumMod val="50000"/>
                </a:schemeClr>
              </a:solidFill>
              <a:latin typeface="Leelawadee" panose="020B0502040204020203" pitchFamily="34" charset="-34"/>
              <a:ea typeface="仿宋" panose="02010609060101010101" pitchFamily="49" charset="-122"/>
              <a:cs typeface="Leelawadee" panose="020B0502040204020203" pitchFamily="34" charset="-34"/>
            </a:endParaRPr>
          </a:p>
          <a:p>
            <a:r>
              <a:rPr lang="en-US" altLang="zh-CN" sz="2400" b="1" dirty="0">
                <a:solidFill>
                  <a:schemeClr val="accent2">
                    <a:lumMod val="50000"/>
                  </a:schemeClr>
                </a:solidFill>
                <a:latin typeface="Leelawadee" panose="020B0502040204020203" pitchFamily="34" charset="-34"/>
                <a:ea typeface="仿宋" panose="02010609060101010101" pitchFamily="49" charset="-122"/>
                <a:cs typeface="Leelawadee" panose="020B0502040204020203" pitchFamily="34" charset="-34"/>
              </a:rPr>
              <a:t>                  </a:t>
            </a:r>
            <a:r>
              <a:rPr lang="en-US" altLang="zh-CN" sz="2400" b="1" dirty="0">
                <a:solidFill>
                  <a:srgbClr val="002060"/>
                </a:solidFill>
                <a:latin typeface="Leelawadee" panose="020B0502040204020203" pitchFamily="34" charset="-34"/>
                <a:ea typeface="仿宋" panose="02010609060101010101" pitchFamily="49" charset="-122"/>
                <a:cs typeface="Leelawadee" panose="020B0502040204020203" pitchFamily="34" charset="-34"/>
              </a:rPr>
              <a:t>with thunderous applause ringing through the hall </a:t>
            </a:r>
            <a:endParaRPr lang="en-US" altLang="zh-CN" sz="2400" b="1" dirty="0">
              <a:solidFill>
                <a:srgbClr val="002060"/>
              </a:solidFill>
              <a:latin typeface="Leelawadee" panose="020B0502040204020203" pitchFamily="34" charset="-34"/>
              <a:ea typeface="仿宋" panose="02010609060101010101" pitchFamily="49" charset="-122"/>
              <a:cs typeface="Leelawadee" panose="020B0502040204020203" pitchFamily="34" charset="-34"/>
            </a:endParaRPr>
          </a:p>
        </p:txBody>
      </p:sp>
      <p:sp>
        <p:nvSpPr>
          <p:cNvPr id="7" name="文本框 6"/>
          <p:cNvSpPr txBox="1"/>
          <p:nvPr/>
        </p:nvSpPr>
        <p:spPr>
          <a:xfrm>
            <a:off x="124172" y="4206079"/>
            <a:ext cx="11826316" cy="2092881"/>
          </a:xfrm>
          <a:prstGeom prst="rect">
            <a:avLst/>
          </a:prstGeom>
          <a:noFill/>
        </p:spPr>
        <p:txBody>
          <a:bodyPr wrap="square">
            <a:spAutoFit/>
          </a:bodyPr>
          <a:lstStyle/>
          <a:p>
            <a:r>
              <a:rPr lang="en-US" altLang="zh-CN" sz="2800" b="1" dirty="0">
                <a:solidFill>
                  <a:srgbClr val="008000"/>
                </a:solidFill>
                <a:latin typeface="Leelawadee" panose="020B0502040204020203" pitchFamily="34" charset="-34"/>
                <a:ea typeface="仿宋" panose="02010609060101010101" pitchFamily="49" charset="-122"/>
                <a:cs typeface="Leelawadee" panose="020B0502040204020203" pitchFamily="34" charset="-34"/>
              </a:rPr>
              <a:t>[</a:t>
            </a:r>
            <a:r>
              <a:rPr lang="zh-CN" altLang="en-US" sz="2800" b="1" dirty="0">
                <a:solidFill>
                  <a:srgbClr val="008000"/>
                </a:solidFill>
                <a:latin typeface="Leelawadee" panose="020B0502040204020203" pitchFamily="34" charset="-34"/>
                <a:ea typeface="仿宋" panose="02010609060101010101" pitchFamily="49" charset="-122"/>
                <a:cs typeface="Leelawadee" panose="020B0502040204020203" pitchFamily="34" charset="-34"/>
              </a:rPr>
              <a:t>前缀</a:t>
            </a:r>
            <a:r>
              <a:rPr lang="en-US" altLang="zh-CN" sz="2800" b="1" dirty="0">
                <a:solidFill>
                  <a:srgbClr val="008000"/>
                </a:solidFill>
                <a:latin typeface="Leelawadee" panose="020B0502040204020203" pitchFamily="34" charset="-34"/>
                <a:ea typeface="仿宋" panose="02010609060101010101" pitchFamily="49" charset="-122"/>
                <a:cs typeface="Leelawadee" panose="020B0502040204020203" pitchFamily="34" charset="-34"/>
              </a:rPr>
              <a:t>+ </a:t>
            </a:r>
            <a:r>
              <a:rPr lang="zh-CN" altLang="en-US" sz="2800" b="1" dirty="0">
                <a:solidFill>
                  <a:srgbClr val="008000"/>
                </a:solidFill>
                <a:latin typeface="Leelawadee" panose="020B0502040204020203" pitchFamily="34" charset="-34"/>
                <a:ea typeface="仿宋" panose="02010609060101010101" pitchFamily="49" charset="-122"/>
                <a:cs typeface="Leelawadee" panose="020B0502040204020203" pitchFamily="34" charset="-34"/>
              </a:rPr>
              <a:t>主句</a:t>
            </a:r>
            <a:r>
              <a:rPr lang="en-US" altLang="zh-CN" sz="2800" b="1" dirty="0">
                <a:solidFill>
                  <a:srgbClr val="008000"/>
                </a:solidFill>
                <a:latin typeface="Leelawadee" panose="020B0502040204020203" pitchFamily="34" charset="-34"/>
                <a:ea typeface="仿宋" panose="02010609060101010101" pitchFamily="49" charset="-122"/>
                <a:cs typeface="Leelawadee" panose="020B0502040204020203" pitchFamily="34" charset="-34"/>
              </a:rPr>
              <a:t>+</a:t>
            </a:r>
            <a:r>
              <a:rPr lang="zh-CN" altLang="en-US" sz="2800" b="1" dirty="0">
                <a:solidFill>
                  <a:srgbClr val="008000"/>
                </a:solidFill>
                <a:latin typeface="Leelawadee" panose="020B0502040204020203" pitchFamily="34" charset="-34"/>
                <a:ea typeface="仿宋" panose="02010609060101010101" pitchFamily="49" charset="-122"/>
                <a:cs typeface="Leelawadee" panose="020B0502040204020203" pitchFamily="34" charset="-34"/>
              </a:rPr>
              <a:t>独立主格后缀</a:t>
            </a:r>
            <a:r>
              <a:rPr lang="en-US" altLang="zh-CN" sz="2800" b="1" dirty="0">
                <a:solidFill>
                  <a:srgbClr val="008000"/>
                </a:solidFill>
                <a:latin typeface="Leelawadee" panose="020B0502040204020203" pitchFamily="34" charset="-34"/>
                <a:ea typeface="仿宋" panose="02010609060101010101" pitchFamily="49" charset="-122"/>
                <a:cs typeface="Leelawadee" panose="020B0502040204020203" pitchFamily="34" charset="-34"/>
              </a:rPr>
              <a:t>] </a:t>
            </a:r>
            <a:r>
              <a:rPr lang="zh-CN" altLang="zh-CN" sz="2800" dirty="0">
                <a:latin typeface="Leelawadee" panose="020B0502040204020203" pitchFamily="34" charset="-34"/>
                <a:ea typeface="仿宋" panose="02010609060101010101" pitchFamily="49" charset="-122"/>
                <a:cs typeface="Leelawadee" panose="020B0502040204020203" pitchFamily="34" charset="-34"/>
              </a:rPr>
              <a:t>Just </a:t>
            </a:r>
            <a:r>
              <a:rPr lang="zh-CN" altLang="zh-CN" sz="2800" b="1" i="1" dirty="0">
                <a:solidFill>
                  <a:srgbClr val="0000FF"/>
                </a:solidFill>
                <a:latin typeface="Candara" panose="020E0502030303020204" pitchFamily="34" charset="0"/>
                <a:ea typeface="仿宋" panose="02010609060101010101" pitchFamily="49" charset="-122"/>
                <a:cs typeface="Leelawadee" panose="020B0502040204020203" pitchFamily="34" charset="-34"/>
              </a:rPr>
              <a:t>as Miss White had predicted</a:t>
            </a:r>
            <a:r>
              <a:rPr lang="zh-CN" altLang="zh-CN" sz="2800" dirty="0">
                <a:latin typeface="Leelawadee" panose="020B0502040204020203" pitchFamily="34" charset="-34"/>
                <a:ea typeface="仿宋" panose="02010609060101010101" pitchFamily="49" charset="-122"/>
                <a:cs typeface="Leelawadee" panose="020B0502040204020203" pitchFamily="34" charset="-34"/>
              </a:rPr>
              <a:t>, the talent show put on by his classmates </a:t>
            </a:r>
            <a:r>
              <a:rPr lang="zh-CN" altLang="zh-CN" sz="2800" b="1" u="sng" dirty="0">
                <a:solidFill>
                  <a:srgbClr val="FF0000"/>
                </a:solidFill>
                <a:latin typeface="Leelawadee" panose="020B0502040204020203" pitchFamily="34" charset="-34"/>
                <a:ea typeface="仿宋" panose="02010609060101010101" pitchFamily="49" charset="-122"/>
                <a:cs typeface="Leelawadee" panose="020B0502040204020203" pitchFamily="34" charset="-34"/>
              </a:rPr>
              <a:t>proceeded without a hitch</a:t>
            </a:r>
            <a:r>
              <a:rPr lang="en-US" altLang="zh-CN" sz="2800" b="1" dirty="0">
                <a:solidFill>
                  <a:schemeClr val="bg2">
                    <a:lumMod val="10000"/>
                  </a:schemeClr>
                </a:solidFill>
                <a:latin typeface="Leelawadee" panose="020B0502040204020203" pitchFamily="34" charset="-34"/>
                <a:ea typeface="仿宋" panose="02010609060101010101" pitchFamily="49" charset="-122"/>
                <a:cs typeface="Leelawadee" panose="020B0502040204020203" pitchFamily="34" charset="-34"/>
              </a:rPr>
              <a:t>/</a:t>
            </a:r>
            <a:r>
              <a:rPr lang="en-US" altLang="zh-CN" sz="2800" b="1" u="sng" dirty="0">
                <a:solidFill>
                  <a:srgbClr val="FF0000"/>
                </a:solidFill>
                <a:latin typeface="Leelawadee" panose="020B0502040204020203" pitchFamily="34" charset="-34"/>
                <a:ea typeface="仿宋" panose="02010609060101010101" pitchFamily="49" charset="-122"/>
                <a:cs typeface="Leelawadee" panose="020B0502040204020203" pitchFamily="34" charset="-34"/>
              </a:rPr>
              <a:t>went incredibly smoothly</a:t>
            </a:r>
            <a:r>
              <a:rPr lang="zh-CN" altLang="zh-CN" sz="2800" b="1" dirty="0">
                <a:solidFill>
                  <a:srgbClr val="FF0000"/>
                </a:solidFill>
                <a:latin typeface="Leelawadee" panose="020B0502040204020203" pitchFamily="34" charset="-34"/>
                <a:ea typeface="仿宋" panose="02010609060101010101" pitchFamily="49" charset="-122"/>
                <a:cs typeface="Leelawadee" panose="020B0502040204020203" pitchFamily="34" charset="-34"/>
              </a:rPr>
              <a:t> </a:t>
            </a:r>
            <a:r>
              <a:rPr lang="zh-CN" altLang="zh-CN" sz="2800" dirty="0">
                <a:latin typeface="Leelawadee" panose="020B0502040204020203" pitchFamily="34" charset="-34"/>
                <a:ea typeface="仿宋" panose="02010609060101010101" pitchFamily="49" charset="-122"/>
                <a:cs typeface="Leelawadee" panose="020B0502040204020203" pitchFamily="34" charset="-34"/>
              </a:rPr>
              <a:t>and </a:t>
            </a:r>
            <a:r>
              <a:rPr lang="zh-CN" altLang="zh-CN" sz="2800" b="1" u="sng" dirty="0">
                <a:solidFill>
                  <a:srgbClr val="FF0000"/>
                </a:solidFill>
                <a:latin typeface="Leelawadee" panose="020B0502040204020203" pitchFamily="34" charset="-34"/>
                <a:ea typeface="仿宋" panose="02010609060101010101" pitchFamily="49" charset="-122"/>
                <a:cs typeface="Leelawadee" panose="020B0502040204020203" pitchFamily="34" charset="-34"/>
              </a:rPr>
              <a:t>proved a tremendous success</a:t>
            </a:r>
            <a:r>
              <a:rPr lang="zh-CN" altLang="zh-CN" sz="2800" dirty="0">
                <a:latin typeface="Leelawadee" panose="020B0502040204020203" pitchFamily="34" charset="-34"/>
                <a:ea typeface="仿宋" panose="02010609060101010101" pitchFamily="49" charset="-122"/>
                <a:cs typeface="Leelawadee" panose="020B0502040204020203" pitchFamily="34" charset="-34"/>
              </a:rPr>
              <a:t>, </a:t>
            </a:r>
            <a:r>
              <a:rPr lang="zh-CN" altLang="zh-CN" sz="2800" b="1" i="1" dirty="0">
                <a:solidFill>
                  <a:srgbClr val="0000FF"/>
                </a:solidFill>
                <a:latin typeface="Candara" panose="020E0502030303020204" pitchFamily="34" charset="0"/>
                <a:ea typeface="仿宋" panose="02010609060101010101" pitchFamily="49" charset="-122"/>
                <a:cs typeface="Leelawadee" panose="020B0502040204020203" pitchFamily="34" charset="-34"/>
              </a:rPr>
              <a:t>thunderous applause echoing across the hall</a:t>
            </a:r>
            <a:r>
              <a:rPr lang="en-US" altLang="zh-CN" sz="2800" b="1" i="1" dirty="0">
                <a:solidFill>
                  <a:srgbClr val="0000FF"/>
                </a:solidFill>
                <a:latin typeface="Candara" panose="020E0502030303020204" pitchFamily="34" charset="0"/>
                <a:ea typeface="仿宋" panose="02010609060101010101" pitchFamily="49" charset="-122"/>
                <a:cs typeface="Leelawadee" panose="020B0502040204020203" pitchFamily="34" charset="-34"/>
              </a:rPr>
              <a:t>/thunderous applause ringing through the hall</a:t>
            </a:r>
            <a:r>
              <a:rPr lang="zh-CN" altLang="zh-CN" sz="2800" dirty="0">
                <a:latin typeface="Leelawadee" panose="020B0502040204020203" pitchFamily="34" charset="-34"/>
                <a:ea typeface="仿宋" panose="02010609060101010101" pitchFamily="49" charset="-122"/>
                <a:cs typeface="Leelawadee" panose="020B0502040204020203" pitchFamily="34" charset="-34"/>
              </a:rPr>
              <a:t>.</a:t>
            </a:r>
            <a:endParaRPr lang="en-US" altLang="zh-CN" sz="2800" dirty="0">
              <a:latin typeface="Leelawadee" panose="020B0502040204020203" pitchFamily="34" charset="-34"/>
              <a:ea typeface="仿宋" panose="02010609060101010101" pitchFamily="49" charset="-122"/>
              <a:cs typeface="Leelawadee" panose="020B0502040204020203" pitchFamily="34" charset="-34"/>
            </a:endParaRP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0" y="0"/>
            <a:ext cx="3679212" cy="523220"/>
          </a:xfrm>
          <a:prstGeom prst="rect">
            <a:avLst/>
          </a:prstGeom>
        </p:spPr>
        <p:style>
          <a:lnRef idx="3">
            <a:schemeClr val="lt1"/>
          </a:lnRef>
          <a:fillRef idx="1">
            <a:schemeClr val="accent3"/>
          </a:fillRef>
          <a:effectRef idx="1">
            <a:schemeClr val="accent3"/>
          </a:effectRef>
          <a:fontRef idx="minor">
            <a:schemeClr val="lt1"/>
          </a:fontRef>
        </p:style>
        <p:txBody>
          <a:bodyPr wrap="none" rtlCol="0">
            <a:spAutoFit/>
          </a:bodyPr>
          <a:lstStyle/>
          <a:p>
            <a:r>
              <a:rPr lang="en-US" altLang="zh-CN" sz="2800" b="1" i="1" dirty="0">
                <a:latin typeface="Candara" panose="020E0502030303020204" pitchFamily="34" charset="0"/>
                <a:ea typeface="黑体" panose="02010609060101010101" pitchFamily="49" charset="-122"/>
                <a:cs typeface="Leelawadee" panose="020B0502040204020203" pitchFamily="34" charset="-34"/>
              </a:rPr>
              <a:t>Step 4. Detailed writing</a:t>
            </a:r>
            <a:endParaRPr lang="zh-CN" altLang="en-US" sz="2800" b="1" i="1" dirty="0">
              <a:latin typeface="Candara" panose="020E0502030303020204" pitchFamily="34" charset="0"/>
              <a:ea typeface="黑体" panose="02010609060101010101" pitchFamily="49" charset="-122"/>
              <a:cs typeface="Leelawadee" panose="020B0502040204020203" pitchFamily="34" charset="-34"/>
            </a:endParaRPr>
          </a:p>
        </p:txBody>
      </p:sp>
      <p:sp>
        <p:nvSpPr>
          <p:cNvPr id="5" name="文本框 4"/>
          <p:cNvSpPr txBox="1"/>
          <p:nvPr/>
        </p:nvSpPr>
        <p:spPr>
          <a:xfrm>
            <a:off x="163285" y="556989"/>
            <a:ext cx="11865429" cy="6001643"/>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r>
              <a:rPr lang="en-US" altLang="zh-CN" sz="2400" b="1" i="1" dirty="0">
                <a:solidFill>
                  <a:srgbClr val="C00000"/>
                </a:solidFill>
                <a:latin typeface="Candara" panose="020E0502030303020204" pitchFamily="34" charset="0"/>
              </a:rPr>
              <a:t>Paragraph 2: </a:t>
            </a:r>
            <a:r>
              <a:rPr lang="en-US" altLang="zh-CN" sz="2400" b="1" i="1" dirty="0">
                <a:solidFill>
                  <a:srgbClr val="FF0000"/>
                </a:solidFill>
                <a:latin typeface="Candara" panose="020E0502030303020204" pitchFamily="34" charset="0"/>
              </a:rPr>
              <a:t>Finally the big day came.</a:t>
            </a:r>
            <a:endParaRPr lang="en-US" altLang="zh-CN" sz="2400" b="1" dirty="0">
              <a:latin typeface="Candara" panose="020E0502030303020204" pitchFamily="34" charset="0"/>
            </a:endParaRPr>
          </a:p>
          <a:p>
            <a:endParaRPr lang="en-US" altLang="zh-CN" sz="2400" b="1" dirty="0">
              <a:latin typeface="Candara" panose="020E0502030303020204" pitchFamily="34" charset="0"/>
            </a:endParaRPr>
          </a:p>
          <a:p>
            <a:endParaRPr lang="en-US" altLang="zh-CN" sz="2400" b="1" dirty="0">
              <a:latin typeface="Candara" panose="020E0502030303020204" pitchFamily="34" charset="0"/>
            </a:endParaRPr>
          </a:p>
          <a:p>
            <a:endParaRPr lang="en-US" altLang="zh-CN" sz="2400" b="1" dirty="0">
              <a:latin typeface="Candara" panose="020E0502030303020204" pitchFamily="34" charset="0"/>
            </a:endParaRPr>
          </a:p>
          <a:p>
            <a:endParaRPr lang="en-US" altLang="zh-CN" sz="2400" b="1" dirty="0">
              <a:latin typeface="Candara" panose="020E0502030303020204" pitchFamily="34" charset="0"/>
            </a:endParaRPr>
          </a:p>
          <a:p>
            <a:endParaRPr lang="en-US" altLang="zh-CN" sz="2400" b="1" dirty="0">
              <a:latin typeface="Candara" panose="020E0502030303020204" pitchFamily="34" charset="0"/>
            </a:endParaRPr>
          </a:p>
          <a:p>
            <a:endParaRPr lang="en-US" altLang="zh-CN" sz="2400" b="1" dirty="0">
              <a:latin typeface="Candara" panose="020E0502030303020204" pitchFamily="34" charset="0"/>
            </a:endParaRPr>
          </a:p>
          <a:p>
            <a:endParaRPr lang="en-US" altLang="zh-CN" sz="2400" b="1" dirty="0">
              <a:latin typeface="Candara" panose="020E0502030303020204" pitchFamily="34" charset="0"/>
            </a:endParaRPr>
          </a:p>
          <a:p>
            <a:endParaRPr lang="en-US" altLang="zh-CN" sz="2400" b="1" dirty="0">
              <a:latin typeface="Candara" panose="020E0502030303020204" pitchFamily="34" charset="0"/>
            </a:endParaRPr>
          </a:p>
          <a:p>
            <a:endParaRPr lang="en-US" altLang="zh-CN" sz="2400" b="1" dirty="0">
              <a:latin typeface="Candara" panose="020E0502030303020204" pitchFamily="34" charset="0"/>
            </a:endParaRPr>
          </a:p>
          <a:p>
            <a:endParaRPr lang="en-US" altLang="zh-CN" sz="2400" b="1" dirty="0">
              <a:latin typeface="Candara" panose="020E0502030303020204" pitchFamily="34" charset="0"/>
            </a:endParaRPr>
          </a:p>
          <a:p>
            <a:endParaRPr lang="en-US" altLang="zh-CN" sz="2400" b="1" dirty="0">
              <a:latin typeface="Candara" panose="020E0502030303020204" pitchFamily="34" charset="0"/>
            </a:endParaRPr>
          </a:p>
          <a:p>
            <a:endParaRPr lang="en-US" altLang="zh-CN" sz="2400" b="1" dirty="0">
              <a:latin typeface="Candara" panose="020E0502030303020204" pitchFamily="34" charset="0"/>
            </a:endParaRPr>
          </a:p>
          <a:p>
            <a:endParaRPr lang="en-US" altLang="zh-CN" sz="2400" b="1" dirty="0">
              <a:latin typeface="Candara" panose="020E0502030303020204" pitchFamily="34" charset="0"/>
            </a:endParaRPr>
          </a:p>
          <a:p>
            <a:endParaRPr lang="en-US" altLang="zh-CN" sz="2400" b="1" dirty="0">
              <a:latin typeface="Candara" panose="020E0502030303020204" pitchFamily="34" charset="0"/>
            </a:endParaRPr>
          </a:p>
          <a:p>
            <a:endParaRPr lang="zh-CN" altLang="en-US" sz="2400" b="1" dirty="0">
              <a:latin typeface="Candara" panose="020E0502030303020204" pitchFamily="34" charset="0"/>
            </a:endParaRPr>
          </a:p>
        </p:txBody>
      </p:sp>
      <p:sp>
        <p:nvSpPr>
          <p:cNvPr id="2" name="文本框 1"/>
          <p:cNvSpPr txBox="1"/>
          <p:nvPr/>
        </p:nvSpPr>
        <p:spPr>
          <a:xfrm>
            <a:off x="244928" y="1036433"/>
            <a:ext cx="11783785" cy="1261884"/>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altLang="zh-CN" sz="2400" b="1" i="1" dirty="0">
                <a:solidFill>
                  <a:schemeClr val="accent6">
                    <a:lumMod val="50000"/>
                  </a:schemeClr>
                </a:solidFill>
                <a:highlight>
                  <a:srgbClr val="CCFFCC"/>
                </a:highlight>
                <a:latin typeface="Candara" panose="020E0502030303020204" pitchFamily="34" charset="0"/>
                <a:ea typeface="黑体" panose="02010609060101010101" pitchFamily="49" charset="-122"/>
                <a:cs typeface="Leelawadee" panose="020B0502040204020203" pitchFamily="34" charset="-34"/>
              </a:rPr>
              <a:t>Scene 3</a:t>
            </a:r>
            <a:r>
              <a:rPr lang="en-US" altLang="zh-CN" sz="2800" b="1" i="1" dirty="0">
                <a:solidFill>
                  <a:schemeClr val="accent6">
                    <a:lumMod val="50000"/>
                  </a:schemeClr>
                </a:solidFill>
                <a:latin typeface="Candara" panose="020E0502030303020204" pitchFamily="34" charset="0"/>
                <a:ea typeface="黑体" panose="02010609060101010101" pitchFamily="49" charset="-122"/>
                <a:cs typeface="Leelawadee" panose="020B0502040204020203" pitchFamily="34" charset="-34"/>
              </a:rPr>
              <a:t> </a:t>
            </a:r>
            <a:r>
              <a:rPr lang="en-US" altLang="zh-CN" sz="2400" b="1" dirty="0">
                <a:solidFill>
                  <a:srgbClr val="0033CC"/>
                </a:solidFill>
                <a:latin typeface="Leelawadee" panose="020B0502040204020203" pitchFamily="34" charset="-34"/>
                <a:ea typeface="仿宋" panose="02010609060101010101" pitchFamily="49" charset="-122"/>
                <a:cs typeface="Leelawadee" panose="020B0502040204020203" pitchFamily="34" charset="-34"/>
              </a:rPr>
              <a:t>[</a:t>
            </a:r>
            <a:r>
              <a:rPr lang="zh-CN" altLang="en-US" sz="2400" b="1" dirty="0">
                <a:solidFill>
                  <a:srgbClr val="0033CC"/>
                </a:solidFill>
                <a:latin typeface="Leelawadee" panose="020B0502040204020203" pitchFamily="34" charset="-34"/>
                <a:ea typeface="仿宋" panose="02010609060101010101" pitchFamily="49" charset="-122"/>
                <a:cs typeface="Leelawadee" panose="020B0502040204020203" pitchFamily="34" charset="-34"/>
              </a:rPr>
              <a:t>结尾</a:t>
            </a:r>
            <a:r>
              <a:rPr lang="en-US" altLang="zh-CN" sz="2400" b="1" dirty="0">
                <a:solidFill>
                  <a:srgbClr val="0033CC"/>
                </a:solidFill>
                <a:latin typeface="Leelawadee" panose="020B0502040204020203" pitchFamily="34" charset="-34"/>
                <a:ea typeface="仿宋" panose="02010609060101010101" pitchFamily="49" charset="-122"/>
                <a:cs typeface="Leelawadee" panose="020B0502040204020203" pitchFamily="34" charset="-34"/>
              </a:rPr>
              <a:t>+</a:t>
            </a:r>
            <a:r>
              <a:rPr lang="zh-CN" altLang="en-US" sz="2400" b="1" dirty="0">
                <a:solidFill>
                  <a:srgbClr val="0033CC"/>
                </a:solidFill>
                <a:latin typeface="Leelawadee" panose="020B0502040204020203" pitchFamily="34" charset="-34"/>
                <a:ea typeface="仿宋" panose="02010609060101010101" pitchFamily="49" charset="-122"/>
                <a:cs typeface="Leelawadee" panose="020B0502040204020203" pitchFamily="34" charset="-34"/>
              </a:rPr>
              <a:t>主题</a:t>
            </a:r>
            <a:r>
              <a:rPr lang="en-US" altLang="zh-CN" sz="2400" b="1" dirty="0">
                <a:solidFill>
                  <a:srgbClr val="0033CC"/>
                </a:solidFill>
                <a:latin typeface="Leelawadee" panose="020B0502040204020203" pitchFamily="34" charset="-34"/>
                <a:ea typeface="仿宋" panose="02010609060101010101" pitchFamily="49" charset="-122"/>
                <a:cs typeface="Leelawadee" panose="020B0502040204020203" pitchFamily="34" charset="-34"/>
              </a:rPr>
              <a:t>]</a:t>
            </a:r>
            <a:r>
              <a:rPr lang="en-US" altLang="zh-CN" sz="2400" b="1" dirty="0">
                <a:solidFill>
                  <a:srgbClr val="002060"/>
                </a:solidFill>
                <a:latin typeface="Leelawadee" panose="020B0502040204020203" pitchFamily="34" charset="-34"/>
                <a:ea typeface="黑体" panose="02010609060101010101" pitchFamily="49" charset="-122"/>
                <a:cs typeface="Leelawadee" panose="020B0502040204020203" pitchFamily="34" charset="-34"/>
              </a:rPr>
              <a:t> Miss</a:t>
            </a:r>
            <a:r>
              <a:rPr lang="zh-CN" altLang="en-US" sz="2400" b="1" dirty="0">
                <a:solidFill>
                  <a:srgbClr val="002060"/>
                </a:solidFill>
                <a:latin typeface="Leelawadee" panose="020B0502040204020203" pitchFamily="34" charset="-34"/>
                <a:ea typeface="黑体" panose="02010609060101010101" pitchFamily="49" charset="-122"/>
                <a:cs typeface="Leelawadee" panose="020B0502040204020203" pitchFamily="34" charset="-34"/>
              </a:rPr>
              <a:t> </a:t>
            </a:r>
            <a:r>
              <a:rPr lang="en-US" altLang="zh-CN" sz="2400" b="1" dirty="0">
                <a:solidFill>
                  <a:srgbClr val="002060"/>
                </a:solidFill>
                <a:latin typeface="Leelawadee" panose="020B0502040204020203" pitchFamily="34" charset="-34"/>
                <a:ea typeface="黑体" panose="02010609060101010101" pitchFamily="49" charset="-122"/>
                <a:cs typeface="Leelawadee" panose="020B0502040204020203" pitchFamily="34" charset="-34"/>
              </a:rPr>
              <a:t>White praised his outstanding organizational talent  and Benjamin also realized some talents were shown on the stage while some were behind. </a:t>
            </a:r>
            <a:endParaRPr lang="zh-CN" altLang="en-US" sz="2800" b="1" i="1" dirty="0">
              <a:solidFill>
                <a:srgbClr val="00B050"/>
              </a:solidFill>
              <a:latin typeface="Candara" panose="020E0502030303020204" pitchFamily="34" charset="0"/>
              <a:ea typeface="黑体" panose="02010609060101010101" pitchFamily="49" charset="-122"/>
              <a:cs typeface="Leelawadee" panose="020B0502040204020203" pitchFamily="34" charset="-34"/>
            </a:endParaRPr>
          </a:p>
        </p:txBody>
      </p:sp>
      <p:sp>
        <p:nvSpPr>
          <p:cNvPr id="4" name="文本框 3"/>
          <p:cNvSpPr txBox="1"/>
          <p:nvPr/>
        </p:nvSpPr>
        <p:spPr>
          <a:xfrm>
            <a:off x="201387" y="4066451"/>
            <a:ext cx="11908970" cy="2554545"/>
          </a:xfrm>
          <a:prstGeom prst="rect">
            <a:avLst/>
          </a:prstGeom>
          <a:noFill/>
        </p:spPr>
        <p:txBody>
          <a:bodyPr wrap="square">
            <a:spAutoFit/>
          </a:bodyPr>
          <a:lstStyle/>
          <a:p>
            <a:r>
              <a:rPr lang="en-US" altLang="zh-CN" sz="2400" b="1" dirty="0">
                <a:solidFill>
                  <a:srgbClr val="008000"/>
                </a:solidFill>
                <a:latin typeface="Candara" panose="020E0502030303020204" pitchFamily="34" charset="0"/>
                <a:ea typeface="仿宋" panose="02010609060101010101" pitchFamily="49" charset="-122"/>
              </a:rPr>
              <a:t>[</a:t>
            </a:r>
            <a:r>
              <a:rPr lang="zh-CN" altLang="en-US" sz="2400" b="1" dirty="0">
                <a:solidFill>
                  <a:srgbClr val="008000"/>
                </a:solidFill>
                <a:latin typeface="Candara" panose="020E0502030303020204" pitchFamily="34" charset="0"/>
                <a:ea typeface="仿宋" panose="02010609060101010101" pitchFamily="49" charset="-122"/>
              </a:rPr>
              <a:t>虚拟语气</a:t>
            </a:r>
            <a:r>
              <a:rPr lang="en-US" altLang="zh-CN" sz="2400" b="1" dirty="0">
                <a:solidFill>
                  <a:srgbClr val="008000"/>
                </a:solidFill>
                <a:latin typeface="Candara" panose="020E0502030303020204" pitchFamily="34" charset="0"/>
                <a:ea typeface="仿宋" panose="02010609060101010101" pitchFamily="49" charset="-122"/>
              </a:rPr>
              <a:t>]   Without/But for…, …; </a:t>
            </a:r>
            <a:endParaRPr lang="en-US" altLang="zh-CN" sz="2400" b="1" dirty="0">
              <a:solidFill>
                <a:srgbClr val="008000"/>
              </a:solidFill>
              <a:latin typeface="Candara" panose="020E0502030303020204" pitchFamily="34" charset="0"/>
              <a:ea typeface="仿宋" panose="02010609060101010101" pitchFamily="49" charset="-122"/>
            </a:endParaRPr>
          </a:p>
          <a:p>
            <a:r>
              <a:rPr lang="en-US" altLang="zh-CN" sz="2400" b="1" dirty="0">
                <a:solidFill>
                  <a:srgbClr val="008000"/>
                </a:solidFill>
                <a:latin typeface="Candara" panose="020E0502030303020204" pitchFamily="34" charset="0"/>
                <a:ea typeface="仿宋" panose="02010609060101010101" pitchFamily="49" charset="-122"/>
              </a:rPr>
              <a:t>[</a:t>
            </a:r>
            <a:r>
              <a:rPr lang="zh-CN" altLang="en-US" sz="2400" b="1" dirty="0">
                <a:solidFill>
                  <a:srgbClr val="008000"/>
                </a:solidFill>
                <a:latin typeface="Candara" panose="020E0502030303020204" pitchFamily="34" charset="0"/>
                <a:ea typeface="仿宋" panose="02010609060101010101" pitchFamily="49" charset="-122"/>
              </a:rPr>
              <a:t>强调句</a:t>
            </a:r>
            <a:r>
              <a:rPr lang="en-US" altLang="zh-CN" sz="2400" b="1" dirty="0">
                <a:solidFill>
                  <a:srgbClr val="008000"/>
                </a:solidFill>
                <a:latin typeface="Candara" panose="020E0502030303020204" pitchFamily="34" charset="0"/>
                <a:ea typeface="仿宋" panose="02010609060101010101" pitchFamily="49" charset="-122"/>
              </a:rPr>
              <a:t>]      It was…that …  [</a:t>
            </a:r>
            <a:r>
              <a:rPr lang="zh-CN" altLang="en-US" sz="2400" b="1" dirty="0">
                <a:solidFill>
                  <a:srgbClr val="008000"/>
                </a:solidFill>
                <a:latin typeface="Candara" panose="020E0502030303020204" pitchFamily="34" charset="0"/>
                <a:ea typeface="仿宋" panose="02010609060101010101" pitchFamily="49" charset="-122"/>
              </a:rPr>
              <a:t>倒装句</a:t>
            </a:r>
            <a:r>
              <a:rPr lang="en-US" altLang="zh-CN" sz="2400" b="1" dirty="0">
                <a:solidFill>
                  <a:srgbClr val="008000"/>
                </a:solidFill>
                <a:latin typeface="Candara" panose="020E0502030303020204" pitchFamily="34" charset="0"/>
                <a:ea typeface="仿宋" panose="02010609060101010101" pitchFamily="49" charset="-122"/>
              </a:rPr>
              <a:t>]  Only + </a:t>
            </a:r>
            <a:r>
              <a:rPr lang="zh-CN" altLang="en-US" sz="2400" b="1" dirty="0">
                <a:solidFill>
                  <a:srgbClr val="008000"/>
                </a:solidFill>
                <a:latin typeface="Candara" panose="020E0502030303020204" pitchFamily="34" charset="0"/>
                <a:ea typeface="仿宋" panose="02010609060101010101" pitchFamily="49" charset="-122"/>
              </a:rPr>
              <a:t>状语至于句首</a:t>
            </a:r>
            <a:endParaRPr lang="en-US" altLang="zh-CN" sz="2400" b="1" dirty="0">
              <a:solidFill>
                <a:srgbClr val="008000"/>
              </a:solidFill>
              <a:latin typeface="Candara" panose="020E0502030303020204" pitchFamily="34" charset="0"/>
              <a:ea typeface="仿宋" panose="02010609060101010101" pitchFamily="49" charset="-122"/>
            </a:endParaRPr>
          </a:p>
          <a:p>
            <a:r>
              <a:rPr lang="en-US" altLang="zh-CN" sz="2800" dirty="0">
                <a:solidFill>
                  <a:srgbClr val="002060"/>
                </a:solidFill>
                <a:latin typeface="Leelawadee" panose="020B0502040204020203" pitchFamily="34" charset="-34"/>
                <a:ea typeface="仿宋" panose="02010609060101010101" pitchFamily="49" charset="-122"/>
                <a:cs typeface="Leelawadee" panose="020B0502040204020203" pitchFamily="34" charset="-34"/>
              </a:rPr>
              <a:t>Miss White was right— </a:t>
            </a:r>
            <a:r>
              <a:rPr lang="en-US" altLang="zh-CN" sz="2800" b="1" i="1" dirty="0">
                <a:solidFill>
                  <a:srgbClr val="0000FF"/>
                </a:solidFill>
                <a:latin typeface="Candara" panose="020E0502030303020204" pitchFamily="34" charset="0"/>
                <a:ea typeface="仿宋" panose="02010609060101010101" pitchFamily="49" charset="-122"/>
                <a:cs typeface="Leelawadee" panose="020B0502040204020203" pitchFamily="34" charset="-34"/>
              </a:rPr>
              <a:t>it was</a:t>
            </a:r>
            <a:r>
              <a:rPr lang="en-US" altLang="zh-CN" sz="2800" dirty="0">
                <a:solidFill>
                  <a:srgbClr val="002060"/>
                </a:solidFill>
                <a:latin typeface="Leelawadee" panose="020B0502040204020203" pitchFamily="34" charset="-34"/>
                <a:ea typeface="仿宋" panose="02010609060101010101" pitchFamily="49" charset="-122"/>
                <a:cs typeface="Leelawadee" panose="020B0502040204020203" pitchFamily="34" charset="-34"/>
              </a:rPr>
              <a:t> Benjamin’s </a:t>
            </a:r>
            <a:r>
              <a:rPr lang="en-US" altLang="zh-CN" sz="2800" b="1" u="sng" dirty="0">
                <a:solidFill>
                  <a:srgbClr val="FF0000"/>
                </a:solidFill>
                <a:latin typeface="Leelawadee" panose="020B0502040204020203" pitchFamily="34" charset="-34"/>
                <a:ea typeface="仿宋" panose="02010609060101010101" pitchFamily="49" charset="-122"/>
                <a:cs typeface="Leelawadee" panose="020B0502040204020203" pitchFamily="34" charset="-34"/>
              </a:rPr>
              <a:t>remarkable organizational ability</a:t>
            </a:r>
            <a:r>
              <a:rPr lang="en-US" altLang="zh-CN" sz="2800" b="1" dirty="0">
                <a:solidFill>
                  <a:srgbClr val="FF0000"/>
                </a:solidFill>
                <a:latin typeface="Leelawadee" panose="020B0502040204020203" pitchFamily="34" charset="-34"/>
                <a:ea typeface="仿宋" panose="02010609060101010101" pitchFamily="49" charset="-122"/>
                <a:cs typeface="Leelawadee" panose="020B0502040204020203" pitchFamily="34" charset="-34"/>
              </a:rPr>
              <a:t> </a:t>
            </a:r>
            <a:r>
              <a:rPr lang="en-US" altLang="zh-CN" sz="2800" b="1" i="1" dirty="0">
                <a:solidFill>
                  <a:srgbClr val="0000FF"/>
                </a:solidFill>
                <a:latin typeface="Candara" panose="020E0502030303020204" pitchFamily="34" charset="0"/>
                <a:ea typeface="仿宋" panose="02010609060101010101" pitchFamily="49" charset="-122"/>
                <a:cs typeface="Leelawadee" panose="020B0502040204020203" pitchFamily="34" charset="-34"/>
              </a:rPr>
              <a:t>that</a:t>
            </a:r>
            <a:r>
              <a:rPr lang="en-US" altLang="zh-CN" sz="2800" dirty="0">
                <a:solidFill>
                  <a:srgbClr val="002060"/>
                </a:solidFill>
                <a:latin typeface="Leelawadee" panose="020B0502040204020203" pitchFamily="34" charset="-34"/>
                <a:ea typeface="仿宋" panose="02010609060101010101" pitchFamily="49" charset="-122"/>
                <a:cs typeface="Leelawadee" panose="020B0502040204020203" pitchFamily="34" charset="-34"/>
              </a:rPr>
              <a:t> </a:t>
            </a:r>
            <a:r>
              <a:rPr lang="en-US" altLang="zh-CN" sz="2800" b="1" u="sng" dirty="0">
                <a:solidFill>
                  <a:srgbClr val="FF0000"/>
                </a:solidFill>
                <a:latin typeface="Leelawadee" panose="020B0502040204020203" pitchFamily="34" charset="-34"/>
                <a:ea typeface="仿宋" panose="02010609060101010101" pitchFamily="49" charset="-122"/>
                <a:cs typeface="Leelawadee" panose="020B0502040204020203" pitchFamily="34" charset="-34"/>
              </a:rPr>
              <a:t>contributed to</a:t>
            </a:r>
            <a:r>
              <a:rPr lang="en-US" altLang="zh-CN" sz="2800" dirty="0">
                <a:solidFill>
                  <a:srgbClr val="002060"/>
                </a:solidFill>
                <a:latin typeface="Leelawadee" panose="020B0502040204020203" pitchFamily="34" charset="-34"/>
                <a:ea typeface="仿宋" panose="02010609060101010101" pitchFamily="49" charset="-122"/>
                <a:cs typeface="Leelawadee" panose="020B0502040204020203" pitchFamily="34" charset="-34"/>
              </a:rPr>
              <a:t> the huge success of the talent show. </a:t>
            </a:r>
            <a:r>
              <a:rPr lang="en-US" altLang="zh-CN" sz="2800" b="1" i="1" dirty="0">
                <a:solidFill>
                  <a:srgbClr val="0000FF"/>
                </a:solidFill>
                <a:latin typeface="Candara" panose="020E0502030303020204" pitchFamily="34" charset="0"/>
                <a:ea typeface="仿宋" panose="02010609060101010101" pitchFamily="49" charset="-122"/>
                <a:cs typeface="Leelawadee" panose="020B0502040204020203" pitchFamily="34" charset="-34"/>
              </a:rPr>
              <a:t>Only after this experience did Benjamin</a:t>
            </a:r>
            <a:r>
              <a:rPr lang="en-US" altLang="zh-CN" sz="2800" dirty="0">
                <a:solidFill>
                  <a:srgbClr val="002060"/>
                </a:solidFill>
                <a:latin typeface="Leelawadee" panose="020B0502040204020203" pitchFamily="34" charset="-34"/>
                <a:ea typeface="仿宋" panose="02010609060101010101" pitchFamily="49" charset="-122"/>
                <a:cs typeface="Leelawadee" panose="020B0502040204020203" pitchFamily="34" charset="-34"/>
              </a:rPr>
              <a:t> realize </a:t>
            </a:r>
            <a:r>
              <a:rPr lang="en-US" altLang="zh-CN" sz="2800" b="1" dirty="0">
                <a:solidFill>
                  <a:srgbClr val="008000"/>
                </a:solidFill>
                <a:highlight>
                  <a:srgbClr val="CCFFCC"/>
                </a:highlight>
                <a:latin typeface="Leelawadee" panose="020B0502040204020203" pitchFamily="34" charset="-34"/>
                <a:ea typeface="仿宋" panose="02010609060101010101" pitchFamily="49" charset="-122"/>
                <a:cs typeface="Leelawadee" panose="020B0502040204020203" pitchFamily="34" charset="-34"/>
              </a:rPr>
              <a:t>some talents shined on the stage</a:t>
            </a:r>
            <a:r>
              <a:rPr lang="en-US" altLang="zh-CN" sz="2800" dirty="0">
                <a:solidFill>
                  <a:srgbClr val="002060"/>
                </a:solidFill>
                <a:latin typeface="Leelawadee" panose="020B0502040204020203" pitchFamily="34" charset="-34"/>
                <a:ea typeface="仿宋" panose="02010609060101010101" pitchFamily="49" charset="-122"/>
                <a:cs typeface="Leelawadee" panose="020B0502040204020203" pitchFamily="34" charset="-34"/>
              </a:rPr>
              <a:t>, whereas/</a:t>
            </a:r>
            <a:r>
              <a:rPr lang="en-US" altLang="zh-CN" sz="2800" b="1" dirty="0">
                <a:solidFill>
                  <a:srgbClr val="008000"/>
                </a:solidFill>
                <a:highlight>
                  <a:srgbClr val="CCFFCC"/>
                </a:highlight>
                <a:latin typeface="Leelawadee" panose="020B0502040204020203" pitchFamily="34" charset="-34"/>
                <a:ea typeface="仿宋" panose="02010609060101010101" pitchFamily="49" charset="-122"/>
                <a:cs typeface="Leelawadee" panose="020B0502040204020203" pitchFamily="34" charset="-34"/>
              </a:rPr>
              <a:t>while others glow equally brightly backstage</a:t>
            </a:r>
            <a:r>
              <a:rPr lang="en-US" altLang="zh-CN" sz="2800" dirty="0">
                <a:solidFill>
                  <a:srgbClr val="002060"/>
                </a:solidFill>
                <a:latin typeface="Leelawadee" panose="020B0502040204020203" pitchFamily="34" charset="-34"/>
                <a:ea typeface="仿宋" panose="02010609060101010101" pitchFamily="49" charset="-122"/>
                <a:cs typeface="Leelawadee" panose="020B0502040204020203" pitchFamily="34" charset="-34"/>
              </a:rPr>
              <a:t>.</a:t>
            </a:r>
            <a:endParaRPr lang="zh-CN" altLang="en-US" sz="2800" dirty="0">
              <a:solidFill>
                <a:srgbClr val="002060"/>
              </a:solidFill>
              <a:latin typeface="Leelawadee" panose="020B0502040204020203" pitchFamily="34" charset="-34"/>
              <a:ea typeface="仿宋" panose="02010609060101010101" pitchFamily="49" charset="-122"/>
              <a:cs typeface="Leelawadee" panose="020B0502040204020203" pitchFamily="34" charset="-34"/>
            </a:endParaRPr>
          </a:p>
        </p:txBody>
      </p:sp>
      <p:sp>
        <p:nvSpPr>
          <p:cNvPr id="6" name="文本框 5"/>
          <p:cNvSpPr txBox="1"/>
          <p:nvPr/>
        </p:nvSpPr>
        <p:spPr>
          <a:xfrm>
            <a:off x="244928" y="2251360"/>
            <a:ext cx="11865429" cy="1938992"/>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altLang="zh-CN" sz="2400" b="1" dirty="0">
                <a:solidFill>
                  <a:schemeClr val="accent2">
                    <a:lumMod val="50000"/>
                  </a:schemeClr>
                </a:solidFill>
                <a:latin typeface="Leelawadee" panose="020B0502040204020203" pitchFamily="34" charset="-34"/>
                <a:ea typeface="仿宋" panose="02010609060101010101" pitchFamily="49" charset="-122"/>
                <a:cs typeface="Leelawadee" panose="020B0502040204020203" pitchFamily="34" charset="-34"/>
              </a:rPr>
              <a:t>Miss White </a:t>
            </a:r>
            <a:r>
              <a:rPr lang="zh-CN" altLang="en-US" sz="2400" b="1" dirty="0">
                <a:solidFill>
                  <a:schemeClr val="accent2">
                    <a:lumMod val="50000"/>
                  </a:schemeClr>
                </a:solidFill>
                <a:latin typeface="Leelawadee" panose="020B0502040204020203" pitchFamily="34" charset="-34"/>
                <a:ea typeface="仿宋" panose="02010609060101010101" pitchFamily="49" charset="-122"/>
                <a:cs typeface="Leelawadee" panose="020B0502040204020203" pitchFamily="34" charset="-34"/>
              </a:rPr>
              <a:t>没有错</a:t>
            </a:r>
            <a:r>
              <a:rPr lang="en-US" altLang="zh-CN" sz="2400" b="1" dirty="0">
                <a:solidFill>
                  <a:schemeClr val="accent2">
                    <a:lumMod val="50000"/>
                  </a:schemeClr>
                </a:solidFill>
                <a:latin typeface="Leelawadee" panose="020B0502040204020203" pitchFamily="34" charset="-34"/>
                <a:ea typeface="仿宋" panose="02010609060101010101" pitchFamily="49" charset="-122"/>
                <a:cs typeface="Leelawadee" panose="020B0502040204020203" pitchFamily="34" charset="-34"/>
              </a:rPr>
              <a:t>--</a:t>
            </a:r>
            <a:r>
              <a:rPr lang="zh-CN" altLang="en-US" sz="2400" b="1" dirty="0">
                <a:solidFill>
                  <a:schemeClr val="accent2">
                    <a:lumMod val="50000"/>
                  </a:schemeClr>
                </a:solidFill>
                <a:latin typeface="Leelawadee" panose="020B0502040204020203" pitchFamily="34" charset="-34"/>
                <a:ea typeface="仿宋" panose="02010609060101010101" pitchFamily="49" charset="-122"/>
                <a:cs typeface="Leelawadee" panose="020B0502040204020203" pitchFamily="34" charset="-34"/>
              </a:rPr>
              <a:t>正是因为</a:t>
            </a:r>
            <a:r>
              <a:rPr lang="en-US" altLang="zh-CN" sz="2400" b="1" dirty="0">
                <a:solidFill>
                  <a:schemeClr val="accent2">
                    <a:lumMod val="50000"/>
                  </a:schemeClr>
                </a:solidFill>
                <a:latin typeface="Leelawadee" panose="020B0502040204020203" pitchFamily="34" charset="-34"/>
                <a:ea typeface="仿宋" panose="02010609060101010101" pitchFamily="49" charset="-122"/>
                <a:cs typeface="Leelawadee" panose="020B0502040204020203" pitchFamily="34" charset="-34"/>
              </a:rPr>
              <a:t>Benjamin </a:t>
            </a:r>
            <a:r>
              <a:rPr lang="zh-CN" altLang="en-US" sz="2400" b="1" dirty="0">
                <a:solidFill>
                  <a:schemeClr val="accent2">
                    <a:lumMod val="50000"/>
                  </a:schemeClr>
                </a:solidFill>
                <a:latin typeface="Leelawadee" panose="020B0502040204020203" pitchFamily="34" charset="-34"/>
                <a:ea typeface="仿宋" panose="02010609060101010101" pitchFamily="49" charset="-122"/>
                <a:cs typeface="Leelawadee" panose="020B0502040204020203" pitchFamily="34" charset="-34"/>
              </a:rPr>
              <a:t>杰出的组织能力，这次</a:t>
            </a:r>
            <a:r>
              <a:rPr lang="en-US" altLang="zh-CN" sz="2400" b="1" dirty="0">
                <a:solidFill>
                  <a:schemeClr val="accent2">
                    <a:lumMod val="50000"/>
                  </a:schemeClr>
                </a:solidFill>
                <a:latin typeface="Leelawadee" panose="020B0502040204020203" pitchFamily="34" charset="-34"/>
                <a:ea typeface="仿宋" panose="02010609060101010101" pitchFamily="49" charset="-122"/>
                <a:cs typeface="Leelawadee" panose="020B0502040204020203" pitchFamily="34" charset="-34"/>
              </a:rPr>
              <a:t>Talent Show</a:t>
            </a:r>
            <a:r>
              <a:rPr lang="zh-CN" altLang="en-US" sz="2400" b="1" dirty="0">
                <a:solidFill>
                  <a:schemeClr val="accent2">
                    <a:lumMod val="50000"/>
                  </a:schemeClr>
                </a:solidFill>
                <a:latin typeface="Leelawadee" panose="020B0502040204020203" pitchFamily="34" charset="-34"/>
                <a:ea typeface="仿宋" panose="02010609060101010101" pitchFamily="49" charset="-122"/>
                <a:cs typeface="Leelawadee" panose="020B0502040204020203" pitchFamily="34" charset="-34"/>
              </a:rPr>
              <a:t>才会如此成功。也正是经历这件事后，</a:t>
            </a:r>
            <a:r>
              <a:rPr lang="en-US" altLang="zh-CN" sz="2400" b="1" dirty="0">
                <a:solidFill>
                  <a:schemeClr val="accent2">
                    <a:lumMod val="50000"/>
                  </a:schemeClr>
                </a:solidFill>
                <a:latin typeface="Leelawadee" panose="020B0502040204020203" pitchFamily="34" charset="-34"/>
                <a:ea typeface="仿宋" panose="02010609060101010101" pitchFamily="49" charset="-122"/>
                <a:cs typeface="Leelawadee" panose="020B0502040204020203" pitchFamily="34" charset="-34"/>
              </a:rPr>
              <a:t>Benjamin </a:t>
            </a:r>
            <a:r>
              <a:rPr lang="zh-CN" altLang="en-US" sz="2400" b="1" dirty="0">
                <a:solidFill>
                  <a:schemeClr val="accent2">
                    <a:lumMod val="50000"/>
                  </a:schemeClr>
                </a:solidFill>
                <a:latin typeface="Leelawadee" panose="020B0502040204020203" pitchFamily="34" charset="-34"/>
                <a:ea typeface="仿宋" panose="02010609060101010101" pitchFamily="49" charset="-122"/>
                <a:cs typeface="Leelawadee" panose="020B0502040204020203" pitchFamily="34" charset="-34"/>
              </a:rPr>
              <a:t>也明白了有的人的才干是在舞台上闪耀的，而有的人的才干在舞台后，但也一样闪耀。</a:t>
            </a:r>
            <a:endParaRPr lang="en-US" altLang="zh-CN" sz="2400" b="1" dirty="0">
              <a:solidFill>
                <a:schemeClr val="accent2">
                  <a:lumMod val="50000"/>
                </a:schemeClr>
              </a:solidFill>
              <a:latin typeface="Leelawadee" panose="020B0502040204020203" pitchFamily="34" charset="-34"/>
              <a:ea typeface="仿宋" panose="02010609060101010101" pitchFamily="49" charset="-122"/>
              <a:cs typeface="Leelawadee" panose="020B0502040204020203" pitchFamily="34" charset="-34"/>
            </a:endParaRPr>
          </a:p>
          <a:p>
            <a:r>
              <a:rPr lang="en-US" altLang="zh-CN" sz="2400" b="1" dirty="0">
                <a:solidFill>
                  <a:srgbClr val="008000"/>
                </a:solidFill>
                <a:latin typeface="Leelawadee" panose="020B0502040204020203" pitchFamily="34" charset="-34"/>
                <a:ea typeface="仿宋" panose="02010609060101010101" pitchFamily="49" charset="-122"/>
                <a:cs typeface="Leelawadee" panose="020B0502040204020203" pitchFamily="34" charset="-34"/>
              </a:rPr>
              <a:t>[</a:t>
            </a:r>
            <a:r>
              <a:rPr lang="zh-CN" altLang="en-US" sz="2400" b="1" dirty="0">
                <a:solidFill>
                  <a:srgbClr val="008000"/>
                </a:solidFill>
                <a:latin typeface="Leelawadee" panose="020B0502040204020203" pitchFamily="34" charset="-34"/>
                <a:ea typeface="仿宋" panose="02010609060101010101" pitchFamily="49" charset="-122"/>
                <a:cs typeface="Leelawadee" panose="020B0502040204020203" pitchFamily="34" charset="-34"/>
              </a:rPr>
              <a:t>储备词汇</a:t>
            </a:r>
            <a:r>
              <a:rPr lang="en-US" altLang="zh-CN" sz="2400" b="1" dirty="0">
                <a:solidFill>
                  <a:srgbClr val="008000"/>
                </a:solidFill>
                <a:latin typeface="Leelawadee" panose="020B0502040204020203" pitchFamily="34" charset="-34"/>
                <a:ea typeface="仿宋" panose="02010609060101010101" pitchFamily="49" charset="-122"/>
                <a:cs typeface="Leelawadee" panose="020B0502040204020203" pitchFamily="34" charset="-34"/>
              </a:rPr>
              <a:t>]</a:t>
            </a:r>
            <a:r>
              <a:rPr lang="zh-CN" altLang="en-US" sz="2400" b="1" dirty="0">
                <a:solidFill>
                  <a:srgbClr val="008000"/>
                </a:solidFill>
                <a:latin typeface="Leelawadee" panose="020B0502040204020203" pitchFamily="34" charset="-34"/>
                <a:ea typeface="仿宋" panose="02010609060101010101" pitchFamily="49" charset="-122"/>
                <a:cs typeface="Leelawadee" panose="020B0502040204020203" pitchFamily="34" charset="-34"/>
              </a:rPr>
              <a:t> </a:t>
            </a:r>
            <a:r>
              <a:rPr lang="en-US" altLang="zh-CN" sz="2400" b="1" dirty="0">
                <a:solidFill>
                  <a:srgbClr val="002060"/>
                </a:solidFill>
                <a:latin typeface="Leelawadee" panose="020B0502040204020203" pitchFamily="34" charset="-34"/>
                <a:ea typeface="仿宋" panose="02010609060101010101" pitchFamily="49" charset="-122"/>
                <a:cs typeface="Leelawadee" panose="020B0502040204020203" pitchFamily="34" charset="-34"/>
              </a:rPr>
              <a:t>outstanding organizational skills </a:t>
            </a:r>
            <a:r>
              <a:rPr lang="zh-CN" altLang="en-US" sz="2400" b="1" dirty="0">
                <a:solidFill>
                  <a:schemeClr val="accent2">
                    <a:lumMod val="50000"/>
                  </a:schemeClr>
                </a:solidFill>
                <a:latin typeface="Leelawadee" panose="020B0502040204020203" pitchFamily="34" charset="-34"/>
                <a:ea typeface="仿宋" panose="02010609060101010101" pitchFamily="49" charset="-122"/>
                <a:cs typeface="Leelawadee" panose="020B0502040204020203" pitchFamily="34" charset="-34"/>
              </a:rPr>
              <a:t>杰出的组织能力</a:t>
            </a:r>
            <a:endParaRPr lang="en-US" altLang="zh-CN" sz="2400" b="1" dirty="0">
              <a:solidFill>
                <a:schemeClr val="accent2">
                  <a:lumMod val="50000"/>
                </a:schemeClr>
              </a:solidFill>
              <a:latin typeface="Leelawadee" panose="020B0502040204020203" pitchFamily="34" charset="-34"/>
              <a:ea typeface="仿宋" panose="02010609060101010101" pitchFamily="49" charset="-122"/>
              <a:cs typeface="Leelawadee" panose="020B0502040204020203" pitchFamily="34" charset="-34"/>
            </a:endParaRPr>
          </a:p>
          <a:p>
            <a:r>
              <a:rPr lang="en-US" altLang="zh-CN" sz="2400" b="1" dirty="0">
                <a:solidFill>
                  <a:srgbClr val="002060"/>
                </a:solidFill>
                <a:latin typeface="Leelawadee" panose="020B0502040204020203" pitchFamily="34" charset="-34"/>
                <a:ea typeface="仿宋" panose="02010609060101010101" pitchFamily="49" charset="-122"/>
                <a:cs typeface="Leelawadee" panose="020B0502040204020203" pitchFamily="34" charset="-34"/>
              </a:rPr>
              <a:t>                  remarkable</a:t>
            </a:r>
            <a:r>
              <a:rPr lang="zh-CN" altLang="en-US" sz="2400" b="1" dirty="0">
                <a:solidFill>
                  <a:schemeClr val="accent2">
                    <a:lumMod val="50000"/>
                  </a:schemeClr>
                </a:solidFill>
                <a:latin typeface="Leelawadee" panose="020B0502040204020203" pitchFamily="34" charset="-34"/>
                <a:ea typeface="仿宋" panose="02010609060101010101" pitchFamily="49" charset="-122"/>
                <a:cs typeface="Leelawadee" panose="020B0502040204020203" pitchFamily="34" charset="-34"/>
              </a:rPr>
              <a:t>卓越的</a:t>
            </a:r>
            <a:r>
              <a:rPr lang="zh-CN" altLang="en-US" sz="2400" b="1" dirty="0">
                <a:solidFill>
                  <a:srgbClr val="002060"/>
                </a:solidFill>
                <a:latin typeface="Leelawadee" panose="020B0502040204020203" pitchFamily="34" charset="-34"/>
                <a:ea typeface="仿宋" panose="02010609060101010101" pitchFamily="49" charset="-122"/>
                <a:cs typeface="Leelawadee" panose="020B0502040204020203" pitchFamily="34" charset="-34"/>
              </a:rPr>
              <a:t>；</a:t>
            </a:r>
            <a:r>
              <a:rPr lang="en-US" altLang="zh-CN" sz="2400" b="1" dirty="0">
                <a:solidFill>
                  <a:srgbClr val="002060"/>
                </a:solidFill>
                <a:latin typeface="Leelawadee" panose="020B0502040204020203" pitchFamily="34" charset="-34"/>
                <a:ea typeface="仿宋" panose="02010609060101010101" pitchFamily="49" charset="-122"/>
                <a:cs typeface="Leelawadee" panose="020B0502040204020203" pitchFamily="34" charset="-34"/>
              </a:rPr>
              <a:t>contribute to </a:t>
            </a:r>
            <a:r>
              <a:rPr lang="zh-CN" altLang="en-US" sz="2400" b="1" dirty="0">
                <a:solidFill>
                  <a:schemeClr val="accent2">
                    <a:lumMod val="50000"/>
                  </a:schemeClr>
                </a:solidFill>
                <a:latin typeface="Leelawadee" panose="020B0502040204020203" pitchFamily="34" charset="-34"/>
                <a:ea typeface="仿宋" panose="02010609060101010101" pitchFamily="49" charset="-122"/>
                <a:cs typeface="Leelawadee" panose="020B0502040204020203" pitchFamily="34" charset="-34"/>
              </a:rPr>
              <a:t>促成</a:t>
            </a:r>
            <a:endParaRPr lang="en-US" altLang="zh-CN" sz="2400" b="1" dirty="0">
              <a:solidFill>
                <a:schemeClr val="accent2">
                  <a:lumMod val="50000"/>
                </a:schemeClr>
              </a:solidFill>
              <a:latin typeface="Leelawadee" panose="020B0502040204020203" pitchFamily="34" charset="-34"/>
              <a:ea typeface="仿宋" panose="02010609060101010101" pitchFamily="49" charset="-122"/>
              <a:cs typeface="Leelawadee" panose="020B0502040204020203" pitchFamily="34" charset="-34"/>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0" y="0"/>
            <a:ext cx="3212739" cy="523220"/>
          </a:xfrm>
          <a:prstGeom prst="rect">
            <a:avLst/>
          </a:prstGeom>
        </p:spPr>
        <p:style>
          <a:lnRef idx="3">
            <a:schemeClr val="lt1"/>
          </a:lnRef>
          <a:fillRef idx="1">
            <a:schemeClr val="accent3"/>
          </a:fillRef>
          <a:effectRef idx="1">
            <a:schemeClr val="accent3"/>
          </a:effectRef>
          <a:fontRef idx="minor">
            <a:schemeClr val="lt1"/>
          </a:fontRef>
        </p:style>
        <p:txBody>
          <a:bodyPr wrap="none" rtlCol="0">
            <a:spAutoFit/>
          </a:bodyPr>
          <a:lstStyle/>
          <a:p>
            <a:r>
              <a:rPr lang="en-US" altLang="zh-CN" sz="2800" b="1" i="1" dirty="0">
                <a:latin typeface="Candara" panose="020E0502030303020204" pitchFamily="34" charset="0"/>
                <a:ea typeface="黑体" panose="02010609060101010101" pitchFamily="49" charset="-122"/>
                <a:cs typeface="Leelawadee" panose="020B0502040204020203" pitchFamily="34" charset="-34"/>
              </a:rPr>
              <a:t>Step 4. Combination</a:t>
            </a:r>
            <a:endParaRPr lang="zh-CN" altLang="en-US" sz="2800" b="1" i="1" dirty="0">
              <a:latin typeface="Candara" panose="020E0502030303020204" pitchFamily="34" charset="0"/>
              <a:ea typeface="黑体" panose="02010609060101010101" pitchFamily="49" charset="-122"/>
              <a:cs typeface="Leelawadee" panose="020B0502040204020203" pitchFamily="34" charset="-34"/>
            </a:endParaRPr>
          </a:p>
        </p:txBody>
      </p:sp>
      <p:sp>
        <p:nvSpPr>
          <p:cNvPr id="4" name="文本框 3"/>
          <p:cNvSpPr txBox="1"/>
          <p:nvPr/>
        </p:nvSpPr>
        <p:spPr>
          <a:xfrm>
            <a:off x="1" y="-31898"/>
            <a:ext cx="12191999" cy="7109639"/>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r>
              <a:rPr lang="en-US" altLang="zh-CN" sz="2400" b="1" i="1" dirty="0">
                <a:solidFill>
                  <a:srgbClr val="990099"/>
                </a:solidFill>
                <a:highlight>
                  <a:srgbClr val="CCCCFF"/>
                </a:highlight>
                <a:latin typeface="Candara" panose="020E0502030303020204" pitchFamily="34" charset="0"/>
              </a:rPr>
              <a:t>Paragraph 1</a:t>
            </a:r>
            <a:r>
              <a:rPr lang="en-US" altLang="zh-CN" sz="2400" b="1" i="1" dirty="0">
                <a:solidFill>
                  <a:srgbClr val="C00000"/>
                </a:solidFill>
                <a:latin typeface="Candara" panose="020E0502030303020204" pitchFamily="34" charset="0"/>
              </a:rPr>
              <a:t>: With passion, Benjamin began to organize the show. </a:t>
            </a:r>
            <a:r>
              <a:rPr lang="en-US" altLang="zh-CN" sz="2400" b="1" i="1" dirty="0">
                <a:solidFill>
                  <a:srgbClr val="0000FF"/>
                </a:solidFill>
                <a:latin typeface="Candara" panose="020E0502030303020204" pitchFamily="34" charset="0"/>
                <a:ea typeface="仿宋" panose="02010609060101010101" pitchFamily="49" charset="-122"/>
                <a:cs typeface="Leelawadee" panose="020B0502040204020203" pitchFamily="34" charset="-34"/>
              </a:rPr>
              <a:t>Those familiar names of </a:t>
            </a:r>
            <a:r>
              <a:rPr lang="zh-CN" altLang="zh-CN" sz="2400" b="1" i="1" dirty="0">
                <a:solidFill>
                  <a:srgbClr val="0000FF"/>
                </a:solidFill>
                <a:latin typeface="Candara" panose="020E0502030303020204" pitchFamily="34" charset="0"/>
                <a:ea typeface="仿宋" panose="02010609060101010101" pitchFamily="49" charset="-122"/>
                <a:cs typeface="Leelawadee" panose="020B0502040204020203" pitchFamily="34" charset="-34"/>
              </a:rPr>
              <a:t>talented classmates </a:t>
            </a:r>
            <a:r>
              <a:rPr lang="en-US" altLang="zh-CN" sz="2400" b="1" i="1" u="sng" dirty="0">
                <a:solidFill>
                  <a:srgbClr val="FF0000"/>
                </a:solidFill>
                <a:latin typeface="Candara" panose="020E0502030303020204" pitchFamily="34" charset="0"/>
                <a:ea typeface="仿宋" panose="02010609060101010101" pitchFamily="49" charset="-122"/>
                <a:cs typeface="Leelawadee" panose="020B0502040204020203" pitchFamily="34" charset="-34"/>
              </a:rPr>
              <a:t>emerging /springing up in his mind</a:t>
            </a:r>
            <a:r>
              <a:rPr lang="zh-CN" altLang="zh-CN" sz="2400" dirty="0">
                <a:latin typeface="Leelawadee" panose="020B0502040204020203" pitchFamily="34" charset="-34"/>
                <a:cs typeface="Leelawadee" panose="020B0502040204020203" pitchFamily="34" charset="-34"/>
              </a:rPr>
              <a:t>, </a:t>
            </a:r>
            <a:r>
              <a:rPr lang="en-US" altLang="zh-CN" sz="2400" dirty="0">
                <a:latin typeface="Leelawadee" panose="020B0502040204020203" pitchFamily="34" charset="-34"/>
                <a:cs typeface="Leelawadee" panose="020B0502040204020203" pitchFamily="34" charset="-34"/>
              </a:rPr>
              <a:t>he </a:t>
            </a:r>
            <a:r>
              <a:rPr lang="en-US" altLang="zh-CN" sz="2400" b="1" u="sng" dirty="0">
                <a:solidFill>
                  <a:srgbClr val="FF0000"/>
                </a:solidFill>
                <a:latin typeface="Leelawadee" panose="020B0502040204020203" pitchFamily="34" charset="-34"/>
                <a:cs typeface="Leelawadee" panose="020B0502040204020203" pitchFamily="34" charset="-34"/>
              </a:rPr>
              <a:t>hastened to </a:t>
            </a:r>
            <a:r>
              <a:rPr lang="en-US" altLang="zh-CN" sz="2400" b="1" dirty="0">
                <a:latin typeface="Leelawadee" panose="020B0502040204020203" pitchFamily="34" charset="-34"/>
                <a:cs typeface="Leelawadee" panose="020B0502040204020203" pitchFamily="34" charset="-34"/>
              </a:rPr>
              <a:t>communicate with</a:t>
            </a:r>
            <a:r>
              <a:rPr lang="en-US" altLang="zh-CN" sz="2400" dirty="0">
                <a:latin typeface="Leelawadee" panose="020B0502040204020203" pitchFamily="34" charset="-34"/>
                <a:cs typeface="Leelawadee" panose="020B0502040204020203" pitchFamily="34" charset="-34"/>
              </a:rPr>
              <a:t>/ </a:t>
            </a:r>
            <a:r>
              <a:rPr lang="en-US" altLang="zh-CN" sz="2400" b="1" dirty="0">
                <a:latin typeface="Leelawadee" panose="020B0502040204020203" pitchFamily="34" charset="-34"/>
                <a:cs typeface="Leelawadee" panose="020B0502040204020203" pitchFamily="34" charset="-34"/>
              </a:rPr>
              <a:t>contact them </a:t>
            </a:r>
            <a:r>
              <a:rPr lang="zh-CN" altLang="zh-CN" sz="2400" b="1" u="sng" dirty="0">
                <a:solidFill>
                  <a:srgbClr val="FF0000"/>
                </a:solidFill>
                <a:latin typeface="Leelawadee" panose="020B0502040204020203" pitchFamily="34" charset="-34"/>
                <a:cs typeface="Leelawadee" panose="020B0502040204020203" pitchFamily="34" charset="-34"/>
              </a:rPr>
              <a:t>individually</a:t>
            </a:r>
            <a:r>
              <a:rPr lang="en-US" altLang="zh-CN" sz="2400" dirty="0">
                <a:latin typeface="Leelawadee" panose="020B0502040204020203" pitchFamily="34" charset="-34"/>
                <a:cs typeface="Leelawadee" panose="020B0502040204020203" pitchFamily="34" charset="-34"/>
              </a:rPr>
              <a:t>, </a:t>
            </a:r>
            <a:r>
              <a:rPr lang="zh-CN" altLang="zh-CN" sz="2400" dirty="0">
                <a:latin typeface="Leelawadee" panose="020B0502040204020203" pitchFamily="34" charset="-34"/>
                <a:cs typeface="Leelawadee" panose="020B0502040204020203" pitchFamily="34" charset="-34"/>
              </a:rPr>
              <a:t> </a:t>
            </a:r>
            <a:r>
              <a:rPr lang="en-US" altLang="zh-CN" sz="2400" b="1" i="1" dirty="0">
                <a:solidFill>
                  <a:srgbClr val="0000FF"/>
                </a:solidFill>
                <a:latin typeface="Candara" panose="020E0502030303020204" pitchFamily="34" charset="0"/>
                <a:ea typeface="仿宋" panose="02010609060101010101" pitchFamily="49" charset="-122"/>
                <a:cs typeface="Leelawadee" panose="020B0502040204020203" pitchFamily="34" charset="-34"/>
              </a:rPr>
              <a:t>encouraging</a:t>
            </a:r>
            <a:r>
              <a:rPr lang="en-US" altLang="zh-CN" sz="2400" dirty="0">
                <a:latin typeface="Leelawadee" panose="020B0502040204020203" pitchFamily="34" charset="-34"/>
                <a:cs typeface="Leelawadee" panose="020B0502040204020203" pitchFamily="34" charset="-34"/>
              </a:rPr>
              <a:t>/ </a:t>
            </a:r>
            <a:r>
              <a:rPr lang="en-US" altLang="zh-CN" sz="2400" b="1" i="1" dirty="0">
                <a:solidFill>
                  <a:srgbClr val="0000FF"/>
                </a:solidFill>
                <a:latin typeface="Candara" panose="020E0502030303020204" pitchFamily="34" charset="0"/>
                <a:ea typeface="仿宋" panose="02010609060101010101" pitchFamily="49" charset="-122"/>
                <a:cs typeface="Leelawadee" panose="020B0502040204020203" pitchFamily="34" charset="-34"/>
              </a:rPr>
              <a:t>urging them to </a:t>
            </a:r>
            <a:r>
              <a:rPr lang="zh-CN" altLang="zh-CN" sz="2400" b="1" i="1" dirty="0">
                <a:solidFill>
                  <a:srgbClr val="0000FF"/>
                </a:solidFill>
                <a:latin typeface="Candara" panose="020E0502030303020204" pitchFamily="34" charset="0"/>
                <a:ea typeface="仿宋" panose="02010609060101010101" pitchFamily="49" charset="-122"/>
                <a:cs typeface="Leelawadee" panose="020B0502040204020203" pitchFamily="34" charset="-34"/>
              </a:rPr>
              <a:t>participat</a:t>
            </a:r>
            <a:r>
              <a:rPr lang="en-US" altLang="zh-CN" sz="2400" b="1" i="1" dirty="0">
                <a:solidFill>
                  <a:srgbClr val="0000FF"/>
                </a:solidFill>
                <a:latin typeface="Candara" panose="020E0502030303020204" pitchFamily="34" charset="0"/>
                <a:ea typeface="仿宋" panose="02010609060101010101" pitchFamily="49" charset="-122"/>
                <a:cs typeface="Leelawadee" panose="020B0502040204020203" pitchFamily="34" charset="-34"/>
              </a:rPr>
              <a:t>e</a:t>
            </a:r>
            <a:r>
              <a:rPr lang="zh-CN" altLang="zh-CN" sz="2400" b="1" i="1" dirty="0">
                <a:solidFill>
                  <a:srgbClr val="0000FF"/>
                </a:solidFill>
                <a:latin typeface="Candara" panose="020E0502030303020204" pitchFamily="34" charset="0"/>
                <a:ea typeface="仿宋" panose="02010609060101010101" pitchFamily="49" charset="-122"/>
                <a:cs typeface="Leelawadee" panose="020B0502040204020203" pitchFamily="34" charset="-34"/>
              </a:rPr>
              <a:t> in the talent show</a:t>
            </a:r>
            <a:r>
              <a:rPr lang="zh-CN" altLang="zh-CN" sz="2400" dirty="0">
                <a:latin typeface="Leelawadee" panose="020B0502040204020203" pitchFamily="34" charset="-34"/>
                <a:cs typeface="Leelawadee" panose="020B0502040204020203" pitchFamily="34" charset="-34"/>
              </a:rPr>
              <a:t>.</a:t>
            </a:r>
            <a:r>
              <a:rPr lang="en-US" altLang="zh-CN" sz="2400" b="1" i="1" dirty="0">
                <a:solidFill>
                  <a:srgbClr val="0000FF"/>
                </a:solidFill>
                <a:latin typeface="Candara" panose="020E0502030303020204" pitchFamily="34" charset="0"/>
                <a:ea typeface="仿宋" panose="02010609060101010101" pitchFamily="49" charset="-122"/>
                <a:cs typeface="Leelawadee" panose="020B0502040204020203" pitchFamily="34" charset="-34"/>
              </a:rPr>
              <a:t> Later, </a:t>
            </a:r>
            <a:r>
              <a:rPr lang="en-US" altLang="zh-CN" sz="2400" dirty="0">
                <a:solidFill>
                  <a:schemeClr val="accent4">
                    <a:lumMod val="50000"/>
                  </a:schemeClr>
                </a:solidFill>
                <a:latin typeface="Leelawadee" panose="020B0502040204020203" pitchFamily="34" charset="-34"/>
                <a:ea typeface="仿宋" panose="02010609060101010101" pitchFamily="49" charset="-122"/>
                <a:cs typeface="Leelawadee" panose="020B0502040204020203" pitchFamily="34" charset="-34"/>
              </a:rPr>
              <a:t>Benjamin </a:t>
            </a:r>
            <a:r>
              <a:rPr lang="en-US" altLang="zh-CN" sz="2400" b="1" u="sng" dirty="0">
                <a:solidFill>
                  <a:srgbClr val="FF0000"/>
                </a:solidFill>
                <a:latin typeface="Leelawadee" panose="020B0502040204020203" pitchFamily="34" charset="-34"/>
                <a:ea typeface="仿宋" panose="02010609060101010101" pitchFamily="49" charset="-122"/>
                <a:cs typeface="Leelawadee" panose="020B0502040204020203" pitchFamily="34" charset="-34"/>
              </a:rPr>
              <a:t>shared his overall arrangement</a:t>
            </a:r>
            <a:r>
              <a:rPr lang="en-US" altLang="zh-CN" sz="2400" dirty="0">
                <a:solidFill>
                  <a:schemeClr val="accent4">
                    <a:lumMod val="50000"/>
                  </a:schemeClr>
                </a:solidFill>
                <a:latin typeface="Leelawadee" panose="020B0502040204020203" pitchFamily="34" charset="-34"/>
                <a:ea typeface="仿宋" panose="02010609060101010101" pitchFamily="49" charset="-122"/>
                <a:cs typeface="Leelawadee" panose="020B0502040204020203" pitchFamily="34" charset="-34"/>
              </a:rPr>
              <a:t> with his talented classmates, including Kate’s folding technique, Oliver and his dog’s tricks…</a:t>
            </a:r>
            <a:r>
              <a:rPr lang="en-US" altLang="zh-CN" sz="2400" b="1" i="1" dirty="0">
                <a:solidFill>
                  <a:srgbClr val="0000FF"/>
                </a:solidFill>
                <a:latin typeface="Candara" panose="020E0502030303020204" pitchFamily="34" charset="0"/>
                <a:ea typeface="仿宋" panose="02010609060101010101" pitchFamily="49" charset="-122"/>
                <a:cs typeface="Leelawadee" panose="020B0502040204020203" pitchFamily="34" charset="-34"/>
              </a:rPr>
              <a:t> also including his promise that he would </a:t>
            </a:r>
            <a:r>
              <a:rPr lang="en-US" altLang="zh-CN" sz="2400" b="1" i="1" u="sng" dirty="0">
                <a:solidFill>
                  <a:srgbClr val="FF0000"/>
                </a:solidFill>
                <a:latin typeface="Candara" panose="020E0502030303020204" pitchFamily="34" charset="0"/>
                <a:ea typeface="仿宋" panose="02010609060101010101" pitchFamily="49" charset="-122"/>
                <a:cs typeface="Leelawadee" panose="020B0502040204020203" pitchFamily="34" charset="-34"/>
              </a:rPr>
              <a:t>rehearse the programs alongside them</a:t>
            </a:r>
            <a:r>
              <a:rPr lang="en-US" altLang="zh-CN" sz="2400" b="1" i="1" dirty="0">
                <a:solidFill>
                  <a:srgbClr val="0000FF"/>
                </a:solidFill>
                <a:latin typeface="Candara" panose="020E0502030303020204" pitchFamily="34" charset="0"/>
                <a:ea typeface="仿宋" panose="02010609060101010101" pitchFamily="49" charset="-122"/>
                <a:cs typeface="Leelawadee" panose="020B0502040204020203" pitchFamily="34" charset="-34"/>
              </a:rPr>
              <a:t> </a:t>
            </a:r>
            <a:r>
              <a:rPr lang="en-US" altLang="zh-CN" sz="2400" dirty="0">
                <a:solidFill>
                  <a:schemeClr val="accent3">
                    <a:lumMod val="50000"/>
                  </a:schemeClr>
                </a:solidFill>
                <a:latin typeface="Leelawadee" panose="020B0502040204020203" pitchFamily="34" charset="-34"/>
                <a:ea typeface="仿宋" panose="02010609060101010101" pitchFamily="49" charset="-122"/>
                <a:cs typeface="Leelawadee" panose="020B0502040204020203" pitchFamily="34" charset="-34"/>
              </a:rPr>
              <a:t>and </a:t>
            </a:r>
            <a:r>
              <a:rPr lang="en-US" altLang="zh-CN" sz="2400" b="1" i="1" dirty="0">
                <a:solidFill>
                  <a:srgbClr val="0000FF"/>
                </a:solidFill>
                <a:latin typeface="Candara" panose="020E0502030303020204" pitchFamily="34" charset="0"/>
                <a:ea typeface="仿宋" panose="02010609060101010101" pitchFamily="49" charset="-122"/>
                <a:cs typeface="Leelawadee" panose="020B0502040204020203" pitchFamily="34" charset="-34"/>
              </a:rPr>
              <a:t>ensure everyone’s talent would </a:t>
            </a:r>
            <a:r>
              <a:rPr lang="en-US" altLang="zh-CN" sz="2400" b="1" i="1" u="sng" dirty="0">
                <a:solidFill>
                  <a:srgbClr val="FF0000"/>
                </a:solidFill>
                <a:latin typeface="Candara" panose="020E0502030303020204" pitchFamily="34" charset="0"/>
                <a:ea typeface="仿宋" panose="02010609060101010101" pitchFamily="49" charset="-122"/>
                <a:cs typeface="Leelawadee" panose="020B0502040204020203" pitchFamily="34" charset="-34"/>
              </a:rPr>
              <a:t>shine brightly</a:t>
            </a:r>
            <a:r>
              <a:rPr lang="en-US" altLang="zh-CN" sz="2400" dirty="0">
                <a:solidFill>
                  <a:schemeClr val="accent3">
                    <a:lumMod val="50000"/>
                  </a:schemeClr>
                </a:solidFill>
                <a:latin typeface="Leelawadee" panose="020B0502040204020203" pitchFamily="34" charset="-34"/>
                <a:ea typeface="仿宋" panose="02010609060101010101" pitchFamily="49" charset="-122"/>
                <a:cs typeface="Leelawadee" panose="020B0502040204020203" pitchFamily="34" charset="-34"/>
              </a:rPr>
              <a:t>.</a:t>
            </a:r>
            <a:r>
              <a:rPr lang="en-US" altLang="zh-CN" sz="2400" b="1" i="1" dirty="0">
                <a:solidFill>
                  <a:srgbClr val="0000FF"/>
                </a:solidFill>
                <a:latin typeface="Candara" panose="020E0502030303020204" pitchFamily="34" charset="0"/>
                <a:ea typeface="仿宋" panose="02010609060101010101" pitchFamily="49" charset="-122"/>
                <a:cs typeface="Leelawadee" panose="020B0502040204020203" pitchFamily="34" charset="-34"/>
              </a:rPr>
              <a:t> The following days </a:t>
            </a:r>
            <a:r>
              <a:rPr lang="en-US" altLang="zh-CN" sz="2400" b="1" i="1" u="sng" dirty="0">
                <a:solidFill>
                  <a:srgbClr val="0000FF"/>
                </a:solidFill>
                <a:latin typeface="Candara" panose="020E0502030303020204" pitchFamily="34" charset="0"/>
                <a:ea typeface="仿宋" panose="02010609060101010101" pitchFamily="49" charset="-122"/>
                <a:cs typeface="Leelawadee" panose="020B0502040204020203" pitchFamily="34" charset="-34"/>
              </a:rPr>
              <a:t>witnessed</a:t>
            </a:r>
            <a:r>
              <a:rPr lang="en-US" altLang="zh-CN" sz="2400" b="1" i="1" dirty="0">
                <a:solidFill>
                  <a:srgbClr val="0000FF"/>
                </a:solidFill>
                <a:latin typeface="Candara" panose="020E0502030303020204" pitchFamily="34" charset="0"/>
                <a:ea typeface="仿宋" panose="02010609060101010101" pitchFamily="49" charset="-122"/>
                <a:cs typeface="Leelawadee" panose="020B0502040204020203" pitchFamily="34" charset="-34"/>
              </a:rPr>
              <a:t> the efforts</a:t>
            </a:r>
            <a:r>
              <a:rPr lang="en-US" altLang="zh-CN" sz="2400" dirty="0">
                <a:solidFill>
                  <a:schemeClr val="accent3">
                    <a:lumMod val="50000"/>
                  </a:schemeClr>
                </a:solidFill>
                <a:latin typeface="Leelawadee" panose="020B0502040204020203" pitchFamily="34" charset="-34"/>
                <a:ea typeface="仿宋" panose="02010609060101010101" pitchFamily="49" charset="-122"/>
                <a:cs typeface="Leelawadee" panose="020B0502040204020203" pitchFamily="34" charset="-34"/>
              </a:rPr>
              <a:t> of Benjamin and his classmates. </a:t>
            </a:r>
            <a:r>
              <a:rPr lang="en-US" altLang="zh-CN" sz="2400" b="1" dirty="0">
                <a:solidFill>
                  <a:srgbClr val="FF0000"/>
                </a:solidFill>
                <a:latin typeface="Leelawadee" panose="020B0502040204020203" pitchFamily="34" charset="-34"/>
                <a:ea typeface="仿宋" panose="02010609060101010101" pitchFamily="49" charset="-122"/>
                <a:cs typeface="Leelawadee" panose="020B0502040204020203" pitchFamily="34" charset="-34"/>
              </a:rPr>
              <a:t>Under Benjamin’s organization and coordination/With Benjamin organizing and coordinating</a:t>
            </a:r>
            <a:r>
              <a:rPr lang="en-US" altLang="zh-CN" sz="2400" dirty="0">
                <a:solidFill>
                  <a:schemeClr val="accent3">
                    <a:lumMod val="50000"/>
                  </a:schemeClr>
                </a:solidFill>
                <a:latin typeface="Leelawadee" panose="020B0502040204020203" pitchFamily="34" charset="-34"/>
                <a:ea typeface="仿宋" panose="02010609060101010101" pitchFamily="49" charset="-122"/>
                <a:cs typeface="Leelawadee" panose="020B0502040204020203" pitchFamily="34" charset="-34"/>
              </a:rPr>
              <a:t>, they </a:t>
            </a:r>
            <a:r>
              <a:rPr lang="en-US" altLang="zh-CN" sz="2400" b="1" dirty="0">
                <a:solidFill>
                  <a:srgbClr val="FF0000"/>
                </a:solidFill>
                <a:latin typeface="Leelawadee" panose="020B0502040204020203" pitchFamily="34" charset="-34"/>
                <a:ea typeface="仿宋" panose="02010609060101010101" pitchFamily="49" charset="-122"/>
                <a:cs typeface="Leelawadee" panose="020B0502040204020203" pitchFamily="34" charset="-34"/>
              </a:rPr>
              <a:t>rehearsed their programs</a:t>
            </a:r>
            <a:r>
              <a:rPr lang="en-US" altLang="zh-CN" sz="2400" dirty="0">
                <a:solidFill>
                  <a:schemeClr val="accent3">
                    <a:lumMod val="50000"/>
                  </a:schemeClr>
                </a:solidFill>
                <a:latin typeface="Leelawadee" panose="020B0502040204020203" pitchFamily="34" charset="-34"/>
                <a:ea typeface="仿宋" panose="02010609060101010101" pitchFamily="49" charset="-122"/>
                <a:cs typeface="Leelawadee" panose="020B0502040204020203" pitchFamily="34" charset="-34"/>
              </a:rPr>
              <a:t> on stage time and again/</a:t>
            </a:r>
            <a:r>
              <a:rPr lang="en-US" altLang="zh-CN" sz="2400" b="1" dirty="0">
                <a:solidFill>
                  <a:srgbClr val="FF0000"/>
                </a:solidFill>
                <a:latin typeface="Leelawadee" panose="020B0502040204020203" pitchFamily="34" charset="-34"/>
                <a:ea typeface="仿宋" panose="02010609060101010101" pitchFamily="49" charset="-122"/>
                <a:cs typeface="Leelawadee" panose="020B0502040204020203" pitchFamily="34" charset="-34"/>
              </a:rPr>
              <a:t>repeatedly and systematically</a:t>
            </a:r>
            <a:r>
              <a:rPr lang="en-US" altLang="zh-CN" sz="2400" dirty="0">
                <a:solidFill>
                  <a:schemeClr val="accent3">
                    <a:lumMod val="50000"/>
                  </a:schemeClr>
                </a:solidFill>
                <a:latin typeface="Leelawadee" panose="020B0502040204020203" pitchFamily="34" charset="-34"/>
                <a:ea typeface="仿宋" panose="02010609060101010101" pitchFamily="49" charset="-122"/>
                <a:cs typeface="Leelawadee" panose="020B0502040204020203" pitchFamily="34" charset="-34"/>
              </a:rPr>
              <a:t> in an orderly manner. </a:t>
            </a:r>
            <a:r>
              <a:rPr lang="en-US" altLang="zh-CN" sz="2400" b="1" i="1" dirty="0">
                <a:solidFill>
                  <a:srgbClr val="0000FF"/>
                </a:solidFill>
                <a:latin typeface="Candara" panose="020E0502030303020204" pitchFamily="34" charset="0"/>
                <a:ea typeface="仿宋" panose="02010609060101010101" pitchFamily="49" charset="-122"/>
                <a:cs typeface="Leelawadee" panose="020B0502040204020203" pitchFamily="34" charset="-34"/>
              </a:rPr>
              <a:t>Tough as it was/ Exhausting though the practice was</a:t>
            </a:r>
            <a:r>
              <a:rPr lang="en-US" altLang="zh-CN" sz="2400" dirty="0">
                <a:solidFill>
                  <a:schemeClr val="accent3">
                    <a:lumMod val="50000"/>
                  </a:schemeClr>
                </a:solidFill>
                <a:latin typeface="Leelawadee" panose="020B0502040204020203" pitchFamily="34" charset="-34"/>
                <a:ea typeface="仿宋" panose="02010609060101010101" pitchFamily="49" charset="-122"/>
                <a:cs typeface="Leelawadee" panose="020B0502040204020203" pitchFamily="34" charset="-34"/>
              </a:rPr>
              <a:t>, the group </a:t>
            </a:r>
            <a:r>
              <a:rPr lang="en-US" altLang="zh-CN" sz="2400" b="1" u="sng" dirty="0">
                <a:solidFill>
                  <a:srgbClr val="FF0000"/>
                </a:solidFill>
                <a:latin typeface="Leelawadee" panose="020B0502040204020203" pitchFamily="34" charset="-34"/>
                <a:ea typeface="仿宋" panose="02010609060101010101" pitchFamily="49" charset="-122"/>
                <a:cs typeface="Leelawadee" panose="020B0502040204020203" pitchFamily="34" charset="-34"/>
              </a:rPr>
              <a:t>seemed truly bonded by</a:t>
            </a:r>
            <a:r>
              <a:rPr lang="en-US" altLang="zh-CN" sz="2400" dirty="0">
                <a:solidFill>
                  <a:schemeClr val="accent3">
                    <a:lumMod val="50000"/>
                  </a:schemeClr>
                </a:solidFill>
                <a:latin typeface="Leelawadee" panose="020B0502040204020203" pitchFamily="34" charset="-34"/>
                <a:ea typeface="仿宋" panose="02010609060101010101" pitchFamily="49" charset="-122"/>
                <a:cs typeface="Leelawadee" panose="020B0502040204020203" pitchFamily="34" charset="-34"/>
              </a:rPr>
              <a:t> Benjamin; </a:t>
            </a:r>
            <a:r>
              <a:rPr lang="en-US" altLang="zh-CN" sz="2400" b="1" i="1" dirty="0">
                <a:solidFill>
                  <a:srgbClr val="0000FF"/>
                </a:solidFill>
                <a:latin typeface="Candara" panose="020E0502030303020204" pitchFamily="34" charset="0"/>
                <a:ea typeface="仿宋" panose="02010609060101010101" pitchFamily="49" charset="-122"/>
                <a:cs typeface="Leelawadee" panose="020B0502040204020203" pitchFamily="34" charset="-34"/>
              </a:rPr>
              <a:t>no hardship could </a:t>
            </a:r>
            <a:r>
              <a:rPr lang="en-US" altLang="zh-CN" sz="2400" b="1" i="1" u="sng" dirty="0">
                <a:solidFill>
                  <a:srgbClr val="0000FF"/>
                </a:solidFill>
                <a:latin typeface="Candara" panose="020E0502030303020204" pitchFamily="34" charset="0"/>
                <a:ea typeface="仿宋" panose="02010609060101010101" pitchFamily="49" charset="-122"/>
                <a:cs typeface="Leelawadee" panose="020B0502040204020203" pitchFamily="34" charset="-34"/>
              </a:rPr>
              <a:t>defeat</a:t>
            </a:r>
            <a:r>
              <a:rPr lang="en-US" altLang="zh-CN" sz="2400" b="1" i="1" dirty="0">
                <a:solidFill>
                  <a:srgbClr val="0000FF"/>
                </a:solidFill>
                <a:latin typeface="Candara" panose="020E0502030303020204" pitchFamily="34" charset="0"/>
                <a:ea typeface="仿宋" panose="02010609060101010101" pitchFamily="49" charset="-122"/>
                <a:cs typeface="Leelawadee" panose="020B0502040204020203" pitchFamily="34" charset="-34"/>
              </a:rPr>
              <a:t> them</a:t>
            </a:r>
            <a:r>
              <a:rPr lang="en-US" altLang="zh-CN" sz="2400" dirty="0">
                <a:solidFill>
                  <a:schemeClr val="accent3">
                    <a:lumMod val="50000"/>
                  </a:schemeClr>
                </a:solidFill>
                <a:latin typeface="Leelawadee" panose="020B0502040204020203" pitchFamily="34" charset="-34"/>
                <a:ea typeface="仿宋" panose="02010609060101010101" pitchFamily="49" charset="-122"/>
                <a:cs typeface="Leelawadee" panose="020B0502040204020203" pitchFamily="34" charset="-34"/>
              </a:rPr>
              <a:t>.</a:t>
            </a:r>
            <a:endParaRPr lang="en-US" altLang="zh-CN" sz="2400" dirty="0">
              <a:solidFill>
                <a:schemeClr val="accent3">
                  <a:lumMod val="50000"/>
                </a:schemeClr>
              </a:solidFill>
              <a:latin typeface="Leelawadee" panose="020B0502040204020203" pitchFamily="34" charset="-34"/>
              <a:ea typeface="仿宋" panose="02010609060101010101" pitchFamily="49" charset="-122"/>
              <a:cs typeface="Leelawadee" panose="020B0502040204020203" pitchFamily="34" charset="-34"/>
            </a:endParaRPr>
          </a:p>
          <a:p>
            <a:r>
              <a:rPr lang="en-US" altLang="zh-CN" sz="2400" b="1" i="1" dirty="0">
                <a:solidFill>
                  <a:srgbClr val="990099"/>
                </a:solidFill>
                <a:highlight>
                  <a:srgbClr val="CCCCFF"/>
                </a:highlight>
                <a:latin typeface="Candara" panose="020E0502030303020204" pitchFamily="34" charset="0"/>
              </a:rPr>
              <a:t>Paragraph 2</a:t>
            </a:r>
            <a:r>
              <a:rPr lang="en-US" altLang="zh-CN" sz="2400" b="1" i="1" dirty="0">
                <a:solidFill>
                  <a:srgbClr val="C00000"/>
                </a:solidFill>
                <a:latin typeface="Candara" panose="020E0502030303020204" pitchFamily="34" charset="0"/>
              </a:rPr>
              <a:t>: Finally the big day came</a:t>
            </a:r>
            <a:r>
              <a:rPr lang="en-US" altLang="zh-CN" sz="2400" b="1" i="1" dirty="0">
                <a:solidFill>
                  <a:srgbClr val="FF0000"/>
                </a:solidFill>
                <a:latin typeface="Candara" panose="020E0502030303020204" pitchFamily="34" charset="0"/>
              </a:rPr>
              <a:t>. </a:t>
            </a:r>
            <a:r>
              <a:rPr lang="en-US" altLang="zh-CN" sz="2400" b="1" u="sng" dirty="0">
                <a:solidFill>
                  <a:srgbClr val="FF0000"/>
                </a:solidFill>
                <a:latin typeface="Leelawadee" panose="020B0502040204020203" pitchFamily="34" charset="-34"/>
                <a:ea typeface="仿宋" panose="02010609060101010101" pitchFamily="49" charset="-122"/>
                <a:cs typeface="Leelawadee" panose="020B0502040204020203" pitchFamily="34" charset="-34"/>
              </a:rPr>
              <a:t>At the sight of /Upon seeing</a:t>
            </a:r>
            <a:r>
              <a:rPr lang="en-US" altLang="zh-CN" sz="2400" b="1" dirty="0">
                <a:solidFill>
                  <a:srgbClr val="FF0000"/>
                </a:solidFill>
                <a:latin typeface="Leelawadee" panose="020B0502040204020203" pitchFamily="34" charset="-34"/>
                <a:ea typeface="仿宋" panose="02010609060101010101" pitchFamily="49" charset="-122"/>
                <a:cs typeface="Leelawadee" panose="020B0502040204020203" pitchFamily="34" charset="-34"/>
              </a:rPr>
              <a:t> </a:t>
            </a:r>
            <a:r>
              <a:rPr lang="en-US" altLang="zh-CN" sz="2400" dirty="0">
                <a:latin typeface="Leelawadee" panose="020B0502040204020203" pitchFamily="34" charset="-34"/>
                <a:ea typeface="仿宋" panose="02010609060101010101" pitchFamily="49" charset="-122"/>
                <a:cs typeface="Leelawadee" panose="020B0502040204020203" pitchFamily="34" charset="-34"/>
              </a:rPr>
              <a:t>the </a:t>
            </a:r>
            <a:r>
              <a:rPr lang="en-US" altLang="zh-CN" sz="2400" b="1" u="sng" dirty="0">
                <a:solidFill>
                  <a:srgbClr val="FF0000"/>
                </a:solidFill>
                <a:latin typeface="Leelawadee" panose="020B0502040204020203" pitchFamily="34" charset="-34"/>
                <a:ea typeface="仿宋" panose="02010609060101010101" pitchFamily="49" charset="-122"/>
                <a:cs typeface="Leelawadee" panose="020B0502040204020203" pitchFamily="34" charset="-34"/>
              </a:rPr>
              <a:t>packed audience</a:t>
            </a:r>
            <a:r>
              <a:rPr lang="en-US" altLang="zh-CN" sz="2400" dirty="0">
                <a:latin typeface="Leelawadee" panose="020B0502040204020203" pitchFamily="34" charset="-34"/>
                <a:ea typeface="仿宋" panose="02010609060101010101" pitchFamily="49" charset="-122"/>
                <a:cs typeface="Leelawadee" panose="020B0502040204020203" pitchFamily="34" charset="-34"/>
              </a:rPr>
              <a:t> and </a:t>
            </a:r>
            <a:r>
              <a:rPr lang="en-US" altLang="zh-CN" sz="2400" b="1" dirty="0">
                <a:latin typeface="Leelawadee" panose="020B0502040204020203" pitchFamily="34" charset="-34"/>
                <a:ea typeface="仿宋" panose="02010609060101010101" pitchFamily="49" charset="-122"/>
                <a:cs typeface="Leelawadee" panose="020B0502040204020203" pitchFamily="34" charset="-34"/>
              </a:rPr>
              <a:t>twinkling lights </a:t>
            </a:r>
            <a:r>
              <a:rPr lang="en-US" altLang="zh-CN" sz="2400" dirty="0">
                <a:latin typeface="Leelawadee" panose="020B0502040204020203" pitchFamily="34" charset="-34"/>
                <a:ea typeface="仿宋" panose="02010609060101010101" pitchFamily="49" charset="-122"/>
                <a:cs typeface="Leelawadee" panose="020B0502040204020203" pitchFamily="34" charset="-34"/>
              </a:rPr>
              <a:t>in the hall, </a:t>
            </a:r>
            <a:r>
              <a:rPr lang="en-US" altLang="zh-CN" sz="2400" b="1" dirty="0">
                <a:latin typeface="Leelawadee" panose="020B0502040204020203" pitchFamily="34" charset="-34"/>
                <a:ea typeface="仿宋" panose="02010609060101010101" pitchFamily="49" charset="-122"/>
                <a:cs typeface="Leelawadee" panose="020B0502040204020203" pitchFamily="34" charset="-34"/>
              </a:rPr>
              <a:t>Benjamin’s </a:t>
            </a:r>
            <a:r>
              <a:rPr lang="en-US" altLang="zh-CN" sz="2400" b="1" u="sng" dirty="0">
                <a:solidFill>
                  <a:srgbClr val="FF0000"/>
                </a:solidFill>
                <a:latin typeface="Leelawadee" panose="020B0502040204020203" pitchFamily="34" charset="-34"/>
                <a:ea typeface="仿宋" panose="02010609060101010101" pitchFamily="49" charset="-122"/>
                <a:cs typeface="Leelawadee" panose="020B0502040204020203" pitchFamily="34" charset="-34"/>
              </a:rPr>
              <a:t>heart raced/beat wildly</a:t>
            </a:r>
            <a:r>
              <a:rPr lang="en-US" altLang="zh-CN" sz="2400" b="1" dirty="0">
                <a:latin typeface="Leelawadee" panose="020B0502040204020203" pitchFamily="34" charset="-34"/>
                <a:ea typeface="仿宋" panose="02010609060101010101" pitchFamily="49" charset="-122"/>
                <a:cs typeface="Leelawadee" panose="020B0502040204020203" pitchFamily="34" charset="-34"/>
              </a:rPr>
              <a:t> and </a:t>
            </a:r>
            <a:r>
              <a:rPr lang="en-US" altLang="zh-CN" sz="2400" b="1" u="sng" dirty="0">
                <a:solidFill>
                  <a:srgbClr val="FF0000"/>
                </a:solidFill>
                <a:latin typeface="Leelawadee" panose="020B0502040204020203" pitchFamily="34" charset="-34"/>
                <a:ea typeface="仿宋" panose="02010609060101010101" pitchFamily="49" charset="-122"/>
                <a:cs typeface="Leelawadee" panose="020B0502040204020203" pitchFamily="34" charset="-34"/>
              </a:rPr>
              <a:t>his palms began to sweat</a:t>
            </a:r>
            <a:r>
              <a:rPr lang="en-US" altLang="zh-CN" sz="2400" dirty="0">
                <a:latin typeface="Leelawadee" panose="020B0502040204020203" pitchFamily="34" charset="-34"/>
                <a:ea typeface="仿宋" panose="02010609060101010101" pitchFamily="49" charset="-122"/>
                <a:cs typeface="Leelawadee" panose="020B0502040204020203" pitchFamily="34" charset="-34"/>
              </a:rPr>
              <a:t>. Right at that moment, Miss White </a:t>
            </a:r>
            <a:r>
              <a:rPr lang="en-US" altLang="zh-CN" sz="2400" b="1" u="sng" dirty="0">
                <a:solidFill>
                  <a:srgbClr val="FF0000"/>
                </a:solidFill>
                <a:latin typeface="Leelawadee" panose="020B0502040204020203" pitchFamily="34" charset="-34"/>
                <a:ea typeface="仿宋" panose="02010609060101010101" pitchFamily="49" charset="-122"/>
                <a:cs typeface="Leelawadee" panose="020B0502040204020203" pitchFamily="34" charset="-34"/>
              </a:rPr>
              <a:t>stepped toward</a:t>
            </a:r>
            <a:r>
              <a:rPr lang="en-US" altLang="zh-CN" sz="2400" dirty="0">
                <a:latin typeface="Leelawadee" panose="020B0502040204020203" pitchFamily="34" charset="-34"/>
                <a:ea typeface="仿宋" panose="02010609060101010101" pitchFamily="49" charset="-122"/>
                <a:cs typeface="Leelawadee" panose="020B0502040204020203" pitchFamily="34" charset="-34"/>
              </a:rPr>
              <a:t> him, </a:t>
            </a:r>
            <a:r>
              <a:rPr lang="en-US" altLang="zh-CN" sz="2400" b="1" i="1" u="sng" dirty="0">
                <a:solidFill>
                  <a:srgbClr val="0000FF"/>
                </a:solidFill>
                <a:latin typeface="Candara" panose="020E0502030303020204" pitchFamily="34" charset="0"/>
                <a:ea typeface="仿宋" panose="02010609060101010101" pitchFamily="49" charset="-122"/>
                <a:cs typeface="Leelawadee" panose="020B0502040204020203" pitchFamily="34" charset="-34"/>
              </a:rPr>
              <a:t>casting him an encouraging and reassuring look</a:t>
            </a:r>
            <a:r>
              <a:rPr lang="en-US" altLang="zh-CN" sz="2400" dirty="0">
                <a:latin typeface="Leelawadee" panose="020B0502040204020203" pitchFamily="34" charset="-34"/>
                <a:ea typeface="仿宋" panose="02010609060101010101" pitchFamily="49" charset="-122"/>
                <a:cs typeface="Leelawadee" panose="020B0502040204020203" pitchFamily="34" charset="-34"/>
              </a:rPr>
              <a:t> </a:t>
            </a:r>
            <a:r>
              <a:rPr lang="en-US" altLang="zh-CN" sz="2400" b="1" i="1" u="sng" dirty="0">
                <a:solidFill>
                  <a:srgbClr val="0000FF"/>
                </a:solidFill>
                <a:latin typeface="Candara" panose="020E0502030303020204" pitchFamily="34" charset="0"/>
                <a:ea typeface="仿宋" panose="02010609060101010101" pitchFamily="49" charset="-122"/>
                <a:cs typeface="Leelawadee" panose="020B0502040204020203" pitchFamily="34" charset="-34"/>
              </a:rPr>
              <a:t>that assured him all his arrangements would go smoothly</a:t>
            </a:r>
            <a:r>
              <a:rPr lang="en-US" altLang="zh-CN" sz="2400" dirty="0">
                <a:latin typeface="Leelawadee" panose="020B0502040204020203" pitchFamily="34" charset="-34"/>
                <a:ea typeface="仿宋" panose="02010609060101010101" pitchFamily="49" charset="-122"/>
                <a:cs typeface="Leelawadee" panose="020B0502040204020203" pitchFamily="34" charset="-34"/>
              </a:rPr>
              <a:t>. </a:t>
            </a:r>
            <a:r>
              <a:rPr lang="en-US" altLang="zh-CN" sz="2400" dirty="0">
                <a:solidFill>
                  <a:srgbClr val="002060"/>
                </a:solidFill>
                <a:latin typeface="Leelawadee" panose="020B0502040204020203" pitchFamily="34" charset="-34"/>
                <a:ea typeface="仿宋" panose="02010609060101010101" pitchFamily="49" charset="-122"/>
                <a:cs typeface="Leelawadee" panose="020B0502040204020203" pitchFamily="34" charset="-34"/>
              </a:rPr>
              <a:t>Miss White was right— </a:t>
            </a:r>
            <a:r>
              <a:rPr lang="en-US" altLang="zh-CN" sz="2400" b="1" i="1" dirty="0">
                <a:solidFill>
                  <a:srgbClr val="0000FF"/>
                </a:solidFill>
                <a:latin typeface="Candara" panose="020E0502030303020204" pitchFamily="34" charset="0"/>
                <a:ea typeface="仿宋" panose="02010609060101010101" pitchFamily="49" charset="-122"/>
                <a:cs typeface="Leelawadee" panose="020B0502040204020203" pitchFamily="34" charset="-34"/>
              </a:rPr>
              <a:t>it was</a:t>
            </a:r>
            <a:r>
              <a:rPr lang="en-US" altLang="zh-CN" sz="2400" dirty="0">
                <a:solidFill>
                  <a:srgbClr val="002060"/>
                </a:solidFill>
                <a:latin typeface="Leelawadee" panose="020B0502040204020203" pitchFamily="34" charset="-34"/>
                <a:ea typeface="仿宋" panose="02010609060101010101" pitchFamily="49" charset="-122"/>
                <a:cs typeface="Leelawadee" panose="020B0502040204020203" pitchFamily="34" charset="-34"/>
              </a:rPr>
              <a:t> Benjamin’s </a:t>
            </a:r>
            <a:r>
              <a:rPr lang="en-US" altLang="zh-CN" sz="2400" b="1" u="sng" dirty="0">
                <a:solidFill>
                  <a:srgbClr val="FF0000"/>
                </a:solidFill>
                <a:latin typeface="Leelawadee" panose="020B0502040204020203" pitchFamily="34" charset="-34"/>
                <a:ea typeface="仿宋" panose="02010609060101010101" pitchFamily="49" charset="-122"/>
                <a:cs typeface="Leelawadee" panose="020B0502040204020203" pitchFamily="34" charset="-34"/>
              </a:rPr>
              <a:t>remarkable organizational ability</a:t>
            </a:r>
            <a:r>
              <a:rPr lang="en-US" altLang="zh-CN" sz="2400" b="1" dirty="0">
                <a:solidFill>
                  <a:srgbClr val="FF0000"/>
                </a:solidFill>
                <a:latin typeface="Leelawadee" panose="020B0502040204020203" pitchFamily="34" charset="-34"/>
                <a:ea typeface="仿宋" panose="02010609060101010101" pitchFamily="49" charset="-122"/>
                <a:cs typeface="Leelawadee" panose="020B0502040204020203" pitchFamily="34" charset="-34"/>
              </a:rPr>
              <a:t> </a:t>
            </a:r>
            <a:r>
              <a:rPr lang="en-US" altLang="zh-CN" sz="2400" b="1" i="1" dirty="0">
                <a:solidFill>
                  <a:srgbClr val="0000FF"/>
                </a:solidFill>
                <a:latin typeface="Candara" panose="020E0502030303020204" pitchFamily="34" charset="0"/>
                <a:ea typeface="仿宋" panose="02010609060101010101" pitchFamily="49" charset="-122"/>
                <a:cs typeface="Leelawadee" panose="020B0502040204020203" pitchFamily="34" charset="-34"/>
              </a:rPr>
              <a:t>that</a:t>
            </a:r>
            <a:r>
              <a:rPr lang="en-US" altLang="zh-CN" sz="2400" dirty="0">
                <a:solidFill>
                  <a:srgbClr val="002060"/>
                </a:solidFill>
                <a:latin typeface="Leelawadee" panose="020B0502040204020203" pitchFamily="34" charset="-34"/>
                <a:ea typeface="仿宋" panose="02010609060101010101" pitchFamily="49" charset="-122"/>
                <a:cs typeface="Leelawadee" panose="020B0502040204020203" pitchFamily="34" charset="-34"/>
              </a:rPr>
              <a:t> </a:t>
            </a:r>
            <a:r>
              <a:rPr lang="en-US" altLang="zh-CN" sz="2400" b="1" u="sng" dirty="0">
                <a:solidFill>
                  <a:srgbClr val="FF0000"/>
                </a:solidFill>
                <a:latin typeface="Leelawadee" panose="020B0502040204020203" pitchFamily="34" charset="-34"/>
                <a:ea typeface="仿宋" panose="02010609060101010101" pitchFamily="49" charset="-122"/>
                <a:cs typeface="Leelawadee" panose="020B0502040204020203" pitchFamily="34" charset="-34"/>
              </a:rPr>
              <a:t>contributed to</a:t>
            </a:r>
            <a:r>
              <a:rPr lang="en-US" altLang="zh-CN" sz="2400" dirty="0">
                <a:solidFill>
                  <a:srgbClr val="002060"/>
                </a:solidFill>
                <a:latin typeface="Leelawadee" panose="020B0502040204020203" pitchFamily="34" charset="-34"/>
                <a:ea typeface="仿宋" panose="02010609060101010101" pitchFamily="49" charset="-122"/>
                <a:cs typeface="Leelawadee" panose="020B0502040204020203" pitchFamily="34" charset="-34"/>
              </a:rPr>
              <a:t> the huge success of the talent show. </a:t>
            </a:r>
            <a:r>
              <a:rPr lang="en-US" altLang="zh-CN" sz="2400" b="1" i="1" dirty="0">
                <a:solidFill>
                  <a:srgbClr val="0000FF"/>
                </a:solidFill>
                <a:latin typeface="Candara" panose="020E0502030303020204" pitchFamily="34" charset="0"/>
                <a:ea typeface="仿宋" panose="02010609060101010101" pitchFamily="49" charset="-122"/>
                <a:cs typeface="Leelawadee" panose="020B0502040204020203" pitchFamily="34" charset="-34"/>
              </a:rPr>
              <a:t>Only after this experience did Benjamin</a:t>
            </a:r>
            <a:r>
              <a:rPr lang="en-US" altLang="zh-CN" sz="2400" dirty="0">
                <a:solidFill>
                  <a:srgbClr val="002060"/>
                </a:solidFill>
                <a:latin typeface="Leelawadee" panose="020B0502040204020203" pitchFamily="34" charset="-34"/>
                <a:ea typeface="仿宋" panose="02010609060101010101" pitchFamily="49" charset="-122"/>
                <a:cs typeface="Leelawadee" panose="020B0502040204020203" pitchFamily="34" charset="-34"/>
              </a:rPr>
              <a:t> realize </a:t>
            </a:r>
            <a:r>
              <a:rPr lang="en-US" altLang="zh-CN" sz="2400" b="1" dirty="0">
                <a:solidFill>
                  <a:srgbClr val="008000"/>
                </a:solidFill>
                <a:highlight>
                  <a:srgbClr val="CCFFCC"/>
                </a:highlight>
                <a:latin typeface="Leelawadee" panose="020B0502040204020203" pitchFamily="34" charset="-34"/>
                <a:ea typeface="仿宋" panose="02010609060101010101" pitchFamily="49" charset="-122"/>
                <a:cs typeface="Leelawadee" panose="020B0502040204020203" pitchFamily="34" charset="-34"/>
              </a:rPr>
              <a:t>some talents shined on the stage</a:t>
            </a:r>
            <a:r>
              <a:rPr lang="en-US" altLang="zh-CN" sz="2400" dirty="0">
                <a:solidFill>
                  <a:srgbClr val="002060"/>
                </a:solidFill>
                <a:latin typeface="Leelawadee" panose="020B0502040204020203" pitchFamily="34" charset="-34"/>
                <a:ea typeface="仿宋" panose="02010609060101010101" pitchFamily="49" charset="-122"/>
                <a:cs typeface="Leelawadee" panose="020B0502040204020203" pitchFamily="34" charset="-34"/>
              </a:rPr>
              <a:t>, whereas/</a:t>
            </a:r>
            <a:r>
              <a:rPr lang="en-US" altLang="zh-CN" sz="2400" b="1" dirty="0">
                <a:solidFill>
                  <a:srgbClr val="008000"/>
                </a:solidFill>
                <a:highlight>
                  <a:srgbClr val="CCFFCC"/>
                </a:highlight>
                <a:latin typeface="Leelawadee" panose="020B0502040204020203" pitchFamily="34" charset="-34"/>
                <a:ea typeface="仿宋" panose="02010609060101010101" pitchFamily="49" charset="-122"/>
                <a:cs typeface="Leelawadee" panose="020B0502040204020203" pitchFamily="34" charset="-34"/>
              </a:rPr>
              <a:t>while others glow equally brightly backstage</a:t>
            </a:r>
            <a:r>
              <a:rPr lang="en-US" altLang="zh-CN" sz="2400" dirty="0">
                <a:solidFill>
                  <a:srgbClr val="002060"/>
                </a:solidFill>
                <a:latin typeface="Leelawadee" panose="020B0502040204020203" pitchFamily="34" charset="-34"/>
                <a:ea typeface="仿宋" panose="02010609060101010101" pitchFamily="49" charset="-122"/>
                <a:cs typeface="Leelawadee" panose="020B0502040204020203" pitchFamily="34" charset="-34"/>
              </a:rPr>
              <a:t>.</a:t>
            </a:r>
            <a:endParaRPr lang="zh-CN" altLang="en-US" sz="2400" dirty="0">
              <a:solidFill>
                <a:srgbClr val="002060"/>
              </a:solidFill>
              <a:latin typeface="Leelawadee" panose="020B0502040204020203" pitchFamily="34" charset="-34"/>
              <a:ea typeface="仿宋" panose="02010609060101010101" pitchFamily="49" charset="-122"/>
              <a:cs typeface="Leelawadee" panose="020B0502040204020203" pitchFamily="34" charset="-34"/>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a:srcRect l="11063"/>
          <a:stretch>
            <a:fillRect/>
          </a:stretch>
        </p:blipFill>
        <p:spPr>
          <a:xfrm>
            <a:off x="-6588" y="10"/>
            <a:ext cx="12198588" cy="685799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63285" y="128577"/>
            <a:ext cx="11876315" cy="5355312"/>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en-US" altLang="zh-CN" dirty="0">
                <a:latin typeface="Leelawadee" panose="020B0502040204020203" pitchFamily="34" charset="-34"/>
                <a:ea typeface="仿宋" panose="02010609060101010101" pitchFamily="49" charset="-122"/>
                <a:cs typeface="Leelawadee" panose="020B0502040204020203" pitchFamily="34" charset="-34"/>
              </a:rPr>
              <a:t>       1. Benjamin Belinski considered himself completely talentless while his friends were quite gifted: Kate could make anything using her folding techniques; Tommy created breath-taking beats on overturned plastic buckets (</a:t>
            </a:r>
            <a:r>
              <a:rPr lang="zh-CN" altLang="en-US" dirty="0">
                <a:latin typeface="Leelawadee" panose="020B0502040204020203" pitchFamily="34" charset="-34"/>
                <a:ea typeface="仿宋" panose="02010609060101010101" pitchFamily="49" charset="-122"/>
                <a:cs typeface="Leelawadee" panose="020B0502040204020203" pitchFamily="34" charset="-34"/>
              </a:rPr>
              <a:t>水桶</a:t>
            </a:r>
            <a:r>
              <a:rPr lang="en-US" altLang="zh-CN" dirty="0">
                <a:latin typeface="Leelawadee" panose="020B0502040204020203" pitchFamily="34" charset="-34"/>
                <a:ea typeface="仿宋" panose="02010609060101010101" pitchFamily="49" charset="-122"/>
                <a:cs typeface="Leelawadee" panose="020B0502040204020203" pitchFamily="34" charset="-34"/>
              </a:rPr>
              <a:t>); Olivia trained her small dog to do tricks. There were also four dancers, a gymnast, two bakers, six singers, and five artists in his grade. Every day his teacher Miss White asked if he had decided what to do for the upcoming talent show, and every day he reminded her that he had no talents.</a:t>
            </a:r>
            <a:endParaRPr lang="en-US" altLang="zh-CN" dirty="0">
              <a:latin typeface="Leelawadee" panose="020B0502040204020203" pitchFamily="34" charset="-34"/>
              <a:ea typeface="仿宋" panose="02010609060101010101" pitchFamily="49" charset="-122"/>
              <a:cs typeface="Leelawadee" panose="020B0502040204020203" pitchFamily="34" charset="-34"/>
            </a:endParaRPr>
          </a:p>
          <a:p>
            <a:r>
              <a:rPr lang="en-US" altLang="zh-CN" dirty="0">
                <a:latin typeface="Leelawadee" panose="020B0502040204020203" pitchFamily="34" charset="-34"/>
                <a:ea typeface="仿宋" panose="02010609060101010101" pitchFamily="49" charset="-122"/>
                <a:cs typeface="Leelawadee" panose="020B0502040204020203" pitchFamily="34" charset="-34"/>
              </a:rPr>
              <a:t>       2. "Nonsense, Benjamin," Miss White insisted that he think of something. Benjamin, however, planned to be sick on the day of the show to avoid performing. He even asked his friends to cough on him if they got a cold.</a:t>
            </a:r>
            <a:endParaRPr lang="en-US" altLang="zh-CN" dirty="0">
              <a:latin typeface="Leelawadee" panose="020B0502040204020203" pitchFamily="34" charset="-34"/>
              <a:ea typeface="仿宋" panose="02010609060101010101" pitchFamily="49" charset="-122"/>
              <a:cs typeface="Leelawadee" panose="020B0502040204020203" pitchFamily="34" charset="-34"/>
            </a:endParaRPr>
          </a:p>
          <a:p>
            <a:r>
              <a:rPr lang="en-US" altLang="zh-CN" dirty="0">
                <a:latin typeface="Leelawadee" panose="020B0502040204020203" pitchFamily="34" charset="-34"/>
                <a:ea typeface="仿宋" panose="02010609060101010101" pitchFamily="49" charset="-122"/>
                <a:cs typeface="Leelawadee" panose="020B0502040204020203" pitchFamily="34" charset="-34"/>
              </a:rPr>
              <a:t>       3. Kate shook her head, gathering the group around him. "You must have a talent. Let's make a list.</a:t>
            </a:r>
            <a:endParaRPr lang="en-US" altLang="zh-CN" dirty="0">
              <a:latin typeface="Leelawadee" panose="020B0502040204020203" pitchFamily="34" charset="-34"/>
              <a:ea typeface="仿宋" panose="02010609060101010101" pitchFamily="49" charset="-122"/>
              <a:cs typeface="Leelawadee" panose="020B0502040204020203" pitchFamily="34" charset="-34"/>
            </a:endParaRPr>
          </a:p>
          <a:p>
            <a:r>
              <a:rPr lang="en-US" altLang="zh-CN" dirty="0">
                <a:latin typeface="Leelawadee" panose="020B0502040204020203" pitchFamily="34" charset="-34"/>
                <a:ea typeface="仿宋" panose="02010609060101010101" pitchFamily="49" charset="-122"/>
                <a:cs typeface="Leelawadee" panose="020B0502040204020203" pitchFamily="34" charset="-34"/>
              </a:rPr>
              <a:t>What are you good at?" Benjamin joked that he was only good at eating and watching TV. Kate rolled</a:t>
            </a:r>
            <a:endParaRPr lang="en-US" altLang="zh-CN" dirty="0">
              <a:latin typeface="Leelawadee" panose="020B0502040204020203" pitchFamily="34" charset="-34"/>
              <a:ea typeface="仿宋" panose="02010609060101010101" pitchFamily="49" charset="-122"/>
              <a:cs typeface="Leelawadee" panose="020B0502040204020203" pitchFamily="34" charset="-34"/>
            </a:endParaRPr>
          </a:p>
          <a:p>
            <a:r>
              <a:rPr lang="en-US" altLang="zh-CN" dirty="0">
                <a:latin typeface="Leelawadee" panose="020B0502040204020203" pitchFamily="34" charset="-34"/>
                <a:ea typeface="仿宋" panose="02010609060101010101" pitchFamily="49" charset="-122"/>
                <a:cs typeface="Leelawadee" panose="020B0502040204020203" pitchFamily="34" charset="-34"/>
              </a:rPr>
              <a:t>her eyes, urging the others to come up with Benjamin's talents.</a:t>
            </a:r>
            <a:endParaRPr lang="en-US" altLang="zh-CN" dirty="0">
              <a:latin typeface="Leelawadee" panose="020B0502040204020203" pitchFamily="34" charset="-34"/>
              <a:ea typeface="仿宋" panose="02010609060101010101" pitchFamily="49" charset="-122"/>
              <a:cs typeface="Leelawadee" panose="020B0502040204020203" pitchFamily="34" charset="-34"/>
            </a:endParaRPr>
          </a:p>
          <a:p>
            <a:r>
              <a:rPr lang="en-US" altLang="zh-CN" dirty="0">
                <a:latin typeface="Leelawadee" panose="020B0502040204020203" pitchFamily="34" charset="-34"/>
                <a:ea typeface="仿宋" panose="02010609060101010101" pitchFamily="49" charset="-122"/>
                <a:cs typeface="Leelawadee" panose="020B0502040204020203" pitchFamily="34" charset="-34"/>
              </a:rPr>
              <a:t>       4. Olivia immediately mentioned Benjamin's remarkable bond with animals, as her dog loved him. Tommy praised his </a:t>
            </a:r>
            <a:r>
              <a:rPr lang="en-US" altLang="zh-CN" dirty="0" err="1">
                <a:latin typeface="Leelawadee" panose="020B0502040204020203" pitchFamily="34" charset="-34"/>
                <a:ea typeface="仿宋" panose="02010609060101010101" pitchFamily="49" charset="-122"/>
                <a:cs typeface="Leelawadee" panose="020B0502040204020203" pitchFamily="34" charset="-34"/>
              </a:rPr>
              <a:t>humour</a:t>
            </a:r>
            <a:r>
              <a:rPr lang="en-US" altLang="zh-CN" dirty="0">
                <a:latin typeface="Leelawadee" panose="020B0502040204020203" pitchFamily="34" charset="-34"/>
                <a:ea typeface="仿宋" panose="02010609060101010101" pitchFamily="49" charset="-122"/>
                <a:cs typeface="Leelawadee" panose="020B0502040204020203" pitchFamily="34" charset="-34"/>
              </a:rPr>
              <a:t> and suggested a comedy routine, while Kate reminded him of his excellent birthday parties and game nights. Olivia agreed, adding that he always brought everyone together to do fun things, and noted how boring the week was when he caught a cold. "Yeah, he's like the glue that holds us together," Tommy added. "Oh, great. Benjamin Belinski, Human Glue Gun," Benjamin joked. </a:t>
            </a:r>
            <a:endParaRPr lang="en-US" altLang="zh-CN" dirty="0">
              <a:latin typeface="Leelawadee" panose="020B0502040204020203" pitchFamily="34" charset="-34"/>
              <a:ea typeface="仿宋" panose="02010609060101010101" pitchFamily="49" charset="-122"/>
              <a:cs typeface="Leelawadee" panose="020B0502040204020203" pitchFamily="34" charset="-34"/>
            </a:endParaRPr>
          </a:p>
          <a:p>
            <a:r>
              <a:rPr lang="en-US" altLang="zh-CN" dirty="0">
                <a:latin typeface="Leelawadee" panose="020B0502040204020203" pitchFamily="34" charset="-34"/>
                <a:ea typeface="仿宋" panose="02010609060101010101" pitchFamily="49" charset="-122"/>
                <a:cs typeface="Leelawadee" panose="020B0502040204020203" pitchFamily="34" charset="-34"/>
              </a:rPr>
              <a:t>       5. But their comments got him thinking. Lying in bed that night, Benjamin came up with a plan so exciting that it took him two hours to fall asleep. In the morning, he couldn't wait to tell his teacher he wanted to be an </a:t>
            </a:r>
            <a:r>
              <a:rPr lang="en-US" altLang="zh-CN" dirty="0" err="1">
                <a:latin typeface="Leelawadee" panose="020B0502040204020203" pitchFamily="34" charset="-34"/>
                <a:ea typeface="仿宋" panose="02010609060101010101" pitchFamily="49" charset="-122"/>
                <a:cs typeface="Leelawadee" panose="020B0502040204020203" pitchFamily="34" charset="-34"/>
              </a:rPr>
              <a:t>organiser</a:t>
            </a:r>
            <a:r>
              <a:rPr lang="en-US" altLang="zh-CN" dirty="0">
                <a:latin typeface="Leelawadee" panose="020B0502040204020203" pitchFamily="34" charset="-34"/>
                <a:ea typeface="仿宋" panose="02010609060101010101" pitchFamily="49" charset="-122"/>
                <a:cs typeface="Leelawadee" panose="020B0502040204020203" pitchFamily="34" charset="-34"/>
              </a:rPr>
              <a:t> for the talent show. He rushed into the office and shared his vision. Miss White smiled warmly, </a:t>
            </a:r>
            <a:r>
              <a:rPr lang="en-US" altLang="zh-CN" dirty="0" err="1">
                <a:latin typeface="Leelawadee" panose="020B0502040204020203" pitchFamily="34" charset="-34"/>
                <a:ea typeface="仿宋" panose="02010609060101010101" pitchFamily="49" charset="-122"/>
                <a:cs typeface="Leelawadee" panose="020B0502040204020203" pitchFamily="34" charset="-34"/>
              </a:rPr>
              <a:t>recognising</a:t>
            </a:r>
            <a:r>
              <a:rPr lang="en-US" altLang="zh-CN" dirty="0">
                <a:latin typeface="Leelawadee" panose="020B0502040204020203" pitchFamily="34" charset="-34"/>
                <a:ea typeface="仿宋" panose="02010609060101010101" pitchFamily="49" charset="-122"/>
                <a:cs typeface="Leelawadee" panose="020B0502040204020203" pitchFamily="34" charset="-34"/>
              </a:rPr>
              <a:t> his idea as resourceful and original and true to who he was. It seemed Benjamin had found his unique talent.</a:t>
            </a:r>
            <a:endParaRPr lang="zh-CN" altLang="en-US" dirty="0">
              <a:latin typeface="Leelawadee" panose="020B0502040204020203" pitchFamily="34" charset="-34"/>
              <a:ea typeface="仿宋" panose="02010609060101010101" pitchFamily="49" charset="-122"/>
              <a:cs typeface="Leelawadee" panose="020B0502040204020203" pitchFamily="34" charset="-34"/>
            </a:endParaRPr>
          </a:p>
        </p:txBody>
      </p:sp>
      <p:sp>
        <p:nvSpPr>
          <p:cNvPr id="5" name="文本框 4"/>
          <p:cNvSpPr txBox="1"/>
          <p:nvPr/>
        </p:nvSpPr>
        <p:spPr>
          <a:xfrm>
            <a:off x="163285" y="5702092"/>
            <a:ext cx="11865430" cy="830997"/>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r>
              <a:rPr lang="en-US" altLang="zh-CN" sz="2400" b="1" i="1" dirty="0">
                <a:solidFill>
                  <a:srgbClr val="C00000"/>
                </a:solidFill>
                <a:latin typeface="Candara" panose="020E0502030303020204" pitchFamily="34" charset="0"/>
              </a:rPr>
              <a:t>Paragraph 1: </a:t>
            </a:r>
            <a:r>
              <a:rPr lang="en-US" altLang="zh-CN" sz="2400" b="1" dirty="0">
                <a:latin typeface="Candara" panose="020E0502030303020204" pitchFamily="34" charset="0"/>
              </a:rPr>
              <a:t>With passion, Benjamin began to organize the show.</a:t>
            </a:r>
            <a:endParaRPr lang="en-US" altLang="zh-CN" sz="2400" b="1" dirty="0">
              <a:latin typeface="Candara" panose="020E0502030303020204" pitchFamily="34" charset="0"/>
            </a:endParaRPr>
          </a:p>
          <a:p>
            <a:r>
              <a:rPr lang="en-US" altLang="zh-CN" sz="2400" b="1" i="1" dirty="0">
                <a:solidFill>
                  <a:srgbClr val="C00000"/>
                </a:solidFill>
                <a:latin typeface="Candara" panose="020E0502030303020204" pitchFamily="34" charset="0"/>
              </a:rPr>
              <a:t>Paragraph 2: </a:t>
            </a:r>
            <a:r>
              <a:rPr lang="en-US" altLang="zh-CN" sz="2400" b="1" dirty="0">
                <a:latin typeface="Candara" panose="020E0502030303020204" pitchFamily="34" charset="0"/>
              </a:rPr>
              <a:t>Finally the big day came.</a:t>
            </a:r>
            <a:endParaRPr lang="zh-CN" altLang="en-US" sz="2400" b="1" dirty="0">
              <a:latin typeface="Candara" panose="020E0502030303020204" pitchFamily="34" charset="0"/>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0" y="0"/>
            <a:ext cx="4685257" cy="523220"/>
          </a:xfrm>
          <a:prstGeom prst="rect">
            <a:avLst/>
          </a:prstGeom>
        </p:spPr>
        <p:style>
          <a:lnRef idx="3">
            <a:schemeClr val="lt1"/>
          </a:lnRef>
          <a:fillRef idx="1">
            <a:schemeClr val="accent3"/>
          </a:fillRef>
          <a:effectRef idx="1">
            <a:schemeClr val="accent3"/>
          </a:effectRef>
          <a:fontRef idx="minor">
            <a:schemeClr val="lt1"/>
          </a:fontRef>
        </p:style>
        <p:txBody>
          <a:bodyPr wrap="none" rtlCol="0">
            <a:spAutoFit/>
          </a:bodyPr>
          <a:lstStyle/>
          <a:p>
            <a:r>
              <a:rPr lang="en-US" altLang="zh-CN" sz="2800" b="1" i="1" dirty="0">
                <a:latin typeface="Candara" panose="020E0502030303020204" pitchFamily="34" charset="0"/>
                <a:ea typeface="黑体" panose="02010609060101010101" pitchFamily="49" charset="-122"/>
                <a:cs typeface="Leelawadee" panose="020B0502040204020203" pitchFamily="34" charset="-34"/>
              </a:rPr>
              <a:t>Step 1. Reading before writing</a:t>
            </a:r>
            <a:endParaRPr lang="zh-CN" altLang="en-US" sz="2800" b="1" i="1" dirty="0">
              <a:latin typeface="Candara" panose="020E0502030303020204" pitchFamily="34" charset="0"/>
              <a:ea typeface="黑体" panose="02010609060101010101" pitchFamily="49" charset="-122"/>
              <a:cs typeface="Leelawadee" panose="020B0502040204020203" pitchFamily="34" charset="-34"/>
            </a:endParaRPr>
          </a:p>
        </p:txBody>
      </p:sp>
      <p:sp>
        <p:nvSpPr>
          <p:cNvPr id="5" name="文本框 4"/>
          <p:cNvSpPr txBox="1"/>
          <p:nvPr/>
        </p:nvSpPr>
        <p:spPr>
          <a:xfrm>
            <a:off x="4617931" y="0"/>
            <a:ext cx="4535472" cy="523220"/>
          </a:xfrm>
          <a:prstGeom prst="rect">
            <a:avLst/>
          </a:prstGeom>
          <a:ln>
            <a:solidFill>
              <a:schemeClr val="accent1"/>
            </a:solidFill>
          </a:ln>
        </p:spPr>
        <p:style>
          <a:lnRef idx="2">
            <a:schemeClr val="accent1"/>
          </a:lnRef>
          <a:fillRef idx="1">
            <a:schemeClr val="lt1"/>
          </a:fillRef>
          <a:effectRef idx="0">
            <a:schemeClr val="accent1"/>
          </a:effectRef>
          <a:fontRef idx="minor">
            <a:schemeClr val="dk1"/>
          </a:fontRef>
        </p:style>
        <p:txBody>
          <a:bodyPr wrap="none" rtlCol="0">
            <a:spAutoFit/>
          </a:bodyPr>
          <a:lstStyle/>
          <a:p>
            <a:r>
              <a:rPr lang="en-US" altLang="zh-CN" sz="2800" b="1" i="1" dirty="0">
                <a:solidFill>
                  <a:srgbClr val="00B050"/>
                </a:solidFill>
                <a:latin typeface="Candara" panose="020E0502030303020204" pitchFamily="34" charset="0"/>
                <a:ea typeface="黑体" panose="02010609060101010101" pitchFamily="49" charset="-122"/>
                <a:cs typeface="Leelawadee" panose="020B0502040204020203" pitchFamily="34" charset="-34"/>
              </a:rPr>
              <a:t>Task 1. Read for the structure</a:t>
            </a:r>
            <a:endParaRPr lang="zh-CN" altLang="en-US" sz="2800" b="1" i="1" dirty="0">
              <a:solidFill>
                <a:srgbClr val="00B050"/>
              </a:solidFill>
              <a:latin typeface="Candara" panose="020E0502030303020204" pitchFamily="34" charset="0"/>
              <a:ea typeface="黑体" panose="02010609060101010101" pitchFamily="49" charset="-122"/>
              <a:cs typeface="Leelawadee" panose="020B0502040204020203" pitchFamily="34" charset="-34"/>
            </a:endParaRPr>
          </a:p>
        </p:txBody>
      </p:sp>
      <p:sp>
        <p:nvSpPr>
          <p:cNvPr id="7" name="文本框 6"/>
          <p:cNvSpPr txBox="1"/>
          <p:nvPr/>
        </p:nvSpPr>
        <p:spPr>
          <a:xfrm>
            <a:off x="157843" y="640206"/>
            <a:ext cx="10654938" cy="6186309"/>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en-US" altLang="zh-CN" dirty="0">
                <a:latin typeface="Leelawadee" panose="020B0502040204020203" pitchFamily="34" charset="-34"/>
                <a:ea typeface="仿宋" panose="02010609060101010101" pitchFamily="49" charset="-122"/>
                <a:cs typeface="Leelawadee" panose="020B0502040204020203" pitchFamily="34" charset="-34"/>
              </a:rPr>
              <a:t>       1. Benjamin Belinski considered himself completely talentless while his friends were quite gifted: Kate could make anything using her folding techniques; Tommy created breath-taking beats on overturned plastic buckets (</a:t>
            </a:r>
            <a:r>
              <a:rPr lang="zh-CN" altLang="en-US" dirty="0">
                <a:latin typeface="Leelawadee" panose="020B0502040204020203" pitchFamily="34" charset="-34"/>
                <a:ea typeface="仿宋" panose="02010609060101010101" pitchFamily="49" charset="-122"/>
                <a:cs typeface="Leelawadee" panose="020B0502040204020203" pitchFamily="34" charset="-34"/>
              </a:rPr>
              <a:t>水桶</a:t>
            </a:r>
            <a:r>
              <a:rPr lang="en-US" altLang="zh-CN" dirty="0">
                <a:latin typeface="Leelawadee" panose="020B0502040204020203" pitchFamily="34" charset="-34"/>
                <a:ea typeface="仿宋" panose="02010609060101010101" pitchFamily="49" charset="-122"/>
                <a:cs typeface="Leelawadee" panose="020B0502040204020203" pitchFamily="34" charset="-34"/>
              </a:rPr>
              <a:t>); Olivia trained her small dog to do tricks. There were also four dancers, a gymnast, two bakers, six singers, and five artists in his grade. Every day his teacher Miss White asked if he had decided what to do for the upcoming talent show, and every day he reminded her that he had no talents.</a:t>
            </a:r>
            <a:endParaRPr lang="en-US" altLang="zh-CN" dirty="0">
              <a:latin typeface="Leelawadee" panose="020B0502040204020203" pitchFamily="34" charset="-34"/>
              <a:ea typeface="仿宋" panose="02010609060101010101" pitchFamily="49" charset="-122"/>
              <a:cs typeface="Leelawadee" panose="020B0502040204020203" pitchFamily="34" charset="-34"/>
            </a:endParaRPr>
          </a:p>
          <a:p>
            <a:r>
              <a:rPr lang="en-US" altLang="zh-CN" dirty="0">
                <a:latin typeface="Leelawadee" panose="020B0502040204020203" pitchFamily="34" charset="-34"/>
                <a:ea typeface="仿宋" panose="02010609060101010101" pitchFamily="49" charset="-122"/>
                <a:cs typeface="Leelawadee" panose="020B0502040204020203" pitchFamily="34" charset="-34"/>
              </a:rPr>
              <a:t>       2. "Nonsense, Benjamin," Miss White insisted that he think of something. Benjamin, however, planned to be sick on the day of the show to avoid performing. He even asked his friends to cough on him if they got a cold.</a:t>
            </a:r>
            <a:endParaRPr lang="en-US" altLang="zh-CN" dirty="0">
              <a:latin typeface="Leelawadee" panose="020B0502040204020203" pitchFamily="34" charset="-34"/>
              <a:ea typeface="仿宋" panose="02010609060101010101" pitchFamily="49" charset="-122"/>
              <a:cs typeface="Leelawadee" panose="020B0502040204020203" pitchFamily="34" charset="-34"/>
            </a:endParaRPr>
          </a:p>
          <a:p>
            <a:r>
              <a:rPr lang="en-US" altLang="zh-CN" dirty="0">
                <a:latin typeface="Leelawadee" panose="020B0502040204020203" pitchFamily="34" charset="-34"/>
                <a:ea typeface="仿宋" panose="02010609060101010101" pitchFamily="49" charset="-122"/>
                <a:cs typeface="Leelawadee" panose="020B0502040204020203" pitchFamily="34" charset="-34"/>
              </a:rPr>
              <a:t>       3. Kate shook her head, gathering the group around him. "You must have a talent. Let's make a list.</a:t>
            </a:r>
            <a:endParaRPr lang="en-US" altLang="zh-CN" dirty="0">
              <a:latin typeface="Leelawadee" panose="020B0502040204020203" pitchFamily="34" charset="-34"/>
              <a:ea typeface="仿宋" panose="02010609060101010101" pitchFamily="49" charset="-122"/>
              <a:cs typeface="Leelawadee" panose="020B0502040204020203" pitchFamily="34" charset="-34"/>
            </a:endParaRPr>
          </a:p>
          <a:p>
            <a:r>
              <a:rPr lang="en-US" altLang="zh-CN" dirty="0">
                <a:latin typeface="Leelawadee" panose="020B0502040204020203" pitchFamily="34" charset="-34"/>
                <a:ea typeface="仿宋" panose="02010609060101010101" pitchFamily="49" charset="-122"/>
                <a:cs typeface="Leelawadee" panose="020B0502040204020203" pitchFamily="34" charset="-34"/>
              </a:rPr>
              <a:t>What are you good at?" Benjamin joked that he was only good at eating and watching TV. Kate rolled</a:t>
            </a:r>
            <a:endParaRPr lang="en-US" altLang="zh-CN" dirty="0">
              <a:latin typeface="Leelawadee" panose="020B0502040204020203" pitchFamily="34" charset="-34"/>
              <a:ea typeface="仿宋" panose="02010609060101010101" pitchFamily="49" charset="-122"/>
              <a:cs typeface="Leelawadee" panose="020B0502040204020203" pitchFamily="34" charset="-34"/>
            </a:endParaRPr>
          </a:p>
          <a:p>
            <a:r>
              <a:rPr lang="en-US" altLang="zh-CN" dirty="0">
                <a:latin typeface="Leelawadee" panose="020B0502040204020203" pitchFamily="34" charset="-34"/>
                <a:ea typeface="仿宋" panose="02010609060101010101" pitchFamily="49" charset="-122"/>
                <a:cs typeface="Leelawadee" panose="020B0502040204020203" pitchFamily="34" charset="-34"/>
              </a:rPr>
              <a:t>her eyes, urging the others to come up with Benjamin's talents.</a:t>
            </a:r>
            <a:endParaRPr lang="en-US" altLang="zh-CN" dirty="0">
              <a:latin typeface="Leelawadee" panose="020B0502040204020203" pitchFamily="34" charset="-34"/>
              <a:ea typeface="仿宋" panose="02010609060101010101" pitchFamily="49" charset="-122"/>
              <a:cs typeface="Leelawadee" panose="020B0502040204020203" pitchFamily="34" charset="-34"/>
            </a:endParaRPr>
          </a:p>
          <a:p>
            <a:r>
              <a:rPr lang="en-US" altLang="zh-CN" dirty="0">
                <a:latin typeface="Leelawadee" panose="020B0502040204020203" pitchFamily="34" charset="-34"/>
                <a:ea typeface="仿宋" panose="02010609060101010101" pitchFamily="49" charset="-122"/>
                <a:cs typeface="Leelawadee" panose="020B0502040204020203" pitchFamily="34" charset="-34"/>
              </a:rPr>
              <a:t>       4. Olivia immediately mentioned Benjamin's remarkable bond with animals, as her dog loved him. Tommy praised his </a:t>
            </a:r>
            <a:r>
              <a:rPr lang="en-US" altLang="zh-CN" dirty="0" err="1">
                <a:latin typeface="Leelawadee" panose="020B0502040204020203" pitchFamily="34" charset="-34"/>
                <a:ea typeface="仿宋" panose="02010609060101010101" pitchFamily="49" charset="-122"/>
                <a:cs typeface="Leelawadee" panose="020B0502040204020203" pitchFamily="34" charset="-34"/>
              </a:rPr>
              <a:t>humour</a:t>
            </a:r>
            <a:r>
              <a:rPr lang="en-US" altLang="zh-CN" dirty="0">
                <a:latin typeface="Leelawadee" panose="020B0502040204020203" pitchFamily="34" charset="-34"/>
                <a:ea typeface="仿宋" panose="02010609060101010101" pitchFamily="49" charset="-122"/>
                <a:cs typeface="Leelawadee" panose="020B0502040204020203" pitchFamily="34" charset="-34"/>
              </a:rPr>
              <a:t> and suggested a comedy routine, while Kate reminded him of his excellent birthday parties and game nights. Olivia agreed, adding that he always brought everyone together to do fun things, and noted how boring the week was when he caught a cold. "Yeah, he's like the glue that holds us together," Tommy added. "Oh, great. Benjamin Belinski, Human Glue Gun," Benjamin joked. </a:t>
            </a:r>
            <a:endParaRPr lang="en-US" altLang="zh-CN" dirty="0">
              <a:latin typeface="Leelawadee" panose="020B0502040204020203" pitchFamily="34" charset="-34"/>
              <a:ea typeface="仿宋" panose="02010609060101010101" pitchFamily="49" charset="-122"/>
              <a:cs typeface="Leelawadee" panose="020B0502040204020203" pitchFamily="34" charset="-34"/>
            </a:endParaRPr>
          </a:p>
          <a:p>
            <a:r>
              <a:rPr lang="en-US" altLang="zh-CN" dirty="0">
                <a:latin typeface="Leelawadee" panose="020B0502040204020203" pitchFamily="34" charset="-34"/>
                <a:ea typeface="仿宋" panose="02010609060101010101" pitchFamily="49" charset="-122"/>
                <a:cs typeface="Leelawadee" panose="020B0502040204020203" pitchFamily="34" charset="-34"/>
              </a:rPr>
              <a:t>       5. But their comments got him thinking. Lying in bed that night, Benjamin came up with a plan so exciting that it took him two hours to fall asleep. In the morning, he couldn't wait to tell his teacher he wanted to be an </a:t>
            </a:r>
            <a:r>
              <a:rPr lang="en-US" altLang="zh-CN" dirty="0" err="1">
                <a:latin typeface="Leelawadee" panose="020B0502040204020203" pitchFamily="34" charset="-34"/>
                <a:ea typeface="仿宋" panose="02010609060101010101" pitchFamily="49" charset="-122"/>
                <a:cs typeface="Leelawadee" panose="020B0502040204020203" pitchFamily="34" charset="-34"/>
              </a:rPr>
              <a:t>organiser</a:t>
            </a:r>
            <a:r>
              <a:rPr lang="en-US" altLang="zh-CN" dirty="0">
                <a:latin typeface="Leelawadee" panose="020B0502040204020203" pitchFamily="34" charset="-34"/>
                <a:ea typeface="仿宋" panose="02010609060101010101" pitchFamily="49" charset="-122"/>
                <a:cs typeface="Leelawadee" panose="020B0502040204020203" pitchFamily="34" charset="-34"/>
              </a:rPr>
              <a:t> for the talent show. He rushed into the office and shared his vision. Miss White smiled warmly, </a:t>
            </a:r>
            <a:r>
              <a:rPr lang="en-US" altLang="zh-CN" dirty="0" err="1">
                <a:latin typeface="Leelawadee" panose="020B0502040204020203" pitchFamily="34" charset="-34"/>
                <a:ea typeface="仿宋" panose="02010609060101010101" pitchFamily="49" charset="-122"/>
                <a:cs typeface="Leelawadee" panose="020B0502040204020203" pitchFamily="34" charset="-34"/>
              </a:rPr>
              <a:t>recognising</a:t>
            </a:r>
            <a:r>
              <a:rPr lang="en-US" altLang="zh-CN" dirty="0">
                <a:latin typeface="Leelawadee" panose="020B0502040204020203" pitchFamily="34" charset="-34"/>
                <a:ea typeface="仿宋" panose="02010609060101010101" pitchFamily="49" charset="-122"/>
                <a:cs typeface="Leelawadee" panose="020B0502040204020203" pitchFamily="34" charset="-34"/>
              </a:rPr>
              <a:t> his idea as resourceful and original and true to who he was. It seemed Benjamin had found his unique talent.</a:t>
            </a:r>
            <a:endParaRPr lang="zh-CN" altLang="en-US" dirty="0">
              <a:latin typeface="Leelawadee" panose="020B0502040204020203" pitchFamily="34" charset="-34"/>
              <a:ea typeface="仿宋" panose="02010609060101010101" pitchFamily="49" charset="-122"/>
              <a:cs typeface="Leelawadee" panose="020B0502040204020203" pitchFamily="34" charset="-34"/>
            </a:endParaRPr>
          </a:p>
        </p:txBody>
      </p:sp>
      <p:sp>
        <p:nvSpPr>
          <p:cNvPr id="8" name="矩形 7"/>
          <p:cNvSpPr/>
          <p:nvPr/>
        </p:nvSpPr>
        <p:spPr>
          <a:xfrm>
            <a:off x="9153402" y="1336554"/>
            <a:ext cx="2880754" cy="1128305"/>
          </a:xfrm>
          <a:prstGeom prst="rect">
            <a:avLst/>
          </a:prstGeom>
          <a:solidFill>
            <a:schemeClr val="tx2">
              <a:lumMod val="10000"/>
              <a:lumOff val="90000"/>
              <a:alpha val="94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3200" b="1" i="1" dirty="0">
                <a:solidFill>
                  <a:srgbClr val="0033CC"/>
                </a:solidFill>
                <a:latin typeface="Candara" panose="020E0502030303020204" pitchFamily="34" charset="0"/>
                <a:cs typeface="Leelawadee" panose="020B0502040204020203" pitchFamily="34" charset="-34"/>
              </a:rPr>
              <a:t>Para. 1&amp;2</a:t>
            </a:r>
            <a:endParaRPr lang="en-US" altLang="zh-CN" sz="3200" b="1" i="1" dirty="0">
              <a:solidFill>
                <a:srgbClr val="0033CC"/>
              </a:solidFill>
              <a:latin typeface="Candara" panose="020E0502030303020204" pitchFamily="34" charset="0"/>
              <a:cs typeface="Leelawadee" panose="020B0502040204020203" pitchFamily="34" charset="-34"/>
            </a:endParaRPr>
          </a:p>
          <a:p>
            <a:pPr algn="ctr"/>
            <a:r>
              <a:rPr lang="en-US" altLang="zh-CN" sz="3200" b="1" i="1" dirty="0">
                <a:solidFill>
                  <a:srgbClr val="0033CC"/>
                </a:solidFill>
                <a:latin typeface="Candara" panose="020E0502030303020204" pitchFamily="34" charset="0"/>
                <a:cs typeface="Leelawadee" panose="020B0502040204020203" pitchFamily="34" charset="-34"/>
              </a:rPr>
              <a:t> </a:t>
            </a:r>
            <a:r>
              <a:rPr lang="en-US" altLang="zh-CN" sz="3200" b="1" dirty="0">
                <a:solidFill>
                  <a:srgbClr val="0000FF"/>
                </a:solidFill>
                <a:latin typeface="Leelawadee" panose="020B0502040204020203" pitchFamily="34" charset="-34"/>
                <a:cs typeface="Leelawadee" panose="020B0502040204020203" pitchFamily="34" charset="-34"/>
              </a:rPr>
              <a:t>beginning </a:t>
            </a:r>
            <a:endParaRPr lang="zh-CN" altLang="en-US" sz="3200" b="1" dirty="0">
              <a:solidFill>
                <a:srgbClr val="0000FF"/>
              </a:solidFill>
              <a:latin typeface="Leelawadee" panose="020B0502040204020203" pitchFamily="34" charset="-34"/>
              <a:cs typeface="Leelawadee" panose="020B0502040204020203" pitchFamily="34" charset="-34"/>
            </a:endParaRPr>
          </a:p>
        </p:txBody>
      </p:sp>
      <p:sp>
        <p:nvSpPr>
          <p:cNvPr id="9" name="矩形 8"/>
          <p:cNvSpPr/>
          <p:nvPr/>
        </p:nvSpPr>
        <p:spPr>
          <a:xfrm>
            <a:off x="9153402" y="3275509"/>
            <a:ext cx="2880754" cy="1273631"/>
          </a:xfrm>
          <a:prstGeom prst="rect">
            <a:avLst/>
          </a:prstGeom>
          <a:solidFill>
            <a:schemeClr val="tx2">
              <a:lumMod val="10000"/>
              <a:lumOff val="90000"/>
              <a:alpha val="94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rgbClr val="0033CC"/>
                </a:solidFill>
                <a:latin typeface="Candara" panose="020E0502030303020204" pitchFamily="34" charset="0"/>
                <a:cs typeface="Leelawadee" panose="020B0502040204020203" pitchFamily="34" charset="-34"/>
              </a:rPr>
              <a:t>Para. 3&amp;4</a:t>
            </a:r>
            <a:endParaRPr lang="en-US" altLang="zh-CN" sz="3200" b="1" dirty="0">
              <a:solidFill>
                <a:srgbClr val="0033CC"/>
              </a:solidFill>
              <a:latin typeface="Candara" panose="020E0502030303020204" pitchFamily="34" charset="0"/>
              <a:cs typeface="Leelawadee" panose="020B0502040204020203" pitchFamily="34" charset="-34"/>
            </a:endParaRPr>
          </a:p>
          <a:p>
            <a:pPr algn="ctr"/>
            <a:r>
              <a:rPr lang="en-US" altLang="zh-CN" sz="3200" b="1" dirty="0">
                <a:solidFill>
                  <a:srgbClr val="0000FF"/>
                </a:solidFill>
                <a:latin typeface="Leelawadee" panose="020B0502040204020203" pitchFamily="34" charset="-34"/>
                <a:cs typeface="Leelawadee" panose="020B0502040204020203" pitchFamily="34" charset="-34"/>
              </a:rPr>
              <a:t>developing </a:t>
            </a:r>
            <a:endParaRPr lang="zh-CN" altLang="en-US" sz="3200" b="1" dirty="0">
              <a:solidFill>
                <a:srgbClr val="0000FF"/>
              </a:solidFill>
              <a:latin typeface="Leelawadee" panose="020B0502040204020203" pitchFamily="34" charset="-34"/>
              <a:cs typeface="Leelawadee" panose="020B0502040204020203" pitchFamily="34" charset="-34"/>
            </a:endParaRPr>
          </a:p>
        </p:txBody>
      </p:sp>
      <p:sp>
        <p:nvSpPr>
          <p:cNvPr id="10" name="矩形 9"/>
          <p:cNvSpPr/>
          <p:nvPr/>
        </p:nvSpPr>
        <p:spPr>
          <a:xfrm>
            <a:off x="9246870" y="5403837"/>
            <a:ext cx="2787286" cy="1273630"/>
          </a:xfrm>
          <a:prstGeom prst="rect">
            <a:avLst/>
          </a:prstGeom>
          <a:solidFill>
            <a:schemeClr val="tx2">
              <a:lumMod val="10000"/>
              <a:lumOff val="90000"/>
              <a:alpha val="94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rgbClr val="0033CC"/>
                </a:solidFill>
                <a:latin typeface="Candara" panose="020E0502030303020204" pitchFamily="34" charset="0"/>
                <a:cs typeface="Leelawadee" panose="020B0502040204020203" pitchFamily="34" charset="-34"/>
              </a:rPr>
              <a:t>Para. 5</a:t>
            </a:r>
            <a:endParaRPr lang="en-US" altLang="zh-CN" sz="3200" b="1" dirty="0">
              <a:solidFill>
                <a:srgbClr val="0033CC"/>
              </a:solidFill>
              <a:latin typeface="Candara" panose="020E0502030303020204" pitchFamily="34" charset="0"/>
              <a:cs typeface="Leelawadee" panose="020B0502040204020203" pitchFamily="34" charset="-34"/>
            </a:endParaRPr>
          </a:p>
          <a:p>
            <a:pPr algn="ctr"/>
            <a:r>
              <a:rPr lang="en-US" altLang="zh-CN" sz="3200" b="1" dirty="0">
                <a:solidFill>
                  <a:srgbClr val="0000FF"/>
                </a:solidFill>
                <a:latin typeface="Leelawadee" panose="020B0502040204020203" pitchFamily="34" charset="-34"/>
                <a:cs typeface="Leelawadee" panose="020B0502040204020203" pitchFamily="34" charset="-34"/>
              </a:rPr>
              <a:t>turning point </a:t>
            </a:r>
            <a:endParaRPr lang="zh-CN" altLang="en-US" sz="3200" b="1" dirty="0">
              <a:solidFill>
                <a:srgbClr val="0000FF"/>
              </a:solidFill>
              <a:latin typeface="Leelawadee" panose="020B0502040204020203" pitchFamily="34" charset="-34"/>
              <a:cs typeface="Leelawadee" panose="020B0502040204020203" pitchFamily="34" charset="-34"/>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randombar(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randombar(horizontal)">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18"/>
          <p:cNvSpPr txBox="1"/>
          <p:nvPr/>
        </p:nvSpPr>
        <p:spPr>
          <a:xfrm>
            <a:off x="1" y="436942"/>
            <a:ext cx="12191999" cy="6555641"/>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en-US" altLang="zh-CN" dirty="0">
                <a:latin typeface="Leelawadee" panose="020B0502040204020203" pitchFamily="34" charset="-34"/>
                <a:ea typeface="仿宋" panose="02010609060101010101" pitchFamily="49" charset="-122"/>
                <a:cs typeface="Leelawadee" panose="020B0502040204020203" pitchFamily="34" charset="-34"/>
              </a:rPr>
              <a:t>       </a:t>
            </a:r>
            <a:r>
              <a:rPr lang="en-US" altLang="zh-CN" sz="2000" dirty="0">
                <a:latin typeface="Leelawadee" panose="020B0502040204020203" pitchFamily="34" charset="-34"/>
                <a:ea typeface="仿宋" panose="02010609060101010101" pitchFamily="49" charset="-122"/>
                <a:cs typeface="Leelawadee" panose="020B0502040204020203" pitchFamily="34" charset="-34"/>
              </a:rPr>
              <a:t>1. Benjamin Belinski considered himself completely talentless while his friends were quite gifted: Kate could make anything using her folding techniques; Tommy created breath-taking beats on overturned plastic buckets (</a:t>
            </a:r>
            <a:r>
              <a:rPr lang="zh-CN" altLang="en-US" sz="2000" dirty="0">
                <a:latin typeface="Leelawadee" panose="020B0502040204020203" pitchFamily="34" charset="-34"/>
                <a:ea typeface="仿宋" panose="02010609060101010101" pitchFamily="49" charset="-122"/>
                <a:cs typeface="Leelawadee" panose="020B0502040204020203" pitchFamily="34" charset="-34"/>
              </a:rPr>
              <a:t>水桶</a:t>
            </a:r>
            <a:r>
              <a:rPr lang="en-US" altLang="zh-CN" sz="2000" dirty="0">
                <a:latin typeface="Leelawadee" panose="020B0502040204020203" pitchFamily="34" charset="-34"/>
                <a:ea typeface="仿宋" panose="02010609060101010101" pitchFamily="49" charset="-122"/>
                <a:cs typeface="Leelawadee" panose="020B0502040204020203" pitchFamily="34" charset="-34"/>
              </a:rPr>
              <a:t>); Olivia trained her small dog to do tricks. There were also four dancers, a gymnast, two bakers, six singers, and five artists in his grade. Every day his teacher Miss White asked if he had decided what to do for the upcoming talent show, and every day he reminded her that he had no talents.</a:t>
            </a:r>
            <a:endParaRPr lang="en-US" altLang="zh-CN" sz="2000" dirty="0">
              <a:latin typeface="Leelawadee" panose="020B0502040204020203" pitchFamily="34" charset="-34"/>
              <a:ea typeface="仿宋" panose="02010609060101010101" pitchFamily="49" charset="-122"/>
              <a:cs typeface="Leelawadee" panose="020B0502040204020203" pitchFamily="34" charset="-34"/>
            </a:endParaRPr>
          </a:p>
          <a:p>
            <a:r>
              <a:rPr lang="en-US" altLang="zh-CN" sz="2000" dirty="0">
                <a:latin typeface="Leelawadee" panose="020B0502040204020203" pitchFamily="34" charset="-34"/>
                <a:ea typeface="仿宋" panose="02010609060101010101" pitchFamily="49" charset="-122"/>
                <a:cs typeface="Leelawadee" panose="020B0502040204020203" pitchFamily="34" charset="-34"/>
              </a:rPr>
              <a:t>       2. "Nonsense, Benjamin," Miss White insisted that he think of something. Benjamin, however, planned to be sick on the day of the show to avoid performing. He even asked his friends to cough on him if they got a cold.</a:t>
            </a:r>
            <a:endParaRPr lang="en-US" altLang="zh-CN" sz="2000" dirty="0">
              <a:latin typeface="Leelawadee" panose="020B0502040204020203" pitchFamily="34" charset="-34"/>
              <a:ea typeface="仿宋" panose="02010609060101010101" pitchFamily="49" charset="-122"/>
              <a:cs typeface="Leelawadee" panose="020B0502040204020203" pitchFamily="34" charset="-34"/>
            </a:endParaRPr>
          </a:p>
          <a:p>
            <a:r>
              <a:rPr lang="en-US" altLang="zh-CN" sz="2000" dirty="0">
                <a:latin typeface="Leelawadee" panose="020B0502040204020203" pitchFamily="34" charset="-34"/>
                <a:ea typeface="仿宋" panose="02010609060101010101" pitchFamily="49" charset="-122"/>
                <a:cs typeface="Leelawadee" panose="020B0502040204020203" pitchFamily="34" charset="-34"/>
              </a:rPr>
              <a:t>       3. Kate shook her head, gathering the group around him. "You must have a talent. Let's make a list.</a:t>
            </a:r>
            <a:endParaRPr lang="en-US" altLang="zh-CN" sz="2000" dirty="0">
              <a:latin typeface="Leelawadee" panose="020B0502040204020203" pitchFamily="34" charset="-34"/>
              <a:ea typeface="仿宋" panose="02010609060101010101" pitchFamily="49" charset="-122"/>
              <a:cs typeface="Leelawadee" panose="020B0502040204020203" pitchFamily="34" charset="-34"/>
            </a:endParaRPr>
          </a:p>
          <a:p>
            <a:r>
              <a:rPr lang="en-US" altLang="zh-CN" sz="2000" dirty="0">
                <a:latin typeface="Leelawadee" panose="020B0502040204020203" pitchFamily="34" charset="-34"/>
                <a:ea typeface="仿宋" panose="02010609060101010101" pitchFamily="49" charset="-122"/>
                <a:cs typeface="Leelawadee" panose="020B0502040204020203" pitchFamily="34" charset="-34"/>
              </a:rPr>
              <a:t>What are you good at?" Benjamin joked that he was only good at eating and watching TV. Kate rolled</a:t>
            </a:r>
            <a:endParaRPr lang="en-US" altLang="zh-CN" sz="2000" dirty="0">
              <a:latin typeface="Leelawadee" panose="020B0502040204020203" pitchFamily="34" charset="-34"/>
              <a:ea typeface="仿宋" panose="02010609060101010101" pitchFamily="49" charset="-122"/>
              <a:cs typeface="Leelawadee" panose="020B0502040204020203" pitchFamily="34" charset="-34"/>
            </a:endParaRPr>
          </a:p>
          <a:p>
            <a:r>
              <a:rPr lang="en-US" altLang="zh-CN" sz="2000" dirty="0">
                <a:latin typeface="Leelawadee" panose="020B0502040204020203" pitchFamily="34" charset="-34"/>
                <a:ea typeface="仿宋" panose="02010609060101010101" pitchFamily="49" charset="-122"/>
                <a:cs typeface="Leelawadee" panose="020B0502040204020203" pitchFamily="34" charset="-34"/>
              </a:rPr>
              <a:t>her eyes, urging the others to come up with Benjamin's talents.</a:t>
            </a:r>
            <a:endParaRPr lang="en-US" altLang="zh-CN" sz="2000" dirty="0">
              <a:latin typeface="Leelawadee" panose="020B0502040204020203" pitchFamily="34" charset="-34"/>
              <a:ea typeface="仿宋" panose="02010609060101010101" pitchFamily="49" charset="-122"/>
              <a:cs typeface="Leelawadee" panose="020B0502040204020203" pitchFamily="34" charset="-34"/>
            </a:endParaRPr>
          </a:p>
          <a:p>
            <a:r>
              <a:rPr lang="en-US" altLang="zh-CN" sz="2000" dirty="0">
                <a:latin typeface="Leelawadee" panose="020B0502040204020203" pitchFamily="34" charset="-34"/>
                <a:ea typeface="仿宋" panose="02010609060101010101" pitchFamily="49" charset="-122"/>
                <a:cs typeface="Leelawadee" panose="020B0502040204020203" pitchFamily="34" charset="-34"/>
              </a:rPr>
              <a:t>       4. Olivia immediately mentioned Benjamin's remarkable bond with animals, as her dog loved him. Tommy praised his </a:t>
            </a:r>
            <a:r>
              <a:rPr lang="en-US" altLang="zh-CN" sz="2000" dirty="0" err="1">
                <a:latin typeface="Leelawadee" panose="020B0502040204020203" pitchFamily="34" charset="-34"/>
                <a:ea typeface="仿宋" panose="02010609060101010101" pitchFamily="49" charset="-122"/>
                <a:cs typeface="Leelawadee" panose="020B0502040204020203" pitchFamily="34" charset="-34"/>
              </a:rPr>
              <a:t>humour</a:t>
            </a:r>
            <a:r>
              <a:rPr lang="en-US" altLang="zh-CN" sz="2000" dirty="0">
                <a:latin typeface="Leelawadee" panose="020B0502040204020203" pitchFamily="34" charset="-34"/>
                <a:ea typeface="仿宋" panose="02010609060101010101" pitchFamily="49" charset="-122"/>
                <a:cs typeface="Leelawadee" panose="020B0502040204020203" pitchFamily="34" charset="-34"/>
              </a:rPr>
              <a:t> and suggested a comedy routine, while Kate reminded him of his excellent birthday parties and game nights. Olivia agreed, adding that he always brought everyone together to do fun things, and noted how boring the week was when he caught a cold. "Yeah, he's like the glue that holds us together," Tommy added. "Oh, great. Benjamin Belinski, Human Glue Gun," Benjamin joked. </a:t>
            </a:r>
            <a:endParaRPr lang="en-US" altLang="zh-CN" sz="2000" dirty="0">
              <a:latin typeface="Leelawadee" panose="020B0502040204020203" pitchFamily="34" charset="-34"/>
              <a:ea typeface="仿宋" panose="02010609060101010101" pitchFamily="49" charset="-122"/>
              <a:cs typeface="Leelawadee" panose="020B0502040204020203" pitchFamily="34" charset="-34"/>
            </a:endParaRPr>
          </a:p>
          <a:p>
            <a:r>
              <a:rPr lang="en-US" altLang="zh-CN" sz="2000" dirty="0">
                <a:latin typeface="Leelawadee" panose="020B0502040204020203" pitchFamily="34" charset="-34"/>
                <a:ea typeface="仿宋" panose="02010609060101010101" pitchFamily="49" charset="-122"/>
                <a:cs typeface="Leelawadee" panose="020B0502040204020203" pitchFamily="34" charset="-34"/>
              </a:rPr>
              <a:t>       5. But their comments got him thinking. Lying in bed that night, Benjamin came up with a plan so exciting that it took him two hours to fall asleep. In the morning, he couldn't wait to tell his teacher he wanted to be an </a:t>
            </a:r>
            <a:r>
              <a:rPr lang="en-US" altLang="zh-CN" sz="2000" dirty="0" err="1">
                <a:latin typeface="Leelawadee" panose="020B0502040204020203" pitchFamily="34" charset="-34"/>
                <a:ea typeface="仿宋" panose="02010609060101010101" pitchFamily="49" charset="-122"/>
                <a:cs typeface="Leelawadee" panose="020B0502040204020203" pitchFamily="34" charset="-34"/>
              </a:rPr>
              <a:t>organiser</a:t>
            </a:r>
            <a:r>
              <a:rPr lang="en-US" altLang="zh-CN" sz="2000" dirty="0">
                <a:latin typeface="Leelawadee" panose="020B0502040204020203" pitchFamily="34" charset="-34"/>
                <a:ea typeface="仿宋" panose="02010609060101010101" pitchFamily="49" charset="-122"/>
                <a:cs typeface="Leelawadee" panose="020B0502040204020203" pitchFamily="34" charset="-34"/>
              </a:rPr>
              <a:t> for the talent show. He rushed into the office and shared his vision. Miss White smiled warmly, </a:t>
            </a:r>
            <a:r>
              <a:rPr lang="en-US" altLang="zh-CN" sz="2000" dirty="0" err="1">
                <a:latin typeface="Leelawadee" panose="020B0502040204020203" pitchFamily="34" charset="-34"/>
                <a:ea typeface="仿宋" panose="02010609060101010101" pitchFamily="49" charset="-122"/>
                <a:cs typeface="Leelawadee" panose="020B0502040204020203" pitchFamily="34" charset="-34"/>
              </a:rPr>
              <a:t>recognising</a:t>
            </a:r>
            <a:r>
              <a:rPr lang="en-US" altLang="zh-CN" sz="2000" dirty="0">
                <a:latin typeface="Leelawadee" panose="020B0502040204020203" pitchFamily="34" charset="-34"/>
                <a:ea typeface="仿宋" panose="02010609060101010101" pitchFamily="49" charset="-122"/>
                <a:cs typeface="Leelawadee" panose="020B0502040204020203" pitchFamily="34" charset="-34"/>
              </a:rPr>
              <a:t> his idea as resourceful and original and true to who he was. It seemed Benjamin had found his unique talent.</a:t>
            </a:r>
            <a:endParaRPr lang="zh-CN" altLang="en-US" sz="2000" dirty="0">
              <a:latin typeface="Leelawadee" panose="020B0502040204020203" pitchFamily="34" charset="-34"/>
              <a:ea typeface="仿宋" panose="02010609060101010101" pitchFamily="49" charset="-122"/>
              <a:cs typeface="Leelawadee" panose="020B0502040204020203" pitchFamily="34" charset="-34"/>
            </a:endParaRPr>
          </a:p>
        </p:txBody>
      </p:sp>
      <p:sp>
        <p:nvSpPr>
          <p:cNvPr id="3" name="文本框 2"/>
          <p:cNvSpPr txBox="1"/>
          <p:nvPr/>
        </p:nvSpPr>
        <p:spPr>
          <a:xfrm>
            <a:off x="0" y="0"/>
            <a:ext cx="4685257" cy="523220"/>
          </a:xfrm>
          <a:prstGeom prst="rect">
            <a:avLst/>
          </a:prstGeom>
        </p:spPr>
        <p:style>
          <a:lnRef idx="3">
            <a:schemeClr val="lt1"/>
          </a:lnRef>
          <a:fillRef idx="1">
            <a:schemeClr val="accent3"/>
          </a:fillRef>
          <a:effectRef idx="1">
            <a:schemeClr val="accent3"/>
          </a:effectRef>
          <a:fontRef idx="minor">
            <a:schemeClr val="lt1"/>
          </a:fontRef>
        </p:style>
        <p:txBody>
          <a:bodyPr wrap="none" rtlCol="0">
            <a:spAutoFit/>
          </a:bodyPr>
          <a:lstStyle/>
          <a:p>
            <a:r>
              <a:rPr lang="en-US" altLang="zh-CN" sz="2800" b="1" i="1" dirty="0">
                <a:latin typeface="Candara" panose="020E0502030303020204" pitchFamily="34" charset="0"/>
                <a:ea typeface="黑体" panose="02010609060101010101" pitchFamily="49" charset="-122"/>
                <a:cs typeface="Leelawadee" panose="020B0502040204020203" pitchFamily="34" charset="-34"/>
              </a:rPr>
              <a:t>Step 1. Reading before writing</a:t>
            </a:r>
            <a:endParaRPr lang="zh-CN" altLang="en-US" sz="2800" b="1" i="1" dirty="0">
              <a:latin typeface="Candara" panose="020E0502030303020204" pitchFamily="34" charset="0"/>
              <a:ea typeface="黑体" panose="02010609060101010101" pitchFamily="49" charset="-122"/>
              <a:cs typeface="Leelawadee" panose="020B0502040204020203" pitchFamily="34" charset="-34"/>
            </a:endParaRPr>
          </a:p>
        </p:txBody>
      </p:sp>
      <p:sp>
        <p:nvSpPr>
          <p:cNvPr id="5" name="文本框 4"/>
          <p:cNvSpPr txBox="1"/>
          <p:nvPr/>
        </p:nvSpPr>
        <p:spPr>
          <a:xfrm>
            <a:off x="4617931" y="0"/>
            <a:ext cx="5412315" cy="523220"/>
          </a:xfrm>
          <a:prstGeom prst="rect">
            <a:avLst/>
          </a:prstGeom>
          <a:ln>
            <a:noFill/>
          </a:ln>
        </p:spPr>
        <p:style>
          <a:lnRef idx="2">
            <a:schemeClr val="accent1"/>
          </a:lnRef>
          <a:fillRef idx="1">
            <a:schemeClr val="lt1"/>
          </a:fillRef>
          <a:effectRef idx="0">
            <a:schemeClr val="accent1"/>
          </a:effectRef>
          <a:fontRef idx="minor">
            <a:schemeClr val="dk1"/>
          </a:fontRef>
        </p:style>
        <p:txBody>
          <a:bodyPr wrap="none" rtlCol="0">
            <a:spAutoFit/>
          </a:bodyPr>
          <a:lstStyle/>
          <a:p>
            <a:r>
              <a:rPr lang="en-US" altLang="zh-CN" sz="2800" b="1" i="1" dirty="0">
                <a:solidFill>
                  <a:srgbClr val="00B050"/>
                </a:solidFill>
                <a:latin typeface="Candara" panose="020E0502030303020204" pitchFamily="34" charset="0"/>
                <a:ea typeface="黑体" panose="02010609060101010101" pitchFamily="49" charset="-122"/>
                <a:cs typeface="Leelawadee" panose="020B0502040204020203" pitchFamily="34" charset="-34"/>
              </a:rPr>
              <a:t>Task 2. Focus on the basic elements</a:t>
            </a:r>
            <a:endParaRPr lang="zh-CN" altLang="en-US" sz="2800" b="1" i="1" dirty="0">
              <a:solidFill>
                <a:srgbClr val="00B050"/>
              </a:solidFill>
              <a:latin typeface="Candara" panose="020E0502030303020204" pitchFamily="34" charset="0"/>
              <a:ea typeface="黑体" panose="02010609060101010101" pitchFamily="49" charset="-122"/>
              <a:cs typeface="Leelawadee" panose="020B0502040204020203" pitchFamily="34" charset="-34"/>
            </a:endParaRPr>
          </a:p>
        </p:txBody>
      </p:sp>
      <p:sp>
        <p:nvSpPr>
          <p:cNvPr id="7" name="文本框 6"/>
          <p:cNvSpPr txBox="1"/>
          <p:nvPr/>
        </p:nvSpPr>
        <p:spPr>
          <a:xfrm>
            <a:off x="8711677" y="679912"/>
            <a:ext cx="3393237" cy="892552"/>
          </a:xfrm>
          <a:prstGeom prst="rect">
            <a:avLst/>
          </a:prstGeom>
        </p:spPr>
        <p:style>
          <a:lnRef idx="3">
            <a:schemeClr val="lt1"/>
          </a:lnRef>
          <a:fillRef idx="1">
            <a:schemeClr val="accent3"/>
          </a:fillRef>
          <a:effectRef idx="1">
            <a:schemeClr val="accent3"/>
          </a:effectRef>
          <a:fontRef idx="minor">
            <a:schemeClr val="lt1"/>
          </a:fontRef>
        </p:style>
        <p:txBody>
          <a:bodyPr wrap="square" rtlCol="0">
            <a:spAutoFit/>
          </a:bodyPr>
          <a:lstStyle/>
          <a:p>
            <a:r>
              <a:rPr lang="en-US" altLang="zh-CN" sz="2800" b="1" i="1" dirty="0">
                <a:latin typeface="Candara" panose="020E0502030303020204" pitchFamily="34" charset="0"/>
                <a:ea typeface="黑体" panose="02010609060101010101" pitchFamily="49" charset="-122"/>
                <a:cs typeface="Leelawadee" panose="020B0502040204020203" pitchFamily="34" charset="-34"/>
              </a:rPr>
              <a:t>Who?</a:t>
            </a:r>
            <a:endParaRPr lang="en-US" altLang="zh-CN" sz="2800" b="1" i="1" dirty="0">
              <a:latin typeface="Candara" panose="020E0502030303020204" pitchFamily="34" charset="0"/>
              <a:ea typeface="黑体" panose="02010609060101010101" pitchFamily="49" charset="-122"/>
              <a:cs typeface="Leelawadee" panose="020B0502040204020203" pitchFamily="34" charset="-34"/>
            </a:endParaRPr>
          </a:p>
          <a:p>
            <a:r>
              <a:rPr lang="zh-CN" altLang="en-US" sz="2400" dirty="0">
                <a:latin typeface="Leelawadee" panose="020B0502040204020203" pitchFamily="34" charset="-34"/>
                <a:ea typeface="黑体" panose="02010609060101010101" pitchFamily="49" charset="-122"/>
                <a:cs typeface="Leelawadee" panose="020B0502040204020203" pitchFamily="34" charset="-34"/>
              </a:rPr>
              <a:t>   （</a:t>
            </a:r>
            <a:r>
              <a:rPr lang="en-US" altLang="zh-CN" sz="2400" dirty="0">
                <a:latin typeface="Leelawadee" panose="020B0502040204020203" pitchFamily="34" charset="-34"/>
                <a:ea typeface="黑体" panose="02010609060101010101" pitchFamily="49" charset="-122"/>
                <a:cs typeface="Leelawadee" panose="020B0502040204020203" pitchFamily="34" charset="-34"/>
              </a:rPr>
              <a:t>major characters</a:t>
            </a:r>
            <a:r>
              <a:rPr lang="zh-CN" altLang="en-US" sz="2400" dirty="0">
                <a:latin typeface="Leelawadee" panose="020B0502040204020203" pitchFamily="34" charset="-34"/>
                <a:ea typeface="黑体" panose="02010609060101010101" pitchFamily="49" charset="-122"/>
                <a:cs typeface="Leelawadee" panose="020B0502040204020203" pitchFamily="34" charset="-34"/>
              </a:rPr>
              <a:t>）</a:t>
            </a:r>
            <a:endParaRPr lang="zh-CN" altLang="en-US" sz="2400" dirty="0">
              <a:latin typeface="Leelawadee" panose="020B0502040204020203" pitchFamily="34" charset="-34"/>
              <a:ea typeface="黑体" panose="02010609060101010101" pitchFamily="49" charset="-122"/>
              <a:cs typeface="Leelawadee" panose="020B0502040204020203" pitchFamily="34" charset="-34"/>
            </a:endParaRPr>
          </a:p>
        </p:txBody>
      </p:sp>
      <p:sp>
        <p:nvSpPr>
          <p:cNvPr id="9" name="文本框 8"/>
          <p:cNvSpPr txBox="1"/>
          <p:nvPr/>
        </p:nvSpPr>
        <p:spPr>
          <a:xfrm>
            <a:off x="8711677" y="1691529"/>
            <a:ext cx="3393237" cy="892552"/>
          </a:xfrm>
          <a:prstGeom prst="rect">
            <a:avLst/>
          </a:prstGeom>
        </p:spPr>
        <p:style>
          <a:lnRef idx="3">
            <a:schemeClr val="lt1"/>
          </a:lnRef>
          <a:fillRef idx="1">
            <a:schemeClr val="accent3"/>
          </a:fillRef>
          <a:effectRef idx="1">
            <a:schemeClr val="accent3"/>
          </a:effectRef>
          <a:fontRef idx="minor">
            <a:schemeClr val="lt1"/>
          </a:fontRef>
        </p:style>
        <p:txBody>
          <a:bodyPr wrap="square" rtlCol="0">
            <a:spAutoFit/>
          </a:bodyPr>
          <a:lstStyle/>
          <a:p>
            <a:r>
              <a:rPr lang="en-US" altLang="zh-CN" sz="2800" b="1" i="1" dirty="0">
                <a:latin typeface="Candara" panose="020E0502030303020204" pitchFamily="34" charset="0"/>
                <a:ea typeface="黑体" panose="02010609060101010101" pitchFamily="49" charset="-122"/>
                <a:cs typeface="Leelawadee" panose="020B0502040204020203" pitchFamily="34" charset="-34"/>
              </a:rPr>
              <a:t>What?</a:t>
            </a:r>
            <a:endParaRPr lang="en-US" altLang="zh-CN" sz="2800" b="1" i="1" dirty="0">
              <a:latin typeface="Candara" panose="020E0502030303020204" pitchFamily="34" charset="0"/>
              <a:ea typeface="黑体" panose="02010609060101010101" pitchFamily="49" charset="-122"/>
              <a:cs typeface="Leelawadee" panose="020B0502040204020203" pitchFamily="34" charset="-34"/>
            </a:endParaRPr>
          </a:p>
          <a:p>
            <a:r>
              <a:rPr lang="zh-CN" altLang="en-US" sz="2400" dirty="0">
                <a:latin typeface="Leelawadee" panose="020B0502040204020203" pitchFamily="34" charset="-34"/>
                <a:ea typeface="黑体" panose="02010609060101010101" pitchFamily="49" charset="-122"/>
                <a:cs typeface="Leelawadee" panose="020B0502040204020203" pitchFamily="34" charset="-34"/>
              </a:rPr>
              <a:t>   （</a:t>
            </a:r>
            <a:r>
              <a:rPr lang="en-US" altLang="zh-CN" sz="2400" dirty="0">
                <a:latin typeface="Leelawadee" panose="020B0502040204020203" pitchFamily="34" charset="-34"/>
                <a:ea typeface="黑体" panose="02010609060101010101" pitchFamily="49" charset="-122"/>
                <a:cs typeface="Leelawadee" panose="020B0502040204020203" pitchFamily="34" charset="-34"/>
              </a:rPr>
              <a:t>major event</a:t>
            </a:r>
            <a:r>
              <a:rPr lang="zh-CN" altLang="en-US" sz="2400" dirty="0">
                <a:latin typeface="Leelawadee" panose="020B0502040204020203" pitchFamily="34" charset="-34"/>
                <a:ea typeface="黑体" panose="02010609060101010101" pitchFamily="49" charset="-122"/>
                <a:cs typeface="Leelawadee" panose="020B0502040204020203" pitchFamily="34" charset="-34"/>
              </a:rPr>
              <a:t>）</a:t>
            </a:r>
            <a:endParaRPr lang="zh-CN" altLang="en-US" sz="2400" dirty="0">
              <a:latin typeface="Leelawadee" panose="020B0502040204020203" pitchFamily="34" charset="-34"/>
              <a:ea typeface="黑体" panose="02010609060101010101" pitchFamily="49" charset="-122"/>
              <a:cs typeface="Leelawadee" panose="020B0502040204020203" pitchFamily="34" charset="-34"/>
            </a:endParaRPr>
          </a:p>
        </p:txBody>
      </p:sp>
      <p:sp>
        <p:nvSpPr>
          <p:cNvPr id="11" name="文本框 10"/>
          <p:cNvSpPr txBox="1"/>
          <p:nvPr/>
        </p:nvSpPr>
        <p:spPr>
          <a:xfrm>
            <a:off x="8711676" y="2703146"/>
            <a:ext cx="3393237" cy="892552"/>
          </a:xfrm>
          <a:prstGeom prst="rect">
            <a:avLst/>
          </a:prstGeom>
        </p:spPr>
        <p:style>
          <a:lnRef idx="3">
            <a:schemeClr val="lt1"/>
          </a:lnRef>
          <a:fillRef idx="1">
            <a:schemeClr val="accent3"/>
          </a:fillRef>
          <a:effectRef idx="1">
            <a:schemeClr val="accent3"/>
          </a:effectRef>
          <a:fontRef idx="minor">
            <a:schemeClr val="lt1"/>
          </a:fontRef>
        </p:style>
        <p:txBody>
          <a:bodyPr wrap="square" rtlCol="0">
            <a:spAutoFit/>
          </a:bodyPr>
          <a:lstStyle/>
          <a:p>
            <a:r>
              <a:rPr lang="en-US" altLang="zh-CN" sz="2800" b="1" i="1" dirty="0">
                <a:latin typeface="Candara" panose="020E0502030303020204" pitchFamily="34" charset="0"/>
                <a:ea typeface="黑体" panose="02010609060101010101" pitchFamily="49" charset="-122"/>
                <a:cs typeface="Leelawadee" panose="020B0502040204020203" pitchFamily="34" charset="-34"/>
              </a:rPr>
              <a:t>What?</a:t>
            </a:r>
            <a:endParaRPr lang="en-US" altLang="zh-CN" sz="2800" b="1" i="1" dirty="0">
              <a:latin typeface="Candara" panose="020E0502030303020204" pitchFamily="34" charset="0"/>
              <a:ea typeface="黑体" panose="02010609060101010101" pitchFamily="49" charset="-122"/>
              <a:cs typeface="Leelawadee" panose="020B0502040204020203" pitchFamily="34" charset="-34"/>
            </a:endParaRPr>
          </a:p>
          <a:p>
            <a:r>
              <a:rPr lang="zh-CN" altLang="en-US" sz="2400" dirty="0">
                <a:latin typeface="Leelawadee" panose="020B0502040204020203" pitchFamily="34" charset="-34"/>
                <a:ea typeface="黑体" panose="02010609060101010101" pitchFamily="49" charset="-122"/>
                <a:cs typeface="Leelawadee" panose="020B0502040204020203" pitchFamily="34" charset="-34"/>
              </a:rPr>
              <a:t>（</a:t>
            </a:r>
            <a:r>
              <a:rPr lang="en-US" altLang="zh-CN" sz="2400" dirty="0">
                <a:latin typeface="Leelawadee" panose="020B0502040204020203" pitchFamily="34" charset="-34"/>
                <a:ea typeface="黑体" panose="02010609060101010101" pitchFamily="49" charset="-122"/>
                <a:cs typeface="Leelawadee" panose="020B0502040204020203" pitchFamily="34" charset="-34"/>
              </a:rPr>
              <a:t>challenge/ difficulty/</a:t>
            </a:r>
            <a:r>
              <a:rPr lang="zh-CN" altLang="en-US" sz="2400" dirty="0">
                <a:latin typeface="Leelawadee" panose="020B0502040204020203" pitchFamily="34" charset="-34"/>
                <a:ea typeface="黑体" panose="02010609060101010101" pitchFamily="49" charset="-122"/>
                <a:cs typeface="Leelawadee" panose="020B0502040204020203" pitchFamily="34" charset="-34"/>
              </a:rPr>
              <a:t>）</a:t>
            </a:r>
            <a:endParaRPr lang="zh-CN" altLang="en-US" sz="2400" dirty="0">
              <a:latin typeface="Leelawadee" panose="020B0502040204020203" pitchFamily="34" charset="-34"/>
              <a:ea typeface="黑体" panose="02010609060101010101" pitchFamily="49" charset="-122"/>
              <a:cs typeface="Leelawadee" panose="020B0502040204020203" pitchFamily="34" charset="-34"/>
            </a:endParaRPr>
          </a:p>
        </p:txBody>
      </p:sp>
      <p:sp>
        <p:nvSpPr>
          <p:cNvPr id="13" name="文本框 12"/>
          <p:cNvSpPr txBox="1"/>
          <p:nvPr/>
        </p:nvSpPr>
        <p:spPr>
          <a:xfrm>
            <a:off x="8711675" y="3714763"/>
            <a:ext cx="3393237" cy="892552"/>
          </a:xfrm>
          <a:prstGeom prst="rect">
            <a:avLst/>
          </a:prstGeom>
        </p:spPr>
        <p:style>
          <a:lnRef idx="3">
            <a:schemeClr val="lt1"/>
          </a:lnRef>
          <a:fillRef idx="1">
            <a:schemeClr val="accent3"/>
          </a:fillRef>
          <a:effectRef idx="1">
            <a:schemeClr val="accent3"/>
          </a:effectRef>
          <a:fontRef idx="minor">
            <a:schemeClr val="lt1"/>
          </a:fontRef>
        </p:style>
        <p:txBody>
          <a:bodyPr wrap="square" rtlCol="0">
            <a:spAutoFit/>
          </a:bodyPr>
          <a:lstStyle/>
          <a:p>
            <a:r>
              <a:rPr lang="en-US" altLang="zh-CN" sz="2800" b="1" i="1" dirty="0">
                <a:latin typeface="Candara" panose="020E0502030303020204" pitchFamily="34" charset="0"/>
                <a:ea typeface="黑体" panose="02010609060101010101" pitchFamily="49" charset="-122"/>
                <a:cs typeface="Leelawadee" panose="020B0502040204020203" pitchFamily="34" charset="-34"/>
              </a:rPr>
              <a:t>Why?</a:t>
            </a:r>
            <a:endParaRPr lang="en-US" altLang="zh-CN" sz="2800" b="1" i="1" dirty="0">
              <a:latin typeface="Candara" panose="020E0502030303020204" pitchFamily="34" charset="0"/>
              <a:ea typeface="黑体" panose="02010609060101010101" pitchFamily="49" charset="-122"/>
              <a:cs typeface="Leelawadee" panose="020B0502040204020203" pitchFamily="34" charset="-34"/>
            </a:endParaRPr>
          </a:p>
          <a:p>
            <a:r>
              <a:rPr lang="zh-CN" altLang="en-US" sz="2400" dirty="0">
                <a:latin typeface="Leelawadee" panose="020B0502040204020203" pitchFamily="34" charset="-34"/>
                <a:ea typeface="黑体" panose="02010609060101010101" pitchFamily="49" charset="-122"/>
                <a:cs typeface="Leelawadee" panose="020B0502040204020203" pitchFamily="34" charset="-34"/>
              </a:rPr>
              <a:t> （</a:t>
            </a:r>
            <a:r>
              <a:rPr lang="en-US" altLang="zh-CN" sz="2400" dirty="0">
                <a:latin typeface="Leelawadee" panose="020B0502040204020203" pitchFamily="34" charset="-34"/>
                <a:ea typeface="黑体" panose="02010609060101010101" pitchFamily="49" charset="-122"/>
                <a:cs typeface="Leelawadee" panose="020B0502040204020203" pitchFamily="34" charset="-34"/>
              </a:rPr>
              <a:t>the causes</a:t>
            </a:r>
            <a:r>
              <a:rPr lang="zh-CN" altLang="en-US" sz="2400" dirty="0">
                <a:latin typeface="Leelawadee" panose="020B0502040204020203" pitchFamily="34" charset="-34"/>
                <a:ea typeface="黑体" panose="02010609060101010101" pitchFamily="49" charset="-122"/>
                <a:cs typeface="Leelawadee" panose="020B0502040204020203" pitchFamily="34" charset="-34"/>
              </a:rPr>
              <a:t>）</a:t>
            </a:r>
            <a:endParaRPr lang="zh-CN" altLang="en-US" sz="2400" dirty="0">
              <a:latin typeface="Leelawadee" panose="020B0502040204020203" pitchFamily="34" charset="-34"/>
              <a:ea typeface="黑体" panose="02010609060101010101" pitchFamily="49" charset="-122"/>
              <a:cs typeface="Leelawadee" panose="020B0502040204020203" pitchFamily="34" charset="-34"/>
            </a:endParaRPr>
          </a:p>
        </p:txBody>
      </p:sp>
      <p:sp>
        <p:nvSpPr>
          <p:cNvPr id="15" name="文本框 14"/>
          <p:cNvSpPr txBox="1"/>
          <p:nvPr/>
        </p:nvSpPr>
        <p:spPr>
          <a:xfrm>
            <a:off x="8711674" y="4726380"/>
            <a:ext cx="3393237" cy="892552"/>
          </a:xfrm>
          <a:prstGeom prst="rect">
            <a:avLst/>
          </a:prstGeom>
        </p:spPr>
        <p:style>
          <a:lnRef idx="3">
            <a:schemeClr val="lt1"/>
          </a:lnRef>
          <a:fillRef idx="1">
            <a:schemeClr val="accent3"/>
          </a:fillRef>
          <a:effectRef idx="1">
            <a:schemeClr val="accent3"/>
          </a:effectRef>
          <a:fontRef idx="minor">
            <a:schemeClr val="lt1"/>
          </a:fontRef>
        </p:style>
        <p:txBody>
          <a:bodyPr wrap="square" rtlCol="0">
            <a:spAutoFit/>
          </a:bodyPr>
          <a:lstStyle/>
          <a:p>
            <a:r>
              <a:rPr lang="en-US" altLang="zh-CN" sz="2800" b="1" i="1" dirty="0">
                <a:latin typeface="Candara" panose="020E0502030303020204" pitchFamily="34" charset="0"/>
                <a:ea typeface="黑体" panose="02010609060101010101" pitchFamily="49" charset="-122"/>
                <a:cs typeface="Leelawadee" panose="020B0502040204020203" pitchFamily="34" charset="-34"/>
              </a:rPr>
              <a:t>How?</a:t>
            </a:r>
            <a:endParaRPr lang="en-US" altLang="zh-CN" sz="2800" b="1" i="1" dirty="0">
              <a:latin typeface="Candara" panose="020E0502030303020204" pitchFamily="34" charset="0"/>
              <a:ea typeface="黑体" panose="02010609060101010101" pitchFamily="49" charset="-122"/>
              <a:cs typeface="Leelawadee" panose="020B0502040204020203" pitchFamily="34" charset="-34"/>
            </a:endParaRPr>
          </a:p>
          <a:p>
            <a:r>
              <a:rPr lang="zh-CN" altLang="en-US" sz="2400" dirty="0">
                <a:latin typeface="Leelawadee" panose="020B0502040204020203" pitchFamily="34" charset="-34"/>
                <a:ea typeface="黑体" panose="02010609060101010101" pitchFamily="49" charset="-122"/>
                <a:cs typeface="Leelawadee" panose="020B0502040204020203" pitchFamily="34" charset="-34"/>
              </a:rPr>
              <a:t> （</a:t>
            </a:r>
            <a:r>
              <a:rPr lang="en-US" altLang="zh-CN" sz="2400" dirty="0">
                <a:latin typeface="Leelawadee" panose="020B0502040204020203" pitchFamily="34" charset="-34"/>
                <a:ea typeface="黑体" panose="02010609060101010101" pitchFamily="49" charset="-122"/>
                <a:cs typeface="Leelawadee" panose="020B0502040204020203" pitchFamily="34" charset="-34"/>
              </a:rPr>
              <a:t>the feelings</a:t>
            </a:r>
            <a:r>
              <a:rPr lang="zh-CN" altLang="en-US" sz="2400" dirty="0">
                <a:latin typeface="Leelawadee" panose="020B0502040204020203" pitchFamily="34" charset="-34"/>
                <a:ea typeface="黑体" panose="02010609060101010101" pitchFamily="49" charset="-122"/>
                <a:cs typeface="Leelawadee" panose="020B0502040204020203" pitchFamily="34" charset="-34"/>
              </a:rPr>
              <a:t>）</a:t>
            </a:r>
            <a:endParaRPr lang="zh-CN" altLang="en-US" sz="2400" dirty="0">
              <a:latin typeface="Leelawadee" panose="020B0502040204020203" pitchFamily="34" charset="-34"/>
              <a:ea typeface="黑体" panose="02010609060101010101" pitchFamily="49" charset="-122"/>
              <a:cs typeface="Leelawadee" panose="020B0502040204020203" pitchFamily="34" charset="-34"/>
            </a:endParaRPr>
          </a:p>
        </p:txBody>
      </p:sp>
      <p:sp>
        <p:nvSpPr>
          <p:cNvPr id="17" name="文本框 16"/>
          <p:cNvSpPr txBox="1"/>
          <p:nvPr/>
        </p:nvSpPr>
        <p:spPr>
          <a:xfrm>
            <a:off x="8711673" y="5737997"/>
            <a:ext cx="3393237" cy="892552"/>
          </a:xfrm>
          <a:prstGeom prst="rect">
            <a:avLst/>
          </a:prstGeom>
        </p:spPr>
        <p:style>
          <a:lnRef idx="3">
            <a:schemeClr val="lt1"/>
          </a:lnRef>
          <a:fillRef idx="1">
            <a:schemeClr val="accent3"/>
          </a:fillRef>
          <a:effectRef idx="1">
            <a:schemeClr val="accent3"/>
          </a:effectRef>
          <a:fontRef idx="minor">
            <a:schemeClr val="lt1"/>
          </a:fontRef>
        </p:style>
        <p:txBody>
          <a:bodyPr wrap="square" rtlCol="0">
            <a:spAutoFit/>
          </a:bodyPr>
          <a:lstStyle/>
          <a:p>
            <a:r>
              <a:rPr lang="en-US" altLang="zh-CN" sz="2800" b="1" i="1" dirty="0">
                <a:latin typeface="Candara" panose="020E0502030303020204" pitchFamily="34" charset="0"/>
                <a:ea typeface="黑体" panose="02010609060101010101" pitchFamily="49" charset="-122"/>
                <a:cs typeface="Leelawadee" panose="020B0502040204020203" pitchFamily="34" charset="-34"/>
              </a:rPr>
              <a:t>How?</a:t>
            </a:r>
            <a:endParaRPr lang="en-US" altLang="zh-CN" sz="2800" b="1" i="1" dirty="0">
              <a:latin typeface="Candara" panose="020E0502030303020204" pitchFamily="34" charset="0"/>
              <a:ea typeface="黑体" panose="02010609060101010101" pitchFamily="49" charset="-122"/>
              <a:cs typeface="Leelawadee" panose="020B0502040204020203" pitchFamily="34" charset="-34"/>
            </a:endParaRPr>
          </a:p>
          <a:p>
            <a:r>
              <a:rPr lang="zh-CN" altLang="en-US" sz="2400" dirty="0">
                <a:latin typeface="Leelawadee" panose="020B0502040204020203" pitchFamily="34" charset="-34"/>
                <a:ea typeface="黑体" panose="02010609060101010101" pitchFamily="49" charset="-122"/>
                <a:cs typeface="Leelawadee" panose="020B0502040204020203" pitchFamily="34" charset="-34"/>
              </a:rPr>
              <a:t> （</a:t>
            </a:r>
            <a:r>
              <a:rPr lang="en-US" altLang="zh-CN" sz="2400" dirty="0">
                <a:latin typeface="Leelawadee" panose="020B0502040204020203" pitchFamily="34" charset="-34"/>
                <a:ea typeface="黑体" panose="02010609060101010101" pitchFamily="49" charset="-122"/>
                <a:cs typeface="Leelawadee" panose="020B0502040204020203" pitchFamily="34" charset="-34"/>
              </a:rPr>
              <a:t>possible solutions</a:t>
            </a:r>
            <a:r>
              <a:rPr lang="zh-CN" altLang="en-US" sz="2400" dirty="0">
                <a:latin typeface="Leelawadee" panose="020B0502040204020203" pitchFamily="34" charset="-34"/>
                <a:ea typeface="黑体" panose="02010609060101010101" pitchFamily="49" charset="-122"/>
                <a:cs typeface="Leelawadee" panose="020B0502040204020203" pitchFamily="34" charset="-34"/>
              </a:rPr>
              <a:t>）</a:t>
            </a:r>
            <a:endParaRPr lang="zh-CN" altLang="en-US" sz="2400" dirty="0">
              <a:latin typeface="Leelawadee" panose="020B0502040204020203" pitchFamily="34" charset="-34"/>
              <a:ea typeface="黑体" panose="02010609060101010101" pitchFamily="49" charset="-122"/>
              <a:cs typeface="Leelawadee" panose="020B0502040204020203" pitchFamily="34" charset="-34"/>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randombar(horizontal)">
                                      <p:cBhvr>
                                        <p:cTn id="10" dur="500"/>
                                        <p:tgtEl>
                                          <p:spTgt spid="9"/>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randombar(horizontal)">
                                      <p:cBhvr>
                                        <p:cTn id="13" dur="500"/>
                                        <p:tgtEl>
                                          <p:spTgt spid="11"/>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randombar(horizontal)">
                                      <p:cBhvr>
                                        <p:cTn id="16" dur="500"/>
                                        <p:tgtEl>
                                          <p:spTgt spid="13"/>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randombar(horizontal)">
                                      <p:cBhvr>
                                        <p:cTn id="19" dur="500"/>
                                        <p:tgtEl>
                                          <p:spTgt spid="15"/>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randombar(horizontal)">
                                      <p:cBhvr>
                                        <p:cTn id="2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1" grpId="0" animBg="1"/>
      <p:bldP spid="13" grpId="0" animBg="1"/>
      <p:bldP spid="15" grpId="0" animBg="1"/>
      <p:bldP spid="1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9221752" y="1729156"/>
            <a:ext cx="2373086" cy="3151755"/>
          </a:xfrm>
          <a:prstGeom prst="rect">
            <a:avLst/>
          </a:prstGeom>
        </p:spPr>
      </p:pic>
      <p:sp>
        <p:nvSpPr>
          <p:cNvPr id="5" name="文本框 4"/>
          <p:cNvSpPr txBox="1"/>
          <p:nvPr/>
        </p:nvSpPr>
        <p:spPr>
          <a:xfrm>
            <a:off x="0" y="0"/>
            <a:ext cx="4685257" cy="523220"/>
          </a:xfrm>
          <a:prstGeom prst="rect">
            <a:avLst/>
          </a:prstGeom>
        </p:spPr>
        <p:style>
          <a:lnRef idx="3">
            <a:schemeClr val="lt1"/>
          </a:lnRef>
          <a:fillRef idx="1">
            <a:schemeClr val="accent3"/>
          </a:fillRef>
          <a:effectRef idx="1">
            <a:schemeClr val="accent3"/>
          </a:effectRef>
          <a:fontRef idx="minor">
            <a:schemeClr val="lt1"/>
          </a:fontRef>
        </p:style>
        <p:txBody>
          <a:bodyPr wrap="none" rtlCol="0">
            <a:spAutoFit/>
          </a:bodyPr>
          <a:lstStyle/>
          <a:p>
            <a:r>
              <a:rPr lang="en-US" altLang="zh-CN" sz="2800" b="1" i="1" dirty="0">
                <a:latin typeface="Candara" panose="020E0502030303020204" pitchFamily="34" charset="0"/>
                <a:ea typeface="黑体" panose="02010609060101010101" pitchFamily="49" charset="-122"/>
                <a:cs typeface="Leelawadee" panose="020B0502040204020203" pitchFamily="34" charset="-34"/>
              </a:rPr>
              <a:t>Step 1. Reading before writing</a:t>
            </a:r>
            <a:endParaRPr lang="zh-CN" altLang="en-US" sz="2800" b="1" i="1" dirty="0">
              <a:latin typeface="Candara" panose="020E0502030303020204" pitchFamily="34" charset="0"/>
              <a:ea typeface="黑体" panose="02010609060101010101" pitchFamily="49" charset="-122"/>
              <a:cs typeface="Leelawadee" panose="020B0502040204020203" pitchFamily="34" charset="-34"/>
            </a:endParaRPr>
          </a:p>
        </p:txBody>
      </p:sp>
      <p:sp>
        <p:nvSpPr>
          <p:cNvPr id="7" name="文本框 6"/>
          <p:cNvSpPr txBox="1"/>
          <p:nvPr/>
        </p:nvSpPr>
        <p:spPr>
          <a:xfrm>
            <a:off x="4617931" y="0"/>
            <a:ext cx="5412315" cy="523220"/>
          </a:xfrm>
          <a:prstGeom prst="rect">
            <a:avLst/>
          </a:prstGeom>
          <a:ln>
            <a:noFill/>
          </a:ln>
        </p:spPr>
        <p:style>
          <a:lnRef idx="2">
            <a:schemeClr val="accent1"/>
          </a:lnRef>
          <a:fillRef idx="1">
            <a:schemeClr val="lt1"/>
          </a:fillRef>
          <a:effectRef idx="0">
            <a:schemeClr val="accent1"/>
          </a:effectRef>
          <a:fontRef idx="minor">
            <a:schemeClr val="dk1"/>
          </a:fontRef>
        </p:style>
        <p:txBody>
          <a:bodyPr wrap="none" rtlCol="0">
            <a:spAutoFit/>
          </a:bodyPr>
          <a:lstStyle/>
          <a:p>
            <a:r>
              <a:rPr lang="en-US" altLang="zh-CN" sz="2800" b="1" i="1" dirty="0">
                <a:solidFill>
                  <a:srgbClr val="00B050"/>
                </a:solidFill>
                <a:latin typeface="Candara" panose="020E0502030303020204" pitchFamily="34" charset="0"/>
                <a:ea typeface="黑体" panose="02010609060101010101" pitchFamily="49" charset="-122"/>
                <a:cs typeface="Leelawadee" panose="020B0502040204020203" pitchFamily="34" charset="-34"/>
              </a:rPr>
              <a:t>Task 2. Focus on the basic elements</a:t>
            </a:r>
            <a:endParaRPr lang="zh-CN" altLang="en-US" sz="2800" b="1" i="1" dirty="0">
              <a:solidFill>
                <a:srgbClr val="00B050"/>
              </a:solidFill>
              <a:latin typeface="Candara" panose="020E0502030303020204" pitchFamily="34" charset="0"/>
              <a:ea typeface="黑体" panose="02010609060101010101" pitchFamily="49" charset="-122"/>
              <a:cs typeface="Leelawadee" panose="020B0502040204020203" pitchFamily="34" charset="-34"/>
            </a:endParaRPr>
          </a:p>
        </p:txBody>
      </p:sp>
      <p:sp>
        <p:nvSpPr>
          <p:cNvPr id="9" name="文本框 8"/>
          <p:cNvSpPr txBox="1"/>
          <p:nvPr/>
        </p:nvSpPr>
        <p:spPr>
          <a:xfrm>
            <a:off x="8711677" y="679912"/>
            <a:ext cx="3393237" cy="892552"/>
          </a:xfrm>
          <a:prstGeom prst="rect">
            <a:avLst/>
          </a:prstGeom>
        </p:spPr>
        <p:style>
          <a:lnRef idx="3">
            <a:schemeClr val="lt1"/>
          </a:lnRef>
          <a:fillRef idx="1">
            <a:schemeClr val="accent3"/>
          </a:fillRef>
          <a:effectRef idx="1">
            <a:schemeClr val="accent3"/>
          </a:effectRef>
          <a:fontRef idx="minor">
            <a:schemeClr val="lt1"/>
          </a:fontRef>
        </p:style>
        <p:txBody>
          <a:bodyPr wrap="square" rtlCol="0">
            <a:spAutoFit/>
          </a:bodyPr>
          <a:lstStyle/>
          <a:p>
            <a:r>
              <a:rPr lang="en-US" altLang="zh-CN" sz="2800" b="1" i="1" dirty="0">
                <a:latin typeface="Candara" panose="020E0502030303020204" pitchFamily="34" charset="0"/>
                <a:ea typeface="黑体" panose="02010609060101010101" pitchFamily="49" charset="-122"/>
                <a:cs typeface="Leelawadee" panose="020B0502040204020203" pitchFamily="34" charset="-34"/>
              </a:rPr>
              <a:t>Who?</a:t>
            </a:r>
            <a:endParaRPr lang="en-US" altLang="zh-CN" sz="2800" b="1" i="1" dirty="0">
              <a:latin typeface="Candara" panose="020E0502030303020204" pitchFamily="34" charset="0"/>
              <a:ea typeface="黑体" panose="02010609060101010101" pitchFamily="49" charset="-122"/>
              <a:cs typeface="Leelawadee" panose="020B0502040204020203" pitchFamily="34" charset="-34"/>
            </a:endParaRPr>
          </a:p>
          <a:p>
            <a:r>
              <a:rPr lang="zh-CN" altLang="en-US" sz="2400" dirty="0">
                <a:latin typeface="Leelawadee" panose="020B0502040204020203" pitchFamily="34" charset="-34"/>
                <a:ea typeface="黑体" panose="02010609060101010101" pitchFamily="49" charset="-122"/>
                <a:cs typeface="Leelawadee" panose="020B0502040204020203" pitchFamily="34" charset="-34"/>
              </a:rPr>
              <a:t>   （</a:t>
            </a:r>
            <a:r>
              <a:rPr lang="en-US" altLang="zh-CN" sz="2400" dirty="0">
                <a:latin typeface="Leelawadee" panose="020B0502040204020203" pitchFamily="34" charset="-34"/>
                <a:ea typeface="黑体" panose="02010609060101010101" pitchFamily="49" charset="-122"/>
                <a:cs typeface="Leelawadee" panose="020B0502040204020203" pitchFamily="34" charset="-34"/>
              </a:rPr>
              <a:t>major characters</a:t>
            </a:r>
            <a:r>
              <a:rPr lang="zh-CN" altLang="en-US" sz="2400" dirty="0">
                <a:latin typeface="Leelawadee" panose="020B0502040204020203" pitchFamily="34" charset="-34"/>
                <a:ea typeface="黑体" panose="02010609060101010101" pitchFamily="49" charset="-122"/>
                <a:cs typeface="Leelawadee" panose="020B0502040204020203" pitchFamily="34" charset="-34"/>
              </a:rPr>
              <a:t>）</a:t>
            </a:r>
            <a:endParaRPr lang="zh-CN" altLang="en-US" sz="2400" dirty="0">
              <a:latin typeface="Leelawadee" panose="020B0502040204020203" pitchFamily="34" charset="-34"/>
              <a:ea typeface="黑体" panose="02010609060101010101" pitchFamily="49" charset="-122"/>
              <a:cs typeface="Leelawadee" panose="020B0502040204020203" pitchFamily="34" charset="-34"/>
            </a:endParaRPr>
          </a:p>
        </p:txBody>
      </p:sp>
      <p:sp>
        <p:nvSpPr>
          <p:cNvPr id="11" name="文本框 10"/>
          <p:cNvSpPr txBox="1"/>
          <p:nvPr/>
        </p:nvSpPr>
        <p:spPr>
          <a:xfrm>
            <a:off x="195944" y="551700"/>
            <a:ext cx="8360228" cy="3754874"/>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r>
              <a:rPr lang="en-US" altLang="zh-CN" sz="1800" dirty="0">
                <a:latin typeface="Leelawadee" panose="020B0502040204020203" pitchFamily="34" charset="-34"/>
                <a:ea typeface="仿宋" panose="02010609060101010101" pitchFamily="49" charset="-122"/>
                <a:cs typeface="Leelawadee" panose="020B0502040204020203" pitchFamily="34" charset="-34"/>
              </a:rPr>
              <a:t>       </a:t>
            </a:r>
            <a:r>
              <a:rPr lang="en-US" altLang="zh-CN" sz="2000" dirty="0">
                <a:latin typeface="Leelawadee" panose="020B0502040204020203" pitchFamily="34" charset="-34"/>
                <a:ea typeface="仿宋" panose="02010609060101010101" pitchFamily="49" charset="-122"/>
                <a:cs typeface="Leelawadee" panose="020B0502040204020203" pitchFamily="34" charset="-34"/>
              </a:rPr>
              <a:t>1. </a:t>
            </a:r>
            <a:r>
              <a:rPr lang="en-US" altLang="zh-CN" sz="2000" b="1" dirty="0">
                <a:solidFill>
                  <a:srgbClr val="C00000"/>
                </a:solidFill>
                <a:highlight>
                  <a:srgbClr val="FFCCCC"/>
                </a:highlight>
                <a:latin typeface="Leelawadee" panose="020B0502040204020203" pitchFamily="34" charset="-34"/>
                <a:ea typeface="仿宋" panose="02010609060101010101" pitchFamily="49" charset="-122"/>
                <a:cs typeface="Leelawadee" panose="020B0502040204020203" pitchFamily="34" charset="-34"/>
              </a:rPr>
              <a:t>Benjamin Belinski</a:t>
            </a:r>
            <a:r>
              <a:rPr lang="en-US" altLang="zh-CN" sz="2000" b="1" dirty="0">
                <a:solidFill>
                  <a:srgbClr val="C00000"/>
                </a:solidFill>
                <a:latin typeface="Leelawadee" panose="020B0502040204020203" pitchFamily="34" charset="-34"/>
                <a:ea typeface="仿宋" panose="02010609060101010101" pitchFamily="49" charset="-122"/>
                <a:cs typeface="Leelawadee" panose="020B0502040204020203" pitchFamily="34" charset="-34"/>
              </a:rPr>
              <a:t> considered himself completely talentless</a:t>
            </a:r>
            <a:r>
              <a:rPr lang="en-US" altLang="zh-CN" sz="2000" dirty="0">
                <a:latin typeface="Leelawadee" panose="020B0502040204020203" pitchFamily="34" charset="-34"/>
                <a:ea typeface="仿宋" panose="02010609060101010101" pitchFamily="49" charset="-122"/>
                <a:cs typeface="Leelawadee" panose="020B0502040204020203" pitchFamily="34" charset="-34"/>
              </a:rPr>
              <a:t> </a:t>
            </a:r>
            <a:r>
              <a:rPr lang="en-US" altLang="zh-CN" sz="2000" b="1" dirty="0">
                <a:latin typeface="Leelawadee" panose="020B0502040204020203" pitchFamily="34" charset="-34"/>
                <a:ea typeface="仿宋" panose="02010609060101010101" pitchFamily="49" charset="-122"/>
                <a:cs typeface="Leelawadee" panose="020B0502040204020203" pitchFamily="34" charset="-34"/>
              </a:rPr>
              <a:t>while his friends were quite gifted</a:t>
            </a:r>
            <a:r>
              <a:rPr lang="en-US" altLang="zh-CN" sz="2000" dirty="0">
                <a:latin typeface="Leelawadee" panose="020B0502040204020203" pitchFamily="34" charset="-34"/>
                <a:ea typeface="仿宋" panose="02010609060101010101" pitchFamily="49" charset="-122"/>
                <a:cs typeface="Leelawadee" panose="020B0502040204020203" pitchFamily="34" charset="-34"/>
              </a:rPr>
              <a:t>: </a:t>
            </a:r>
            <a:r>
              <a:rPr lang="en-US" altLang="zh-CN" sz="2000" b="1" dirty="0">
                <a:solidFill>
                  <a:schemeClr val="accent2">
                    <a:lumMod val="50000"/>
                  </a:schemeClr>
                </a:solidFill>
                <a:highlight>
                  <a:srgbClr val="FFFFCC"/>
                </a:highlight>
                <a:latin typeface="Leelawadee" panose="020B0502040204020203" pitchFamily="34" charset="-34"/>
                <a:ea typeface="仿宋" panose="02010609060101010101" pitchFamily="49" charset="-122"/>
                <a:cs typeface="Leelawadee" panose="020B0502040204020203" pitchFamily="34" charset="-34"/>
              </a:rPr>
              <a:t>Kate</a:t>
            </a:r>
            <a:r>
              <a:rPr lang="en-US" altLang="zh-CN" sz="2000" dirty="0">
                <a:latin typeface="Leelawadee" panose="020B0502040204020203" pitchFamily="34" charset="-34"/>
                <a:ea typeface="仿宋" panose="02010609060101010101" pitchFamily="49" charset="-122"/>
                <a:cs typeface="Leelawadee" panose="020B0502040204020203" pitchFamily="34" charset="-34"/>
              </a:rPr>
              <a:t> could make anything using her folding techniques; </a:t>
            </a:r>
            <a:r>
              <a:rPr lang="en-US" altLang="zh-CN" sz="2000" b="1" dirty="0">
                <a:solidFill>
                  <a:schemeClr val="accent2">
                    <a:lumMod val="50000"/>
                  </a:schemeClr>
                </a:solidFill>
                <a:highlight>
                  <a:srgbClr val="FFFFCC"/>
                </a:highlight>
                <a:latin typeface="Leelawadee" panose="020B0502040204020203" pitchFamily="34" charset="-34"/>
                <a:ea typeface="仿宋" panose="02010609060101010101" pitchFamily="49" charset="-122"/>
                <a:cs typeface="Leelawadee" panose="020B0502040204020203" pitchFamily="34" charset="-34"/>
              </a:rPr>
              <a:t>Tommy</a:t>
            </a:r>
            <a:r>
              <a:rPr lang="en-US" altLang="zh-CN" sz="2000" dirty="0">
                <a:latin typeface="Leelawadee" panose="020B0502040204020203" pitchFamily="34" charset="-34"/>
                <a:ea typeface="仿宋" panose="02010609060101010101" pitchFamily="49" charset="-122"/>
                <a:cs typeface="Leelawadee" panose="020B0502040204020203" pitchFamily="34" charset="-34"/>
              </a:rPr>
              <a:t> created breath-taking beats on overturned plastic buckets (</a:t>
            </a:r>
            <a:r>
              <a:rPr lang="zh-CN" altLang="en-US" sz="2000" dirty="0">
                <a:latin typeface="Leelawadee" panose="020B0502040204020203" pitchFamily="34" charset="-34"/>
                <a:ea typeface="仿宋" panose="02010609060101010101" pitchFamily="49" charset="-122"/>
                <a:cs typeface="Leelawadee" panose="020B0502040204020203" pitchFamily="34" charset="-34"/>
              </a:rPr>
              <a:t>水桶</a:t>
            </a:r>
            <a:r>
              <a:rPr lang="en-US" altLang="zh-CN" sz="2000" dirty="0">
                <a:latin typeface="Leelawadee" panose="020B0502040204020203" pitchFamily="34" charset="-34"/>
                <a:ea typeface="仿宋" panose="02010609060101010101" pitchFamily="49" charset="-122"/>
                <a:cs typeface="Leelawadee" panose="020B0502040204020203" pitchFamily="34" charset="-34"/>
              </a:rPr>
              <a:t>); </a:t>
            </a:r>
            <a:r>
              <a:rPr lang="en-US" altLang="zh-CN" sz="2000" b="1" dirty="0">
                <a:solidFill>
                  <a:schemeClr val="accent2">
                    <a:lumMod val="50000"/>
                  </a:schemeClr>
                </a:solidFill>
                <a:highlight>
                  <a:srgbClr val="FFFFCC"/>
                </a:highlight>
                <a:latin typeface="Leelawadee" panose="020B0502040204020203" pitchFamily="34" charset="-34"/>
                <a:ea typeface="仿宋" panose="02010609060101010101" pitchFamily="49" charset="-122"/>
                <a:cs typeface="Leelawadee" panose="020B0502040204020203" pitchFamily="34" charset="-34"/>
              </a:rPr>
              <a:t>Olivia</a:t>
            </a:r>
            <a:r>
              <a:rPr lang="en-US" altLang="zh-CN" sz="2000" dirty="0">
                <a:latin typeface="Leelawadee" panose="020B0502040204020203" pitchFamily="34" charset="-34"/>
                <a:ea typeface="仿宋" panose="02010609060101010101" pitchFamily="49" charset="-122"/>
                <a:cs typeface="Leelawadee" panose="020B0502040204020203" pitchFamily="34" charset="-34"/>
              </a:rPr>
              <a:t> trained her small dog to do tricks. There were also </a:t>
            </a:r>
            <a:r>
              <a:rPr lang="en-US" altLang="zh-CN" sz="2000" b="1" dirty="0">
                <a:solidFill>
                  <a:schemeClr val="accent2">
                    <a:lumMod val="50000"/>
                  </a:schemeClr>
                </a:solidFill>
                <a:highlight>
                  <a:srgbClr val="FFFFCC"/>
                </a:highlight>
                <a:latin typeface="Leelawadee" panose="020B0502040204020203" pitchFamily="34" charset="-34"/>
                <a:ea typeface="仿宋" panose="02010609060101010101" pitchFamily="49" charset="-122"/>
                <a:cs typeface="Leelawadee" panose="020B0502040204020203" pitchFamily="34" charset="-34"/>
              </a:rPr>
              <a:t>four dancers</a:t>
            </a:r>
            <a:r>
              <a:rPr lang="en-US" altLang="zh-CN" sz="2000" dirty="0">
                <a:latin typeface="Leelawadee" panose="020B0502040204020203" pitchFamily="34" charset="-34"/>
                <a:ea typeface="仿宋" panose="02010609060101010101" pitchFamily="49" charset="-122"/>
                <a:cs typeface="Leelawadee" panose="020B0502040204020203" pitchFamily="34" charset="-34"/>
              </a:rPr>
              <a:t>, </a:t>
            </a:r>
            <a:r>
              <a:rPr lang="en-US" altLang="zh-CN" sz="2000" b="1" dirty="0">
                <a:solidFill>
                  <a:schemeClr val="accent2">
                    <a:lumMod val="50000"/>
                  </a:schemeClr>
                </a:solidFill>
                <a:highlight>
                  <a:srgbClr val="FFFFCC"/>
                </a:highlight>
                <a:latin typeface="Leelawadee" panose="020B0502040204020203" pitchFamily="34" charset="-34"/>
                <a:ea typeface="仿宋" panose="02010609060101010101" pitchFamily="49" charset="-122"/>
                <a:cs typeface="Leelawadee" panose="020B0502040204020203" pitchFamily="34" charset="-34"/>
              </a:rPr>
              <a:t>a gymnast</a:t>
            </a:r>
            <a:r>
              <a:rPr lang="en-US" altLang="zh-CN" sz="2000" dirty="0">
                <a:latin typeface="Leelawadee" panose="020B0502040204020203" pitchFamily="34" charset="-34"/>
                <a:ea typeface="仿宋" panose="02010609060101010101" pitchFamily="49" charset="-122"/>
                <a:cs typeface="Leelawadee" panose="020B0502040204020203" pitchFamily="34" charset="-34"/>
              </a:rPr>
              <a:t>, </a:t>
            </a:r>
            <a:r>
              <a:rPr lang="en-US" altLang="zh-CN" sz="2000" b="1" dirty="0">
                <a:solidFill>
                  <a:schemeClr val="accent2">
                    <a:lumMod val="50000"/>
                  </a:schemeClr>
                </a:solidFill>
                <a:highlight>
                  <a:srgbClr val="FFFFCC"/>
                </a:highlight>
                <a:latin typeface="Leelawadee" panose="020B0502040204020203" pitchFamily="34" charset="-34"/>
                <a:ea typeface="仿宋" panose="02010609060101010101" pitchFamily="49" charset="-122"/>
                <a:cs typeface="Leelawadee" panose="020B0502040204020203" pitchFamily="34" charset="-34"/>
              </a:rPr>
              <a:t>two bakers</a:t>
            </a:r>
            <a:r>
              <a:rPr lang="en-US" altLang="zh-CN" sz="2000" dirty="0">
                <a:latin typeface="Leelawadee" panose="020B0502040204020203" pitchFamily="34" charset="-34"/>
                <a:ea typeface="仿宋" panose="02010609060101010101" pitchFamily="49" charset="-122"/>
                <a:cs typeface="Leelawadee" panose="020B0502040204020203" pitchFamily="34" charset="-34"/>
              </a:rPr>
              <a:t>, </a:t>
            </a:r>
            <a:r>
              <a:rPr lang="en-US" altLang="zh-CN" sz="2000" b="1" dirty="0">
                <a:solidFill>
                  <a:schemeClr val="accent2">
                    <a:lumMod val="50000"/>
                  </a:schemeClr>
                </a:solidFill>
                <a:highlight>
                  <a:srgbClr val="FFFFCC"/>
                </a:highlight>
                <a:latin typeface="Leelawadee" panose="020B0502040204020203" pitchFamily="34" charset="-34"/>
                <a:ea typeface="仿宋" panose="02010609060101010101" pitchFamily="49" charset="-122"/>
                <a:cs typeface="Leelawadee" panose="020B0502040204020203" pitchFamily="34" charset="-34"/>
              </a:rPr>
              <a:t>six singers</a:t>
            </a:r>
            <a:r>
              <a:rPr lang="en-US" altLang="zh-CN" sz="2000" dirty="0">
                <a:latin typeface="Leelawadee" panose="020B0502040204020203" pitchFamily="34" charset="-34"/>
                <a:ea typeface="仿宋" panose="02010609060101010101" pitchFamily="49" charset="-122"/>
                <a:cs typeface="Leelawadee" panose="020B0502040204020203" pitchFamily="34" charset="-34"/>
              </a:rPr>
              <a:t>, and </a:t>
            </a:r>
            <a:r>
              <a:rPr lang="en-US" altLang="zh-CN" sz="2000" b="1" dirty="0">
                <a:solidFill>
                  <a:schemeClr val="accent2">
                    <a:lumMod val="50000"/>
                  </a:schemeClr>
                </a:solidFill>
                <a:highlight>
                  <a:srgbClr val="FFFFCC"/>
                </a:highlight>
                <a:latin typeface="Leelawadee" panose="020B0502040204020203" pitchFamily="34" charset="-34"/>
                <a:ea typeface="仿宋" panose="02010609060101010101" pitchFamily="49" charset="-122"/>
                <a:cs typeface="Leelawadee" panose="020B0502040204020203" pitchFamily="34" charset="-34"/>
              </a:rPr>
              <a:t>five artists </a:t>
            </a:r>
            <a:r>
              <a:rPr lang="en-US" altLang="zh-CN" sz="2000" dirty="0">
                <a:latin typeface="Leelawadee" panose="020B0502040204020203" pitchFamily="34" charset="-34"/>
                <a:ea typeface="仿宋" panose="02010609060101010101" pitchFamily="49" charset="-122"/>
                <a:cs typeface="Leelawadee" panose="020B0502040204020203" pitchFamily="34" charset="-34"/>
              </a:rPr>
              <a:t>in his grade. Every day his teacher </a:t>
            </a:r>
            <a:r>
              <a:rPr lang="en-US" altLang="zh-CN" sz="2000" b="1" dirty="0">
                <a:solidFill>
                  <a:schemeClr val="accent3">
                    <a:lumMod val="50000"/>
                  </a:schemeClr>
                </a:solidFill>
                <a:highlight>
                  <a:srgbClr val="CCFFCC"/>
                </a:highlight>
                <a:latin typeface="Leelawadee" panose="020B0502040204020203" pitchFamily="34" charset="-34"/>
                <a:ea typeface="仿宋" panose="02010609060101010101" pitchFamily="49" charset="-122"/>
                <a:cs typeface="Leelawadee" panose="020B0502040204020203" pitchFamily="34" charset="-34"/>
              </a:rPr>
              <a:t>Miss White</a:t>
            </a:r>
            <a:r>
              <a:rPr lang="en-US" altLang="zh-CN" sz="2000" dirty="0">
                <a:latin typeface="Leelawadee" panose="020B0502040204020203" pitchFamily="34" charset="-34"/>
                <a:ea typeface="仿宋" panose="02010609060101010101" pitchFamily="49" charset="-122"/>
                <a:cs typeface="Leelawadee" panose="020B0502040204020203" pitchFamily="34" charset="-34"/>
              </a:rPr>
              <a:t> asked </a:t>
            </a:r>
            <a:r>
              <a:rPr lang="en-US" altLang="zh-CN" sz="2000" b="1" dirty="0">
                <a:solidFill>
                  <a:srgbClr val="7030A0"/>
                </a:solidFill>
                <a:highlight>
                  <a:srgbClr val="CCCCFF"/>
                </a:highlight>
                <a:latin typeface="Leelawadee" panose="020B0502040204020203" pitchFamily="34" charset="-34"/>
                <a:ea typeface="仿宋" panose="02010609060101010101" pitchFamily="49" charset="-122"/>
                <a:cs typeface="Leelawadee" panose="020B0502040204020203" pitchFamily="34" charset="-34"/>
              </a:rPr>
              <a:t>if he had decided what to do for the upcoming talent show</a:t>
            </a:r>
            <a:r>
              <a:rPr lang="en-US" altLang="zh-CN" sz="2000" dirty="0">
                <a:latin typeface="Leelawadee" panose="020B0502040204020203" pitchFamily="34" charset="-34"/>
                <a:ea typeface="仿宋" panose="02010609060101010101" pitchFamily="49" charset="-122"/>
                <a:cs typeface="Leelawadee" panose="020B0502040204020203" pitchFamily="34" charset="-34"/>
              </a:rPr>
              <a:t>, and </a:t>
            </a:r>
            <a:r>
              <a:rPr lang="en-US" altLang="zh-CN" sz="2000" b="1" dirty="0">
                <a:solidFill>
                  <a:srgbClr val="C00000"/>
                </a:solidFill>
                <a:latin typeface="Leelawadee" panose="020B0502040204020203" pitchFamily="34" charset="-34"/>
                <a:ea typeface="仿宋" panose="02010609060101010101" pitchFamily="49" charset="-122"/>
                <a:cs typeface="Leelawadee" panose="020B0502040204020203" pitchFamily="34" charset="-34"/>
              </a:rPr>
              <a:t>every day he reminded her that he had no talents</a:t>
            </a:r>
            <a:r>
              <a:rPr lang="en-US" altLang="zh-CN" sz="2000" dirty="0">
                <a:latin typeface="Leelawadee" panose="020B0502040204020203" pitchFamily="34" charset="-34"/>
                <a:ea typeface="仿宋" panose="02010609060101010101" pitchFamily="49" charset="-122"/>
                <a:cs typeface="Leelawadee" panose="020B0502040204020203" pitchFamily="34" charset="-34"/>
              </a:rPr>
              <a:t>.</a:t>
            </a:r>
            <a:endParaRPr lang="en-US" altLang="zh-CN" sz="2000" dirty="0">
              <a:latin typeface="Leelawadee" panose="020B0502040204020203" pitchFamily="34" charset="-34"/>
              <a:ea typeface="仿宋" panose="02010609060101010101" pitchFamily="49" charset="-122"/>
              <a:cs typeface="Leelawadee" panose="020B0502040204020203" pitchFamily="34" charset="-34"/>
            </a:endParaRPr>
          </a:p>
          <a:p>
            <a:r>
              <a:rPr lang="en-US" altLang="zh-CN" sz="2000" dirty="0">
                <a:latin typeface="Leelawadee" panose="020B0502040204020203" pitchFamily="34" charset="-34"/>
                <a:ea typeface="仿宋" panose="02010609060101010101" pitchFamily="49" charset="-122"/>
                <a:cs typeface="Leelawadee" panose="020B0502040204020203" pitchFamily="34" charset="-34"/>
              </a:rPr>
              <a:t>       2. "Nonsense, Benjamin," </a:t>
            </a:r>
            <a:r>
              <a:rPr lang="en-US" altLang="zh-CN" sz="2000" b="1" dirty="0">
                <a:solidFill>
                  <a:schemeClr val="accent3">
                    <a:lumMod val="50000"/>
                  </a:schemeClr>
                </a:solidFill>
                <a:highlight>
                  <a:srgbClr val="CCFFCC"/>
                </a:highlight>
                <a:latin typeface="Leelawadee" panose="020B0502040204020203" pitchFamily="34" charset="-34"/>
                <a:ea typeface="仿宋" panose="02010609060101010101" pitchFamily="49" charset="-122"/>
                <a:cs typeface="Leelawadee" panose="020B0502040204020203" pitchFamily="34" charset="-34"/>
              </a:rPr>
              <a:t>Miss White</a:t>
            </a:r>
            <a:r>
              <a:rPr lang="en-US" altLang="zh-CN" sz="2000" dirty="0">
                <a:latin typeface="Leelawadee" panose="020B0502040204020203" pitchFamily="34" charset="-34"/>
                <a:ea typeface="仿宋" panose="02010609060101010101" pitchFamily="49" charset="-122"/>
                <a:cs typeface="Leelawadee" panose="020B0502040204020203" pitchFamily="34" charset="-34"/>
              </a:rPr>
              <a:t> </a:t>
            </a:r>
            <a:r>
              <a:rPr lang="en-US" altLang="zh-CN" sz="2000" b="1" dirty="0">
                <a:solidFill>
                  <a:srgbClr val="008000"/>
                </a:solidFill>
                <a:latin typeface="Leelawadee" panose="020B0502040204020203" pitchFamily="34" charset="-34"/>
                <a:ea typeface="仿宋" panose="02010609060101010101" pitchFamily="49" charset="-122"/>
                <a:cs typeface="Leelawadee" panose="020B0502040204020203" pitchFamily="34" charset="-34"/>
              </a:rPr>
              <a:t>insisted that he think of something</a:t>
            </a:r>
            <a:r>
              <a:rPr lang="en-US" altLang="zh-CN" sz="2000" dirty="0">
                <a:latin typeface="Leelawadee" panose="020B0502040204020203" pitchFamily="34" charset="-34"/>
                <a:ea typeface="仿宋" panose="02010609060101010101" pitchFamily="49" charset="-122"/>
                <a:cs typeface="Leelawadee" panose="020B0502040204020203" pitchFamily="34" charset="-34"/>
              </a:rPr>
              <a:t>. </a:t>
            </a:r>
            <a:r>
              <a:rPr lang="en-US" altLang="zh-CN" sz="2000" b="1" dirty="0">
                <a:solidFill>
                  <a:srgbClr val="C00000"/>
                </a:solidFill>
                <a:highlight>
                  <a:srgbClr val="FFCCCC"/>
                </a:highlight>
                <a:latin typeface="Leelawadee" panose="020B0502040204020203" pitchFamily="34" charset="-34"/>
                <a:ea typeface="仿宋" panose="02010609060101010101" pitchFamily="49" charset="-122"/>
                <a:cs typeface="Leelawadee" panose="020B0502040204020203" pitchFamily="34" charset="-34"/>
              </a:rPr>
              <a:t>Benjamin</a:t>
            </a:r>
            <a:r>
              <a:rPr lang="en-US" altLang="zh-CN" sz="2000" dirty="0">
                <a:latin typeface="Leelawadee" panose="020B0502040204020203" pitchFamily="34" charset="-34"/>
                <a:ea typeface="仿宋" panose="02010609060101010101" pitchFamily="49" charset="-122"/>
                <a:cs typeface="Leelawadee" panose="020B0502040204020203" pitchFamily="34" charset="-34"/>
              </a:rPr>
              <a:t>, however, </a:t>
            </a:r>
            <a:r>
              <a:rPr lang="en-US" altLang="zh-CN" sz="2000" b="1" dirty="0">
                <a:solidFill>
                  <a:srgbClr val="C00000"/>
                </a:solidFill>
                <a:latin typeface="Leelawadee" panose="020B0502040204020203" pitchFamily="34" charset="-34"/>
                <a:ea typeface="仿宋" panose="02010609060101010101" pitchFamily="49" charset="-122"/>
                <a:cs typeface="Leelawadee" panose="020B0502040204020203" pitchFamily="34" charset="-34"/>
              </a:rPr>
              <a:t>planned to be sick on the day of the show to avoid </a:t>
            </a:r>
            <a:r>
              <a:rPr lang="en-US" altLang="zh-CN" b="1" dirty="0">
                <a:solidFill>
                  <a:srgbClr val="C00000"/>
                </a:solidFill>
                <a:latin typeface="Leelawadee" panose="020B0502040204020203" pitchFamily="34" charset="-34"/>
                <a:ea typeface="仿宋" panose="02010609060101010101" pitchFamily="49" charset="-122"/>
                <a:cs typeface="Leelawadee" panose="020B0502040204020203" pitchFamily="34" charset="-34"/>
              </a:rPr>
              <a:t>performing</a:t>
            </a:r>
            <a:r>
              <a:rPr lang="en-US" altLang="zh-CN" dirty="0">
                <a:latin typeface="Leelawadee" panose="020B0502040204020203" pitchFamily="34" charset="-34"/>
                <a:ea typeface="仿宋" panose="02010609060101010101" pitchFamily="49" charset="-122"/>
                <a:cs typeface="Leelawadee" panose="020B0502040204020203" pitchFamily="34" charset="-34"/>
              </a:rPr>
              <a:t>. </a:t>
            </a:r>
            <a:r>
              <a:rPr lang="en-US" altLang="zh-CN" b="1" dirty="0">
                <a:solidFill>
                  <a:srgbClr val="C00000"/>
                </a:solidFill>
                <a:latin typeface="Leelawadee" panose="020B0502040204020203" pitchFamily="34" charset="-34"/>
                <a:ea typeface="仿宋" panose="02010609060101010101" pitchFamily="49" charset="-122"/>
                <a:cs typeface="Leelawadee" panose="020B0502040204020203" pitchFamily="34" charset="-34"/>
              </a:rPr>
              <a:t>He even asked his friends to cough on him if they got a cold</a:t>
            </a:r>
            <a:r>
              <a:rPr lang="en-US" altLang="zh-CN" dirty="0">
                <a:latin typeface="Leelawadee" panose="020B0502040204020203" pitchFamily="34" charset="-34"/>
                <a:ea typeface="仿宋" panose="02010609060101010101" pitchFamily="49" charset="-122"/>
                <a:cs typeface="Leelawadee" panose="020B0502040204020203" pitchFamily="34" charset="-34"/>
              </a:rPr>
              <a:t>.</a:t>
            </a:r>
            <a:endParaRPr lang="en-US" altLang="zh-CN" sz="1800" dirty="0">
              <a:latin typeface="Leelawadee" panose="020B0502040204020203" pitchFamily="34" charset="-34"/>
              <a:ea typeface="仿宋" panose="02010609060101010101" pitchFamily="49" charset="-122"/>
              <a:cs typeface="Leelawadee" panose="020B0502040204020203" pitchFamily="34" charset="-34"/>
            </a:endParaRPr>
          </a:p>
        </p:txBody>
      </p:sp>
      <p:sp>
        <p:nvSpPr>
          <p:cNvPr id="12" name="文本框 11"/>
          <p:cNvSpPr txBox="1"/>
          <p:nvPr/>
        </p:nvSpPr>
        <p:spPr>
          <a:xfrm>
            <a:off x="9518629" y="5037603"/>
            <a:ext cx="2076209" cy="584775"/>
          </a:xfrm>
          <a:prstGeom prst="rect">
            <a:avLst/>
          </a:prstGeom>
          <a:noFill/>
        </p:spPr>
        <p:txBody>
          <a:bodyPr wrap="none" rtlCol="0">
            <a:spAutoFit/>
          </a:bodyPr>
          <a:lstStyle/>
          <a:p>
            <a:r>
              <a:rPr lang="en-US" altLang="zh-CN" sz="3200" b="1" dirty="0">
                <a:latin typeface="Leelawadee" panose="020B0502040204020203" pitchFamily="34" charset="-34"/>
                <a:cs typeface="Leelawadee" panose="020B0502040204020203" pitchFamily="34" charset="-34"/>
              </a:rPr>
              <a:t>Benjamin</a:t>
            </a:r>
            <a:r>
              <a:rPr lang="en-US" altLang="zh-CN" dirty="0"/>
              <a:t> </a:t>
            </a:r>
            <a:endParaRPr lang="zh-CN" altLang="en-US" dirty="0"/>
          </a:p>
        </p:txBody>
      </p:sp>
      <p:sp>
        <p:nvSpPr>
          <p:cNvPr id="13" name="箭头: 下 12"/>
          <p:cNvSpPr/>
          <p:nvPr/>
        </p:nvSpPr>
        <p:spPr>
          <a:xfrm>
            <a:off x="3593914" y="4096389"/>
            <a:ext cx="870857" cy="420370"/>
          </a:xfrm>
          <a:prstGeom prst="downArrow">
            <a:avLst/>
          </a:prstGeom>
          <a:solidFill>
            <a:srgbClr val="FFCCCC"/>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185872" y="4516759"/>
            <a:ext cx="8557798" cy="1815882"/>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marL="342900" indent="-342900">
              <a:buFont typeface="Wingdings" panose="05000000000000000000" pitchFamily="2" charset="2"/>
              <a:buChar char="p"/>
            </a:pPr>
            <a:r>
              <a:rPr lang="en-US" altLang="zh-CN" sz="2800" dirty="0">
                <a:solidFill>
                  <a:srgbClr val="C00000"/>
                </a:solidFill>
                <a:latin typeface="Leelawadee" panose="020B0502040204020203" pitchFamily="34" charset="-34"/>
                <a:ea typeface="仿宋" panose="02010609060101010101" pitchFamily="49" charset="-122"/>
                <a:cs typeface="Leelawadee" panose="020B0502040204020203" pitchFamily="34" charset="-34"/>
              </a:rPr>
              <a:t>Bejamin</a:t>
            </a:r>
            <a:r>
              <a:rPr lang="en-US" altLang="zh-CN" sz="2800" dirty="0">
                <a:solidFill>
                  <a:schemeClr val="tx1">
                    <a:lumMod val="95000"/>
                    <a:lumOff val="5000"/>
                  </a:schemeClr>
                </a:solidFill>
                <a:latin typeface="Leelawadee" panose="020B0502040204020203" pitchFamily="34" charset="-34"/>
                <a:ea typeface="仿宋" panose="02010609060101010101" pitchFamily="49" charset="-122"/>
                <a:cs typeface="Leelawadee" panose="020B0502040204020203" pitchFamily="34" charset="-34"/>
              </a:rPr>
              <a:t> considered himself </a:t>
            </a:r>
            <a:r>
              <a:rPr lang="en-US" altLang="zh-CN" sz="2800" b="1" dirty="0">
                <a:solidFill>
                  <a:srgbClr val="C00000"/>
                </a:solidFill>
                <a:highlight>
                  <a:srgbClr val="FFCCCC"/>
                </a:highlight>
                <a:latin typeface="Leelawadee" panose="020B0502040204020203" pitchFamily="34" charset="-34"/>
                <a:ea typeface="仿宋" panose="02010609060101010101" pitchFamily="49" charset="-122"/>
                <a:cs typeface="Leelawadee" panose="020B0502040204020203" pitchFamily="34" charset="-34"/>
              </a:rPr>
              <a:t>completely talentless</a:t>
            </a:r>
            <a:endParaRPr lang="en-US" altLang="zh-CN" sz="2800" b="1" dirty="0">
              <a:solidFill>
                <a:srgbClr val="C00000"/>
              </a:solidFill>
              <a:highlight>
                <a:srgbClr val="FFCCCC"/>
              </a:highlight>
              <a:latin typeface="Leelawadee" panose="020B0502040204020203" pitchFamily="34" charset="-34"/>
              <a:ea typeface="仿宋" panose="02010609060101010101" pitchFamily="49" charset="-122"/>
              <a:cs typeface="Leelawadee" panose="020B0502040204020203" pitchFamily="34" charset="-34"/>
            </a:endParaRPr>
          </a:p>
          <a:p>
            <a:pPr marL="285750" indent="-285750">
              <a:buFont typeface="Wingdings" panose="05000000000000000000" pitchFamily="2" charset="2"/>
              <a:buChar char="p"/>
            </a:pPr>
            <a:r>
              <a:rPr lang="en-US" altLang="zh-CN" sz="2800" dirty="0">
                <a:solidFill>
                  <a:schemeClr val="tx1">
                    <a:lumMod val="95000"/>
                    <a:lumOff val="5000"/>
                  </a:schemeClr>
                </a:solidFill>
                <a:latin typeface="Leelawadee" panose="020B0502040204020203" pitchFamily="34" charset="-34"/>
                <a:ea typeface="仿宋" panose="02010609060101010101" pitchFamily="49" charset="-122"/>
                <a:cs typeface="Leelawadee" panose="020B0502040204020203" pitchFamily="34" charset="-34"/>
              </a:rPr>
              <a:t>Every day </a:t>
            </a:r>
            <a:r>
              <a:rPr lang="en-US" altLang="zh-CN" sz="2800" dirty="0">
                <a:solidFill>
                  <a:srgbClr val="C00000"/>
                </a:solidFill>
                <a:latin typeface="Leelawadee" panose="020B0502040204020203" pitchFamily="34" charset="-34"/>
                <a:ea typeface="仿宋" panose="02010609060101010101" pitchFamily="49" charset="-122"/>
                <a:cs typeface="Leelawadee" panose="020B0502040204020203" pitchFamily="34" charset="-34"/>
              </a:rPr>
              <a:t>he reminded her that he </a:t>
            </a:r>
            <a:r>
              <a:rPr lang="en-US" altLang="zh-CN" sz="2800" b="1" dirty="0">
                <a:solidFill>
                  <a:srgbClr val="C00000"/>
                </a:solidFill>
                <a:highlight>
                  <a:srgbClr val="FFCCCC"/>
                </a:highlight>
                <a:latin typeface="Leelawadee" panose="020B0502040204020203" pitchFamily="34" charset="-34"/>
                <a:ea typeface="仿宋" panose="02010609060101010101" pitchFamily="49" charset="-122"/>
                <a:cs typeface="Leelawadee" panose="020B0502040204020203" pitchFamily="34" charset="-34"/>
              </a:rPr>
              <a:t>had no talents</a:t>
            </a:r>
            <a:r>
              <a:rPr lang="en-US" altLang="zh-CN" sz="2800" dirty="0">
                <a:latin typeface="Leelawadee" panose="020B0502040204020203" pitchFamily="34" charset="-34"/>
                <a:ea typeface="仿宋" panose="02010609060101010101" pitchFamily="49" charset="-122"/>
                <a:cs typeface="Leelawadee" panose="020B0502040204020203" pitchFamily="34" charset="-34"/>
              </a:rPr>
              <a:t>.</a:t>
            </a:r>
            <a:endParaRPr lang="en-US" altLang="zh-CN" sz="2800" dirty="0">
              <a:latin typeface="Leelawadee" panose="020B0502040204020203" pitchFamily="34" charset="-34"/>
              <a:ea typeface="仿宋" panose="02010609060101010101" pitchFamily="49" charset="-122"/>
              <a:cs typeface="Leelawadee" panose="020B0502040204020203" pitchFamily="34" charset="-34"/>
            </a:endParaRPr>
          </a:p>
          <a:p>
            <a:pPr marL="285750" indent="-285750">
              <a:buFont typeface="Wingdings" panose="05000000000000000000" pitchFamily="2" charset="2"/>
              <a:buChar char="p"/>
            </a:pPr>
            <a:r>
              <a:rPr lang="en-US" altLang="zh-CN" sz="2800" dirty="0">
                <a:latin typeface="Leelawadee" panose="020B0502040204020203" pitchFamily="34" charset="-34"/>
                <a:cs typeface="Leelawadee" panose="020B0502040204020203" pitchFamily="34" charset="-34"/>
              </a:rPr>
              <a:t>He </a:t>
            </a:r>
            <a:r>
              <a:rPr lang="en-US" altLang="zh-CN" sz="2800" b="1" dirty="0">
                <a:solidFill>
                  <a:srgbClr val="C00000"/>
                </a:solidFill>
                <a:latin typeface="Leelawadee" panose="020B0502040204020203" pitchFamily="34" charset="-34"/>
                <a:cs typeface="Leelawadee" panose="020B0502040204020203" pitchFamily="34" charset="-34"/>
              </a:rPr>
              <a:t>planned to be sick</a:t>
            </a:r>
            <a:r>
              <a:rPr lang="en-US" altLang="zh-CN" sz="2800" dirty="0">
                <a:latin typeface="Leelawadee" panose="020B0502040204020203" pitchFamily="34" charset="-34"/>
                <a:cs typeface="Leelawadee" panose="020B0502040204020203" pitchFamily="34" charset="-34"/>
              </a:rPr>
              <a:t> on the day of the show to </a:t>
            </a:r>
            <a:r>
              <a:rPr lang="en-US" altLang="zh-CN" sz="2800" b="1" dirty="0">
                <a:solidFill>
                  <a:srgbClr val="C00000"/>
                </a:solidFill>
                <a:latin typeface="Leelawadee" panose="020B0502040204020203" pitchFamily="34" charset="-34"/>
                <a:cs typeface="Leelawadee" panose="020B0502040204020203" pitchFamily="34" charset="-34"/>
              </a:rPr>
              <a:t>avoid performing. </a:t>
            </a:r>
            <a:endParaRPr lang="zh-CN" altLang="en-US" sz="2800" b="1" dirty="0">
              <a:solidFill>
                <a:srgbClr val="C00000"/>
              </a:solidFill>
              <a:latin typeface="Leelawadee" panose="020B0502040204020203" pitchFamily="34" charset="-34"/>
              <a:cs typeface="Leelawadee" panose="020B0502040204020203" pitchFamily="34" charset="-34"/>
            </a:endParaRPr>
          </a:p>
        </p:txBody>
      </p:sp>
      <p:sp>
        <p:nvSpPr>
          <p:cNvPr id="16" name="文本框 15"/>
          <p:cNvSpPr txBox="1"/>
          <p:nvPr/>
        </p:nvSpPr>
        <p:spPr>
          <a:xfrm>
            <a:off x="195944" y="6208836"/>
            <a:ext cx="8557798" cy="523220"/>
          </a:xfrm>
          <a:prstGeom prst="rect">
            <a:avLst/>
          </a:prstGeom>
          <a:solidFill>
            <a:srgbClr val="0070C0"/>
          </a:solidFill>
        </p:spPr>
        <p:style>
          <a:lnRef idx="0">
            <a:schemeClr val="accent4"/>
          </a:lnRef>
          <a:fillRef idx="3">
            <a:schemeClr val="accent4"/>
          </a:fillRef>
          <a:effectRef idx="3">
            <a:schemeClr val="accent4"/>
          </a:effectRef>
          <a:fontRef idx="minor">
            <a:schemeClr val="lt1"/>
          </a:fontRef>
        </p:style>
        <p:txBody>
          <a:bodyPr wrap="square">
            <a:spAutoFit/>
          </a:bodyPr>
          <a:lstStyle/>
          <a:p>
            <a:pPr marL="457200" indent="-457200">
              <a:buFont typeface="Wingdings" panose="05000000000000000000" pitchFamily="2" charset="2"/>
              <a:buChar char="u"/>
            </a:pPr>
            <a:r>
              <a:rPr lang="en-US" altLang="zh-CN" sz="2800" b="1" dirty="0">
                <a:latin typeface="Leelawadee" panose="020B0502040204020203" pitchFamily="34" charset="-34"/>
                <a:ea typeface="仿宋" panose="02010609060101010101" pitchFamily="49" charset="-122"/>
                <a:cs typeface="Leelawadee" panose="020B0502040204020203" pitchFamily="34" charset="-34"/>
              </a:rPr>
              <a:t>What </a:t>
            </a:r>
            <a:r>
              <a:rPr lang="en-US" altLang="zh-CN" sz="2800" dirty="0">
                <a:latin typeface="Leelawadee" panose="020B0502040204020203" pitchFamily="34" charset="-34"/>
                <a:ea typeface="仿宋" panose="02010609060101010101" pitchFamily="49" charset="-122"/>
                <a:cs typeface="Leelawadee" panose="020B0502040204020203" pitchFamily="34" charset="-34"/>
              </a:rPr>
              <a:t>could he </a:t>
            </a:r>
            <a:r>
              <a:rPr lang="en-US" altLang="zh-CN" sz="2800" b="1" dirty="0">
                <a:latin typeface="Leelawadee" panose="020B0502040204020203" pitchFamily="34" charset="-34"/>
                <a:ea typeface="仿宋" panose="02010609060101010101" pitchFamily="49" charset="-122"/>
                <a:cs typeface="Leelawadee" panose="020B0502040204020203" pitchFamily="34" charset="-34"/>
              </a:rPr>
              <a:t>do</a:t>
            </a:r>
            <a:r>
              <a:rPr lang="en-US" altLang="zh-CN" sz="2800" dirty="0">
                <a:latin typeface="Leelawadee" panose="020B0502040204020203" pitchFamily="34" charset="-34"/>
                <a:ea typeface="仿宋" panose="02010609060101010101" pitchFamily="49" charset="-122"/>
                <a:cs typeface="Leelawadee" panose="020B0502040204020203" pitchFamily="34" charset="-34"/>
              </a:rPr>
              <a:t> for the </a:t>
            </a:r>
            <a:r>
              <a:rPr lang="en-US" altLang="zh-CN" sz="2800" b="1" dirty="0">
                <a:latin typeface="Leelawadee" panose="020B0502040204020203" pitchFamily="34" charset="-34"/>
                <a:ea typeface="仿宋" panose="02010609060101010101" pitchFamily="49" charset="-122"/>
                <a:cs typeface="Leelawadee" panose="020B0502040204020203" pitchFamily="34" charset="-34"/>
              </a:rPr>
              <a:t>upcoming talent show</a:t>
            </a:r>
            <a:r>
              <a:rPr lang="en-US" altLang="zh-CN" sz="2800" dirty="0">
                <a:latin typeface="Leelawadee" panose="020B0502040204020203" pitchFamily="34" charset="-34"/>
                <a:ea typeface="仿宋" panose="02010609060101010101" pitchFamily="49" charset="-122"/>
                <a:cs typeface="Leelawadee" panose="020B0502040204020203" pitchFamily="34" charset="-34"/>
              </a:rPr>
              <a:t>? </a:t>
            </a:r>
            <a:endParaRPr lang="zh-CN" altLang="en-US" sz="2800" dirty="0"/>
          </a:p>
        </p:txBody>
      </p:sp>
      <p:sp>
        <p:nvSpPr>
          <p:cNvPr id="18" name="文本框 17"/>
          <p:cNvSpPr txBox="1"/>
          <p:nvPr/>
        </p:nvSpPr>
        <p:spPr>
          <a:xfrm>
            <a:off x="8969830" y="6178088"/>
            <a:ext cx="3026226" cy="523220"/>
          </a:xfrm>
          <a:prstGeom prst="rect">
            <a:avLst/>
          </a:prstGeom>
        </p:spPr>
        <p:style>
          <a:lnRef idx="3">
            <a:schemeClr val="lt1"/>
          </a:lnRef>
          <a:fillRef idx="1">
            <a:schemeClr val="accent3"/>
          </a:fillRef>
          <a:effectRef idx="1">
            <a:schemeClr val="accent3"/>
          </a:effectRef>
          <a:fontRef idx="minor">
            <a:schemeClr val="lt1"/>
          </a:fontRef>
        </p:style>
        <p:txBody>
          <a:bodyPr wrap="square" rtlCol="0">
            <a:spAutoFit/>
          </a:bodyPr>
          <a:lstStyle/>
          <a:p>
            <a:pPr algn="ctr"/>
            <a:r>
              <a:rPr lang="en-US" altLang="zh-CN" sz="2800" b="1" dirty="0">
                <a:latin typeface="Leelawadee" panose="020B0502040204020203" pitchFamily="34" charset="-34"/>
                <a:ea typeface="黑体" panose="02010609060101010101" pitchFamily="49" charset="-122"/>
                <a:cs typeface="Leelawadee" panose="020B0502040204020203" pitchFamily="34" charset="-34"/>
              </a:rPr>
              <a:t>major event</a:t>
            </a:r>
            <a:endParaRPr lang="zh-CN" altLang="en-US" sz="2800" b="1" dirty="0">
              <a:latin typeface="Leelawadee" panose="020B0502040204020203" pitchFamily="34" charset="-34"/>
              <a:ea typeface="黑体" panose="02010609060101010101" pitchFamily="49" charset="-122"/>
              <a:cs typeface="Leelawadee" panose="020B0502040204020203" pitchFamily="34" charset="-34"/>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1000"/>
                                        <p:tgtEl>
                                          <p:spTgt spid="12"/>
                                        </p:tgtEl>
                                      </p:cBhvr>
                                    </p:animEffect>
                                    <p:anim calcmode="lin" valueType="num">
                                      <p:cBhvr>
                                        <p:cTn id="19" dur="1000" fill="hold"/>
                                        <p:tgtEl>
                                          <p:spTgt spid="12"/>
                                        </p:tgtEl>
                                        <p:attrNameLst>
                                          <p:attrName>ppt_x</p:attrName>
                                        </p:attrNameLst>
                                      </p:cBhvr>
                                      <p:tavLst>
                                        <p:tav tm="0">
                                          <p:val>
                                            <p:strVal val="#ppt_x"/>
                                          </p:val>
                                        </p:tav>
                                        <p:tav tm="100000">
                                          <p:val>
                                            <p:strVal val="#ppt_x"/>
                                          </p:val>
                                        </p:tav>
                                      </p:tavLst>
                                    </p:anim>
                                    <p:anim calcmode="lin" valueType="num">
                                      <p:cBhvr>
                                        <p:cTn id="2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barn(inVertical)">
                                      <p:cBhvr>
                                        <p:cTn id="25" dur="500"/>
                                        <p:tgtEl>
                                          <p:spTgt spid="13"/>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barn(inVertical)">
                                      <p:cBhvr>
                                        <p:cTn id="28" dur="500"/>
                                        <p:tgtEl>
                                          <p:spTgt spid="15"/>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barn(inVertical)">
                                      <p:cBhvr>
                                        <p:cTn id="33" dur="500"/>
                                        <p:tgtEl>
                                          <p:spTgt spid="16"/>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grpId="0" nodeType="click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barn(inVertical)">
                                      <p:cBhvr>
                                        <p:cTn id="3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p:bldP spid="13" grpId="0" animBg="1"/>
      <p:bldP spid="15" grpId="0" animBg="1"/>
      <p:bldP spid="16" grpId="0" animBg="1"/>
      <p:bldP spid="1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0" y="0"/>
            <a:ext cx="4685257" cy="523220"/>
          </a:xfrm>
          <a:prstGeom prst="rect">
            <a:avLst/>
          </a:prstGeom>
        </p:spPr>
        <p:style>
          <a:lnRef idx="3">
            <a:schemeClr val="lt1"/>
          </a:lnRef>
          <a:fillRef idx="1">
            <a:schemeClr val="accent3"/>
          </a:fillRef>
          <a:effectRef idx="1">
            <a:schemeClr val="accent3"/>
          </a:effectRef>
          <a:fontRef idx="minor">
            <a:schemeClr val="lt1"/>
          </a:fontRef>
        </p:style>
        <p:txBody>
          <a:bodyPr wrap="none" rtlCol="0">
            <a:spAutoFit/>
          </a:bodyPr>
          <a:lstStyle/>
          <a:p>
            <a:r>
              <a:rPr lang="en-US" altLang="zh-CN" sz="2800" b="1" i="1" dirty="0">
                <a:latin typeface="Candara" panose="020E0502030303020204" pitchFamily="34" charset="0"/>
                <a:ea typeface="黑体" panose="02010609060101010101" pitchFamily="49" charset="-122"/>
                <a:cs typeface="Leelawadee" panose="020B0502040204020203" pitchFamily="34" charset="-34"/>
              </a:rPr>
              <a:t>Step 1. Reading before writing</a:t>
            </a:r>
            <a:endParaRPr lang="zh-CN" altLang="en-US" sz="2800" b="1" i="1" dirty="0">
              <a:latin typeface="Candara" panose="020E0502030303020204" pitchFamily="34" charset="0"/>
              <a:ea typeface="黑体" panose="02010609060101010101" pitchFamily="49" charset="-122"/>
              <a:cs typeface="Leelawadee" panose="020B0502040204020203" pitchFamily="34" charset="-34"/>
            </a:endParaRPr>
          </a:p>
        </p:txBody>
      </p:sp>
      <p:sp>
        <p:nvSpPr>
          <p:cNvPr id="5" name="文本框 4"/>
          <p:cNvSpPr txBox="1"/>
          <p:nvPr/>
        </p:nvSpPr>
        <p:spPr>
          <a:xfrm>
            <a:off x="4617931" y="0"/>
            <a:ext cx="5412315" cy="523220"/>
          </a:xfrm>
          <a:prstGeom prst="rect">
            <a:avLst/>
          </a:prstGeom>
          <a:ln>
            <a:noFill/>
          </a:ln>
        </p:spPr>
        <p:style>
          <a:lnRef idx="2">
            <a:schemeClr val="accent1"/>
          </a:lnRef>
          <a:fillRef idx="1">
            <a:schemeClr val="lt1"/>
          </a:fillRef>
          <a:effectRef idx="0">
            <a:schemeClr val="accent1"/>
          </a:effectRef>
          <a:fontRef idx="minor">
            <a:schemeClr val="dk1"/>
          </a:fontRef>
        </p:style>
        <p:txBody>
          <a:bodyPr wrap="none" rtlCol="0">
            <a:spAutoFit/>
          </a:bodyPr>
          <a:lstStyle/>
          <a:p>
            <a:r>
              <a:rPr lang="en-US" altLang="zh-CN" sz="2800" b="1" i="1" dirty="0">
                <a:solidFill>
                  <a:srgbClr val="00B050"/>
                </a:solidFill>
                <a:latin typeface="Candara" panose="020E0502030303020204" pitchFamily="34" charset="0"/>
                <a:ea typeface="黑体" panose="02010609060101010101" pitchFamily="49" charset="-122"/>
                <a:cs typeface="Leelawadee" panose="020B0502040204020203" pitchFamily="34" charset="-34"/>
              </a:rPr>
              <a:t>Task 2. Focus on the basic elements</a:t>
            </a:r>
            <a:endParaRPr lang="zh-CN" altLang="en-US" sz="2800" b="1" i="1" dirty="0">
              <a:solidFill>
                <a:srgbClr val="00B050"/>
              </a:solidFill>
              <a:latin typeface="Candara" panose="020E0502030303020204" pitchFamily="34" charset="0"/>
              <a:ea typeface="黑体" panose="02010609060101010101" pitchFamily="49" charset="-122"/>
              <a:cs typeface="Leelawadee" panose="020B0502040204020203" pitchFamily="34" charset="-34"/>
            </a:endParaRPr>
          </a:p>
        </p:txBody>
      </p:sp>
      <p:pic>
        <p:nvPicPr>
          <p:cNvPr id="6" name="图片 5"/>
          <p:cNvPicPr>
            <a:picLocks noChangeAspect="1"/>
          </p:cNvPicPr>
          <p:nvPr/>
        </p:nvPicPr>
        <p:blipFill>
          <a:blip r:embed="rId1"/>
          <a:stretch>
            <a:fillRect/>
          </a:stretch>
        </p:blipFill>
        <p:spPr>
          <a:xfrm>
            <a:off x="131701" y="1284635"/>
            <a:ext cx="1643346" cy="2182569"/>
          </a:xfrm>
          <a:prstGeom prst="rect">
            <a:avLst/>
          </a:prstGeom>
        </p:spPr>
      </p:pic>
      <p:sp>
        <p:nvSpPr>
          <p:cNvPr id="7" name="文本框 6"/>
          <p:cNvSpPr txBox="1"/>
          <p:nvPr/>
        </p:nvSpPr>
        <p:spPr>
          <a:xfrm>
            <a:off x="0" y="3704126"/>
            <a:ext cx="1848583" cy="523220"/>
          </a:xfrm>
          <a:prstGeom prst="rect">
            <a:avLst/>
          </a:prstGeom>
          <a:noFill/>
        </p:spPr>
        <p:txBody>
          <a:bodyPr wrap="none" rtlCol="0">
            <a:spAutoFit/>
          </a:bodyPr>
          <a:lstStyle/>
          <a:p>
            <a:r>
              <a:rPr lang="en-US" altLang="zh-CN" sz="2800" b="1" dirty="0">
                <a:latin typeface="Leelawadee" panose="020B0502040204020203" pitchFamily="34" charset="-34"/>
                <a:cs typeface="Leelawadee" panose="020B0502040204020203" pitchFamily="34" charset="-34"/>
              </a:rPr>
              <a:t>Benjamin</a:t>
            </a:r>
            <a:r>
              <a:rPr lang="en-US" altLang="zh-CN" sz="1600" dirty="0"/>
              <a:t> </a:t>
            </a:r>
            <a:endParaRPr lang="zh-CN" altLang="en-US" sz="1600" dirty="0"/>
          </a:p>
        </p:txBody>
      </p:sp>
      <p:sp>
        <p:nvSpPr>
          <p:cNvPr id="8" name="文本框 7"/>
          <p:cNvSpPr txBox="1"/>
          <p:nvPr/>
        </p:nvSpPr>
        <p:spPr>
          <a:xfrm>
            <a:off x="1789475" y="599895"/>
            <a:ext cx="8697686" cy="523220"/>
          </a:xfrm>
          <a:prstGeom prst="rect">
            <a:avLst/>
          </a:prstGeom>
          <a:solidFill>
            <a:srgbClr val="0070C0"/>
          </a:solidFill>
        </p:spPr>
        <p:style>
          <a:lnRef idx="0">
            <a:schemeClr val="accent4"/>
          </a:lnRef>
          <a:fillRef idx="3">
            <a:schemeClr val="accent4"/>
          </a:fillRef>
          <a:effectRef idx="3">
            <a:schemeClr val="accent4"/>
          </a:effectRef>
          <a:fontRef idx="minor">
            <a:schemeClr val="lt1"/>
          </a:fontRef>
        </p:style>
        <p:txBody>
          <a:bodyPr wrap="square">
            <a:spAutoFit/>
          </a:bodyPr>
          <a:lstStyle/>
          <a:p>
            <a:pPr marL="457200" indent="-457200">
              <a:buFont typeface="Wingdings" panose="05000000000000000000" pitchFamily="2" charset="2"/>
              <a:buChar char="u"/>
            </a:pPr>
            <a:r>
              <a:rPr lang="en-US" altLang="zh-CN" sz="2800" b="1" dirty="0">
                <a:latin typeface="Leelawadee" panose="020B0502040204020203" pitchFamily="34" charset="-34"/>
                <a:ea typeface="仿宋" panose="02010609060101010101" pitchFamily="49" charset="-122"/>
                <a:cs typeface="Leelawadee" panose="020B0502040204020203" pitchFamily="34" charset="-34"/>
              </a:rPr>
              <a:t>What </a:t>
            </a:r>
            <a:r>
              <a:rPr lang="en-US" altLang="zh-CN" sz="2800" dirty="0">
                <a:latin typeface="Leelawadee" panose="020B0502040204020203" pitchFamily="34" charset="-34"/>
                <a:ea typeface="仿宋" panose="02010609060101010101" pitchFamily="49" charset="-122"/>
                <a:cs typeface="Leelawadee" panose="020B0502040204020203" pitchFamily="34" charset="-34"/>
              </a:rPr>
              <a:t>could he </a:t>
            </a:r>
            <a:r>
              <a:rPr lang="en-US" altLang="zh-CN" sz="2800" b="1" dirty="0">
                <a:latin typeface="Leelawadee" panose="020B0502040204020203" pitchFamily="34" charset="-34"/>
                <a:ea typeface="仿宋" panose="02010609060101010101" pitchFamily="49" charset="-122"/>
                <a:cs typeface="Leelawadee" panose="020B0502040204020203" pitchFamily="34" charset="-34"/>
              </a:rPr>
              <a:t>do</a:t>
            </a:r>
            <a:r>
              <a:rPr lang="en-US" altLang="zh-CN" sz="2800" dirty="0">
                <a:latin typeface="Leelawadee" panose="020B0502040204020203" pitchFamily="34" charset="-34"/>
                <a:ea typeface="仿宋" panose="02010609060101010101" pitchFamily="49" charset="-122"/>
                <a:cs typeface="Leelawadee" panose="020B0502040204020203" pitchFamily="34" charset="-34"/>
              </a:rPr>
              <a:t> for the </a:t>
            </a:r>
            <a:r>
              <a:rPr lang="en-US" altLang="zh-CN" sz="2800" b="1" dirty="0">
                <a:latin typeface="Leelawadee" panose="020B0502040204020203" pitchFamily="34" charset="-34"/>
                <a:ea typeface="仿宋" panose="02010609060101010101" pitchFamily="49" charset="-122"/>
                <a:cs typeface="Leelawadee" panose="020B0502040204020203" pitchFamily="34" charset="-34"/>
              </a:rPr>
              <a:t>upcoming talent show ?</a:t>
            </a:r>
            <a:r>
              <a:rPr lang="en-US" altLang="zh-CN" sz="2800" dirty="0">
                <a:latin typeface="Leelawadee" panose="020B0502040204020203" pitchFamily="34" charset="-34"/>
                <a:ea typeface="仿宋" panose="02010609060101010101" pitchFamily="49" charset="-122"/>
                <a:cs typeface="Leelawadee" panose="020B0502040204020203" pitchFamily="34" charset="-34"/>
              </a:rPr>
              <a:t> </a:t>
            </a:r>
            <a:endParaRPr lang="zh-CN" altLang="en-US" sz="2800" dirty="0"/>
          </a:p>
        </p:txBody>
      </p:sp>
      <p:pic>
        <p:nvPicPr>
          <p:cNvPr id="10" name="图片 9"/>
          <p:cNvPicPr>
            <a:picLocks noChangeAspect="1"/>
          </p:cNvPicPr>
          <p:nvPr/>
        </p:nvPicPr>
        <p:blipFill>
          <a:blip r:embed="rId2"/>
          <a:stretch>
            <a:fillRect/>
          </a:stretch>
        </p:blipFill>
        <p:spPr>
          <a:xfrm>
            <a:off x="10722257" y="-111575"/>
            <a:ext cx="934029" cy="1479117"/>
          </a:xfrm>
          <a:prstGeom prst="rect">
            <a:avLst/>
          </a:prstGeom>
        </p:spPr>
      </p:pic>
      <p:sp>
        <p:nvSpPr>
          <p:cNvPr id="12" name="文本框 11"/>
          <p:cNvSpPr txBox="1"/>
          <p:nvPr/>
        </p:nvSpPr>
        <p:spPr>
          <a:xfrm>
            <a:off x="1789475" y="1284635"/>
            <a:ext cx="8613050" cy="4049365"/>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r>
              <a:rPr lang="en-US" altLang="zh-CN" sz="1800" dirty="0">
                <a:latin typeface="Leelawadee" panose="020B0502040204020203" pitchFamily="34" charset="-34"/>
                <a:ea typeface="仿宋" panose="02010609060101010101" pitchFamily="49" charset="-122"/>
                <a:cs typeface="Leelawadee" panose="020B0502040204020203" pitchFamily="34" charset="-34"/>
              </a:rPr>
              <a:t>       2. "Nonsense, Benjamin," </a:t>
            </a:r>
            <a:r>
              <a:rPr lang="en-US" altLang="zh-CN" sz="1800" b="1" dirty="0">
                <a:solidFill>
                  <a:srgbClr val="008000"/>
                </a:solidFill>
                <a:highlight>
                  <a:srgbClr val="CCFFCC"/>
                </a:highlight>
                <a:latin typeface="Leelawadee" panose="020B0502040204020203" pitchFamily="34" charset="-34"/>
                <a:ea typeface="仿宋" panose="02010609060101010101" pitchFamily="49" charset="-122"/>
                <a:cs typeface="Leelawadee" panose="020B0502040204020203" pitchFamily="34" charset="-34"/>
              </a:rPr>
              <a:t>Miss White</a:t>
            </a:r>
            <a:r>
              <a:rPr lang="en-US" altLang="zh-CN" sz="1800" dirty="0">
                <a:latin typeface="Leelawadee" panose="020B0502040204020203" pitchFamily="34" charset="-34"/>
                <a:ea typeface="仿宋" panose="02010609060101010101" pitchFamily="49" charset="-122"/>
                <a:cs typeface="Leelawadee" panose="020B0502040204020203" pitchFamily="34" charset="-34"/>
              </a:rPr>
              <a:t> </a:t>
            </a:r>
            <a:r>
              <a:rPr lang="en-US" altLang="zh-CN" sz="1800" b="1" dirty="0">
                <a:solidFill>
                  <a:srgbClr val="008000"/>
                </a:solidFill>
                <a:latin typeface="Leelawadee" panose="020B0502040204020203" pitchFamily="34" charset="-34"/>
                <a:ea typeface="仿宋" panose="02010609060101010101" pitchFamily="49" charset="-122"/>
                <a:cs typeface="Leelawadee" panose="020B0502040204020203" pitchFamily="34" charset="-34"/>
              </a:rPr>
              <a:t>insisted that he think of something</a:t>
            </a:r>
            <a:r>
              <a:rPr lang="en-US" altLang="zh-CN" sz="1800" dirty="0">
                <a:latin typeface="Leelawadee" panose="020B0502040204020203" pitchFamily="34" charset="-34"/>
                <a:ea typeface="仿宋" panose="02010609060101010101" pitchFamily="49" charset="-122"/>
                <a:cs typeface="Leelawadee" panose="020B0502040204020203" pitchFamily="34" charset="-34"/>
              </a:rPr>
              <a:t>. Benjamin, however, planned to be sick on the day of the show to avoid performing. He even asked his friends to cough on him if they got a cold.</a:t>
            </a:r>
            <a:endParaRPr lang="en-US" altLang="zh-CN" sz="1800" dirty="0">
              <a:latin typeface="Leelawadee" panose="020B0502040204020203" pitchFamily="34" charset="-34"/>
              <a:ea typeface="仿宋" panose="02010609060101010101" pitchFamily="49" charset="-122"/>
              <a:cs typeface="Leelawadee" panose="020B0502040204020203" pitchFamily="34" charset="-34"/>
            </a:endParaRPr>
          </a:p>
          <a:p>
            <a:r>
              <a:rPr lang="en-US" altLang="zh-CN" sz="1800" dirty="0">
                <a:latin typeface="Leelawadee" panose="020B0502040204020203" pitchFamily="34" charset="-34"/>
                <a:ea typeface="仿宋" panose="02010609060101010101" pitchFamily="49" charset="-122"/>
                <a:cs typeface="Leelawadee" panose="020B0502040204020203" pitchFamily="34" charset="-34"/>
              </a:rPr>
              <a:t>       3. </a:t>
            </a:r>
            <a:r>
              <a:rPr lang="en-US" altLang="zh-CN" sz="1800" b="1" dirty="0">
                <a:solidFill>
                  <a:schemeClr val="accent2">
                    <a:lumMod val="50000"/>
                  </a:schemeClr>
                </a:solidFill>
                <a:highlight>
                  <a:srgbClr val="FFFFCC"/>
                </a:highlight>
                <a:latin typeface="Leelawadee" panose="020B0502040204020203" pitchFamily="34" charset="-34"/>
                <a:ea typeface="仿宋" panose="02010609060101010101" pitchFamily="49" charset="-122"/>
                <a:cs typeface="Leelawadee" panose="020B0502040204020203" pitchFamily="34" charset="-34"/>
              </a:rPr>
              <a:t>Kate</a:t>
            </a:r>
            <a:r>
              <a:rPr lang="en-US" altLang="zh-CN" sz="1800" dirty="0">
                <a:latin typeface="Leelawadee" panose="020B0502040204020203" pitchFamily="34" charset="-34"/>
                <a:ea typeface="仿宋" panose="02010609060101010101" pitchFamily="49" charset="-122"/>
                <a:cs typeface="Leelawadee" panose="020B0502040204020203" pitchFamily="34" charset="-34"/>
              </a:rPr>
              <a:t> shook her head, gathering the group around him. "</a:t>
            </a:r>
            <a:r>
              <a:rPr lang="en-US" altLang="zh-CN" sz="1800" b="1" dirty="0">
                <a:highlight>
                  <a:srgbClr val="00FF00"/>
                </a:highlight>
                <a:latin typeface="Leelawadee" panose="020B0502040204020203" pitchFamily="34" charset="-34"/>
                <a:ea typeface="仿宋" panose="02010609060101010101" pitchFamily="49" charset="-122"/>
                <a:cs typeface="Leelawadee" panose="020B0502040204020203" pitchFamily="34" charset="-34"/>
              </a:rPr>
              <a:t>You must have a talent</a:t>
            </a:r>
            <a:r>
              <a:rPr lang="en-US" altLang="zh-CN" sz="1800" dirty="0">
                <a:latin typeface="Leelawadee" panose="020B0502040204020203" pitchFamily="34" charset="-34"/>
                <a:ea typeface="仿宋" panose="02010609060101010101" pitchFamily="49" charset="-122"/>
                <a:cs typeface="Leelawadee" panose="020B0502040204020203" pitchFamily="34" charset="-34"/>
              </a:rPr>
              <a:t>. Let's make a list. What are you good at?" </a:t>
            </a:r>
            <a:r>
              <a:rPr lang="en-US" altLang="zh-CN" sz="1800" b="1" dirty="0">
                <a:solidFill>
                  <a:srgbClr val="C00000"/>
                </a:solidFill>
                <a:highlight>
                  <a:srgbClr val="FFCCCC"/>
                </a:highlight>
                <a:latin typeface="Leelawadee" panose="020B0502040204020203" pitchFamily="34" charset="-34"/>
                <a:ea typeface="仿宋" panose="02010609060101010101" pitchFamily="49" charset="-122"/>
                <a:cs typeface="Leelawadee" panose="020B0502040204020203" pitchFamily="34" charset="-34"/>
              </a:rPr>
              <a:t>Benjamin</a:t>
            </a:r>
            <a:r>
              <a:rPr lang="en-US" altLang="zh-CN" sz="1800" b="1" dirty="0">
                <a:solidFill>
                  <a:srgbClr val="C00000"/>
                </a:solidFill>
                <a:latin typeface="Leelawadee" panose="020B0502040204020203" pitchFamily="34" charset="-34"/>
                <a:ea typeface="仿宋" panose="02010609060101010101" pitchFamily="49" charset="-122"/>
                <a:cs typeface="Leelawadee" panose="020B0502040204020203" pitchFamily="34" charset="-34"/>
              </a:rPr>
              <a:t> joked that he was only good at eating and watching TV</a:t>
            </a:r>
            <a:r>
              <a:rPr lang="en-US" altLang="zh-CN" sz="1800" dirty="0">
                <a:latin typeface="Leelawadee" panose="020B0502040204020203" pitchFamily="34" charset="-34"/>
                <a:ea typeface="仿宋" panose="02010609060101010101" pitchFamily="49" charset="-122"/>
                <a:cs typeface="Leelawadee" panose="020B0502040204020203" pitchFamily="34" charset="-34"/>
              </a:rPr>
              <a:t>. Kate rolled</a:t>
            </a:r>
            <a:endParaRPr lang="en-US" altLang="zh-CN" sz="1800" dirty="0">
              <a:latin typeface="Leelawadee" panose="020B0502040204020203" pitchFamily="34" charset="-34"/>
              <a:ea typeface="仿宋" panose="02010609060101010101" pitchFamily="49" charset="-122"/>
              <a:cs typeface="Leelawadee" panose="020B0502040204020203" pitchFamily="34" charset="-34"/>
            </a:endParaRPr>
          </a:p>
          <a:p>
            <a:r>
              <a:rPr lang="en-US" altLang="zh-CN" sz="1800" dirty="0">
                <a:latin typeface="Leelawadee" panose="020B0502040204020203" pitchFamily="34" charset="-34"/>
                <a:ea typeface="仿宋" panose="02010609060101010101" pitchFamily="49" charset="-122"/>
                <a:cs typeface="Leelawadee" panose="020B0502040204020203" pitchFamily="34" charset="-34"/>
              </a:rPr>
              <a:t>her eyes, urging the others to come up with Benjamin's talents.</a:t>
            </a:r>
            <a:endParaRPr lang="en-US" altLang="zh-CN" sz="1800" dirty="0">
              <a:latin typeface="Leelawadee" panose="020B0502040204020203" pitchFamily="34" charset="-34"/>
              <a:ea typeface="仿宋" panose="02010609060101010101" pitchFamily="49" charset="-122"/>
              <a:cs typeface="Leelawadee" panose="020B0502040204020203" pitchFamily="34" charset="-34"/>
            </a:endParaRPr>
          </a:p>
          <a:p>
            <a:r>
              <a:rPr lang="en-US" altLang="zh-CN" sz="1800" dirty="0">
                <a:latin typeface="Leelawadee" panose="020B0502040204020203" pitchFamily="34" charset="-34"/>
                <a:ea typeface="仿宋" panose="02010609060101010101" pitchFamily="49" charset="-122"/>
                <a:cs typeface="Leelawadee" panose="020B0502040204020203" pitchFamily="34" charset="-34"/>
              </a:rPr>
              <a:t>       4. </a:t>
            </a:r>
            <a:r>
              <a:rPr lang="en-US" altLang="zh-CN" b="1" dirty="0">
                <a:solidFill>
                  <a:schemeClr val="accent2">
                    <a:lumMod val="50000"/>
                  </a:schemeClr>
                </a:solidFill>
                <a:highlight>
                  <a:srgbClr val="FFFFCC"/>
                </a:highlight>
                <a:latin typeface="Leelawadee" panose="020B0502040204020203" pitchFamily="34" charset="-34"/>
                <a:ea typeface="仿宋" panose="02010609060101010101" pitchFamily="49" charset="-122"/>
                <a:cs typeface="Leelawadee" panose="020B0502040204020203" pitchFamily="34" charset="-34"/>
              </a:rPr>
              <a:t>Olivia</a:t>
            </a:r>
            <a:r>
              <a:rPr lang="en-US" altLang="zh-CN" sz="1800" dirty="0">
                <a:latin typeface="Leelawadee" panose="020B0502040204020203" pitchFamily="34" charset="-34"/>
                <a:ea typeface="仿宋" panose="02010609060101010101" pitchFamily="49" charset="-122"/>
                <a:cs typeface="Leelawadee" panose="020B0502040204020203" pitchFamily="34" charset="-34"/>
              </a:rPr>
              <a:t> </a:t>
            </a:r>
            <a:r>
              <a:rPr lang="en-US" altLang="zh-CN" sz="1800" b="1" dirty="0">
                <a:latin typeface="Leelawadee" panose="020B0502040204020203" pitchFamily="34" charset="-34"/>
                <a:ea typeface="仿宋" panose="02010609060101010101" pitchFamily="49" charset="-122"/>
                <a:cs typeface="Leelawadee" panose="020B0502040204020203" pitchFamily="34" charset="-34"/>
              </a:rPr>
              <a:t>immediately</a:t>
            </a:r>
            <a:r>
              <a:rPr lang="en-US" altLang="zh-CN" sz="1800" dirty="0">
                <a:latin typeface="Leelawadee" panose="020B0502040204020203" pitchFamily="34" charset="-34"/>
                <a:ea typeface="仿宋" panose="02010609060101010101" pitchFamily="49" charset="-122"/>
                <a:cs typeface="Leelawadee" panose="020B0502040204020203" pitchFamily="34" charset="-34"/>
              </a:rPr>
              <a:t> mentioned </a:t>
            </a:r>
            <a:r>
              <a:rPr lang="en-US" altLang="zh-CN" b="1" dirty="0">
                <a:solidFill>
                  <a:srgbClr val="C00000"/>
                </a:solidFill>
                <a:highlight>
                  <a:srgbClr val="FFCCCC"/>
                </a:highlight>
                <a:latin typeface="Leelawadee" panose="020B0502040204020203" pitchFamily="34" charset="-34"/>
                <a:ea typeface="仿宋" panose="02010609060101010101" pitchFamily="49" charset="-122"/>
                <a:cs typeface="Leelawadee" panose="020B0502040204020203" pitchFamily="34" charset="-34"/>
              </a:rPr>
              <a:t>Benjamin's</a:t>
            </a:r>
            <a:r>
              <a:rPr lang="en-US" altLang="zh-CN" sz="1800" b="1" dirty="0">
                <a:latin typeface="Leelawadee" panose="020B0502040204020203" pitchFamily="34" charset="-34"/>
                <a:ea typeface="仿宋" panose="02010609060101010101" pitchFamily="49" charset="-122"/>
                <a:cs typeface="Leelawadee" panose="020B0502040204020203" pitchFamily="34" charset="-34"/>
              </a:rPr>
              <a:t> </a:t>
            </a:r>
            <a:r>
              <a:rPr lang="en-US" altLang="zh-CN" sz="1800" b="1" dirty="0">
                <a:solidFill>
                  <a:srgbClr val="C00000"/>
                </a:solidFill>
                <a:latin typeface="Leelawadee" panose="020B0502040204020203" pitchFamily="34" charset="-34"/>
                <a:ea typeface="仿宋" panose="02010609060101010101" pitchFamily="49" charset="-122"/>
                <a:cs typeface="Leelawadee" panose="020B0502040204020203" pitchFamily="34" charset="-34"/>
              </a:rPr>
              <a:t>remarkable bond with animals</a:t>
            </a:r>
            <a:r>
              <a:rPr lang="en-US" altLang="zh-CN" sz="1800" dirty="0">
                <a:latin typeface="Leelawadee" panose="020B0502040204020203" pitchFamily="34" charset="-34"/>
                <a:ea typeface="仿宋" panose="02010609060101010101" pitchFamily="49" charset="-122"/>
                <a:cs typeface="Leelawadee" panose="020B0502040204020203" pitchFamily="34" charset="-34"/>
              </a:rPr>
              <a:t>, as her dog loved him. </a:t>
            </a:r>
            <a:r>
              <a:rPr lang="en-US" altLang="zh-CN" b="1" dirty="0">
                <a:solidFill>
                  <a:schemeClr val="accent2">
                    <a:lumMod val="50000"/>
                  </a:schemeClr>
                </a:solidFill>
                <a:highlight>
                  <a:srgbClr val="FFFFCC"/>
                </a:highlight>
                <a:latin typeface="Leelawadee" panose="020B0502040204020203" pitchFamily="34" charset="-34"/>
                <a:ea typeface="仿宋" panose="02010609060101010101" pitchFamily="49" charset="-122"/>
                <a:cs typeface="Leelawadee" panose="020B0502040204020203" pitchFamily="34" charset="-34"/>
              </a:rPr>
              <a:t>Tommy</a:t>
            </a:r>
            <a:r>
              <a:rPr lang="en-US" altLang="zh-CN" sz="1800" dirty="0">
                <a:latin typeface="Leelawadee" panose="020B0502040204020203" pitchFamily="34" charset="-34"/>
                <a:ea typeface="仿宋" panose="02010609060101010101" pitchFamily="49" charset="-122"/>
                <a:cs typeface="Leelawadee" panose="020B0502040204020203" pitchFamily="34" charset="-34"/>
              </a:rPr>
              <a:t> praised </a:t>
            </a:r>
            <a:r>
              <a:rPr lang="en-US" altLang="zh-CN" b="1" dirty="0">
                <a:solidFill>
                  <a:srgbClr val="C00000"/>
                </a:solidFill>
                <a:latin typeface="Leelawadee" panose="020B0502040204020203" pitchFamily="34" charset="-34"/>
                <a:ea typeface="仿宋" panose="02010609060101010101" pitchFamily="49" charset="-122"/>
                <a:cs typeface="Leelawadee" panose="020B0502040204020203" pitchFamily="34" charset="-34"/>
              </a:rPr>
              <a:t>his </a:t>
            </a:r>
            <a:r>
              <a:rPr lang="en-US" altLang="zh-CN" b="1" dirty="0" err="1">
                <a:solidFill>
                  <a:srgbClr val="C00000"/>
                </a:solidFill>
                <a:latin typeface="Leelawadee" panose="020B0502040204020203" pitchFamily="34" charset="-34"/>
                <a:ea typeface="仿宋" panose="02010609060101010101" pitchFamily="49" charset="-122"/>
                <a:cs typeface="Leelawadee" panose="020B0502040204020203" pitchFamily="34" charset="-34"/>
              </a:rPr>
              <a:t>humour</a:t>
            </a:r>
            <a:r>
              <a:rPr lang="en-US" altLang="zh-CN" b="1" dirty="0">
                <a:solidFill>
                  <a:srgbClr val="C00000"/>
                </a:solidFill>
                <a:latin typeface="Leelawadee" panose="020B0502040204020203" pitchFamily="34" charset="-34"/>
                <a:ea typeface="仿宋" panose="02010609060101010101" pitchFamily="49" charset="-122"/>
                <a:cs typeface="Leelawadee" panose="020B0502040204020203" pitchFamily="34" charset="-34"/>
              </a:rPr>
              <a:t> and suggested a comedy routine</a:t>
            </a:r>
            <a:r>
              <a:rPr lang="en-US" altLang="zh-CN" sz="1800" dirty="0">
                <a:latin typeface="Leelawadee" panose="020B0502040204020203" pitchFamily="34" charset="-34"/>
                <a:ea typeface="仿宋" panose="02010609060101010101" pitchFamily="49" charset="-122"/>
                <a:cs typeface="Leelawadee" panose="020B0502040204020203" pitchFamily="34" charset="-34"/>
              </a:rPr>
              <a:t>, while </a:t>
            </a:r>
            <a:r>
              <a:rPr lang="en-US" altLang="zh-CN" b="1" dirty="0">
                <a:solidFill>
                  <a:schemeClr val="accent2">
                    <a:lumMod val="50000"/>
                  </a:schemeClr>
                </a:solidFill>
                <a:highlight>
                  <a:srgbClr val="FFFFCC"/>
                </a:highlight>
                <a:latin typeface="Leelawadee" panose="020B0502040204020203" pitchFamily="34" charset="-34"/>
                <a:ea typeface="仿宋" panose="02010609060101010101" pitchFamily="49" charset="-122"/>
                <a:cs typeface="Leelawadee" panose="020B0502040204020203" pitchFamily="34" charset="-34"/>
              </a:rPr>
              <a:t>Kate</a:t>
            </a:r>
            <a:r>
              <a:rPr lang="en-US" altLang="zh-CN" sz="1800" dirty="0">
                <a:latin typeface="Leelawadee" panose="020B0502040204020203" pitchFamily="34" charset="-34"/>
                <a:ea typeface="仿宋" panose="02010609060101010101" pitchFamily="49" charset="-122"/>
                <a:cs typeface="Leelawadee" panose="020B0502040204020203" pitchFamily="34" charset="-34"/>
              </a:rPr>
              <a:t> reminded him of </a:t>
            </a:r>
            <a:r>
              <a:rPr lang="en-US" altLang="zh-CN" b="1" dirty="0">
                <a:solidFill>
                  <a:srgbClr val="C00000"/>
                </a:solidFill>
                <a:latin typeface="Leelawadee" panose="020B0502040204020203" pitchFamily="34" charset="-34"/>
                <a:ea typeface="仿宋" panose="02010609060101010101" pitchFamily="49" charset="-122"/>
                <a:cs typeface="Leelawadee" panose="020B0502040204020203" pitchFamily="34" charset="-34"/>
              </a:rPr>
              <a:t>his excellent birthday parties and game nights</a:t>
            </a:r>
            <a:r>
              <a:rPr lang="en-US" altLang="zh-CN" sz="1800" dirty="0">
                <a:latin typeface="Leelawadee" panose="020B0502040204020203" pitchFamily="34" charset="-34"/>
                <a:ea typeface="仿宋" panose="02010609060101010101" pitchFamily="49" charset="-122"/>
                <a:cs typeface="Leelawadee" panose="020B0502040204020203" pitchFamily="34" charset="-34"/>
              </a:rPr>
              <a:t>. </a:t>
            </a:r>
            <a:r>
              <a:rPr lang="en-US" altLang="zh-CN" b="1" dirty="0">
                <a:solidFill>
                  <a:schemeClr val="accent2">
                    <a:lumMod val="50000"/>
                  </a:schemeClr>
                </a:solidFill>
                <a:highlight>
                  <a:srgbClr val="FFFFCC"/>
                </a:highlight>
                <a:latin typeface="Leelawadee" panose="020B0502040204020203" pitchFamily="34" charset="-34"/>
                <a:ea typeface="仿宋" panose="02010609060101010101" pitchFamily="49" charset="-122"/>
                <a:cs typeface="Leelawadee" panose="020B0502040204020203" pitchFamily="34" charset="-34"/>
              </a:rPr>
              <a:t>Olivia</a:t>
            </a:r>
            <a:r>
              <a:rPr lang="en-US" altLang="zh-CN" sz="1800" dirty="0">
                <a:latin typeface="Leelawadee" panose="020B0502040204020203" pitchFamily="34" charset="-34"/>
                <a:ea typeface="仿宋" panose="02010609060101010101" pitchFamily="49" charset="-122"/>
                <a:cs typeface="Leelawadee" panose="020B0502040204020203" pitchFamily="34" charset="-34"/>
              </a:rPr>
              <a:t> agreed, adding that </a:t>
            </a:r>
            <a:r>
              <a:rPr lang="en-US" altLang="zh-CN" b="1" dirty="0">
                <a:solidFill>
                  <a:srgbClr val="C00000"/>
                </a:solidFill>
                <a:latin typeface="Leelawadee" panose="020B0502040204020203" pitchFamily="34" charset="-34"/>
                <a:ea typeface="仿宋" panose="02010609060101010101" pitchFamily="49" charset="-122"/>
                <a:cs typeface="Leelawadee" panose="020B0502040204020203" pitchFamily="34" charset="-34"/>
              </a:rPr>
              <a:t>he always brought everyone together to do fun things</a:t>
            </a:r>
            <a:r>
              <a:rPr lang="en-US" altLang="zh-CN" sz="1800" dirty="0">
                <a:latin typeface="Leelawadee" panose="020B0502040204020203" pitchFamily="34" charset="-34"/>
                <a:ea typeface="仿宋" panose="02010609060101010101" pitchFamily="49" charset="-122"/>
                <a:cs typeface="Leelawadee" panose="020B0502040204020203" pitchFamily="34" charset="-34"/>
              </a:rPr>
              <a:t>, and noted how boring the week was when he caught a cold. "Yeah, </a:t>
            </a:r>
            <a:r>
              <a:rPr lang="en-US" altLang="zh-CN" b="1" dirty="0">
                <a:solidFill>
                  <a:srgbClr val="C00000"/>
                </a:solidFill>
                <a:highlight>
                  <a:srgbClr val="FFCCCC"/>
                </a:highlight>
                <a:latin typeface="Leelawadee" panose="020B0502040204020203" pitchFamily="34" charset="-34"/>
                <a:ea typeface="仿宋" panose="02010609060101010101" pitchFamily="49" charset="-122"/>
                <a:cs typeface="Leelawadee" panose="020B0502040204020203" pitchFamily="34" charset="-34"/>
              </a:rPr>
              <a:t>he'</a:t>
            </a:r>
            <a:r>
              <a:rPr lang="en-US" altLang="zh-CN" b="1" dirty="0">
                <a:highlight>
                  <a:srgbClr val="00FF00"/>
                </a:highlight>
                <a:latin typeface="Leelawadee" panose="020B0502040204020203" pitchFamily="34" charset="-34"/>
                <a:ea typeface="仿宋" panose="02010609060101010101" pitchFamily="49" charset="-122"/>
                <a:cs typeface="Leelawadee" panose="020B0502040204020203" pitchFamily="34" charset="-34"/>
              </a:rPr>
              <a:t>s like the glue that holds us together</a:t>
            </a:r>
            <a:r>
              <a:rPr lang="en-US" altLang="zh-CN" sz="1800" dirty="0">
                <a:latin typeface="Leelawadee" panose="020B0502040204020203" pitchFamily="34" charset="-34"/>
                <a:ea typeface="仿宋" panose="02010609060101010101" pitchFamily="49" charset="-122"/>
                <a:cs typeface="Leelawadee" panose="020B0502040204020203" pitchFamily="34" charset="-34"/>
              </a:rPr>
              <a:t>," Tommy added. "Oh, great. </a:t>
            </a:r>
            <a:r>
              <a:rPr lang="en-US" altLang="zh-CN" b="1" dirty="0">
                <a:solidFill>
                  <a:srgbClr val="C00000"/>
                </a:solidFill>
                <a:highlight>
                  <a:srgbClr val="FFCCCC"/>
                </a:highlight>
                <a:latin typeface="Leelawadee" panose="020B0502040204020203" pitchFamily="34" charset="-34"/>
                <a:ea typeface="仿宋" panose="02010609060101010101" pitchFamily="49" charset="-122"/>
                <a:cs typeface="Leelawadee" panose="020B0502040204020203" pitchFamily="34" charset="-34"/>
              </a:rPr>
              <a:t>Benjamin Belinski</a:t>
            </a:r>
            <a:r>
              <a:rPr lang="en-US" altLang="zh-CN" sz="1800" b="1" dirty="0">
                <a:solidFill>
                  <a:srgbClr val="990099"/>
                </a:solidFill>
                <a:latin typeface="Leelawadee" panose="020B0502040204020203" pitchFamily="34" charset="-34"/>
                <a:ea typeface="仿宋" panose="02010609060101010101" pitchFamily="49" charset="-122"/>
                <a:cs typeface="Leelawadee" panose="020B0502040204020203" pitchFamily="34" charset="-34"/>
              </a:rPr>
              <a:t>, </a:t>
            </a:r>
            <a:r>
              <a:rPr lang="en-US" altLang="zh-CN" b="1" dirty="0">
                <a:highlight>
                  <a:srgbClr val="00FF00"/>
                </a:highlight>
                <a:latin typeface="Leelawadee" panose="020B0502040204020203" pitchFamily="34" charset="-34"/>
                <a:ea typeface="仿宋" panose="02010609060101010101" pitchFamily="49" charset="-122"/>
                <a:cs typeface="Leelawadee" panose="020B0502040204020203" pitchFamily="34" charset="-34"/>
              </a:rPr>
              <a:t>Human Glue Gun</a:t>
            </a:r>
            <a:r>
              <a:rPr lang="en-US" altLang="zh-CN" sz="1800" dirty="0">
                <a:latin typeface="Leelawadee" panose="020B0502040204020203" pitchFamily="34" charset="-34"/>
                <a:ea typeface="仿宋" panose="02010609060101010101" pitchFamily="49" charset="-122"/>
                <a:cs typeface="Leelawadee" panose="020B0502040204020203" pitchFamily="34" charset="-34"/>
              </a:rPr>
              <a:t>," Benjamin joked. </a:t>
            </a:r>
            <a:endParaRPr lang="en-US" altLang="zh-CN" sz="1800" dirty="0">
              <a:latin typeface="Leelawadee" panose="020B0502040204020203" pitchFamily="34" charset="-34"/>
              <a:ea typeface="仿宋" panose="02010609060101010101" pitchFamily="49" charset="-122"/>
              <a:cs typeface="Leelawadee" panose="020B0502040204020203" pitchFamily="34" charset="-34"/>
            </a:endParaRPr>
          </a:p>
        </p:txBody>
      </p:sp>
      <p:pic>
        <p:nvPicPr>
          <p:cNvPr id="13" name="图片 12"/>
          <p:cNvPicPr>
            <a:picLocks noChangeAspect="1"/>
          </p:cNvPicPr>
          <p:nvPr/>
        </p:nvPicPr>
        <p:blipFill>
          <a:blip r:embed="rId3"/>
          <a:stretch>
            <a:fillRect/>
          </a:stretch>
        </p:blipFill>
        <p:spPr>
          <a:xfrm>
            <a:off x="10402525" y="1431617"/>
            <a:ext cx="1675657" cy="1997383"/>
          </a:xfrm>
          <a:prstGeom prst="rect">
            <a:avLst/>
          </a:prstGeom>
        </p:spPr>
      </p:pic>
      <p:sp>
        <p:nvSpPr>
          <p:cNvPr id="15" name="文本框 14"/>
          <p:cNvSpPr txBox="1"/>
          <p:nvPr/>
        </p:nvSpPr>
        <p:spPr>
          <a:xfrm>
            <a:off x="10256748" y="3604389"/>
            <a:ext cx="2247923" cy="523220"/>
          </a:xfrm>
          <a:prstGeom prst="rect">
            <a:avLst/>
          </a:prstGeom>
          <a:noFill/>
        </p:spPr>
        <p:txBody>
          <a:bodyPr wrap="none" rtlCol="0">
            <a:spAutoFit/>
          </a:bodyPr>
          <a:lstStyle/>
          <a:p>
            <a:pPr algn="ctr"/>
            <a:r>
              <a:rPr lang="en-US" altLang="zh-CN" sz="2800" b="1" dirty="0">
                <a:latin typeface="Leelawadee" panose="020B0502040204020203" pitchFamily="34" charset="-34"/>
                <a:cs typeface="Leelawadee" panose="020B0502040204020203" pitchFamily="34" charset="-34"/>
              </a:rPr>
              <a:t>Miss White  </a:t>
            </a:r>
            <a:endParaRPr lang="zh-CN" altLang="en-US" sz="2800" b="1" dirty="0">
              <a:latin typeface="Leelawadee" panose="020B0502040204020203" pitchFamily="34" charset="-34"/>
              <a:cs typeface="Leelawadee" panose="020B0502040204020203" pitchFamily="34" charset="-34"/>
            </a:endParaRPr>
          </a:p>
        </p:txBody>
      </p:sp>
      <p:sp>
        <p:nvSpPr>
          <p:cNvPr id="16" name="文本框 15"/>
          <p:cNvSpPr txBox="1"/>
          <p:nvPr/>
        </p:nvSpPr>
        <p:spPr>
          <a:xfrm>
            <a:off x="10402525" y="4870813"/>
            <a:ext cx="1775047" cy="1200329"/>
          </a:xfrm>
          <a:prstGeom prst="rect">
            <a:avLst/>
          </a:prstGeom>
        </p:spPr>
        <p:style>
          <a:lnRef idx="3">
            <a:schemeClr val="lt1"/>
          </a:lnRef>
          <a:fillRef idx="1">
            <a:schemeClr val="accent3"/>
          </a:fillRef>
          <a:effectRef idx="1">
            <a:schemeClr val="accent3"/>
          </a:effectRef>
          <a:fontRef idx="minor">
            <a:schemeClr val="lt1"/>
          </a:fontRef>
        </p:style>
        <p:txBody>
          <a:bodyPr wrap="square" rtlCol="0">
            <a:spAutoFit/>
          </a:bodyPr>
          <a:lstStyle/>
          <a:p>
            <a:pPr algn="ctr"/>
            <a:r>
              <a:rPr lang="en-US" altLang="zh-CN" sz="2400" b="1" dirty="0">
                <a:latin typeface="Leelawadee" panose="020B0502040204020203" pitchFamily="34" charset="-34"/>
                <a:ea typeface="黑体" panose="02010609060101010101" pitchFamily="49" charset="-122"/>
                <a:cs typeface="Leelawadee" panose="020B0502040204020203" pitchFamily="34" charset="-34"/>
              </a:rPr>
              <a:t>Insisted he could do something</a:t>
            </a:r>
            <a:endParaRPr lang="zh-CN" altLang="en-US" sz="2400" b="1" dirty="0">
              <a:latin typeface="Leelawadee" panose="020B0502040204020203" pitchFamily="34" charset="-34"/>
              <a:ea typeface="黑体" panose="02010609060101010101" pitchFamily="49" charset="-122"/>
              <a:cs typeface="Leelawadee" panose="020B0502040204020203" pitchFamily="34" charset="-34"/>
            </a:endParaRPr>
          </a:p>
        </p:txBody>
      </p:sp>
      <p:sp>
        <p:nvSpPr>
          <p:cNvPr id="17" name="箭头: 下 16"/>
          <p:cNvSpPr/>
          <p:nvPr/>
        </p:nvSpPr>
        <p:spPr>
          <a:xfrm>
            <a:off x="5267197" y="5089019"/>
            <a:ext cx="870857" cy="420370"/>
          </a:xfrm>
          <a:prstGeom prst="downArrow">
            <a:avLst/>
          </a:prstGeom>
          <a:solidFill>
            <a:srgbClr val="FFCCCC"/>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1775047" y="5509389"/>
            <a:ext cx="8641906" cy="1200329"/>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marL="342900" indent="-342900">
              <a:buFont typeface="Wingdings" panose="05000000000000000000" pitchFamily="2" charset="2"/>
              <a:buChar char="p"/>
            </a:pPr>
            <a:r>
              <a:rPr lang="en-US" altLang="zh-CN" sz="2400" dirty="0">
                <a:solidFill>
                  <a:srgbClr val="C00000"/>
                </a:solidFill>
                <a:latin typeface="Leelawadee" panose="020B0502040204020203" pitchFamily="34" charset="-34"/>
                <a:ea typeface="仿宋" panose="02010609060101010101" pitchFamily="49" charset="-122"/>
                <a:cs typeface="Leelawadee" panose="020B0502040204020203" pitchFamily="34" charset="-34"/>
              </a:rPr>
              <a:t>In classmates’ eyes, </a:t>
            </a:r>
            <a:r>
              <a:rPr lang="en-US" altLang="zh-CN" sz="2400" b="1" dirty="0">
                <a:solidFill>
                  <a:srgbClr val="C00000"/>
                </a:solidFill>
                <a:latin typeface="Leelawadee" panose="020B0502040204020203" pitchFamily="34" charset="-34"/>
                <a:ea typeface="仿宋" panose="02010609060101010101" pitchFamily="49" charset="-122"/>
                <a:cs typeface="Leelawadee" panose="020B0502040204020203" pitchFamily="34" charset="-34"/>
              </a:rPr>
              <a:t>Benjamin</a:t>
            </a:r>
            <a:r>
              <a:rPr lang="en-US" altLang="zh-CN" sz="2400" dirty="0">
                <a:solidFill>
                  <a:srgbClr val="C00000"/>
                </a:solidFill>
                <a:latin typeface="Leelawadee" panose="020B0502040204020203" pitchFamily="34" charset="-34"/>
                <a:ea typeface="仿宋" panose="02010609060101010101" pitchFamily="49" charset="-122"/>
                <a:cs typeface="Leelawadee" panose="020B0502040204020203" pitchFamily="34" charset="-34"/>
              </a:rPr>
              <a:t> could </a:t>
            </a:r>
            <a:r>
              <a:rPr lang="en-US" altLang="zh-CN" sz="2400" b="1" dirty="0">
                <a:solidFill>
                  <a:srgbClr val="C00000"/>
                </a:solidFill>
                <a:latin typeface="Leelawadee" panose="020B0502040204020203" pitchFamily="34" charset="-34"/>
                <a:ea typeface="仿宋" panose="02010609060101010101" pitchFamily="49" charset="-122"/>
                <a:cs typeface="Leelawadee" panose="020B0502040204020203" pitchFamily="34" charset="-34"/>
              </a:rPr>
              <a:t>build remarkable bond with</a:t>
            </a:r>
            <a:r>
              <a:rPr lang="en-US" altLang="zh-CN" sz="2400" dirty="0">
                <a:solidFill>
                  <a:srgbClr val="C00000"/>
                </a:solidFill>
                <a:latin typeface="Leelawadee" panose="020B0502040204020203" pitchFamily="34" charset="-34"/>
                <a:ea typeface="仿宋" panose="02010609060101010101" pitchFamily="49" charset="-122"/>
                <a:cs typeface="Leelawadee" panose="020B0502040204020203" pitchFamily="34" charset="-34"/>
              </a:rPr>
              <a:t> others, was </a:t>
            </a:r>
            <a:r>
              <a:rPr lang="en-US" altLang="zh-CN" sz="2400" b="1" dirty="0">
                <a:solidFill>
                  <a:srgbClr val="C00000"/>
                </a:solidFill>
                <a:latin typeface="Leelawadee" panose="020B0502040204020203" pitchFamily="34" charset="-34"/>
                <a:ea typeface="仿宋" panose="02010609060101010101" pitchFamily="49" charset="-122"/>
                <a:cs typeface="Leelawadee" panose="020B0502040204020203" pitchFamily="34" charset="-34"/>
              </a:rPr>
              <a:t>humorous</a:t>
            </a:r>
            <a:r>
              <a:rPr lang="en-US" altLang="zh-CN" sz="2400" dirty="0">
                <a:solidFill>
                  <a:srgbClr val="C00000"/>
                </a:solidFill>
                <a:latin typeface="Leelawadee" panose="020B0502040204020203" pitchFamily="34" charset="-34"/>
                <a:ea typeface="仿宋" panose="02010609060101010101" pitchFamily="49" charset="-122"/>
                <a:cs typeface="Leelawadee" panose="020B0502040204020203" pitchFamily="34" charset="-34"/>
              </a:rPr>
              <a:t>, could </a:t>
            </a:r>
            <a:r>
              <a:rPr lang="en-US" altLang="zh-CN" sz="2400" b="1" dirty="0">
                <a:solidFill>
                  <a:srgbClr val="C00000"/>
                </a:solidFill>
                <a:latin typeface="Leelawadee" panose="020B0502040204020203" pitchFamily="34" charset="-34"/>
                <a:ea typeface="仿宋" panose="02010609060101010101" pitchFamily="49" charset="-122"/>
                <a:cs typeface="Leelawadee" panose="020B0502040204020203" pitchFamily="34" charset="-34"/>
              </a:rPr>
              <a:t>bring everyone together to do fun things</a:t>
            </a:r>
            <a:r>
              <a:rPr lang="en-US" altLang="zh-CN" sz="2400" b="1" dirty="0">
                <a:solidFill>
                  <a:srgbClr val="C00000"/>
                </a:solidFill>
                <a:latin typeface="Leelawadee" panose="020B0502040204020203" pitchFamily="34" charset="-34"/>
                <a:cs typeface="Leelawadee" panose="020B0502040204020203" pitchFamily="34" charset="-34"/>
              </a:rPr>
              <a:t>. </a:t>
            </a:r>
            <a:endParaRPr lang="zh-CN" altLang="en-US" sz="2400" b="1" dirty="0">
              <a:solidFill>
                <a:srgbClr val="C00000"/>
              </a:solidFill>
              <a:latin typeface="Leelawadee" panose="020B0502040204020203" pitchFamily="34" charset="-34"/>
              <a:cs typeface="Leelawadee" panose="020B0502040204020203" pitchFamily="34" charset="-34"/>
            </a:endParaRPr>
          </a:p>
        </p:txBody>
      </p:sp>
      <p:sp>
        <p:nvSpPr>
          <p:cNvPr id="19" name="文本框 18"/>
          <p:cNvSpPr txBox="1"/>
          <p:nvPr/>
        </p:nvSpPr>
        <p:spPr>
          <a:xfrm>
            <a:off x="1775047" y="5555677"/>
            <a:ext cx="8641906" cy="1077218"/>
          </a:xfrm>
          <a:prstGeom prst="rect">
            <a:avLst/>
          </a:prstGeom>
          <a:ln>
            <a:noFill/>
          </a:ln>
        </p:spPr>
        <p:style>
          <a:lnRef idx="2">
            <a:schemeClr val="accent4"/>
          </a:lnRef>
          <a:fillRef idx="1">
            <a:schemeClr val="lt1"/>
          </a:fillRef>
          <a:effectRef idx="0">
            <a:schemeClr val="accent4"/>
          </a:effectRef>
          <a:fontRef idx="minor">
            <a:schemeClr val="dk1"/>
          </a:fontRef>
        </p:style>
        <p:txBody>
          <a:bodyPr wrap="square">
            <a:spAutoFit/>
          </a:bodyPr>
          <a:lstStyle/>
          <a:p>
            <a:pPr marL="342900" indent="-342900">
              <a:buFont typeface="Wingdings" panose="05000000000000000000" pitchFamily="2" charset="2"/>
              <a:buChar char="p"/>
            </a:pPr>
            <a:r>
              <a:rPr lang="en-US" altLang="zh-CN" sz="3200" dirty="0">
                <a:solidFill>
                  <a:srgbClr val="C00000"/>
                </a:solidFill>
                <a:latin typeface="Leelawadee" panose="020B0502040204020203" pitchFamily="34" charset="-34"/>
                <a:ea typeface="仿宋" panose="02010609060101010101" pitchFamily="49" charset="-122"/>
                <a:cs typeface="Leelawadee" panose="020B0502040204020203" pitchFamily="34" charset="-34"/>
              </a:rPr>
              <a:t>Indeed, </a:t>
            </a:r>
            <a:r>
              <a:rPr lang="en-US" altLang="zh-CN" sz="3200" b="1" dirty="0">
                <a:solidFill>
                  <a:srgbClr val="C00000"/>
                </a:solidFill>
                <a:latin typeface="Leelawadee" panose="020B0502040204020203" pitchFamily="34" charset="-34"/>
                <a:ea typeface="仿宋" panose="02010609060101010101" pitchFamily="49" charset="-122"/>
                <a:cs typeface="Leelawadee" panose="020B0502040204020203" pitchFamily="34" charset="-34"/>
              </a:rPr>
              <a:t>Benjamin</a:t>
            </a:r>
            <a:r>
              <a:rPr lang="en-US" altLang="zh-CN" sz="3200" dirty="0">
                <a:solidFill>
                  <a:srgbClr val="C00000"/>
                </a:solidFill>
                <a:latin typeface="Leelawadee" panose="020B0502040204020203" pitchFamily="34" charset="-34"/>
                <a:ea typeface="仿宋" panose="02010609060101010101" pitchFamily="49" charset="-122"/>
                <a:cs typeface="Leelawadee" panose="020B0502040204020203" pitchFamily="34" charset="-34"/>
              </a:rPr>
              <a:t> was </a:t>
            </a:r>
            <a:r>
              <a:rPr lang="en-US" altLang="zh-CN" sz="3200" b="1" dirty="0">
                <a:solidFill>
                  <a:srgbClr val="C00000"/>
                </a:solidFill>
                <a:latin typeface="Leelawadee" panose="020B0502040204020203" pitchFamily="34" charset="-34"/>
                <a:ea typeface="仿宋" panose="02010609060101010101" pitchFamily="49" charset="-122"/>
                <a:cs typeface="Leelawadee" panose="020B0502040204020203" pitchFamily="34" charset="-34"/>
              </a:rPr>
              <a:t>like the glue </a:t>
            </a:r>
            <a:r>
              <a:rPr lang="en-US" altLang="zh-CN" sz="3200" dirty="0">
                <a:solidFill>
                  <a:srgbClr val="C00000"/>
                </a:solidFill>
                <a:latin typeface="Leelawadee" panose="020B0502040204020203" pitchFamily="34" charset="-34"/>
                <a:ea typeface="仿宋" panose="02010609060101010101" pitchFamily="49" charset="-122"/>
                <a:cs typeface="Leelawadee" panose="020B0502040204020203" pitchFamily="34" charset="-34"/>
              </a:rPr>
              <a:t>that </a:t>
            </a:r>
            <a:r>
              <a:rPr lang="en-US" altLang="zh-CN" sz="3200" b="1" dirty="0">
                <a:solidFill>
                  <a:srgbClr val="C00000"/>
                </a:solidFill>
                <a:latin typeface="Leelawadee" panose="020B0502040204020203" pitchFamily="34" charset="-34"/>
                <a:ea typeface="仿宋" panose="02010609060101010101" pitchFamily="49" charset="-122"/>
                <a:cs typeface="Leelawadee" panose="020B0502040204020203" pitchFamily="34" charset="-34"/>
              </a:rPr>
              <a:t>held his classmates together</a:t>
            </a:r>
            <a:r>
              <a:rPr lang="en-US" altLang="zh-CN" sz="3200" b="1" dirty="0">
                <a:solidFill>
                  <a:srgbClr val="C00000"/>
                </a:solidFill>
                <a:latin typeface="Leelawadee" panose="020B0502040204020203" pitchFamily="34" charset="-34"/>
                <a:cs typeface="Leelawadee" panose="020B0502040204020203" pitchFamily="34" charset="-34"/>
              </a:rPr>
              <a:t>. </a:t>
            </a:r>
            <a:endParaRPr lang="en-US" altLang="zh-CN" sz="3200" b="1" dirty="0">
              <a:solidFill>
                <a:srgbClr val="C00000"/>
              </a:solidFill>
              <a:latin typeface="Leelawadee" panose="020B0502040204020203" pitchFamily="34" charset="-34"/>
              <a:cs typeface="Leelawadee" panose="020B0502040204020203" pitchFamily="34" charset="-34"/>
            </a:endParaRPr>
          </a:p>
        </p:txBody>
      </p:sp>
      <p:sp>
        <p:nvSpPr>
          <p:cNvPr id="22" name="文本框 21"/>
          <p:cNvSpPr txBox="1"/>
          <p:nvPr/>
        </p:nvSpPr>
        <p:spPr>
          <a:xfrm>
            <a:off x="14428" y="4609767"/>
            <a:ext cx="1775047" cy="1938992"/>
          </a:xfrm>
          <a:prstGeom prst="rect">
            <a:avLst/>
          </a:prstGeom>
        </p:spPr>
        <p:style>
          <a:lnRef idx="3">
            <a:schemeClr val="lt1"/>
          </a:lnRef>
          <a:fillRef idx="1">
            <a:schemeClr val="accent3"/>
          </a:fillRef>
          <a:effectRef idx="1">
            <a:schemeClr val="accent3"/>
          </a:effectRef>
          <a:fontRef idx="minor">
            <a:schemeClr val="lt1"/>
          </a:fontRef>
        </p:style>
        <p:txBody>
          <a:bodyPr wrap="square" rtlCol="0">
            <a:spAutoFit/>
          </a:bodyPr>
          <a:lstStyle/>
          <a:p>
            <a:pPr algn="ctr"/>
            <a:r>
              <a:rPr lang="en-US" altLang="zh-CN" sz="2000" b="1" dirty="0">
                <a:latin typeface="Leelawadee" panose="020B0502040204020203" pitchFamily="34" charset="-34"/>
                <a:ea typeface="黑体" panose="02010609060101010101" pitchFamily="49" charset="-122"/>
                <a:cs typeface="Leelawadee" panose="020B0502040204020203" pitchFamily="34" charset="-34"/>
              </a:rPr>
              <a:t>He has a talent for getting people connected/ </a:t>
            </a:r>
            <a:r>
              <a:rPr lang="en-US" altLang="zh-CN" sz="2000" b="1" dirty="0">
                <a:solidFill>
                  <a:srgbClr val="FFFF00"/>
                </a:solidFill>
                <a:latin typeface="Leelawadee" panose="020B0502040204020203" pitchFamily="34" charset="-34"/>
                <a:ea typeface="黑体" panose="02010609060101010101" pitchFamily="49" charset="-122"/>
                <a:cs typeface="Leelawadee" panose="020B0502040204020203" pitchFamily="34" charset="-34"/>
              </a:rPr>
              <a:t>organization</a:t>
            </a:r>
            <a:r>
              <a:rPr lang="en-US" altLang="zh-CN" sz="2000" b="1" dirty="0">
                <a:latin typeface="Leelawadee" panose="020B0502040204020203" pitchFamily="34" charset="-34"/>
                <a:ea typeface="黑体" panose="02010609060101010101" pitchFamily="49" charset="-122"/>
                <a:cs typeface="Leelawadee" panose="020B0502040204020203" pitchFamily="34" charset="-34"/>
              </a:rPr>
              <a:t>.</a:t>
            </a:r>
            <a:endParaRPr lang="zh-CN" altLang="en-US" sz="2000" b="1" dirty="0">
              <a:latin typeface="Leelawadee" panose="020B0502040204020203" pitchFamily="34" charset="-34"/>
              <a:ea typeface="黑体" panose="02010609060101010101" pitchFamily="49" charset="-122"/>
              <a:cs typeface="Leelawadee" panose="020B0502040204020203" pitchFamily="34" charset="-34"/>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randombar(horizontal)">
                                      <p:cBhvr>
                                        <p:cTn id="13" dur="500"/>
                                        <p:tgtEl>
                                          <p:spTgt spid="12"/>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additive="base">
                                        <p:cTn id="18" dur="500" fill="hold"/>
                                        <p:tgtEl>
                                          <p:spTgt spid="13"/>
                                        </p:tgtEl>
                                        <p:attrNameLst>
                                          <p:attrName>ppt_x</p:attrName>
                                        </p:attrNameLst>
                                      </p:cBhvr>
                                      <p:tavLst>
                                        <p:tav tm="0">
                                          <p:val>
                                            <p:strVal val="#ppt_x"/>
                                          </p:val>
                                        </p:tav>
                                        <p:tav tm="100000">
                                          <p:val>
                                            <p:strVal val="#ppt_x"/>
                                          </p:val>
                                        </p:tav>
                                      </p:tavLst>
                                    </p:anim>
                                    <p:anim calcmode="lin" valueType="num">
                                      <p:cBhvr additive="base">
                                        <p:cTn id="19" dur="500" fill="hold"/>
                                        <p:tgtEl>
                                          <p:spTgt spid="13"/>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additive="base">
                                        <p:cTn id="22" dur="500" fill="hold"/>
                                        <p:tgtEl>
                                          <p:spTgt spid="15"/>
                                        </p:tgtEl>
                                        <p:attrNameLst>
                                          <p:attrName>ppt_x</p:attrName>
                                        </p:attrNameLst>
                                      </p:cBhvr>
                                      <p:tavLst>
                                        <p:tav tm="0">
                                          <p:val>
                                            <p:strVal val="#ppt_x"/>
                                          </p:val>
                                        </p:tav>
                                        <p:tav tm="100000">
                                          <p:val>
                                            <p:strVal val="#ppt_x"/>
                                          </p:val>
                                        </p:tav>
                                      </p:tavLst>
                                    </p:anim>
                                    <p:anim calcmode="lin" valueType="num">
                                      <p:cBhvr additive="base">
                                        <p:cTn id="23"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barn(inVertical)">
                                      <p:cBhvr>
                                        <p:cTn id="28" dur="500"/>
                                        <p:tgtEl>
                                          <p:spTgt spid="16"/>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barn(inVertical)">
                                      <p:cBhvr>
                                        <p:cTn id="33" dur="500"/>
                                        <p:tgtEl>
                                          <p:spTgt spid="17"/>
                                        </p:tgtEl>
                                      </p:cBhvr>
                                    </p:animEffect>
                                  </p:childTnLst>
                                </p:cTn>
                              </p:par>
                              <p:par>
                                <p:cTn id="34" presetID="16" presetClass="entr" presetSubtype="21" fill="hold" grpId="0" nodeType="with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barn(inVertical)">
                                      <p:cBhvr>
                                        <p:cTn id="36" dur="500"/>
                                        <p:tgtEl>
                                          <p:spTgt spid="18"/>
                                        </p:tgtEl>
                                      </p:cBhvr>
                                    </p:animEffect>
                                  </p:childTnLst>
                                </p:cTn>
                              </p:par>
                            </p:childTnLst>
                          </p:cTn>
                        </p:par>
                      </p:childTnLst>
                    </p:cTn>
                  </p:par>
                  <p:par>
                    <p:cTn id="37" fill="hold">
                      <p:stCondLst>
                        <p:cond delay="indefinite"/>
                      </p:stCondLst>
                      <p:childTnLst>
                        <p:par>
                          <p:cTn id="38" fill="hold">
                            <p:stCondLst>
                              <p:cond delay="0"/>
                            </p:stCondLst>
                            <p:childTnLst>
                              <p:par>
                                <p:cTn id="39" presetID="16" presetClass="entr" presetSubtype="21" fill="hold" grpId="0" nodeType="click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barn(inVertical)">
                                      <p:cBhvr>
                                        <p:cTn id="41" dur="500"/>
                                        <p:tgtEl>
                                          <p:spTgt spid="19"/>
                                        </p:tgtEl>
                                      </p:cBhvr>
                                    </p:animEffect>
                                  </p:childTnLst>
                                </p:cTn>
                              </p:par>
                            </p:childTnLst>
                          </p:cTn>
                        </p:par>
                      </p:childTnLst>
                    </p:cTn>
                  </p:par>
                  <p:par>
                    <p:cTn id="42" fill="hold">
                      <p:stCondLst>
                        <p:cond delay="indefinite"/>
                      </p:stCondLst>
                      <p:childTnLst>
                        <p:par>
                          <p:cTn id="43" fill="hold">
                            <p:stCondLst>
                              <p:cond delay="0"/>
                            </p:stCondLst>
                            <p:childTnLst>
                              <p:par>
                                <p:cTn id="44" presetID="16" presetClass="entr" presetSubtype="21" fill="hold" grpId="0" nodeType="click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barn(inVertical)">
                                      <p:cBhvr>
                                        <p:cTn id="4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5" grpId="0"/>
      <p:bldP spid="16" grpId="0" animBg="1"/>
      <p:bldP spid="17" grpId="0" animBg="1"/>
      <p:bldP spid="18" grpId="0" animBg="1"/>
      <p:bldP spid="19" grpId="0" animBg="1"/>
      <p:bldP spid="2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0" y="0"/>
            <a:ext cx="4685257" cy="523220"/>
          </a:xfrm>
          <a:prstGeom prst="rect">
            <a:avLst/>
          </a:prstGeom>
        </p:spPr>
        <p:style>
          <a:lnRef idx="3">
            <a:schemeClr val="lt1"/>
          </a:lnRef>
          <a:fillRef idx="1">
            <a:schemeClr val="accent3"/>
          </a:fillRef>
          <a:effectRef idx="1">
            <a:schemeClr val="accent3"/>
          </a:effectRef>
          <a:fontRef idx="minor">
            <a:schemeClr val="lt1"/>
          </a:fontRef>
        </p:style>
        <p:txBody>
          <a:bodyPr wrap="none" rtlCol="0">
            <a:spAutoFit/>
          </a:bodyPr>
          <a:lstStyle/>
          <a:p>
            <a:r>
              <a:rPr lang="en-US" altLang="zh-CN" sz="2800" b="1" i="1" dirty="0">
                <a:latin typeface="Candara" panose="020E0502030303020204" pitchFamily="34" charset="0"/>
                <a:ea typeface="黑体" panose="02010609060101010101" pitchFamily="49" charset="-122"/>
                <a:cs typeface="Leelawadee" panose="020B0502040204020203" pitchFamily="34" charset="-34"/>
              </a:rPr>
              <a:t>Step 1. Reading before writing</a:t>
            </a:r>
            <a:endParaRPr lang="zh-CN" altLang="en-US" sz="2800" b="1" i="1" dirty="0">
              <a:latin typeface="Candara" panose="020E0502030303020204" pitchFamily="34" charset="0"/>
              <a:ea typeface="黑体" panose="02010609060101010101" pitchFamily="49" charset="-122"/>
              <a:cs typeface="Leelawadee" panose="020B0502040204020203" pitchFamily="34" charset="-34"/>
            </a:endParaRPr>
          </a:p>
        </p:txBody>
      </p:sp>
      <p:sp>
        <p:nvSpPr>
          <p:cNvPr id="5" name="文本框 4"/>
          <p:cNvSpPr txBox="1"/>
          <p:nvPr/>
        </p:nvSpPr>
        <p:spPr>
          <a:xfrm>
            <a:off x="4617931" y="0"/>
            <a:ext cx="5200719" cy="523220"/>
          </a:xfrm>
          <a:prstGeom prst="rect">
            <a:avLst/>
          </a:prstGeom>
        </p:spPr>
        <p:style>
          <a:lnRef idx="2">
            <a:schemeClr val="accent1"/>
          </a:lnRef>
          <a:fillRef idx="1">
            <a:schemeClr val="lt1"/>
          </a:fillRef>
          <a:effectRef idx="0">
            <a:schemeClr val="accent1"/>
          </a:effectRef>
          <a:fontRef idx="minor">
            <a:schemeClr val="dk1"/>
          </a:fontRef>
        </p:style>
        <p:txBody>
          <a:bodyPr wrap="none" rtlCol="0">
            <a:spAutoFit/>
          </a:bodyPr>
          <a:lstStyle/>
          <a:p>
            <a:r>
              <a:rPr lang="en-US" altLang="zh-CN" sz="2800" b="1" i="1" dirty="0">
                <a:solidFill>
                  <a:srgbClr val="00B050"/>
                </a:solidFill>
                <a:latin typeface="Candara" panose="020E0502030303020204" pitchFamily="34" charset="0"/>
                <a:ea typeface="黑体" panose="02010609060101010101" pitchFamily="49" charset="-122"/>
                <a:cs typeface="Leelawadee" panose="020B0502040204020203" pitchFamily="34" charset="-34"/>
              </a:rPr>
              <a:t>Task 3. Focus on the turning point</a:t>
            </a:r>
            <a:endParaRPr lang="zh-CN" altLang="en-US" sz="2800" b="1" i="1" dirty="0">
              <a:solidFill>
                <a:srgbClr val="00B050"/>
              </a:solidFill>
              <a:latin typeface="Candara" panose="020E0502030303020204" pitchFamily="34" charset="0"/>
              <a:ea typeface="黑体" panose="02010609060101010101" pitchFamily="49" charset="-122"/>
              <a:cs typeface="Leelawadee" panose="020B0502040204020203" pitchFamily="34" charset="-34"/>
            </a:endParaRPr>
          </a:p>
        </p:txBody>
      </p:sp>
      <p:pic>
        <p:nvPicPr>
          <p:cNvPr id="6" name="图片 5"/>
          <p:cNvPicPr>
            <a:picLocks noChangeAspect="1"/>
          </p:cNvPicPr>
          <p:nvPr/>
        </p:nvPicPr>
        <p:blipFill>
          <a:blip r:embed="rId1"/>
          <a:stretch>
            <a:fillRect/>
          </a:stretch>
        </p:blipFill>
        <p:spPr>
          <a:xfrm>
            <a:off x="131701" y="1284635"/>
            <a:ext cx="1643346" cy="2182569"/>
          </a:xfrm>
          <a:prstGeom prst="rect">
            <a:avLst/>
          </a:prstGeom>
        </p:spPr>
      </p:pic>
      <p:sp>
        <p:nvSpPr>
          <p:cNvPr id="7" name="文本框 6"/>
          <p:cNvSpPr txBox="1"/>
          <p:nvPr/>
        </p:nvSpPr>
        <p:spPr>
          <a:xfrm>
            <a:off x="0" y="3704126"/>
            <a:ext cx="1848583" cy="523220"/>
          </a:xfrm>
          <a:prstGeom prst="rect">
            <a:avLst/>
          </a:prstGeom>
          <a:noFill/>
        </p:spPr>
        <p:txBody>
          <a:bodyPr wrap="none" rtlCol="0">
            <a:spAutoFit/>
          </a:bodyPr>
          <a:lstStyle/>
          <a:p>
            <a:r>
              <a:rPr lang="en-US" altLang="zh-CN" sz="2800" b="1" dirty="0">
                <a:latin typeface="Leelawadee" panose="020B0502040204020203" pitchFamily="34" charset="-34"/>
                <a:cs typeface="Leelawadee" panose="020B0502040204020203" pitchFamily="34" charset="-34"/>
              </a:rPr>
              <a:t>Benjamin</a:t>
            </a:r>
            <a:r>
              <a:rPr lang="en-US" altLang="zh-CN" sz="1600" dirty="0"/>
              <a:t> </a:t>
            </a:r>
            <a:endParaRPr lang="zh-CN" altLang="en-US" sz="1600" dirty="0"/>
          </a:p>
        </p:txBody>
      </p:sp>
      <p:sp>
        <p:nvSpPr>
          <p:cNvPr id="8" name="文本框 7"/>
          <p:cNvSpPr txBox="1"/>
          <p:nvPr/>
        </p:nvSpPr>
        <p:spPr>
          <a:xfrm>
            <a:off x="1789475" y="599895"/>
            <a:ext cx="8697686" cy="523220"/>
          </a:xfrm>
          <a:prstGeom prst="rect">
            <a:avLst/>
          </a:prstGeom>
          <a:solidFill>
            <a:srgbClr val="0070C0"/>
          </a:solidFill>
        </p:spPr>
        <p:style>
          <a:lnRef idx="0">
            <a:schemeClr val="accent4"/>
          </a:lnRef>
          <a:fillRef idx="3">
            <a:schemeClr val="accent4"/>
          </a:fillRef>
          <a:effectRef idx="3">
            <a:schemeClr val="accent4"/>
          </a:effectRef>
          <a:fontRef idx="minor">
            <a:schemeClr val="lt1"/>
          </a:fontRef>
        </p:style>
        <p:txBody>
          <a:bodyPr wrap="square">
            <a:spAutoFit/>
          </a:bodyPr>
          <a:lstStyle/>
          <a:p>
            <a:pPr marL="457200" indent="-457200">
              <a:buFont typeface="Wingdings" panose="05000000000000000000" pitchFamily="2" charset="2"/>
              <a:buChar char="u"/>
            </a:pPr>
            <a:r>
              <a:rPr lang="en-US" altLang="zh-CN" sz="2800" b="1" dirty="0">
                <a:latin typeface="Leelawadee" panose="020B0502040204020203" pitchFamily="34" charset="-34"/>
                <a:ea typeface="仿宋" panose="02010609060101010101" pitchFamily="49" charset="-122"/>
                <a:cs typeface="Leelawadee" panose="020B0502040204020203" pitchFamily="34" charset="-34"/>
              </a:rPr>
              <a:t>What </a:t>
            </a:r>
            <a:r>
              <a:rPr lang="en-US" altLang="zh-CN" sz="2800" dirty="0">
                <a:latin typeface="Leelawadee" panose="020B0502040204020203" pitchFamily="34" charset="-34"/>
                <a:ea typeface="仿宋" panose="02010609060101010101" pitchFamily="49" charset="-122"/>
                <a:cs typeface="Leelawadee" panose="020B0502040204020203" pitchFamily="34" charset="-34"/>
              </a:rPr>
              <a:t>could he </a:t>
            </a:r>
            <a:r>
              <a:rPr lang="en-US" altLang="zh-CN" sz="2800" b="1" dirty="0">
                <a:latin typeface="Leelawadee" panose="020B0502040204020203" pitchFamily="34" charset="-34"/>
                <a:ea typeface="仿宋" panose="02010609060101010101" pitchFamily="49" charset="-122"/>
                <a:cs typeface="Leelawadee" panose="020B0502040204020203" pitchFamily="34" charset="-34"/>
              </a:rPr>
              <a:t>do</a:t>
            </a:r>
            <a:r>
              <a:rPr lang="en-US" altLang="zh-CN" sz="2800" dirty="0">
                <a:latin typeface="Leelawadee" panose="020B0502040204020203" pitchFamily="34" charset="-34"/>
                <a:ea typeface="仿宋" panose="02010609060101010101" pitchFamily="49" charset="-122"/>
                <a:cs typeface="Leelawadee" panose="020B0502040204020203" pitchFamily="34" charset="-34"/>
              </a:rPr>
              <a:t> for the </a:t>
            </a:r>
            <a:r>
              <a:rPr lang="en-US" altLang="zh-CN" sz="2800" b="1" dirty="0">
                <a:latin typeface="Leelawadee" panose="020B0502040204020203" pitchFamily="34" charset="-34"/>
                <a:ea typeface="仿宋" panose="02010609060101010101" pitchFamily="49" charset="-122"/>
                <a:cs typeface="Leelawadee" panose="020B0502040204020203" pitchFamily="34" charset="-34"/>
              </a:rPr>
              <a:t>upcoming talent show ?</a:t>
            </a:r>
            <a:r>
              <a:rPr lang="en-US" altLang="zh-CN" sz="2800" dirty="0">
                <a:latin typeface="Leelawadee" panose="020B0502040204020203" pitchFamily="34" charset="-34"/>
                <a:ea typeface="仿宋" panose="02010609060101010101" pitchFamily="49" charset="-122"/>
                <a:cs typeface="Leelawadee" panose="020B0502040204020203" pitchFamily="34" charset="-34"/>
              </a:rPr>
              <a:t> </a:t>
            </a:r>
            <a:endParaRPr lang="zh-CN" altLang="en-US" sz="2800" dirty="0"/>
          </a:p>
        </p:txBody>
      </p:sp>
      <p:sp>
        <p:nvSpPr>
          <p:cNvPr id="9" name="文本框 8"/>
          <p:cNvSpPr txBox="1"/>
          <p:nvPr/>
        </p:nvSpPr>
        <p:spPr>
          <a:xfrm>
            <a:off x="14428" y="4609767"/>
            <a:ext cx="1775047" cy="1938992"/>
          </a:xfrm>
          <a:prstGeom prst="rect">
            <a:avLst/>
          </a:prstGeom>
        </p:spPr>
        <p:style>
          <a:lnRef idx="3">
            <a:schemeClr val="lt1"/>
          </a:lnRef>
          <a:fillRef idx="1">
            <a:schemeClr val="accent3"/>
          </a:fillRef>
          <a:effectRef idx="1">
            <a:schemeClr val="accent3"/>
          </a:effectRef>
          <a:fontRef idx="minor">
            <a:schemeClr val="lt1"/>
          </a:fontRef>
        </p:style>
        <p:txBody>
          <a:bodyPr wrap="square" rtlCol="0">
            <a:spAutoFit/>
          </a:bodyPr>
          <a:lstStyle/>
          <a:p>
            <a:pPr algn="ctr"/>
            <a:r>
              <a:rPr lang="en-US" altLang="zh-CN" sz="2000" b="1" dirty="0">
                <a:latin typeface="Leelawadee" panose="020B0502040204020203" pitchFamily="34" charset="-34"/>
                <a:ea typeface="黑体" panose="02010609060101010101" pitchFamily="49" charset="-122"/>
                <a:cs typeface="Leelawadee" panose="020B0502040204020203" pitchFamily="34" charset="-34"/>
              </a:rPr>
              <a:t>He has a talent for getting people connected/ </a:t>
            </a:r>
            <a:r>
              <a:rPr lang="en-US" altLang="zh-CN" sz="2000" b="1" dirty="0">
                <a:solidFill>
                  <a:srgbClr val="FFFF00"/>
                </a:solidFill>
                <a:latin typeface="Leelawadee" panose="020B0502040204020203" pitchFamily="34" charset="-34"/>
                <a:ea typeface="黑体" panose="02010609060101010101" pitchFamily="49" charset="-122"/>
                <a:cs typeface="Leelawadee" panose="020B0502040204020203" pitchFamily="34" charset="-34"/>
              </a:rPr>
              <a:t>organization</a:t>
            </a:r>
            <a:r>
              <a:rPr lang="en-US" altLang="zh-CN" sz="2000" b="1" dirty="0">
                <a:latin typeface="Leelawadee" panose="020B0502040204020203" pitchFamily="34" charset="-34"/>
                <a:ea typeface="黑体" panose="02010609060101010101" pitchFamily="49" charset="-122"/>
                <a:cs typeface="Leelawadee" panose="020B0502040204020203" pitchFamily="34" charset="-34"/>
              </a:rPr>
              <a:t>.</a:t>
            </a:r>
            <a:endParaRPr lang="zh-CN" altLang="en-US" sz="2000" b="1" dirty="0">
              <a:latin typeface="Leelawadee" panose="020B0502040204020203" pitchFamily="34" charset="-34"/>
              <a:ea typeface="黑体" panose="02010609060101010101" pitchFamily="49" charset="-122"/>
              <a:cs typeface="Leelawadee" panose="020B0502040204020203" pitchFamily="34" charset="-34"/>
            </a:endParaRPr>
          </a:p>
        </p:txBody>
      </p:sp>
      <p:sp>
        <p:nvSpPr>
          <p:cNvPr id="11" name="文本框 10"/>
          <p:cNvSpPr txBox="1"/>
          <p:nvPr/>
        </p:nvSpPr>
        <p:spPr>
          <a:xfrm>
            <a:off x="1789475" y="1284635"/>
            <a:ext cx="8697686" cy="3416320"/>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r>
              <a:rPr lang="en-US" altLang="zh-CN" sz="2000" dirty="0">
                <a:latin typeface="Leelawadee" panose="020B0502040204020203" pitchFamily="34" charset="-34"/>
                <a:ea typeface="仿宋" panose="02010609060101010101" pitchFamily="49" charset="-122"/>
                <a:cs typeface="Leelawadee" panose="020B0502040204020203" pitchFamily="34" charset="-34"/>
              </a:rPr>
              <a:t>     </a:t>
            </a:r>
            <a:r>
              <a:rPr lang="en-US" altLang="zh-CN" sz="2400" dirty="0">
                <a:latin typeface="Leelawadee" panose="020B0502040204020203" pitchFamily="34" charset="-34"/>
                <a:ea typeface="仿宋" panose="02010609060101010101" pitchFamily="49" charset="-122"/>
                <a:cs typeface="Leelawadee" panose="020B0502040204020203" pitchFamily="34" charset="-34"/>
              </a:rPr>
              <a:t>5. </a:t>
            </a:r>
            <a:r>
              <a:rPr lang="en-US" altLang="zh-CN" sz="2400" b="1" dirty="0">
                <a:solidFill>
                  <a:srgbClr val="990099"/>
                </a:solidFill>
                <a:latin typeface="Leelawadee" panose="020B0502040204020203" pitchFamily="34" charset="-34"/>
                <a:ea typeface="仿宋" panose="02010609060101010101" pitchFamily="49" charset="-122"/>
                <a:cs typeface="Leelawadee" panose="020B0502040204020203" pitchFamily="34" charset="-34"/>
              </a:rPr>
              <a:t>But </a:t>
            </a:r>
            <a:r>
              <a:rPr lang="en-US" altLang="zh-CN" sz="2400" b="1" dirty="0">
                <a:solidFill>
                  <a:schemeClr val="accent2">
                    <a:lumMod val="50000"/>
                  </a:schemeClr>
                </a:solidFill>
                <a:highlight>
                  <a:srgbClr val="FFFFCC"/>
                </a:highlight>
                <a:latin typeface="Leelawadee" panose="020B0502040204020203" pitchFamily="34" charset="-34"/>
                <a:ea typeface="仿宋" panose="02010609060101010101" pitchFamily="49" charset="-122"/>
                <a:cs typeface="Leelawadee" panose="020B0502040204020203" pitchFamily="34" charset="-34"/>
              </a:rPr>
              <a:t>their comments </a:t>
            </a:r>
            <a:r>
              <a:rPr lang="en-US" altLang="zh-CN" sz="2400" b="1" u="sng" dirty="0">
                <a:solidFill>
                  <a:schemeClr val="accent2">
                    <a:lumMod val="50000"/>
                  </a:schemeClr>
                </a:solidFill>
                <a:highlight>
                  <a:srgbClr val="FFFFCC"/>
                </a:highlight>
                <a:latin typeface="Leelawadee" panose="020B0502040204020203" pitchFamily="34" charset="-34"/>
                <a:ea typeface="仿宋" panose="02010609060101010101" pitchFamily="49" charset="-122"/>
                <a:cs typeface="Leelawadee" panose="020B0502040204020203" pitchFamily="34" charset="-34"/>
              </a:rPr>
              <a:t>got him thinking</a:t>
            </a:r>
            <a:r>
              <a:rPr lang="en-US" altLang="zh-CN" sz="2400" dirty="0">
                <a:latin typeface="Leelawadee" panose="020B0502040204020203" pitchFamily="34" charset="-34"/>
                <a:ea typeface="仿宋" panose="02010609060101010101" pitchFamily="49" charset="-122"/>
                <a:cs typeface="Leelawadee" panose="020B0502040204020203" pitchFamily="34" charset="-34"/>
              </a:rPr>
              <a:t>. Lying in bed that night, </a:t>
            </a:r>
            <a:r>
              <a:rPr lang="en-US" altLang="zh-CN" sz="2400" b="1" dirty="0">
                <a:solidFill>
                  <a:srgbClr val="C00000"/>
                </a:solidFill>
                <a:highlight>
                  <a:srgbClr val="FFCCCC"/>
                </a:highlight>
                <a:latin typeface="Leelawadee" panose="020B0502040204020203" pitchFamily="34" charset="-34"/>
                <a:ea typeface="仿宋" panose="02010609060101010101" pitchFamily="49" charset="-122"/>
                <a:cs typeface="Leelawadee" panose="020B0502040204020203" pitchFamily="34" charset="-34"/>
              </a:rPr>
              <a:t>Benjamin</a:t>
            </a:r>
            <a:r>
              <a:rPr lang="en-US" altLang="zh-CN" sz="2400" b="1" dirty="0">
                <a:latin typeface="Leelawadee" panose="020B0502040204020203" pitchFamily="34" charset="-34"/>
                <a:ea typeface="仿宋" panose="02010609060101010101" pitchFamily="49" charset="-122"/>
                <a:cs typeface="Leelawadee" panose="020B0502040204020203" pitchFamily="34" charset="-34"/>
              </a:rPr>
              <a:t> </a:t>
            </a:r>
            <a:r>
              <a:rPr lang="en-US" altLang="zh-CN" sz="2400" b="1" dirty="0">
                <a:solidFill>
                  <a:srgbClr val="C00000"/>
                </a:solidFill>
                <a:latin typeface="Leelawadee" panose="020B0502040204020203" pitchFamily="34" charset="-34"/>
                <a:ea typeface="仿宋" panose="02010609060101010101" pitchFamily="49" charset="-122"/>
                <a:cs typeface="Leelawadee" panose="020B0502040204020203" pitchFamily="34" charset="-34"/>
              </a:rPr>
              <a:t>came up with a plan</a:t>
            </a:r>
            <a:r>
              <a:rPr lang="en-US" altLang="zh-CN" sz="2400" dirty="0">
                <a:latin typeface="Leelawadee" panose="020B0502040204020203" pitchFamily="34" charset="-34"/>
                <a:ea typeface="仿宋" panose="02010609060101010101" pitchFamily="49" charset="-122"/>
                <a:cs typeface="Leelawadee" panose="020B0502040204020203" pitchFamily="34" charset="-34"/>
              </a:rPr>
              <a:t> </a:t>
            </a:r>
            <a:r>
              <a:rPr lang="en-US" altLang="zh-CN" sz="2400" b="1" dirty="0">
                <a:solidFill>
                  <a:srgbClr val="C00000"/>
                </a:solidFill>
                <a:latin typeface="Leelawadee" panose="020B0502040204020203" pitchFamily="34" charset="-34"/>
                <a:ea typeface="仿宋" panose="02010609060101010101" pitchFamily="49" charset="-122"/>
                <a:cs typeface="Leelawadee" panose="020B0502040204020203" pitchFamily="34" charset="-34"/>
              </a:rPr>
              <a:t>so exciting that it took him two hours to fall asleep</a:t>
            </a:r>
            <a:r>
              <a:rPr lang="en-US" altLang="zh-CN" sz="2400" dirty="0">
                <a:latin typeface="Leelawadee" panose="020B0502040204020203" pitchFamily="34" charset="-34"/>
                <a:ea typeface="仿宋" panose="02010609060101010101" pitchFamily="49" charset="-122"/>
                <a:cs typeface="Leelawadee" panose="020B0502040204020203" pitchFamily="34" charset="-34"/>
              </a:rPr>
              <a:t>. In the morning, </a:t>
            </a:r>
            <a:r>
              <a:rPr lang="en-US" altLang="zh-CN" sz="2400" b="1" dirty="0">
                <a:solidFill>
                  <a:srgbClr val="C00000"/>
                </a:solidFill>
                <a:latin typeface="Leelawadee" panose="020B0502040204020203" pitchFamily="34" charset="-34"/>
                <a:ea typeface="仿宋" panose="02010609060101010101" pitchFamily="49" charset="-122"/>
                <a:cs typeface="Leelawadee" panose="020B0502040204020203" pitchFamily="34" charset="-34"/>
              </a:rPr>
              <a:t>he couldn't wait to tell his teacher</a:t>
            </a:r>
            <a:r>
              <a:rPr lang="en-US" altLang="zh-CN" sz="2400" b="1" dirty="0">
                <a:latin typeface="Leelawadee" panose="020B0502040204020203" pitchFamily="34" charset="-34"/>
                <a:ea typeface="仿宋" panose="02010609060101010101" pitchFamily="49" charset="-122"/>
                <a:cs typeface="Leelawadee" panose="020B0502040204020203" pitchFamily="34" charset="-34"/>
              </a:rPr>
              <a:t> </a:t>
            </a:r>
            <a:r>
              <a:rPr lang="en-US" altLang="zh-CN" sz="2400" b="1" dirty="0">
                <a:solidFill>
                  <a:schemeClr val="accent6">
                    <a:lumMod val="50000"/>
                  </a:schemeClr>
                </a:solidFill>
                <a:highlight>
                  <a:srgbClr val="00FF00"/>
                </a:highlight>
                <a:latin typeface="Leelawadee" panose="020B0502040204020203" pitchFamily="34" charset="-34"/>
                <a:ea typeface="仿宋" panose="02010609060101010101" pitchFamily="49" charset="-122"/>
                <a:cs typeface="Leelawadee" panose="020B0502040204020203" pitchFamily="34" charset="-34"/>
              </a:rPr>
              <a:t>he wanted to be an </a:t>
            </a:r>
            <a:r>
              <a:rPr lang="en-US" altLang="zh-CN" sz="2400" b="1" dirty="0" err="1">
                <a:solidFill>
                  <a:schemeClr val="accent6">
                    <a:lumMod val="50000"/>
                  </a:schemeClr>
                </a:solidFill>
                <a:highlight>
                  <a:srgbClr val="00FF00"/>
                </a:highlight>
                <a:latin typeface="Leelawadee" panose="020B0502040204020203" pitchFamily="34" charset="-34"/>
                <a:ea typeface="仿宋" panose="02010609060101010101" pitchFamily="49" charset="-122"/>
                <a:cs typeface="Leelawadee" panose="020B0502040204020203" pitchFamily="34" charset="-34"/>
              </a:rPr>
              <a:t>organiser</a:t>
            </a:r>
            <a:r>
              <a:rPr lang="en-US" altLang="zh-CN" sz="2400" b="1" dirty="0">
                <a:solidFill>
                  <a:schemeClr val="accent6">
                    <a:lumMod val="50000"/>
                  </a:schemeClr>
                </a:solidFill>
                <a:highlight>
                  <a:srgbClr val="00FF00"/>
                </a:highlight>
                <a:latin typeface="Leelawadee" panose="020B0502040204020203" pitchFamily="34" charset="-34"/>
                <a:ea typeface="仿宋" panose="02010609060101010101" pitchFamily="49" charset="-122"/>
                <a:cs typeface="Leelawadee" panose="020B0502040204020203" pitchFamily="34" charset="-34"/>
              </a:rPr>
              <a:t> for the talent show</a:t>
            </a:r>
            <a:r>
              <a:rPr lang="en-US" altLang="zh-CN" sz="2400" dirty="0">
                <a:latin typeface="Leelawadee" panose="020B0502040204020203" pitchFamily="34" charset="-34"/>
                <a:ea typeface="仿宋" panose="02010609060101010101" pitchFamily="49" charset="-122"/>
                <a:cs typeface="Leelawadee" panose="020B0502040204020203" pitchFamily="34" charset="-34"/>
              </a:rPr>
              <a:t>. </a:t>
            </a:r>
            <a:r>
              <a:rPr lang="en-US" altLang="zh-CN" sz="2400" b="1" dirty="0">
                <a:solidFill>
                  <a:srgbClr val="C00000"/>
                </a:solidFill>
                <a:latin typeface="Leelawadee" panose="020B0502040204020203" pitchFamily="34" charset="-34"/>
                <a:ea typeface="仿宋" panose="02010609060101010101" pitchFamily="49" charset="-122"/>
                <a:cs typeface="Leelawadee" panose="020B0502040204020203" pitchFamily="34" charset="-34"/>
              </a:rPr>
              <a:t>He rushed into the office and shared his vision</a:t>
            </a:r>
            <a:r>
              <a:rPr lang="en-US" altLang="zh-CN" sz="2400" dirty="0">
                <a:latin typeface="Leelawadee" panose="020B0502040204020203" pitchFamily="34" charset="-34"/>
                <a:ea typeface="仿宋" panose="02010609060101010101" pitchFamily="49" charset="-122"/>
                <a:cs typeface="Leelawadee" panose="020B0502040204020203" pitchFamily="34" charset="-34"/>
              </a:rPr>
              <a:t>. </a:t>
            </a:r>
            <a:r>
              <a:rPr lang="en-US" altLang="zh-CN" sz="2400" b="1" dirty="0">
                <a:solidFill>
                  <a:schemeClr val="accent6">
                    <a:lumMod val="50000"/>
                  </a:schemeClr>
                </a:solidFill>
                <a:highlight>
                  <a:srgbClr val="CCFFCC"/>
                </a:highlight>
                <a:latin typeface="Leelawadee" panose="020B0502040204020203" pitchFamily="34" charset="-34"/>
                <a:ea typeface="仿宋" panose="02010609060101010101" pitchFamily="49" charset="-122"/>
                <a:cs typeface="Leelawadee" panose="020B0502040204020203" pitchFamily="34" charset="-34"/>
              </a:rPr>
              <a:t>Miss White</a:t>
            </a:r>
            <a:r>
              <a:rPr lang="en-US" altLang="zh-CN" sz="2400" dirty="0">
                <a:latin typeface="Leelawadee" panose="020B0502040204020203" pitchFamily="34" charset="-34"/>
                <a:ea typeface="仿宋" panose="02010609060101010101" pitchFamily="49" charset="-122"/>
                <a:cs typeface="Leelawadee" panose="020B0502040204020203" pitchFamily="34" charset="-34"/>
              </a:rPr>
              <a:t> </a:t>
            </a:r>
            <a:r>
              <a:rPr lang="en-US" altLang="zh-CN" sz="2400" b="1" dirty="0">
                <a:latin typeface="Leelawadee" panose="020B0502040204020203" pitchFamily="34" charset="-34"/>
                <a:ea typeface="仿宋" panose="02010609060101010101" pitchFamily="49" charset="-122"/>
                <a:cs typeface="Leelawadee" panose="020B0502040204020203" pitchFamily="34" charset="-34"/>
              </a:rPr>
              <a:t>smiled warmly</a:t>
            </a:r>
            <a:r>
              <a:rPr lang="en-US" altLang="zh-CN" sz="2400" dirty="0">
                <a:latin typeface="Leelawadee" panose="020B0502040204020203" pitchFamily="34" charset="-34"/>
                <a:ea typeface="仿宋" panose="02010609060101010101" pitchFamily="49" charset="-122"/>
                <a:cs typeface="Leelawadee" panose="020B0502040204020203" pitchFamily="34" charset="-34"/>
              </a:rPr>
              <a:t>, </a:t>
            </a:r>
            <a:r>
              <a:rPr lang="en-US" altLang="zh-CN" sz="2400" b="1" dirty="0" err="1">
                <a:solidFill>
                  <a:schemeClr val="accent6">
                    <a:lumMod val="50000"/>
                  </a:schemeClr>
                </a:solidFill>
                <a:latin typeface="Leelawadee" panose="020B0502040204020203" pitchFamily="34" charset="-34"/>
                <a:ea typeface="仿宋" panose="02010609060101010101" pitchFamily="49" charset="-122"/>
                <a:cs typeface="Leelawadee" panose="020B0502040204020203" pitchFamily="34" charset="-34"/>
              </a:rPr>
              <a:t>recognising</a:t>
            </a:r>
            <a:r>
              <a:rPr lang="en-US" altLang="zh-CN" sz="2400" b="1" dirty="0">
                <a:solidFill>
                  <a:schemeClr val="accent6">
                    <a:lumMod val="50000"/>
                  </a:schemeClr>
                </a:solidFill>
                <a:latin typeface="Leelawadee" panose="020B0502040204020203" pitchFamily="34" charset="-34"/>
                <a:ea typeface="仿宋" panose="02010609060101010101" pitchFamily="49" charset="-122"/>
                <a:cs typeface="Leelawadee" panose="020B0502040204020203" pitchFamily="34" charset="-34"/>
              </a:rPr>
              <a:t> his idea as resourceful and original and true to who he was</a:t>
            </a:r>
            <a:r>
              <a:rPr lang="en-US" altLang="zh-CN" sz="2400" dirty="0">
                <a:latin typeface="Leelawadee" panose="020B0502040204020203" pitchFamily="34" charset="-34"/>
                <a:ea typeface="仿宋" panose="02010609060101010101" pitchFamily="49" charset="-122"/>
                <a:cs typeface="Leelawadee" panose="020B0502040204020203" pitchFamily="34" charset="-34"/>
              </a:rPr>
              <a:t>. </a:t>
            </a:r>
            <a:r>
              <a:rPr lang="en-US" altLang="zh-CN" sz="2400" b="1" dirty="0">
                <a:latin typeface="Leelawadee" panose="020B0502040204020203" pitchFamily="34" charset="-34"/>
                <a:ea typeface="仿宋" panose="02010609060101010101" pitchFamily="49" charset="-122"/>
                <a:cs typeface="Leelawadee" panose="020B0502040204020203" pitchFamily="34" charset="-34"/>
              </a:rPr>
              <a:t>It seemed </a:t>
            </a:r>
            <a:r>
              <a:rPr lang="en-US" altLang="zh-CN" sz="2400" b="1" dirty="0">
                <a:solidFill>
                  <a:srgbClr val="C00000"/>
                </a:solidFill>
                <a:latin typeface="Leelawadee" panose="020B0502040204020203" pitchFamily="34" charset="-34"/>
                <a:ea typeface="仿宋" panose="02010609060101010101" pitchFamily="49" charset="-122"/>
                <a:cs typeface="Leelawadee" panose="020B0502040204020203" pitchFamily="34" charset="-34"/>
              </a:rPr>
              <a:t>Benjamin had found his unique talent</a:t>
            </a:r>
            <a:r>
              <a:rPr lang="en-US" altLang="zh-CN" sz="2400" dirty="0">
                <a:latin typeface="Leelawadee" panose="020B0502040204020203" pitchFamily="34" charset="-34"/>
                <a:ea typeface="仿宋" panose="02010609060101010101" pitchFamily="49" charset="-122"/>
                <a:cs typeface="Leelawadee" panose="020B0502040204020203" pitchFamily="34" charset="-34"/>
              </a:rPr>
              <a:t>.</a:t>
            </a:r>
            <a:endParaRPr lang="zh-CN" altLang="en-US" dirty="0"/>
          </a:p>
        </p:txBody>
      </p:sp>
      <p:sp>
        <p:nvSpPr>
          <p:cNvPr id="12" name="箭头: 下 11"/>
          <p:cNvSpPr/>
          <p:nvPr/>
        </p:nvSpPr>
        <p:spPr>
          <a:xfrm>
            <a:off x="5571997" y="4490770"/>
            <a:ext cx="870857" cy="420370"/>
          </a:xfrm>
          <a:prstGeom prst="downArrow">
            <a:avLst/>
          </a:prstGeom>
          <a:solidFill>
            <a:srgbClr val="FFCCCC"/>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箭头: 右 12"/>
          <p:cNvSpPr/>
          <p:nvPr/>
        </p:nvSpPr>
        <p:spPr>
          <a:xfrm>
            <a:off x="1775046" y="5287860"/>
            <a:ext cx="521839" cy="659211"/>
          </a:xfrm>
          <a:prstGeom prst="rightArrow">
            <a:avLst>
              <a:gd name="adj1" fmla="val 50000"/>
              <a:gd name="adj2" fmla="val 58901"/>
            </a:avLst>
          </a:prstGeom>
          <a:solidFill>
            <a:srgbClr val="FFCCCC"/>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p:cNvPicPr>
            <a:picLocks noChangeAspect="1"/>
          </p:cNvPicPr>
          <p:nvPr/>
        </p:nvPicPr>
        <p:blipFill>
          <a:blip r:embed="rId2"/>
          <a:stretch>
            <a:fillRect/>
          </a:stretch>
        </p:blipFill>
        <p:spPr>
          <a:xfrm>
            <a:off x="10487161" y="1431617"/>
            <a:ext cx="1675657" cy="1997383"/>
          </a:xfrm>
          <a:prstGeom prst="rect">
            <a:avLst/>
          </a:prstGeom>
        </p:spPr>
      </p:pic>
      <p:sp>
        <p:nvSpPr>
          <p:cNvPr id="15" name="文本框 14"/>
          <p:cNvSpPr txBox="1"/>
          <p:nvPr/>
        </p:nvSpPr>
        <p:spPr>
          <a:xfrm>
            <a:off x="10487161" y="3575982"/>
            <a:ext cx="1956369" cy="461665"/>
          </a:xfrm>
          <a:prstGeom prst="rect">
            <a:avLst/>
          </a:prstGeom>
          <a:noFill/>
        </p:spPr>
        <p:txBody>
          <a:bodyPr wrap="none" rtlCol="0">
            <a:spAutoFit/>
          </a:bodyPr>
          <a:lstStyle/>
          <a:p>
            <a:pPr algn="ctr"/>
            <a:r>
              <a:rPr lang="en-US" altLang="zh-CN" sz="2400" b="1" dirty="0">
                <a:latin typeface="Leelawadee" panose="020B0502040204020203" pitchFamily="34" charset="-34"/>
                <a:cs typeface="Leelawadee" panose="020B0502040204020203" pitchFamily="34" charset="-34"/>
              </a:rPr>
              <a:t>Miss White  </a:t>
            </a:r>
            <a:endParaRPr lang="zh-CN" altLang="en-US" sz="2400" b="1" dirty="0">
              <a:latin typeface="Leelawadee" panose="020B0502040204020203" pitchFamily="34" charset="-34"/>
              <a:cs typeface="Leelawadee" panose="020B0502040204020203" pitchFamily="34" charset="-34"/>
            </a:endParaRPr>
          </a:p>
        </p:txBody>
      </p:sp>
      <p:sp>
        <p:nvSpPr>
          <p:cNvPr id="16" name="文本框 15"/>
          <p:cNvSpPr txBox="1"/>
          <p:nvPr/>
        </p:nvSpPr>
        <p:spPr>
          <a:xfrm>
            <a:off x="10416953" y="4655360"/>
            <a:ext cx="1775047" cy="1938992"/>
          </a:xfrm>
          <a:prstGeom prst="rect">
            <a:avLst/>
          </a:prstGeom>
        </p:spPr>
        <p:style>
          <a:lnRef idx="3">
            <a:schemeClr val="lt1"/>
          </a:lnRef>
          <a:fillRef idx="1">
            <a:schemeClr val="accent3"/>
          </a:fillRef>
          <a:effectRef idx="1">
            <a:schemeClr val="accent3"/>
          </a:effectRef>
          <a:fontRef idx="minor">
            <a:schemeClr val="lt1"/>
          </a:fontRef>
        </p:style>
        <p:txBody>
          <a:bodyPr wrap="square" rtlCol="0">
            <a:spAutoFit/>
          </a:bodyPr>
          <a:lstStyle/>
          <a:p>
            <a:pPr algn="ctr"/>
            <a:r>
              <a:rPr lang="en-US" altLang="zh-CN" sz="2000" b="1" dirty="0">
                <a:latin typeface="Leelawadee" panose="020B0502040204020203" pitchFamily="34" charset="-34"/>
                <a:ea typeface="黑体" panose="02010609060101010101" pitchFamily="49" charset="-122"/>
                <a:cs typeface="Leelawadee" panose="020B0502040204020203" pitchFamily="34" charset="-34"/>
              </a:rPr>
              <a:t>Smiled warmly, recognizing… resourceful.. </a:t>
            </a:r>
            <a:r>
              <a:rPr lang="en-US" altLang="zh-CN" sz="2000" b="1" dirty="0">
                <a:solidFill>
                  <a:srgbClr val="FFFF00"/>
                </a:solidFill>
                <a:latin typeface="Leelawadee" panose="020B0502040204020203" pitchFamily="34" charset="-34"/>
                <a:ea typeface="黑体" panose="02010609060101010101" pitchFamily="49" charset="-122"/>
                <a:cs typeface="Leelawadee" panose="020B0502040204020203" pitchFamily="34" charset="-34"/>
              </a:rPr>
              <a:t>true to </a:t>
            </a:r>
            <a:r>
              <a:rPr lang="en-US" altLang="zh-CN" sz="2000" b="1" dirty="0">
                <a:latin typeface="Leelawadee" panose="020B0502040204020203" pitchFamily="34" charset="-34"/>
                <a:ea typeface="黑体" panose="02010609060101010101" pitchFamily="49" charset="-122"/>
                <a:cs typeface="Leelawadee" panose="020B0502040204020203" pitchFamily="34" charset="-34"/>
              </a:rPr>
              <a:t>…</a:t>
            </a:r>
            <a:endParaRPr lang="zh-CN" altLang="en-US" sz="2000" b="1" dirty="0">
              <a:latin typeface="Leelawadee" panose="020B0502040204020203" pitchFamily="34" charset="-34"/>
              <a:ea typeface="黑体" panose="02010609060101010101" pitchFamily="49" charset="-122"/>
              <a:cs typeface="Leelawadee" panose="020B0502040204020203" pitchFamily="34" charset="-34"/>
            </a:endParaRPr>
          </a:p>
        </p:txBody>
      </p:sp>
      <p:sp>
        <p:nvSpPr>
          <p:cNvPr id="19" name="箭头: 左 18"/>
          <p:cNvSpPr/>
          <p:nvPr/>
        </p:nvSpPr>
        <p:spPr>
          <a:xfrm>
            <a:off x="10085065" y="5348236"/>
            <a:ext cx="402096" cy="598835"/>
          </a:xfrm>
          <a:prstGeom prst="leftArrow">
            <a:avLst/>
          </a:prstGeom>
          <a:solidFill>
            <a:srgbClr val="FFCCCC"/>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2261781" y="5034756"/>
            <a:ext cx="7858388" cy="1077218"/>
          </a:xfrm>
          <a:prstGeom prst="rect">
            <a:avLst/>
          </a:prstGeom>
          <a:solidFill>
            <a:srgbClr val="0070C0"/>
          </a:solidFill>
        </p:spPr>
        <p:style>
          <a:lnRef idx="0">
            <a:schemeClr val="accent4"/>
          </a:lnRef>
          <a:fillRef idx="3">
            <a:schemeClr val="accent4"/>
          </a:fillRef>
          <a:effectRef idx="3">
            <a:schemeClr val="accent4"/>
          </a:effectRef>
          <a:fontRef idx="minor">
            <a:schemeClr val="lt1"/>
          </a:fontRef>
        </p:style>
        <p:txBody>
          <a:bodyPr wrap="square">
            <a:spAutoFit/>
          </a:bodyPr>
          <a:lstStyle/>
          <a:p>
            <a:pPr marL="457200" indent="-457200">
              <a:buFont typeface="Wingdings" panose="05000000000000000000" pitchFamily="2" charset="2"/>
              <a:buChar char="p"/>
            </a:pPr>
            <a:r>
              <a:rPr lang="en-US" altLang="zh-CN" sz="2800" dirty="0">
                <a:latin typeface="Leelawadee" panose="020B0502040204020203" pitchFamily="34" charset="-34"/>
                <a:ea typeface="仿宋" panose="02010609060101010101" pitchFamily="49" charset="-122"/>
                <a:cs typeface="Leelawadee" panose="020B0502040204020203" pitchFamily="34" charset="-34"/>
              </a:rPr>
              <a:t>For the </a:t>
            </a:r>
            <a:r>
              <a:rPr lang="en-US" altLang="zh-CN" sz="2800" b="1" dirty="0">
                <a:latin typeface="Leelawadee" panose="020B0502040204020203" pitchFamily="34" charset="-34"/>
                <a:ea typeface="仿宋" panose="02010609060101010101" pitchFamily="49" charset="-122"/>
                <a:cs typeface="Leelawadee" panose="020B0502040204020203" pitchFamily="34" charset="-34"/>
              </a:rPr>
              <a:t>upcoming talent show, </a:t>
            </a:r>
            <a:r>
              <a:rPr lang="en-US" altLang="zh-CN" sz="3200" b="1" dirty="0">
                <a:solidFill>
                  <a:srgbClr val="FFFF00"/>
                </a:solidFill>
                <a:latin typeface="Leelawadee" panose="020B0502040204020203" pitchFamily="34" charset="-34"/>
                <a:ea typeface="仿宋" panose="02010609060101010101" pitchFamily="49" charset="-122"/>
                <a:cs typeface="Leelawadee" panose="020B0502040204020203" pitchFamily="34" charset="-34"/>
              </a:rPr>
              <a:t>Benjamin would be a perfect organizer</a:t>
            </a:r>
            <a:r>
              <a:rPr lang="en-US" altLang="zh-CN" sz="3200" b="1" dirty="0">
                <a:latin typeface="Leelawadee" panose="020B0502040204020203" pitchFamily="34" charset="-34"/>
                <a:ea typeface="仿宋" panose="02010609060101010101" pitchFamily="49" charset="-122"/>
                <a:cs typeface="Leelawadee" panose="020B0502040204020203" pitchFamily="34" charset="-34"/>
              </a:rPr>
              <a:t> </a:t>
            </a:r>
            <a:r>
              <a:rPr lang="en-US" altLang="zh-CN" sz="2800" b="1" dirty="0">
                <a:latin typeface="Leelawadee" panose="020B0502040204020203" pitchFamily="34" charset="-34"/>
                <a:ea typeface="仿宋" panose="02010609060101010101" pitchFamily="49" charset="-122"/>
                <a:cs typeface="Leelawadee" panose="020B0502040204020203" pitchFamily="34" charset="-34"/>
              </a:rPr>
              <a:t>!</a:t>
            </a:r>
            <a:endParaRPr lang="zh-CN" altLang="en-US"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additive="base">
                                        <p:cTn id="16" dur="500" fill="hold"/>
                                        <p:tgtEl>
                                          <p:spTgt spid="15"/>
                                        </p:tgtEl>
                                        <p:attrNameLst>
                                          <p:attrName>ppt_x</p:attrName>
                                        </p:attrNameLst>
                                      </p:cBhvr>
                                      <p:tavLst>
                                        <p:tav tm="0">
                                          <p:val>
                                            <p:strVal val="#ppt_x"/>
                                          </p:val>
                                        </p:tav>
                                        <p:tav tm="100000">
                                          <p:val>
                                            <p:strVal val="#ppt_x"/>
                                          </p:val>
                                        </p:tav>
                                      </p:tavLst>
                                    </p:anim>
                                    <p:anim calcmode="lin" valueType="num">
                                      <p:cBhvr additive="base">
                                        <p:cTn id="17"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barn(inVertical)">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anim calcmode="lin" valueType="num">
                                      <p:cBhvr>
                                        <p:cTn id="28" dur="500" fill="hold"/>
                                        <p:tgtEl>
                                          <p:spTgt spid="13"/>
                                        </p:tgtEl>
                                        <p:attrNameLst>
                                          <p:attrName>ppt_x</p:attrName>
                                        </p:attrNameLst>
                                      </p:cBhvr>
                                      <p:tavLst>
                                        <p:tav tm="0">
                                          <p:val>
                                            <p:strVal val="#ppt_x"/>
                                          </p:val>
                                        </p:tav>
                                        <p:tav tm="100000">
                                          <p:val>
                                            <p:strVal val="#ppt_x"/>
                                          </p:val>
                                        </p:tav>
                                      </p:tavLst>
                                    </p:anim>
                                    <p:anim calcmode="lin" valueType="num">
                                      <p:cBhvr>
                                        <p:cTn id="29" dur="500" fill="hold"/>
                                        <p:tgtEl>
                                          <p:spTgt spid="13"/>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500"/>
                                        <p:tgtEl>
                                          <p:spTgt spid="19"/>
                                        </p:tgtEl>
                                      </p:cBhvr>
                                    </p:animEffect>
                                    <p:anim calcmode="lin" valueType="num">
                                      <p:cBhvr>
                                        <p:cTn id="33" dur="500" fill="hold"/>
                                        <p:tgtEl>
                                          <p:spTgt spid="19"/>
                                        </p:tgtEl>
                                        <p:attrNameLst>
                                          <p:attrName>ppt_x</p:attrName>
                                        </p:attrNameLst>
                                      </p:cBhvr>
                                      <p:tavLst>
                                        <p:tav tm="0">
                                          <p:val>
                                            <p:strVal val="#ppt_x"/>
                                          </p:val>
                                        </p:tav>
                                        <p:tav tm="100000">
                                          <p:val>
                                            <p:strVal val="#ppt_x"/>
                                          </p:val>
                                        </p:tav>
                                      </p:tavLst>
                                    </p:anim>
                                    <p:anim calcmode="lin" valueType="num">
                                      <p:cBhvr>
                                        <p:cTn id="34" dur="500" fill="hold"/>
                                        <p:tgtEl>
                                          <p:spTgt spid="19"/>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anim calcmode="lin" valueType="num">
                                      <p:cBhvr>
                                        <p:cTn id="38" dur="500" fill="hold"/>
                                        <p:tgtEl>
                                          <p:spTgt spid="12"/>
                                        </p:tgtEl>
                                        <p:attrNameLst>
                                          <p:attrName>ppt_x</p:attrName>
                                        </p:attrNameLst>
                                      </p:cBhvr>
                                      <p:tavLst>
                                        <p:tav tm="0">
                                          <p:val>
                                            <p:strVal val="#ppt_x"/>
                                          </p:val>
                                        </p:tav>
                                        <p:tav tm="100000">
                                          <p:val>
                                            <p:strVal val="#ppt_x"/>
                                          </p:val>
                                        </p:tav>
                                      </p:tavLst>
                                    </p:anim>
                                    <p:anim calcmode="lin" valueType="num">
                                      <p:cBhvr>
                                        <p:cTn id="3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14" presetClass="entr" presetSubtype="10" fill="hold" grpId="0" nodeType="click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randombar(horizontal)">
                                      <p:cBhvr>
                                        <p:cTn id="4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5" grpId="0"/>
      <p:bldP spid="16" grpId="0" animBg="1"/>
      <p:bldP spid="19" grpId="0" animBg="1"/>
      <p:bldP spid="2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0" y="0"/>
            <a:ext cx="4605107" cy="523220"/>
          </a:xfrm>
          <a:prstGeom prst="rect">
            <a:avLst/>
          </a:prstGeom>
        </p:spPr>
        <p:style>
          <a:lnRef idx="3">
            <a:schemeClr val="lt1"/>
          </a:lnRef>
          <a:fillRef idx="1">
            <a:schemeClr val="accent3"/>
          </a:fillRef>
          <a:effectRef idx="1">
            <a:schemeClr val="accent3"/>
          </a:effectRef>
          <a:fontRef idx="minor">
            <a:schemeClr val="lt1"/>
          </a:fontRef>
        </p:style>
        <p:txBody>
          <a:bodyPr wrap="none" rtlCol="0">
            <a:spAutoFit/>
          </a:bodyPr>
          <a:lstStyle/>
          <a:p>
            <a:r>
              <a:rPr lang="en-US" altLang="zh-CN" sz="2800" b="1" i="1" dirty="0">
                <a:latin typeface="Candara" panose="020E0502030303020204" pitchFamily="34" charset="0"/>
                <a:ea typeface="黑体" panose="02010609060101010101" pitchFamily="49" charset="-122"/>
                <a:cs typeface="Leelawadee" panose="020B0502040204020203" pitchFamily="34" charset="-34"/>
              </a:rPr>
              <a:t>Step 2. Thinking for solutions</a:t>
            </a:r>
            <a:endParaRPr lang="zh-CN" altLang="en-US" sz="2800" b="1" i="1" dirty="0">
              <a:latin typeface="Candara" panose="020E0502030303020204" pitchFamily="34" charset="0"/>
              <a:ea typeface="黑体" panose="02010609060101010101" pitchFamily="49" charset="-122"/>
              <a:cs typeface="Leelawadee" panose="020B0502040204020203" pitchFamily="34" charset="-34"/>
            </a:endParaRPr>
          </a:p>
        </p:txBody>
      </p:sp>
      <p:sp>
        <p:nvSpPr>
          <p:cNvPr id="5" name="文本框 4"/>
          <p:cNvSpPr txBox="1"/>
          <p:nvPr/>
        </p:nvSpPr>
        <p:spPr>
          <a:xfrm>
            <a:off x="4446410" y="0"/>
            <a:ext cx="7745589" cy="523220"/>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altLang="zh-CN" sz="2800" b="1" i="1" dirty="0">
                <a:solidFill>
                  <a:srgbClr val="00B050"/>
                </a:solidFill>
                <a:latin typeface="Candara" panose="020E0502030303020204" pitchFamily="34" charset="0"/>
                <a:ea typeface="黑体" panose="02010609060101010101" pitchFamily="49" charset="-122"/>
                <a:cs typeface="Leelawadee" panose="020B0502040204020203" pitchFamily="34" charset="-34"/>
              </a:rPr>
              <a:t>Find out reasonable solutions from the given tips. </a:t>
            </a:r>
            <a:endParaRPr lang="zh-CN" altLang="en-US" sz="2800" b="1" i="1" dirty="0">
              <a:solidFill>
                <a:srgbClr val="00B050"/>
              </a:solidFill>
              <a:latin typeface="Candara" panose="020E0502030303020204" pitchFamily="34" charset="0"/>
              <a:ea typeface="黑体" panose="02010609060101010101" pitchFamily="49" charset="-122"/>
              <a:cs typeface="Leelawadee" panose="020B0502040204020203" pitchFamily="34" charset="-34"/>
            </a:endParaRPr>
          </a:p>
        </p:txBody>
      </p:sp>
      <p:pic>
        <p:nvPicPr>
          <p:cNvPr id="7" name="图片 6"/>
          <p:cNvPicPr>
            <a:picLocks noChangeAspect="1"/>
          </p:cNvPicPr>
          <p:nvPr/>
        </p:nvPicPr>
        <p:blipFill>
          <a:blip r:embed="rId1"/>
          <a:stretch>
            <a:fillRect/>
          </a:stretch>
        </p:blipFill>
        <p:spPr>
          <a:xfrm>
            <a:off x="36309" y="2136079"/>
            <a:ext cx="1643346" cy="2182569"/>
          </a:xfrm>
          <a:prstGeom prst="rect">
            <a:avLst/>
          </a:prstGeom>
        </p:spPr>
      </p:pic>
      <p:sp>
        <p:nvSpPr>
          <p:cNvPr id="9" name="文本框 8"/>
          <p:cNvSpPr txBox="1"/>
          <p:nvPr/>
        </p:nvSpPr>
        <p:spPr>
          <a:xfrm>
            <a:off x="36309" y="4444939"/>
            <a:ext cx="1848583" cy="523220"/>
          </a:xfrm>
          <a:prstGeom prst="rect">
            <a:avLst/>
          </a:prstGeom>
          <a:noFill/>
        </p:spPr>
        <p:txBody>
          <a:bodyPr wrap="none" rtlCol="0">
            <a:spAutoFit/>
          </a:bodyPr>
          <a:lstStyle/>
          <a:p>
            <a:r>
              <a:rPr lang="en-US" altLang="zh-CN" sz="2800" b="1" dirty="0">
                <a:latin typeface="Leelawadee" panose="020B0502040204020203" pitchFamily="34" charset="-34"/>
                <a:cs typeface="Leelawadee" panose="020B0502040204020203" pitchFamily="34" charset="-34"/>
              </a:rPr>
              <a:t>Benjamin</a:t>
            </a:r>
            <a:r>
              <a:rPr lang="en-US" altLang="zh-CN" sz="1600" dirty="0"/>
              <a:t> </a:t>
            </a:r>
            <a:endParaRPr lang="zh-CN" altLang="en-US" sz="1600" dirty="0"/>
          </a:p>
        </p:txBody>
      </p:sp>
      <p:sp>
        <p:nvSpPr>
          <p:cNvPr id="10" name="文本框 9"/>
          <p:cNvSpPr txBox="1"/>
          <p:nvPr/>
        </p:nvSpPr>
        <p:spPr>
          <a:xfrm>
            <a:off x="145166" y="606674"/>
            <a:ext cx="11734800" cy="523220"/>
          </a:xfrm>
          <a:prstGeom prst="rect">
            <a:avLst/>
          </a:prstGeom>
          <a:solidFill>
            <a:srgbClr val="0070C0"/>
          </a:solidFill>
        </p:spPr>
        <p:style>
          <a:lnRef idx="0">
            <a:schemeClr val="accent4"/>
          </a:lnRef>
          <a:fillRef idx="3">
            <a:schemeClr val="accent4"/>
          </a:fillRef>
          <a:effectRef idx="3">
            <a:schemeClr val="accent4"/>
          </a:effectRef>
          <a:fontRef idx="minor">
            <a:schemeClr val="lt1"/>
          </a:fontRef>
        </p:style>
        <p:txBody>
          <a:bodyPr wrap="square">
            <a:spAutoFit/>
          </a:bodyPr>
          <a:lstStyle/>
          <a:p>
            <a:pPr marL="457200" indent="-457200">
              <a:buFont typeface="Wingdings" panose="05000000000000000000" pitchFamily="2" charset="2"/>
              <a:buChar char="p"/>
            </a:pPr>
            <a:r>
              <a:rPr lang="en-US" altLang="zh-CN" sz="2400" dirty="0">
                <a:latin typeface="Leelawadee" panose="020B0502040204020203" pitchFamily="34" charset="-34"/>
                <a:ea typeface="仿宋" panose="02010609060101010101" pitchFamily="49" charset="-122"/>
                <a:cs typeface="Leelawadee" panose="020B0502040204020203" pitchFamily="34" charset="-34"/>
              </a:rPr>
              <a:t>For the </a:t>
            </a:r>
            <a:r>
              <a:rPr lang="en-US" altLang="zh-CN" sz="2400" b="1" dirty="0">
                <a:latin typeface="Leelawadee" panose="020B0502040204020203" pitchFamily="34" charset="-34"/>
                <a:ea typeface="仿宋" panose="02010609060101010101" pitchFamily="49" charset="-122"/>
                <a:cs typeface="Leelawadee" panose="020B0502040204020203" pitchFamily="34" charset="-34"/>
              </a:rPr>
              <a:t>upcoming talent show, </a:t>
            </a:r>
            <a:r>
              <a:rPr lang="en-US" altLang="zh-CN" sz="2800" b="1" dirty="0">
                <a:solidFill>
                  <a:srgbClr val="FFFF00"/>
                </a:solidFill>
                <a:latin typeface="Leelawadee" panose="020B0502040204020203" pitchFamily="34" charset="-34"/>
                <a:ea typeface="仿宋" panose="02010609060101010101" pitchFamily="49" charset="-122"/>
                <a:cs typeface="Leelawadee" panose="020B0502040204020203" pitchFamily="34" charset="-34"/>
              </a:rPr>
              <a:t>Benjamin would be a perfect organizer</a:t>
            </a:r>
            <a:r>
              <a:rPr lang="en-US" altLang="zh-CN" sz="2800" b="1" dirty="0">
                <a:latin typeface="Leelawadee" panose="020B0502040204020203" pitchFamily="34" charset="-34"/>
                <a:ea typeface="仿宋" panose="02010609060101010101" pitchFamily="49" charset="-122"/>
                <a:cs typeface="Leelawadee" panose="020B0502040204020203" pitchFamily="34" charset="-34"/>
              </a:rPr>
              <a:t> </a:t>
            </a:r>
            <a:r>
              <a:rPr lang="en-US" altLang="zh-CN" sz="2400" b="1" dirty="0">
                <a:latin typeface="Leelawadee" panose="020B0502040204020203" pitchFamily="34" charset="-34"/>
                <a:ea typeface="仿宋" panose="02010609060101010101" pitchFamily="49" charset="-122"/>
                <a:cs typeface="Leelawadee" panose="020B0502040204020203" pitchFamily="34" charset="-34"/>
              </a:rPr>
              <a:t>!</a:t>
            </a:r>
            <a:endParaRPr lang="zh-CN" altLang="en-US" sz="2400" dirty="0"/>
          </a:p>
        </p:txBody>
      </p:sp>
      <p:pic>
        <p:nvPicPr>
          <p:cNvPr id="11" name="图片 10"/>
          <p:cNvPicPr>
            <a:picLocks noChangeAspect="1"/>
          </p:cNvPicPr>
          <p:nvPr/>
        </p:nvPicPr>
        <p:blipFill>
          <a:blip r:embed="rId2"/>
          <a:stretch>
            <a:fillRect/>
          </a:stretch>
        </p:blipFill>
        <p:spPr>
          <a:xfrm>
            <a:off x="11377934" y="128725"/>
            <a:ext cx="934029" cy="1479117"/>
          </a:xfrm>
          <a:prstGeom prst="rect">
            <a:avLst/>
          </a:prstGeom>
        </p:spPr>
      </p:pic>
      <p:sp>
        <p:nvSpPr>
          <p:cNvPr id="13" name="文本框 12"/>
          <p:cNvSpPr txBox="1"/>
          <p:nvPr/>
        </p:nvSpPr>
        <p:spPr>
          <a:xfrm>
            <a:off x="1884892" y="1401186"/>
            <a:ext cx="4743513" cy="4708981"/>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r>
              <a:rPr lang="en-US" altLang="zh-CN" sz="2000" dirty="0">
                <a:latin typeface="Leelawadee" panose="020B0502040204020203" pitchFamily="34" charset="-34"/>
                <a:ea typeface="仿宋" panose="02010609060101010101" pitchFamily="49" charset="-122"/>
                <a:cs typeface="Leelawadee" panose="020B0502040204020203" pitchFamily="34" charset="-34"/>
              </a:rPr>
              <a:t>        1. </a:t>
            </a:r>
            <a:r>
              <a:rPr lang="en-US" altLang="zh-CN" sz="2000" b="1" dirty="0">
                <a:solidFill>
                  <a:srgbClr val="C00000"/>
                </a:solidFill>
                <a:highlight>
                  <a:srgbClr val="FFCCCC"/>
                </a:highlight>
                <a:latin typeface="Leelawadee" panose="020B0502040204020203" pitchFamily="34" charset="-34"/>
                <a:ea typeface="仿宋" panose="02010609060101010101" pitchFamily="49" charset="-122"/>
                <a:cs typeface="Leelawadee" panose="020B0502040204020203" pitchFamily="34" charset="-34"/>
              </a:rPr>
              <a:t>Benjamin Belinski</a:t>
            </a:r>
            <a:r>
              <a:rPr lang="en-US" altLang="zh-CN" sz="2000" b="1" dirty="0">
                <a:solidFill>
                  <a:srgbClr val="C00000"/>
                </a:solidFill>
                <a:latin typeface="Leelawadee" panose="020B0502040204020203" pitchFamily="34" charset="-34"/>
                <a:ea typeface="仿宋" panose="02010609060101010101" pitchFamily="49" charset="-122"/>
                <a:cs typeface="Leelawadee" panose="020B0502040204020203" pitchFamily="34" charset="-34"/>
              </a:rPr>
              <a:t> considered himself completely talentless</a:t>
            </a:r>
            <a:r>
              <a:rPr lang="en-US" altLang="zh-CN" sz="2000" dirty="0">
                <a:latin typeface="Leelawadee" panose="020B0502040204020203" pitchFamily="34" charset="-34"/>
                <a:ea typeface="仿宋" panose="02010609060101010101" pitchFamily="49" charset="-122"/>
                <a:cs typeface="Leelawadee" panose="020B0502040204020203" pitchFamily="34" charset="-34"/>
              </a:rPr>
              <a:t> </a:t>
            </a:r>
            <a:r>
              <a:rPr lang="en-US" altLang="zh-CN" sz="2000" b="1" dirty="0">
                <a:latin typeface="Leelawadee" panose="020B0502040204020203" pitchFamily="34" charset="-34"/>
                <a:ea typeface="仿宋" panose="02010609060101010101" pitchFamily="49" charset="-122"/>
                <a:cs typeface="Leelawadee" panose="020B0502040204020203" pitchFamily="34" charset="-34"/>
              </a:rPr>
              <a:t>while his friends were quite gifted</a:t>
            </a:r>
            <a:r>
              <a:rPr lang="en-US" altLang="zh-CN" sz="2000" dirty="0">
                <a:latin typeface="Leelawadee" panose="020B0502040204020203" pitchFamily="34" charset="-34"/>
                <a:ea typeface="仿宋" panose="02010609060101010101" pitchFamily="49" charset="-122"/>
                <a:cs typeface="Leelawadee" panose="020B0502040204020203" pitchFamily="34" charset="-34"/>
              </a:rPr>
              <a:t>: </a:t>
            </a:r>
            <a:r>
              <a:rPr lang="en-US" altLang="zh-CN" sz="2000" b="1" dirty="0">
                <a:solidFill>
                  <a:schemeClr val="accent2">
                    <a:lumMod val="50000"/>
                  </a:schemeClr>
                </a:solidFill>
                <a:highlight>
                  <a:srgbClr val="FFFFCC"/>
                </a:highlight>
                <a:latin typeface="Leelawadee" panose="020B0502040204020203" pitchFamily="34" charset="-34"/>
                <a:ea typeface="仿宋" panose="02010609060101010101" pitchFamily="49" charset="-122"/>
                <a:cs typeface="Leelawadee" panose="020B0502040204020203" pitchFamily="34" charset="-34"/>
              </a:rPr>
              <a:t>Kate</a:t>
            </a:r>
            <a:r>
              <a:rPr lang="en-US" altLang="zh-CN" sz="2000" dirty="0">
                <a:latin typeface="Leelawadee" panose="020B0502040204020203" pitchFamily="34" charset="-34"/>
                <a:ea typeface="仿宋" panose="02010609060101010101" pitchFamily="49" charset="-122"/>
                <a:cs typeface="Leelawadee" panose="020B0502040204020203" pitchFamily="34" charset="-34"/>
              </a:rPr>
              <a:t> could make anything using her folding techniques; </a:t>
            </a:r>
            <a:r>
              <a:rPr lang="en-US" altLang="zh-CN" sz="2000" b="1" dirty="0">
                <a:solidFill>
                  <a:schemeClr val="accent2">
                    <a:lumMod val="50000"/>
                  </a:schemeClr>
                </a:solidFill>
                <a:highlight>
                  <a:srgbClr val="FFFFCC"/>
                </a:highlight>
                <a:latin typeface="Leelawadee" panose="020B0502040204020203" pitchFamily="34" charset="-34"/>
                <a:ea typeface="仿宋" panose="02010609060101010101" pitchFamily="49" charset="-122"/>
                <a:cs typeface="Leelawadee" panose="020B0502040204020203" pitchFamily="34" charset="-34"/>
              </a:rPr>
              <a:t>Tommy</a:t>
            </a:r>
            <a:r>
              <a:rPr lang="en-US" altLang="zh-CN" sz="2000" dirty="0">
                <a:latin typeface="Leelawadee" panose="020B0502040204020203" pitchFamily="34" charset="-34"/>
                <a:ea typeface="仿宋" panose="02010609060101010101" pitchFamily="49" charset="-122"/>
                <a:cs typeface="Leelawadee" panose="020B0502040204020203" pitchFamily="34" charset="-34"/>
              </a:rPr>
              <a:t> created breath-taking beats on overturned plastic buckets (</a:t>
            </a:r>
            <a:r>
              <a:rPr lang="zh-CN" altLang="en-US" sz="2000" dirty="0">
                <a:latin typeface="Leelawadee" panose="020B0502040204020203" pitchFamily="34" charset="-34"/>
                <a:ea typeface="仿宋" panose="02010609060101010101" pitchFamily="49" charset="-122"/>
                <a:cs typeface="Leelawadee" panose="020B0502040204020203" pitchFamily="34" charset="-34"/>
              </a:rPr>
              <a:t>水桶</a:t>
            </a:r>
            <a:r>
              <a:rPr lang="en-US" altLang="zh-CN" sz="2000" dirty="0">
                <a:latin typeface="Leelawadee" panose="020B0502040204020203" pitchFamily="34" charset="-34"/>
                <a:ea typeface="仿宋" panose="02010609060101010101" pitchFamily="49" charset="-122"/>
                <a:cs typeface="Leelawadee" panose="020B0502040204020203" pitchFamily="34" charset="-34"/>
              </a:rPr>
              <a:t>); </a:t>
            </a:r>
            <a:r>
              <a:rPr lang="en-US" altLang="zh-CN" sz="2000" b="1" dirty="0">
                <a:solidFill>
                  <a:schemeClr val="accent2">
                    <a:lumMod val="50000"/>
                  </a:schemeClr>
                </a:solidFill>
                <a:highlight>
                  <a:srgbClr val="FFFFCC"/>
                </a:highlight>
                <a:latin typeface="Leelawadee" panose="020B0502040204020203" pitchFamily="34" charset="-34"/>
                <a:ea typeface="仿宋" panose="02010609060101010101" pitchFamily="49" charset="-122"/>
                <a:cs typeface="Leelawadee" panose="020B0502040204020203" pitchFamily="34" charset="-34"/>
              </a:rPr>
              <a:t>Olivia</a:t>
            </a:r>
            <a:r>
              <a:rPr lang="en-US" altLang="zh-CN" sz="2000" dirty="0">
                <a:latin typeface="Leelawadee" panose="020B0502040204020203" pitchFamily="34" charset="-34"/>
                <a:ea typeface="仿宋" panose="02010609060101010101" pitchFamily="49" charset="-122"/>
                <a:cs typeface="Leelawadee" panose="020B0502040204020203" pitchFamily="34" charset="-34"/>
              </a:rPr>
              <a:t> trained her small dog to do tricks. There were also </a:t>
            </a:r>
            <a:r>
              <a:rPr lang="en-US" altLang="zh-CN" sz="2000" b="1" dirty="0">
                <a:solidFill>
                  <a:schemeClr val="accent2">
                    <a:lumMod val="50000"/>
                  </a:schemeClr>
                </a:solidFill>
                <a:highlight>
                  <a:srgbClr val="FFFFCC"/>
                </a:highlight>
                <a:latin typeface="Leelawadee" panose="020B0502040204020203" pitchFamily="34" charset="-34"/>
                <a:ea typeface="仿宋" panose="02010609060101010101" pitchFamily="49" charset="-122"/>
                <a:cs typeface="Leelawadee" panose="020B0502040204020203" pitchFamily="34" charset="-34"/>
              </a:rPr>
              <a:t>four dancers</a:t>
            </a:r>
            <a:r>
              <a:rPr lang="en-US" altLang="zh-CN" sz="2000" dirty="0">
                <a:latin typeface="Leelawadee" panose="020B0502040204020203" pitchFamily="34" charset="-34"/>
                <a:ea typeface="仿宋" panose="02010609060101010101" pitchFamily="49" charset="-122"/>
                <a:cs typeface="Leelawadee" panose="020B0502040204020203" pitchFamily="34" charset="-34"/>
              </a:rPr>
              <a:t>, </a:t>
            </a:r>
            <a:r>
              <a:rPr lang="en-US" altLang="zh-CN" sz="2000" b="1" dirty="0">
                <a:solidFill>
                  <a:schemeClr val="accent2">
                    <a:lumMod val="50000"/>
                  </a:schemeClr>
                </a:solidFill>
                <a:highlight>
                  <a:srgbClr val="FFFFCC"/>
                </a:highlight>
                <a:latin typeface="Leelawadee" panose="020B0502040204020203" pitchFamily="34" charset="-34"/>
                <a:ea typeface="仿宋" panose="02010609060101010101" pitchFamily="49" charset="-122"/>
                <a:cs typeface="Leelawadee" panose="020B0502040204020203" pitchFamily="34" charset="-34"/>
              </a:rPr>
              <a:t>a gymnast</a:t>
            </a:r>
            <a:r>
              <a:rPr lang="en-US" altLang="zh-CN" sz="2000" dirty="0">
                <a:latin typeface="Leelawadee" panose="020B0502040204020203" pitchFamily="34" charset="-34"/>
                <a:ea typeface="仿宋" panose="02010609060101010101" pitchFamily="49" charset="-122"/>
                <a:cs typeface="Leelawadee" panose="020B0502040204020203" pitchFamily="34" charset="-34"/>
              </a:rPr>
              <a:t>, </a:t>
            </a:r>
            <a:r>
              <a:rPr lang="en-US" altLang="zh-CN" sz="2000" b="1" dirty="0">
                <a:solidFill>
                  <a:schemeClr val="accent2">
                    <a:lumMod val="50000"/>
                  </a:schemeClr>
                </a:solidFill>
                <a:highlight>
                  <a:srgbClr val="FFFFCC"/>
                </a:highlight>
                <a:latin typeface="Leelawadee" panose="020B0502040204020203" pitchFamily="34" charset="-34"/>
                <a:ea typeface="仿宋" panose="02010609060101010101" pitchFamily="49" charset="-122"/>
                <a:cs typeface="Leelawadee" panose="020B0502040204020203" pitchFamily="34" charset="-34"/>
              </a:rPr>
              <a:t>two bakers</a:t>
            </a:r>
            <a:r>
              <a:rPr lang="en-US" altLang="zh-CN" sz="2000" dirty="0">
                <a:latin typeface="Leelawadee" panose="020B0502040204020203" pitchFamily="34" charset="-34"/>
                <a:ea typeface="仿宋" panose="02010609060101010101" pitchFamily="49" charset="-122"/>
                <a:cs typeface="Leelawadee" panose="020B0502040204020203" pitchFamily="34" charset="-34"/>
              </a:rPr>
              <a:t>, </a:t>
            </a:r>
            <a:r>
              <a:rPr lang="en-US" altLang="zh-CN" sz="2000" b="1" dirty="0">
                <a:solidFill>
                  <a:schemeClr val="accent2">
                    <a:lumMod val="50000"/>
                  </a:schemeClr>
                </a:solidFill>
                <a:highlight>
                  <a:srgbClr val="FFFFCC"/>
                </a:highlight>
                <a:latin typeface="Leelawadee" panose="020B0502040204020203" pitchFamily="34" charset="-34"/>
                <a:ea typeface="仿宋" panose="02010609060101010101" pitchFamily="49" charset="-122"/>
                <a:cs typeface="Leelawadee" panose="020B0502040204020203" pitchFamily="34" charset="-34"/>
              </a:rPr>
              <a:t>six singers</a:t>
            </a:r>
            <a:r>
              <a:rPr lang="en-US" altLang="zh-CN" sz="2000" dirty="0">
                <a:latin typeface="Leelawadee" panose="020B0502040204020203" pitchFamily="34" charset="-34"/>
                <a:ea typeface="仿宋" panose="02010609060101010101" pitchFamily="49" charset="-122"/>
                <a:cs typeface="Leelawadee" panose="020B0502040204020203" pitchFamily="34" charset="-34"/>
              </a:rPr>
              <a:t>, and </a:t>
            </a:r>
            <a:r>
              <a:rPr lang="en-US" altLang="zh-CN" sz="2000" b="1" dirty="0">
                <a:solidFill>
                  <a:schemeClr val="accent2">
                    <a:lumMod val="50000"/>
                  </a:schemeClr>
                </a:solidFill>
                <a:highlight>
                  <a:srgbClr val="FFFFCC"/>
                </a:highlight>
                <a:latin typeface="Leelawadee" panose="020B0502040204020203" pitchFamily="34" charset="-34"/>
                <a:ea typeface="仿宋" panose="02010609060101010101" pitchFamily="49" charset="-122"/>
                <a:cs typeface="Leelawadee" panose="020B0502040204020203" pitchFamily="34" charset="-34"/>
              </a:rPr>
              <a:t>five artists </a:t>
            </a:r>
            <a:r>
              <a:rPr lang="en-US" altLang="zh-CN" sz="2000" dirty="0">
                <a:latin typeface="Leelawadee" panose="020B0502040204020203" pitchFamily="34" charset="-34"/>
                <a:ea typeface="仿宋" panose="02010609060101010101" pitchFamily="49" charset="-122"/>
                <a:cs typeface="Leelawadee" panose="020B0502040204020203" pitchFamily="34" charset="-34"/>
              </a:rPr>
              <a:t>in his grade. Every day his teacher </a:t>
            </a:r>
            <a:r>
              <a:rPr lang="en-US" altLang="zh-CN" sz="2000" b="1" dirty="0">
                <a:solidFill>
                  <a:schemeClr val="accent3">
                    <a:lumMod val="50000"/>
                  </a:schemeClr>
                </a:solidFill>
                <a:highlight>
                  <a:srgbClr val="CCFFCC"/>
                </a:highlight>
                <a:latin typeface="Leelawadee" panose="020B0502040204020203" pitchFamily="34" charset="-34"/>
                <a:ea typeface="仿宋" panose="02010609060101010101" pitchFamily="49" charset="-122"/>
                <a:cs typeface="Leelawadee" panose="020B0502040204020203" pitchFamily="34" charset="-34"/>
              </a:rPr>
              <a:t>Miss White</a:t>
            </a:r>
            <a:r>
              <a:rPr lang="en-US" altLang="zh-CN" sz="2000" dirty="0">
                <a:latin typeface="Leelawadee" panose="020B0502040204020203" pitchFamily="34" charset="-34"/>
                <a:ea typeface="仿宋" panose="02010609060101010101" pitchFamily="49" charset="-122"/>
                <a:cs typeface="Leelawadee" panose="020B0502040204020203" pitchFamily="34" charset="-34"/>
              </a:rPr>
              <a:t> asked </a:t>
            </a:r>
            <a:r>
              <a:rPr lang="en-US" altLang="zh-CN" sz="2000" b="1" dirty="0">
                <a:solidFill>
                  <a:srgbClr val="7030A0"/>
                </a:solidFill>
                <a:highlight>
                  <a:srgbClr val="CCCCFF"/>
                </a:highlight>
                <a:latin typeface="Leelawadee" panose="020B0502040204020203" pitchFamily="34" charset="-34"/>
                <a:ea typeface="仿宋" panose="02010609060101010101" pitchFamily="49" charset="-122"/>
                <a:cs typeface="Leelawadee" panose="020B0502040204020203" pitchFamily="34" charset="-34"/>
              </a:rPr>
              <a:t>if he had decided what to do for the upcoming talent show</a:t>
            </a:r>
            <a:r>
              <a:rPr lang="en-US" altLang="zh-CN" sz="2000" dirty="0">
                <a:latin typeface="Leelawadee" panose="020B0502040204020203" pitchFamily="34" charset="-34"/>
                <a:ea typeface="仿宋" panose="02010609060101010101" pitchFamily="49" charset="-122"/>
                <a:cs typeface="Leelawadee" panose="020B0502040204020203" pitchFamily="34" charset="-34"/>
              </a:rPr>
              <a:t>, and </a:t>
            </a:r>
            <a:r>
              <a:rPr lang="en-US" altLang="zh-CN" sz="2000" b="1" dirty="0">
                <a:solidFill>
                  <a:srgbClr val="C00000"/>
                </a:solidFill>
                <a:latin typeface="Leelawadee" panose="020B0502040204020203" pitchFamily="34" charset="-34"/>
                <a:ea typeface="仿宋" panose="02010609060101010101" pitchFamily="49" charset="-122"/>
                <a:cs typeface="Leelawadee" panose="020B0502040204020203" pitchFamily="34" charset="-34"/>
              </a:rPr>
              <a:t>every day he reminded her that he had no talents</a:t>
            </a:r>
            <a:r>
              <a:rPr lang="en-US" altLang="zh-CN" sz="2000" dirty="0">
                <a:latin typeface="Leelawadee" panose="020B0502040204020203" pitchFamily="34" charset="-34"/>
                <a:ea typeface="仿宋" panose="02010609060101010101" pitchFamily="49" charset="-122"/>
                <a:cs typeface="Leelawadee" panose="020B0502040204020203" pitchFamily="34" charset="-34"/>
              </a:rPr>
              <a:t>.</a:t>
            </a:r>
            <a:endParaRPr lang="en-US" altLang="zh-CN" sz="2000" dirty="0">
              <a:latin typeface="Leelawadee" panose="020B0502040204020203" pitchFamily="34" charset="-34"/>
              <a:ea typeface="仿宋" panose="02010609060101010101" pitchFamily="49" charset="-122"/>
              <a:cs typeface="Leelawadee" panose="020B0502040204020203" pitchFamily="34" charset="-34"/>
            </a:endParaRPr>
          </a:p>
        </p:txBody>
      </p:sp>
      <p:sp>
        <p:nvSpPr>
          <p:cNvPr id="15" name="文本框 14"/>
          <p:cNvSpPr txBox="1"/>
          <p:nvPr/>
        </p:nvSpPr>
        <p:spPr>
          <a:xfrm>
            <a:off x="6995337" y="1401186"/>
            <a:ext cx="4534997" cy="4708981"/>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r>
              <a:rPr lang="en-US" altLang="zh-CN" sz="2000" dirty="0">
                <a:latin typeface="Leelawadee" panose="020B0502040204020203" pitchFamily="34" charset="-34"/>
                <a:ea typeface="仿宋" panose="02010609060101010101" pitchFamily="49" charset="-122"/>
                <a:cs typeface="Leelawadee" panose="020B0502040204020203" pitchFamily="34" charset="-34"/>
              </a:rPr>
              <a:t>       4. </a:t>
            </a:r>
            <a:r>
              <a:rPr lang="en-US" altLang="zh-CN" sz="2000" b="1" dirty="0">
                <a:solidFill>
                  <a:schemeClr val="accent2">
                    <a:lumMod val="50000"/>
                  </a:schemeClr>
                </a:solidFill>
                <a:highlight>
                  <a:srgbClr val="FFFFCC"/>
                </a:highlight>
                <a:latin typeface="Leelawadee" panose="020B0502040204020203" pitchFamily="34" charset="-34"/>
                <a:ea typeface="仿宋" panose="02010609060101010101" pitchFamily="49" charset="-122"/>
                <a:cs typeface="Leelawadee" panose="020B0502040204020203" pitchFamily="34" charset="-34"/>
              </a:rPr>
              <a:t>Olivia</a:t>
            </a:r>
            <a:r>
              <a:rPr lang="en-US" altLang="zh-CN" sz="2000" dirty="0">
                <a:latin typeface="Leelawadee" panose="020B0502040204020203" pitchFamily="34" charset="-34"/>
                <a:ea typeface="仿宋" panose="02010609060101010101" pitchFamily="49" charset="-122"/>
                <a:cs typeface="Leelawadee" panose="020B0502040204020203" pitchFamily="34" charset="-34"/>
              </a:rPr>
              <a:t> </a:t>
            </a:r>
            <a:r>
              <a:rPr lang="en-US" altLang="zh-CN" sz="2000" b="1" dirty="0">
                <a:latin typeface="Leelawadee" panose="020B0502040204020203" pitchFamily="34" charset="-34"/>
                <a:ea typeface="仿宋" panose="02010609060101010101" pitchFamily="49" charset="-122"/>
                <a:cs typeface="Leelawadee" panose="020B0502040204020203" pitchFamily="34" charset="-34"/>
              </a:rPr>
              <a:t>immediately</a:t>
            </a:r>
            <a:r>
              <a:rPr lang="en-US" altLang="zh-CN" sz="2000" dirty="0">
                <a:latin typeface="Leelawadee" panose="020B0502040204020203" pitchFamily="34" charset="-34"/>
                <a:ea typeface="仿宋" panose="02010609060101010101" pitchFamily="49" charset="-122"/>
                <a:cs typeface="Leelawadee" panose="020B0502040204020203" pitchFamily="34" charset="-34"/>
              </a:rPr>
              <a:t> mentioned </a:t>
            </a:r>
            <a:r>
              <a:rPr lang="en-US" altLang="zh-CN" sz="2000" b="1" dirty="0">
                <a:solidFill>
                  <a:srgbClr val="C00000"/>
                </a:solidFill>
                <a:highlight>
                  <a:srgbClr val="FFCCCC"/>
                </a:highlight>
                <a:latin typeface="Leelawadee" panose="020B0502040204020203" pitchFamily="34" charset="-34"/>
                <a:ea typeface="仿宋" panose="02010609060101010101" pitchFamily="49" charset="-122"/>
                <a:cs typeface="Leelawadee" panose="020B0502040204020203" pitchFamily="34" charset="-34"/>
              </a:rPr>
              <a:t>Benjamin's</a:t>
            </a:r>
            <a:r>
              <a:rPr lang="en-US" altLang="zh-CN" sz="2000" b="1" dirty="0">
                <a:latin typeface="Leelawadee" panose="020B0502040204020203" pitchFamily="34" charset="-34"/>
                <a:ea typeface="仿宋" panose="02010609060101010101" pitchFamily="49" charset="-122"/>
                <a:cs typeface="Leelawadee" panose="020B0502040204020203" pitchFamily="34" charset="-34"/>
              </a:rPr>
              <a:t> </a:t>
            </a:r>
            <a:r>
              <a:rPr lang="en-US" altLang="zh-CN" sz="2000" b="1" dirty="0">
                <a:solidFill>
                  <a:srgbClr val="C00000"/>
                </a:solidFill>
                <a:latin typeface="Leelawadee" panose="020B0502040204020203" pitchFamily="34" charset="-34"/>
                <a:ea typeface="仿宋" panose="02010609060101010101" pitchFamily="49" charset="-122"/>
                <a:cs typeface="Leelawadee" panose="020B0502040204020203" pitchFamily="34" charset="-34"/>
              </a:rPr>
              <a:t>remarkable bond with animals</a:t>
            </a:r>
            <a:r>
              <a:rPr lang="en-US" altLang="zh-CN" sz="2000" dirty="0">
                <a:latin typeface="Leelawadee" panose="020B0502040204020203" pitchFamily="34" charset="-34"/>
                <a:ea typeface="仿宋" panose="02010609060101010101" pitchFamily="49" charset="-122"/>
                <a:cs typeface="Leelawadee" panose="020B0502040204020203" pitchFamily="34" charset="-34"/>
              </a:rPr>
              <a:t>, as her dog loved him. </a:t>
            </a:r>
            <a:r>
              <a:rPr lang="en-US" altLang="zh-CN" sz="2000" b="1" dirty="0">
                <a:solidFill>
                  <a:schemeClr val="accent2">
                    <a:lumMod val="50000"/>
                  </a:schemeClr>
                </a:solidFill>
                <a:highlight>
                  <a:srgbClr val="FFFFCC"/>
                </a:highlight>
                <a:latin typeface="Leelawadee" panose="020B0502040204020203" pitchFamily="34" charset="-34"/>
                <a:ea typeface="仿宋" panose="02010609060101010101" pitchFamily="49" charset="-122"/>
                <a:cs typeface="Leelawadee" panose="020B0502040204020203" pitchFamily="34" charset="-34"/>
              </a:rPr>
              <a:t>Tommy</a:t>
            </a:r>
            <a:r>
              <a:rPr lang="en-US" altLang="zh-CN" sz="2000" dirty="0">
                <a:latin typeface="Leelawadee" panose="020B0502040204020203" pitchFamily="34" charset="-34"/>
                <a:ea typeface="仿宋" panose="02010609060101010101" pitchFamily="49" charset="-122"/>
                <a:cs typeface="Leelawadee" panose="020B0502040204020203" pitchFamily="34" charset="-34"/>
              </a:rPr>
              <a:t> praised </a:t>
            </a:r>
            <a:r>
              <a:rPr lang="en-US" altLang="zh-CN" sz="2000" b="1" dirty="0">
                <a:solidFill>
                  <a:srgbClr val="C00000"/>
                </a:solidFill>
                <a:latin typeface="Leelawadee" panose="020B0502040204020203" pitchFamily="34" charset="-34"/>
                <a:ea typeface="仿宋" panose="02010609060101010101" pitchFamily="49" charset="-122"/>
                <a:cs typeface="Leelawadee" panose="020B0502040204020203" pitchFamily="34" charset="-34"/>
              </a:rPr>
              <a:t>his </a:t>
            </a:r>
            <a:r>
              <a:rPr lang="en-US" altLang="zh-CN" sz="2000" b="1" dirty="0" err="1">
                <a:solidFill>
                  <a:srgbClr val="C00000"/>
                </a:solidFill>
                <a:latin typeface="Leelawadee" panose="020B0502040204020203" pitchFamily="34" charset="-34"/>
                <a:ea typeface="仿宋" panose="02010609060101010101" pitchFamily="49" charset="-122"/>
                <a:cs typeface="Leelawadee" panose="020B0502040204020203" pitchFamily="34" charset="-34"/>
              </a:rPr>
              <a:t>humour</a:t>
            </a:r>
            <a:r>
              <a:rPr lang="en-US" altLang="zh-CN" sz="2000" b="1" dirty="0">
                <a:solidFill>
                  <a:srgbClr val="C00000"/>
                </a:solidFill>
                <a:latin typeface="Leelawadee" panose="020B0502040204020203" pitchFamily="34" charset="-34"/>
                <a:ea typeface="仿宋" panose="02010609060101010101" pitchFamily="49" charset="-122"/>
                <a:cs typeface="Leelawadee" panose="020B0502040204020203" pitchFamily="34" charset="-34"/>
              </a:rPr>
              <a:t> and suggested a comedy routine</a:t>
            </a:r>
            <a:r>
              <a:rPr lang="en-US" altLang="zh-CN" sz="2000" dirty="0">
                <a:latin typeface="Leelawadee" panose="020B0502040204020203" pitchFamily="34" charset="-34"/>
                <a:ea typeface="仿宋" panose="02010609060101010101" pitchFamily="49" charset="-122"/>
                <a:cs typeface="Leelawadee" panose="020B0502040204020203" pitchFamily="34" charset="-34"/>
              </a:rPr>
              <a:t>, while </a:t>
            </a:r>
            <a:r>
              <a:rPr lang="en-US" altLang="zh-CN" sz="2000" b="1" dirty="0">
                <a:solidFill>
                  <a:schemeClr val="accent2">
                    <a:lumMod val="50000"/>
                  </a:schemeClr>
                </a:solidFill>
                <a:highlight>
                  <a:srgbClr val="FFFFCC"/>
                </a:highlight>
                <a:latin typeface="Leelawadee" panose="020B0502040204020203" pitchFamily="34" charset="-34"/>
                <a:ea typeface="仿宋" panose="02010609060101010101" pitchFamily="49" charset="-122"/>
                <a:cs typeface="Leelawadee" panose="020B0502040204020203" pitchFamily="34" charset="-34"/>
              </a:rPr>
              <a:t>Kate</a:t>
            </a:r>
            <a:r>
              <a:rPr lang="en-US" altLang="zh-CN" sz="2000" dirty="0">
                <a:latin typeface="Leelawadee" panose="020B0502040204020203" pitchFamily="34" charset="-34"/>
                <a:ea typeface="仿宋" panose="02010609060101010101" pitchFamily="49" charset="-122"/>
                <a:cs typeface="Leelawadee" panose="020B0502040204020203" pitchFamily="34" charset="-34"/>
              </a:rPr>
              <a:t> reminded him of </a:t>
            </a:r>
            <a:r>
              <a:rPr lang="en-US" altLang="zh-CN" sz="2000" b="1" dirty="0">
                <a:solidFill>
                  <a:srgbClr val="C00000"/>
                </a:solidFill>
                <a:latin typeface="Leelawadee" panose="020B0502040204020203" pitchFamily="34" charset="-34"/>
                <a:ea typeface="仿宋" panose="02010609060101010101" pitchFamily="49" charset="-122"/>
                <a:cs typeface="Leelawadee" panose="020B0502040204020203" pitchFamily="34" charset="-34"/>
              </a:rPr>
              <a:t>his excellent birthday parties and game nights</a:t>
            </a:r>
            <a:r>
              <a:rPr lang="en-US" altLang="zh-CN" sz="2000" dirty="0">
                <a:latin typeface="Leelawadee" panose="020B0502040204020203" pitchFamily="34" charset="-34"/>
                <a:ea typeface="仿宋" panose="02010609060101010101" pitchFamily="49" charset="-122"/>
                <a:cs typeface="Leelawadee" panose="020B0502040204020203" pitchFamily="34" charset="-34"/>
              </a:rPr>
              <a:t>. </a:t>
            </a:r>
            <a:r>
              <a:rPr lang="en-US" altLang="zh-CN" sz="2000" b="1" dirty="0">
                <a:solidFill>
                  <a:schemeClr val="accent2">
                    <a:lumMod val="50000"/>
                  </a:schemeClr>
                </a:solidFill>
                <a:highlight>
                  <a:srgbClr val="FFFFCC"/>
                </a:highlight>
                <a:latin typeface="Leelawadee" panose="020B0502040204020203" pitchFamily="34" charset="-34"/>
                <a:ea typeface="仿宋" panose="02010609060101010101" pitchFamily="49" charset="-122"/>
                <a:cs typeface="Leelawadee" panose="020B0502040204020203" pitchFamily="34" charset="-34"/>
              </a:rPr>
              <a:t>Olivia</a:t>
            </a:r>
            <a:r>
              <a:rPr lang="en-US" altLang="zh-CN" sz="2000" dirty="0">
                <a:latin typeface="Leelawadee" panose="020B0502040204020203" pitchFamily="34" charset="-34"/>
                <a:ea typeface="仿宋" panose="02010609060101010101" pitchFamily="49" charset="-122"/>
                <a:cs typeface="Leelawadee" panose="020B0502040204020203" pitchFamily="34" charset="-34"/>
              </a:rPr>
              <a:t> agreed, adding that </a:t>
            </a:r>
            <a:r>
              <a:rPr lang="en-US" altLang="zh-CN" sz="2000" b="1" dirty="0">
                <a:solidFill>
                  <a:srgbClr val="C00000"/>
                </a:solidFill>
                <a:latin typeface="Leelawadee" panose="020B0502040204020203" pitchFamily="34" charset="-34"/>
                <a:ea typeface="仿宋" panose="02010609060101010101" pitchFamily="49" charset="-122"/>
                <a:cs typeface="Leelawadee" panose="020B0502040204020203" pitchFamily="34" charset="-34"/>
              </a:rPr>
              <a:t>he always brought everyone together to do fun things</a:t>
            </a:r>
            <a:r>
              <a:rPr lang="en-US" altLang="zh-CN" sz="2000" dirty="0">
                <a:latin typeface="Leelawadee" panose="020B0502040204020203" pitchFamily="34" charset="-34"/>
                <a:ea typeface="仿宋" panose="02010609060101010101" pitchFamily="49" charset="-122"/>
                <a:cs typeface="Leelawadee" panose="020B0502040204020203" pitchFamily="34" charset="-34"/>
              </a:rPr>
              <a:t>, and noted how boring the week was when he caught a cold. "Yeah, </a:t>
            </a:r>
            <a:r>
              <a:rPr lang="en-US" altLang="zh-CN" sz="2000" b="1" dirty="0">
                <a:solidFill>
                  <a:srgbClr val="C00000"/>
                </a:solidFill>
                <a:highlight>
                  <a:srgbClr val="FFCCCC"/>
                </a:highlight>
                <a:latin typeface="Leelawadee" panose="020B0502040204020203" pitchFamily="34" charset="-34"/>
                <a:ea typeface="仿宋" panose="02010609060101010101" pitchFamily="49" charset="-122"/>
                <a:cs typeface="Leelawadee" panose="020B0502040204020203" pitchFamily="34" charset="-34"/>
              </a:rPr>
              <a:t>he'</a:t>
            </a:r>
            <a:r>
              <a:rPr lang="en-US" altLang="zh-CN" sz="2000" b="1" dirty="0">
                <a:highlight>
                  <a:srgbClr val="00FF00"/>
                </a:highlight>
                <a:latin typeface="Leelawadee" panose="020B0502040204020203" pitchFamily="34" charset="-34"/>
                <a:ea typeface="仿宋" panose="02010609060101010101" pitchFamily="49" charset="-122"/>
                <a:cs typeface="Leelawadee" panose="020B0502040204020203" pitchFamily="34" charset="-34"/>
              </a:rPr>
              <a:t>s like the glue that holds us together</a:t>
            </a:r>
            <a:r>
              <a:rPr lang="en-US" altLang="zh-CN" sz="2000" dirty="0">
                <a:latin typeface="Leelawadee" panose="020B0502040204020203" pitchFamily="34" charset="-34"/>
                <a:ea typeface="仿宋" panose="02010609060101010101" pitchFamily="49" charset="-122"/>
                <a:cs typeface="Leelawadee" panose="020B0502040204020203" pitchFamily="34" charset="-34"/>
              </a:rPr>
              <a:t>," Tommy added. "Oh, great. </a:t>
            </a:r>
            <a:r>
              <a:rPr lang="en-US" altLang="zh-CN" sz="2000" b="1" dirty="0">
                <a:solidFill>
                  <a:srgbClr val="C00000"/>
                </a:solidFill>
                <a:highlight>
                  <a:srgbClr val="FFCCCC"/>
                </a:highlight>
                <a:latin typeface="Leelawadee" panose="020B0502040204020203" pitchFamily="34" charset="-34"/>
                <a:ea typeface="仿宋" panose="02010609060101010101" pitchFamily="49" charset="-122"/>
                <a:cs typeface="Leelawadee" panose="020B0502040204020203" pitchFamily="34" charset="-34"/>
              </a:rPr>
              <a:t>Benjamin Belinski</a:t>
            </a:r>
            <a:r>
              <a:rPr lang="en-US" altLang="zh-CN" sz="2000" b="1" dirty="0">
                <a:solidFill>
                  <a:srgbClr val="990099"/>
                </a:solidFill>
                <a:latin typeface="Leelawadee" panose="020B0502040204020203" pitchFamily="34" charset="-34"/>
                <a:ea typeface="仿宋" panose="02010609060101010101" pitchFamily="49" charset="-122"/>
                <a:cs typeface="Leelawadee" panose="020B0502040204020203" pitchFamily="34" charset="-34"/>
              </a:rPr>
              <a:t>, </a:t>
            </a:r>
            <a:r>
              <a:rPr lang="en-US" altLang="zh-CN" sz="2000" b="1" dirty="0">
                <a:highlight>
                  <a:srgbClr val="00FF00"/>
                </a:highlight>
                <a:latin typeface="Leelawadee" panose="020B0502040204020203" pitchFamily="34" charset="-34"/>
                <a:ea typeface="仿宋" panose="02010609060101010101" pitchFamily="49" charset="-122"/>
                <a:cs typeface="Leelawadee" panose="020B0502040204020203" pitchFamily="34" charset="-34"/>
              </a:rPr>
              <a:t>Human Glue Gun</a:t>
            </a:r>
            <a:r>
              <a:rPr lang="en-US" altLang="zh-CN" sz="2000" dirty="0">
                <a:latin typeface="Leelawadee" panose="020B0502040204020203" pitchFamily="34" charset="-34"/>
                <a:ea typeface="仿宋" panose="02010609060101010101" pitchFamily="49" charset="-122"/>
                <a:cs typeface="Leelawadee" panose="020B0502040204020203" pitchFamily="34" charset="-34"/>
              </a:rPr>
              <a:t>," Benjamin joked. </a:t>
            </a:r>
            <a:endParaRPr lang="zh-CN" altLang="en-US" sz="2000" dirty="0"/>
          </a:p>
        </p:txBody>
      </p:sp>
      <p:sp>
        <p:nvSpPr>
          <p:cNvPr id="16" name="加号 15"/>
          <p:cNvSpPr/>
          <p:nvPr/>
        </p:nvSpPr>
        <p:spPr>
          <a:xfrm>
            <a:off x="6544673" y="3429000"/>
            <a:ext cx="577938" cy="523220"/>
          </a:xfrm>
          <a:prstGeom prst="mathPlus">
            <a:avLst/>
          </a:prstGeom>
          <a:solidFill>
            <a:srgbClr val="00B050"/>
          </a:solidFill>
          <a:ln w="38100">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文本框 17"/>
          <p:cNvSpPr txBox="1"/>
          <p:nvPr/>
        </p:nvSpPr>
        <p:spPr>
          <a:xfrm>
            <a:off x="1884892" y="4865289"/>
            <a:ext cx="9645442" cy="1815882"/>
          </a:xfrm>
          <a:prstGeom prst="rect">
            <a:avLst/>
          </a:prstGeom>
          <a:solidFill>
            <a:srgbClr val="008000"/>
          </a:solidFill>
        </p:spPr>
        <p:style>
          <a:lnRef idx="2">
            <a:schemeClr val="accent4"/>
          </a:lnRef>
          <a:fillRef idx="1">
            <a:schemeClr val="lt1"/>
          </a:fillRef>
          <a:effectRef idx="0">
            <a:schemeClr val="accent4"/>
          </a:effectRef>
          <a:fontRef idx="minor">
            <a:schemeClr val="dk1"/>
          </a:fontRef>
        </p:style>
        <p:txBody>
          <a:bodyPr wrap="square" rtlCol="0">
            <a:spAutoFit/>
          </a:bodyPr>
          <a:lstStyle/>
          <a:p>
            <a:pPr marL="285750" indent="-285750">
              <a:buFont typeface="Wingdings" panose="05000000000000000000" pitchFamily="2" charset="2"/>
              <a:buChar char="p"/>
            </a:pPr>
            <a:r>
              <a:rPr lang="en-US" altLang="zh-CN" sz="2800" b="1" dirty="0">
                <a:solidFill>
                  <a:schemeClr val="accent6">
                    <a:lumMod val="20000"/>
                    <a:lumOff val="80000"/>
                  </a:schemeClr>
                </a:solidFill>
                <a:latin typeface="Leelawadee" panose="020B0502040204020203" pitchFamily="34" charset="-34"/>
                <a:cs typeface="Leelawadee" panose="020B0502040204020203" pitchFamily="34" charset="-34"/>
              </a:rPr>
              <a:t>Invite</a:t>
            </a:r>
            <a:r>
              <a:rPr lang="en-US" altLang="zh-CN" sz="2800" dirty="0">
                <a:solidFill>
                  <a:schemeClr val="accent6">
                    <a:lumMod val="20000"/>
                    <a:lumOff val="80000"/>
                  </a:schemeClr>
                </a:solidFill>
                <a:latin typeface="Leelawadee" panose="020B0502040204020203" pitchFamily="34" charset="-34"/>
                <a:cs typeface="Leelawadee" panose="020B0502040204020203" pitchFamily="34" charset="-34"/>
              </a:rPr>
              <a:t> those who are </a:t>
            </a:r>
            <a:r>
              <a:rPr lang="en-US" altLang="zh-CN" sz="2800" b="1" dirty="0">
                <a:solidFill>
                  <a:schemeClr val="accent6">
                    <a:lumMod val="20000"/>
                    <a:lumOff val="80000"/>
                  </a:schemeClr>
                </a:solidFill>
                <a:latin typeface="Leelawadee" panose="020B0502040204020203" pitchFamily="34" charset="-34"/>
                <a:cs typeface="Leelawadee" panose="020B0502040204020203" pitchFamily="34" charset="-34"/>
              </a:rPr>
              <a:t>talented</a:t>
            </a:r>
            <a:r>
              <a:rPr lang="en-US" altLang="zh-CN" sz="2800" dirty="0">
                <a:solidFill>
                  <a:schemeClr val="accent6">
                    <a:lumMod val="20000"/>
                    <a:lumOff val="80000"/>
                  </a:schemeClr>
                </a:solidFill>
                <a:latin typeface="Leelawadee" panose="020B0502040204020203" pitchFamily="34" charset="-34"/>
                <a:cs typeface="Leelawadee" panose="020B0502040204020203" pitchFamily="34" charset="-34"/>
              </a:rPr>
              <a:t> in their fields </a:t>
            </a:r>
            <a:r>
              <a:rPr lang="en-US" altLang="zh-CN" sz="2800" b="1" dirty="0">
                <a:solidFill>
                  <a:schemeClr val="bg1"/>
                </a:solidFill>
                <a:latin typeface="Leelawadee" panose="020B0502040204020203" pitchFamily="34" charset="-34"/>
                <a:cs typeface="Leelawadee" panose="020B0502040204020203" pitchFamily="34" charset="-34"/>
              </a:rPr>
              <a:t>to show their talents</a:t>
            </a:r>
            <a:r>
              <a:rPr lang="en-US" altLang="zh-CN" sz="2800" dirty="0">
                <a:solidFill>
                  <a:schemeClr val="accent6">
                    <a:lumMod val="20000"/>
                    <a:lumOff val="80000"/>
                  </a:schemeClr>
                </a:solidFill>
                <a:latin typeface="Leelawadee" panose="020B0502040204020203" pitchFamily="34" charset="-34"/>
                <a:cs typeface="Leelawadee" panose="020B0502040204020203" pitchFamily="34" charset="-34"/>
              </a:rPr>
              <a:t>.</a:t>
            </a:r>
            <a:endParaRPr lang="en-US" altLang="zh-CN" sz="2800" dirty="0">
              <a:solidFill>
                <a:schemeClr val="accent6">
                  <a:lumMod val="20000"/>
                  <a:lumOff val="80000"/>
                </a:schemeClr>
              </a:solidFill>
              <a:latin typeface="Leelawadee" panose="020B0502040204020203" pitchFamily="34" charset="-34"/>
              <a:cs typeface="Leelawadee" panose="020B0502040204020203" pitchFamily="34" charset="-34"/>
            </a:endParaRPr>
          </a:p>
          <a:p>
            <a:pPr marL="285750" indent="-285750">
              <a:buFont typeface="Wingdings" panose="05000000000000000000" pitchFamily="2" charset="2"/>
              <a:buChar char="p"/>
            </a:pPr>
            <a:r>
              <a:rPr lang="en-US" altLang="zh-CN" sz="2800" b="1" dirty="0">
                <a:solidFill>
                  <a:schemeClr val="bg1"/>
                </a:solidFill>
                <a:latin typeface="Leelawadee" panose="020B0502040204020203" pitchFamily="34" charset="-34"/>
                <a:cs typeface="Leelawadee" panose="020B0502040204020203" pitchFamily="34" charset="-34"/>
              </a:rPr>
              <a:t>Make everything well-organized</a:t>
            </a:r>
            <a:r>
              <a:rPr lang="en-US" altLang="zh-CN" sz="2800" dirty="0">
                <a:solidFill>
                  <a:schemeClr val="accent6">
                    <a:lumMod val="20000"/>
                    <a:lumOff val="80000"/>
                  </a:schemeClr>
                </a:solidFill>
                <a:latin typeface="Leelawadee" panose="020B0502040204020203" pitchFamily="34" charset="-34"/>
                <a:cs typeface="Leelawadee" panose="020B0502040204020203" pitchFamily="34" charset="-34"/>
              </a:rPr>
              <a:t> with his </a:t>
            </a:r>
            <a:r>
              <a:rPr lang="en-US" altLang="zh-CN" sz="2800" b="1" dirty="0">
                <a:solidFill>
                  <a:schemeClr val="accent6">
                    <a:lumMod val="20000"/>
                    <a:lumOff val="80000"/>
                  </a:schemeClr>
                </a:solidFill>
                <a:latin typeface="Leelawadee" panose="020B0502040204020203" pitchFamily="34" charset="-34"/>
                <a:cs typeface="Leelawadee" panose="020B0502040204020203" pitchFamily="34" charset="-34"/>
              </a:rPr>
              <a:t>organizational talent</a:t>
            </a:r>
            <a:r>
              <a:rPr lang="en-US" altLang="zh-CN" sz="2800" dirty="0">
                <a:solidFill>
                  <a:schemeClr val="accent6">
                    <a:lumMod val="20000"/>
                    <a:lumOff val="80000"/>
                  </a:schemeClr>
                </a:solidFill>
                <a:latin typeface="Leelawadee" panose="020B0502040204020203" pitchFamily="34" charset="-34"/>
                <a:cs typeface="Leelawadee" panose="020B0502040204020203" pitchFamily="34" charset="-34"/>
              </a:rPr>
              <a:t>.  </a:t>
            </a:r>
            <a:endParaRPr lang="zh-CN" altLang="en-US" sz="2800" dirty="0">
              <a:solidFill>
                <a:schemeClr val="accent6">
                  <a:lumMod val="20000"/>
                  <a:lumOff val="80000"/>
                </a:schemeClr>
              </a:solidFill>
              <a:latin typeface="Leelawadee" panose="020B0502040204020203" pitchFamily="34" charset="-34"/>
              <a:cs typeface="Leelawadee" panose="020B0502040204020203" pitchFamily="34" charset="-34"/>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barn(inVertical)">
                                      <p:cBhvr>
                                        <p:cTn id="13" dur="500"/>
                                        <p:tgtEl>
                                          <p:spTgt spid="13"/>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barn(inVertical)">
                                      <p:cBhvr>
                                        <p:cTn id="16" dur="500"/>
                                        <p:tgtEl>
                                          <p:spTgt spid="15"/>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barn(inVertical)">
                                      <p:cBhvr>
                                        <p:cTn id="21" dur="500"/>
                                        <p:tgtEl>
                                          <p:spTgt spid="16"/>
                                        </p:tgtEl>
                                      </p:cBhvr>
                                    </p:animEffect>
                                  </p:childTnLst>
                                </p:cTn>
                              </p:par>
                            </p:childTnLst>
                          </p:cTn>
                        </p:par>
                      </p:childTnLst>
                    </p:cTn>
                  </p:par>
                  <p:par>
                    <p:cTn id="22" fill="hold">
                      <p:stCondLst>
                        <p:cond delay="indefinite"/>
                      </p:stCondLst>
                      <p:childTnLst>
                        <p:par>
                          <p:cTn id="23" fill="hold">
                            <p:stCondLst>
                              <p:cond delay="0"/>
                            </p:stCondLst>
                            <p:childTnLst>
                              <p:par>
                                <p:cTn id="24" presetID="14" presetClass="entr" presetSubtype="10" fill="hold" grpId="0" nodeType="click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randombar(horizontal)">
                                      <p:cBhvr>
                                        <p:cTn id="2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5" grpId="0" animBg="1"/>
      <p:bldP spid="16" grpId="0" animBg="1"/>
      <p:bldP spid="18"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19309</Words>
  <Application>WPS 演示</Application>
  <PresentationFormat>宽屏</PresentationFormat>
  <Paragraphs>407</Paragraphs>
  <Slides>23</Slides>
  <Notes>1</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23</vt:i4>
      </vt:variant>
    </vt:vector>
  </HeadingPairs>
  <TitlesOfParts>
    <vt:vector size="40" baseType="lpstr">
      <vt:lpstr>Arial</vt:lpstr>
      <vt:lpstr>宋体</vt:lpstr>
      <vt:lpstr>Wingdings</vt:lpstr>
      <vt:lpstr>Leelawadee</vt:lpstr>
      <vt:lpstr>仿宋</vt:lpstr>
      <vt:lpstr>Candara</vt:lpstr>
      <vt:lpstr>黑体</vt:lpstr>
      <vt:lpstr>微软雅黑</vt:lpstr>
      <vt:lpstr>Arial Unicode MS</vt:lpstr>
      <vt:lpstr>等线 Light</vt:lpstr>
      <vt:lpstr>等线</vt:lpstr>
      <vt:lpstr>Leelawadee UI</vt:lpstr>
      <vt:lpstr>HelveticaNeue</vt:lpstr>
      <vt:lpstr>华文新魏</vt:lpstr>
      <vt:lpstr>语文格子</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红霞 朱</dc:creator>
  <cp:lastModifiedBy>Administrator</cp:lastModifiedBy>
  <cp:revision>19</cp:revision>
  <dcterms:created xsi:type="dcterms:W3CDTF">2026-09-13T01:16:00Z</dcterms:created>
  <dcterms:modified xsi:type="dcterms:W3CDTF">2026-09-14T02:57:05Z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2052-11.8.2.7978</vt:lpwstr>
  </property>
</Properties>
</file>