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8"/>
  </p:notesMasterIdLst>
  <p:handoutMasterIdLst>
    <p:handoutMasterId r:id="rId19"/>
  </p:handoutMasterIdLst>
  <p:sldIdLst>
    <p:sldId id="303" r:id="rId3"/>
    <p:sldId id="282" r:id="rId4"/>
    <p:sldId id="256" r:id="rId5"/>
    <p:sldId id="289" r:id="rId6"/>
    <p:sldId id="287" r:id="rId7"/>
    <p:sldId id="288" r:id="rId8"/>
    <p:sldId id="260" r:id="rId9"/>
    <p:sldId id="273" r:id="rId10"/>
    <p:sldId id="281" r:id="rId11"/>
    <p:sldId id="285" r:id="rId12"/>
    <p:sldId id="283" r:id="rId13"/>
    <p:sldId id="274" r:id="rId14"/>
    <p:sldId id="280" r:id="rId15"/>
    <p:sldId id="258" r:id="rId16"/>
    <p:sldId id="286" r:id="rId17"/>
  </p:sldIdLst>
  <p:sldSz cx="12192000" cy="6858000"/>
  <p:notesSz cx="9144000" cy="6858000"/>
  <p:embeddedFontLst>
    <p:embeddedFont>
      <p:font typeface="字小魂萌萌哒体" panose="00000500000000000000" charset="-122"/>
      <p:regular r:id="rId23"/>
    </p:embeddedFont>
    <p:embeddedFont>
      <p:font typeface="微软雅黑" panose="020B0503020204020204" charset="-122"/>
      <p:regular r:id="rId24"/>
    </p:embeddedFont>
    <p:embeddedFont>
      <p:font typeface="Cambria" panose="02040503050406030204" charset="0"/>
      <p:regular r:id="rId25"/>
      <p:bold r:id="rId26"/>
      <p:italic r:id="rId27"/>
      <p:boldItalic r:id="rId28"/>
    </p:embeddedFont>
    <p:embeddedFont>
      <p:font typeface="楷体" panose="02010609060101010101" charset="-122"/>
      <p:regular r:id="rId29"/>
    </p:embeddedFont>
    <p:embeddedFont>
      <p:font typeface="Calibri" panose="020F0502020204030204" charset="0"/>
      <p:regular r:id="rId30"/>
      <p:bold r:id="rId31"/>
      <p:italic r:id="rId32"/>
      <p:boldItalic r:id="rId3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15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font" Target="fonts/font11.fntdata"/><Relationship Id="rId32" Type="http://schemas.openxmlformats.org/officeDocument/2006/relationships/font" Target="fonts/font10.fntdata"/><Relationship Id="rId31" Type="http://schemas.openxmlformats.org/officeDocument/2006/relationships/font" Target="fonts/font9.fntdata"/><Relationship Id="rId30" Type="http://schemas.openxmlformats.org/officeDocument/2006/relationships/font" Target="fonts/font8.fntdata"/><Relationship Id="rId3" Type="http://schemas.openxmlformats.org/officeDocument/2006/relationships/slide" Target="slides/slide1.xml"/><Relationship Id="rId29" Type="http://schemas.openxmlformats.org/officeDocument/2006/relationships/font" Target="fonts/font7.fntdata"/><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600"/>
            </a:lvl1pPr>
          </a:lstStyle>
          <a:p>
            <a:endParaRPr lang="zh-CN" altLang="en-US"/>
          </a:p>
        </p:txBody>
      </p:sp>
      <p:sp>
        <p:nvSpPr>
          <p:cNvPr id="3" name="日期占位符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6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600"/>
            </a:lvl1pPr>
          </a:lstStyle>
          <a:p>
            <a:endParaRPr lang="zh-CN" altLang="en-US"/>
          </a:p>
        </p:txBody>
      </p:sp>
      <p:sp>
        <p:nvSpPr>
          <p:cNvPr id="5" name="灯片编号占位符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6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300413"/>
            <a:ext cx="7315200" cy="2700338"/>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3"/>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tags" Target="../tags/tag1.xml"/><Relationship Id="rId4" Type="http://schemas.openxmlformats.org/officeDocument/2006/relationships/image" Target="../media/image8.pn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12.jpe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11.jpeg"/><Relationship Id="rId12" Type="http://schemas.openxmlformats.org/officeDocument/2006/relationships/slideLayout" Target="../slideLayouts/slideLayout2.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pic>
        <p:nvPicPr>
          <p:cNvPr id="5" name="图片 4"/>
          <p:cNvPicPr>
            <a:picLocks noChangeAspect="1"/>
          </p:cNvPicPr>
          <p:nvPr/>
        </p:nvPicPr>
        <p:blipFill>
          <a:blip r:embed="rId1"/>
          <a:srcRect l="3219" t="58370" b="12613"/>
          <a:stretch>
            <a:fillRect/>
          </a:stretch>
        </p:blipFill>
        <p:spPr>
          <a:xfrm>
            <a:off x="196215" y="156845"/>
            <a:ext cx="11799570" cy="1866900"/>
          </a:xfrm>
          <a:prstGeom prst="rect">
            <a:avLst/>
          </a:prstGeom>
        </p:spPr>
      </p:pic>
      <p:sp>
        <p:nvSpPr>
          <p:cNvPr id="4" name="文本框 3"/>
          <p:cNvSpPr txBox="1"/>
          <p:nvPr/>
        </p:nvSpPr>
        <p:spPr>
          <a:xfrm>
            <a:off x="255270" y="2124710"/>
            <a:ext cx="11655425" cy="4486275"/>
          </a:xfrm>
          <a:prstGeom prst="rect">
            <a:avLst/>
          </a:prstGeom>
          <a:solidFill>
            <a:schemeClr val="bg1">
              <a:alpha val="68000"/>
            </a:schemeClr>
          </a:solidFill>
        </p:spPr>
        <p:txBody>
          <a:bodyPr wrap="square">
            <a:noAutofit/>
          </a:bodyPr>
          <a:p>
            <a:pPr lvl="0" algn="l">
              <a:buClrTx/>
              <a:buSzTx/>
              <a:buFont typeface="Arial" panose="020B0604020202020204"/>
            </a:pPr>
            <a:r>
              <a:rPr lang="en-US" altLang="zh-CN" sz="3200" b="1" i="1">
                <a:gradFill>
                  <a:gsLst>
                    <a:gs pos="50000">
                      <a:srgbClr val="1F5FBF"/>
                    </a:gs>
                    <a:gs pos="0">
                      <a:srgbClr val="1486CB"/>
                    </a:gs>
                    <a:gs pos="100000">
                      <a:srgbClr val="2A34B2"/>
                    </a:gs>
                  </a:gsLst>
                  <a:lin ang="5400000" scaled="1"/>
                </a:gradFill>
                <a:latin typeface="Times New Roman" panose="02020603050405020304" charset="0"/>
                <a:ea typeface="楷体" panose="02010609060101010101" charset="-122"/>
                <a:cs typeface="Times New Roman" panose="02020603050405020304" charset="0"/>
                <a:sym typeface="+mn-ea"/>
              </a:rPr>
              <a:t>With soft crayon strokes and a striking contrast between light and shadow</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 </a:t>
            </a:r>
            <a:r>
              <a:rPr lang="en-US" altLang="zh-CN" sz="3200" u="sng">
                <a:solidFill>
                  <a:srgbClr val="0F1115"/>
                </a:solidFill>
                <a:latin typeface="Times New Roman" panose="02020603050405020304" charset="0"/>
                <a:ea typeface="楷体" panose="02010609060101010101" charset="-122"/>
                <a:cs typeface="Times New Roman" panose="02020603050405020304" charset="0"/>
                <a:sym typeface="+mn-ea"/>
              </a:rPr>
              <a:t>Nate’s drawing</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 </a:t>
            </a:r>
            <a:r>
              <a:rPr lang="en-US"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made every viewer pause</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 and suddenly, </a:t>
            </a:r>
            <a:r>
              <a:rPr lang="en-US" altLang="zh-CN" sz="3200" b="1" i="1">
                <a:gradFill>
                  <a:gsLst>
                    <a:gs pos="50000">
                      <a:schemeClr val="accent2"/>
                    </a:gs>
                    <a:gs pos="0">
                      <a:schemeClr val="accent2">
                        <a:lumMod val="25000"/>
                        <a:lumOff val="75000"/>
                      </a:schemeClr>
                    </a:gs>
                    <a:gs pos="100000">
                      <a:schemeClr val="accent2">
                        <a:lumMod val="85000"/>
                      </a:schemeClr>
                    </a:gs>
                  </a:gsLst>
                  <a:lin ang="5400000" scaled="1"/>
                </a:gradFill>
                <a:effectLst>
                  <a:outerShdw blurRad="38100" dist="38100" dir="2700000" algn="tl">
                    <a:srgbClr val="000000">
                      <a:alpha val="43137"/>
                    </a:srgbClr>
                  </a:outerShdw>
                </a:effectLst>
                <a:latin typeface="Times New Roman" panose="02020603050405020304" charset="0"/>
                <a:ea typeface="楷体" panose="02010609060101010101" charset="-122"/>
                <a:cs typeface="Times New Roman" panose="02020603050405020304" charset="0"/>
                <a:sym typeface="+mn-ea"/>
              </a:rPr>
              <a:t>see</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 the town’s </a:t>
            </a:r>
            <a:r>
              <a:rPr lang="en-US" altLang="zh-CN" sz="3200" b="1" i="1">
                <a:gradFill>
                  <a:gsLst>
                    <a:gs pos="50000">
                      <a:schemeClr val="accent2"/>
                    </a:gs>
                    <a:gs pos="0">
                      <a:schemeClr val="accent2">
                        <a:lumMod val="25000"/>
                        <a:lumOff val="75000"/>
                      </a:schemeClr>
                    </a:gs>
                    <a:gs pos="100000">
                      <a:schemeClr val="accent2">
                        <a:lumMod val="85000"/>
                      </a:schemeClr>
                    </a:gs>
                  </a:gsLst>
                  <a:lin ang="5400000" scaled="1"/>
                </a:gradFill>
                <a:effectLst>
                  <a:outerShdw blurRad="38100" dist="38100" dir="2700000" algn="tl">
                    <a:srgbClr val="000000">
                      <a:alpha val="43137"/>
                    </a:srgbClr>
                  </a:outerShdw>
                </a:effectLst>
                <a:latin typeface="Times New Roman" panose="02020603050405020304" charset="0"/>
                <a:ea typeface="楷体" panose="02010609060101010101" charset="-122"/>
                <a:cs typeface="Times New Roman" panose="02020603050405020304" charset="0"/>
                <a:sym typeface="+mn-ea"/>
              </a:rPr>
              <a:t>ordinary </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farms, animals, and trees </a:t>
            </a:r>
            <a:r>
              <a:rPr lang="en-US" altLang="zh-CN" sz="3200" b="1" i="1">
                <a:gradFill>
                  <a:gsLst>
                    <a:gs pos="50000">
                      <a:schemeClr val="accent2"/>
                    </a:gs>
                    <a:gs pos="0">
                      <a:schemeClr val="accent2">
                        <a:lumMod val="25000"/>
                        <a:lumOff val="75000"/>
                      </a:schemeClr>
                    </a:gs>
                    <a:gs pos="100000">
                      <a:schemeClr val="accent2">
                        <a:lumMod val="85000"/>
                      </a:schemeClr>
                    </a:gs>
                  </a:gsLst>
                  <a:lin ang="5400000" scaled="1"/>
                </a:gradFill>
                <a:effectLst>
                  <a:outerShdw blurRad="38100" dist="38100" dir="2700000" algn="tl">
                    <a:srgbClr val="000000">
                      <a:alpha val="43137"/>
                    </a:srgbClr>
                  </a:outerShdw>
                </a:effectLst>
                <a:latin typeface="Times New Roman" panose="02020603050405020304" charset="0"/>
                <a:ea typeface="楷体" panose="02010609060101010101" charset="-122"/>
                <a:cs typeface="Times New Roman" panose="02020603050405020304" charset="0"/>
                <a:sym typeface="+mn-ea"/>
              </a:rPr>
              <a:t>through fresh eyes</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 </a:t>
            </a:r>
            <a:r>
              <a:rPr lang="en-US" altLang="zh-CN" sz="3200" b="1" i="1">
                <a:gradFill>
                  <a:gsLst>
                    <a:gs pos="50000">
                      <a:schemeClr val="accent2"/>
                    </a:gs>
                    <a:gs pos="0">
                      <a:schemeClr val="accent2">
                        <a:lumMod val="25000"/>
                        <a:lumOff val="75000"/>
                      </a:schemeClr>
                    </a:gs>
                    <a:gs pos="100000">
                      <a:schemeClr val="accent2">
                        <a:lumMod val="85000"/>
                      </a:schemeClr>
                    </a:gs>
                  </a:gsLst>
                  <a:lin ang="5400000" scaled="1"/>
                </a:gradFill>
                <a:effectLst>
                  <a:outerShdw blurRad="38100" dist="38100" dir="2700000" algn="tl">
                    <a:srgbClr val="000000">
                      <a:alpha val="43137"/>
                    </a:srgbClr>
                  </a:outerShdw>
                </a:effectLst>
                <a:latin typeface="Times New Roman" panose="02020603050405020304" charset="0"/>
                <a:ea typeface="楷体" panose="02010609060101010101" charset="-122"/>
                <a:cs typeface="Times New Roman" panose="02020603050405020304" charset="0"/>
                <a:sym typeface="+mn-ea"/>
              </a:rPr>
              <a:t>as if discovering hidden beauty for the very first time</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 (P2</a:t>
            </a:r>
            <a:r>
              <a:rPr lang="zh-CN" altLang="en-US" sz="3200">
                <a:solidFill>
                  <a:srgbClr val="0F1115"/>
                </a:solidFill>
                <a:latin typeface="Times New Roman" panose="02020603050405020304" charset="0"/>
                <a:ea typeface="楷体" panose="02010609060101010101" charset="-122"/>
                <a:cs typeface="Times New Roman" panose="02020603050405020304" charset="0"/>
                <a:sym typeface="+mn-ea"/>
              </a:rPr>
              <a:t>画作描述</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a:t>
            </a:r>
            <a:r>
              <a:rPr lang="zh-CN" altLang="en-US" sz="3200">
                <a:solidFill>
                  <a:srgbClr val="0F1115"/>
                </a:solidFill>
                <a:latin typeface="Times New Roman" panose="02020603050405020304" charset="0"/>
                <a:ea typeface="楷体" panose="02010609060101010101" charset="-122"/>
                <a:cs typeface="Times New Roman" panose="02020603050405020304" charset="0"/>
                <a:sym typeface="+mn-ea"/>
              </a:rPr>
              <a:t>技法</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a:t>
            </a:r>
            <a:r>
              <a:rPr lang="zh-CN" altLang="en-US" sz="3200">
                <a:solidFill>
                  <a:srgbClr val="0F1115"/>
                </a:solidFill>
                <a:latin typeface="Times New Roman" panose="02020603050405020304" charset="0"/>
                <a:ea typeface="楷体" panose="02010609060101010101" charset="-122"/>
                <a:cs typeface="Times New Roman" panose="02020603050405020304" charset="0"/>
                <a:sym typeface="+mn-ea"/>
              </a:rPr>
              <a:t>观众感受</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a:t>
            </a:r>
            <a:r>
              <a:rPr lang="zh-CN" altLang="en-US" sz="3200">
                <a:solidFill>
                  <a:srgbClr val="0F1115"/>
                </a:solidFill>
                <a:latin typeface="Times New Roman" panose="02020603050405020304" charset="0"/>
                <a:ea typeface="楷体" panose="02010609060101010101" charset="-122"/>
                <a:cs typeface="Times New Roman" panose="02020603050405020304" charset="0"/>
                <a:sym typeface="+mn-ea"/>
              </a:rPr>
              <a:t>主题</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a:t>
            </a:r>
            <a:endParaRPr lang="zh-CN" altLang="en-US" sz="3200">
              <a:solidFill>
                <a:srgbClr val="0F1115"/>
              </a:solidFill>
              <a:latin typeface="Times New Roman" panose="02020603050405020304" charset="0"/>
              <a:ea typeface="楷体" panose="02010609060101010101" charset="-122"/>
              <a:cs typeface="Times New Roman" panose="02020603050405020304" charset="0"/>
              <a:sym typeface="+mn-ea"/>
            </a:endParaRPr>
          </a:p>
          <a:p>
            <a:pPr lvl="0" algn="l">
              <a:buClrTx/>
              <a:buSzTx/>
              <a:buFont typeface="Arial" panose="020B0604020202020204"/>
            </a:pPr>
            <a:r>
              <a:rPr lang="zh-CN" altLang="en-US" sz="3200" b="1">
                <a:gradFill>
                  <a:gsLst>
                    <a:gs pos="50000">
                      <a:srgbClr val="3474CB"/>
                    </a:gs>
                    <a:gs pos="0">
                      <a:srgbClr val="03BEC1"/>
                    </a:gs>
                    <a:gs pos="100000">
                      <a:srgbClr val="8E52DF"/>
                    </a:gs>
                  </a:gsLst>
                  <a:lin ang="5400000" scaled="1"/>
                </a:gradFill>
                <a:latin typeface="Times New Roman" panose="02020603050405020304" charset="0"/>
                <a:ea typeface="楷体" panose="02010609060101010101" charset="-122"/>
                <a:cs typeface="Times New Roman" panose="02020603050405020304" charset="0"/>
                <a:sym typeface="+mn-ea"/>
              </a:rPr>
              <a:t>语言协同 </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a:t>
            </a:r>
            <a:r>
              <a:rPr lang="zh-CN" altLang="en-US" sz="3200" u="sng">
                <a:solidFill>
                  <a:srgbClr val="0F1115"/>
                </a:solidFill>
                <a:latin typeface="Times New Roman" panose="02020603050405020304" charset="0"/>
                <a:ea typeface="楷体" panose="02010609060101010101" charset="-122"/>
                <a:cs typeface="Times New Roman" panose="02020603050405020304" charset="0"/>
                <a:sym typeface="+mn-ea"/>
              </a:rPr>
              <a:t>There</a:t>
            </a:r>
            <a:r>
              <a:rPr lang="en-US" altLang="zh-CN" sz="3200" u="sng">
                <a:solidFill>
                  <a:srgbClr val="0F1115"/>
                </a:solidFill>
                <a:latin typeface="Times New Roman" panose="02020603050405020304" charset="0"/>
                <a:ea typeface="楷体" panose="02010609060101010101" charset="-122"/>
                <a:cs typeface="Times New Roman" panose="02020603050405020304" charset="0"/>
                <a:sym typeface="+mn-ea"/>
              </a:rPr>
              <a:t>’</a:t>
            </a:r>
            <a:r>
              <a:rPr lang="zh-CN" altLang="en-US" sz="3200" u="sng">
                <a:solidFill>
                  <a:srgbClr val="0F1115"/>
                </a:solidFill>
                <a:latin typeface="Times New Roman" panose="02020603050405020304" charset="0"/>
                <a:ea typeface="楷体" panose="02010609060101010101" charset="-122"/>
                <a:cs typeface="Times New Roman" panose="02020603050405020304" charset="0"/>
                <a:sym typeface="+mn-ea"/>
              </a:rPr>
              <a:t>s nowhere</a:t>
            </a:r>
            <a:r>
              <a:rPr lang="zh-CN" altLang="en-US" sz="3200" b="1" u="sng">
                <a:solidFill>
                  <a:srgbClr val="0F1115"/>
                </a:solidFill>
                <a:latin typeface="Times New Roman" panose="02020603050405020304" charset="0"/>
                <a:ea typeface="楷体" panose="02010609060101010101" charset="-122"/>
                <a:cs typeface="Times New Roman" panose="02020603050405020304" charset="0"/>
                <a:sym typeface="+mn-ea"/>
              </a:rPr>
              <a:t> this</a:t>
            </a:r>
            <a:r>
              <a:rPr lang="zh-CN" altLang="en-US" sz="3200" u="sng">
                <a:solidFill>
                  <a:srgbClr val="0F1115"/>
                </a:solidFill>
                <a:latin typeface="Times New Roman" panose="02020603050405020304" charset="0"/>
                <a:ea typeface="楷体" panose="02010609060101010101" charset="-122"/>
                <a:cs typeface="Times New Roman" panose="02020603050405020304" charset="0"/>
                <a:sym typeface="+mn-ea"/>
              </a:rPr>
              <a:t> quiet and pretty in Houston,</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a:t>
            </a:r>
            <a:r>
              <a:rPr lang="zh-CN" altLang="en-US" sz="3200">
                <a:solidFill>
                  <a:srgbClr val="0F1115"/>
                </a:solidFill>
                <a:latin typeface="Times New Roman" panose="02020603050405020304" charset="0"/>
                <a:ea typeface="楷体" panose="02010609060101010101" charset="-122"/>
                <a:cs typeface="Times New Roman" panose="02020603050405020304" charset="0"/>
                <a:sym typeface="+mn-ea"/>
              </a:rPr>
              <a:t> Briana said softly, </a:t>
            </a:r>
            <a:r>
              <a:rPr lang="zh-CN" altLang="en-US" sz="3200" b="1" i="1">
                <a:solidFill>
                  <a:srgbClr val="FF0000"/>
                </a:solidFill>
                <a:latin typeface="Times New Roman" panose="02020603050405020304" charset="0"/>
                <a:ea typeface="楷体" panose="02010609060101010101" charset="-122"/>
                <a:cs typeface="Times New Roman" panose="02020603050405020304" charset="0"/>
                <a:sym typeface="+mn-ea"/>
              </a:rPr>
              <a:t>this time </a:t>
            </a:r>
            <a:r>
              <a:rPr lang="zh-CN" altLang="en-US" sz="3200">
                <a:solidFill>
                  <a:srgbClr val="0F1115"/>
                </a:solidFill>
                <a:latin typeface="Times New Roman" panose="02020603050405020304" charset="0"/>
                <a:ea typeface="楷体" panose="02010609060101010101" charset="-122"/>
                <a:cs typeface="Times New Roman" panose="02020603050405020304" charset="0"/>
                <a:sym typeface="+mn-ea"/>
              </a:rPr>
              <a:t>watching the lambs instead of the maple tree.</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 (P1)</a:t>
            </a:r>
            <a:endPar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endParaRPr>
          </a:p>
          <a:p>
            <a:pPr lvl="0" algn="l">
              <a:buClrTx/>
              <a:buSzTx/>
              <a:buFont typeface="Arial" panose="020B0604020202020204"/>
            </a:pPr>
            <a:r>
              <a:rPr lang="en-US" altLang="zh-CN" sz="3200" u="sng">
                <a:solidFill>
                  <a:srgbClr val="0F1115"/>
                </a:solidFill>
                <a:latin typeface="Times New Roman" panose="02020603050405020304" charset="0"/>
                <a:ea typeface="楷体" panose="02010609060101010101" charset="-122"/>
                <a:cs typeface="Times New Roman" panose="02020603050405020304" charset="0"/>
                <a:sym typeface="+mn-ea"/>
              </a:rPr>
              <a:t>There’s nowhere like</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 a place you thought was </a:t>
            </a:r>
            <a:r>
              <a:rPr lang="en-US" altLang="zh-CN" sz="3200" u="sng">
                <a:solidFill>
                  <a:srgbClr val="0F1115"/>
                </a:solidFill>
                <a:latin typeface="Times New Roman" panose="02020603050405020304" charset="0"/>
                <a:ea typeface="楷体" panose="02010609060101010101" charset="-122"/>
                <a:cs typeface="Times New Roman" panose="02020603050405020304" charset="0"/>
                <a:sym typeface="+mn-ea"/>
              </a:rPr>
              <a:t>a bore</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 — </a:t>
            </a:r>
            <a:r>
              <a:rPr lang="en-US"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once you really stop to look</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 (P2 </a:t>
            </a:r>
            <a:r>
              <a:rPr lang="zh-CN" altLang="en-US" sz="3200">
                <a:solidFill>
                  <a:srgbClr val="0F1115"/>
                </a:solidFill>
                <a:latin typeface="Times New Roman" panose="02020603050405020304" charset="0"/>
                <a:ea typeface="楷体" panose="02010609060101010101" charset="-122"/>
                <a:cs typeface="Times New Roman" panose="02020603050405020304" charset="0"/>
                <a:sym typeface="+mn-ea"/>
              </a:rPr>
              <a:t>主题</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a:t>
            </a:r>
            <a:endParaRPr lang="zh-CN" altLang="en-US" sz="3200">
              <a:solidFill>
                <a:srgbClr val="0F1115"/>
              </a:solidFill>
              <a:latin typeface="Times New Roman" panose="02020603050405020304" charset="0"/>
              <a:ea typeface="楷体" panose="02010609060101010101"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图片 3" descr="IMG_6434-1-2000x1200"/>
          <p:cNvPicPr>
            <a:picLocks noChangeAspect="1"/>
          </p:cNvPicPr>
          <p:nvPr/>
        </p:nvPicPr>
        <p:blipFill>
          <a:blip r:embed="rId1"/>
          <a:stretch>
            <a:fillRect/>
          </a:stretch>
        </p:blipFill>
        <p:spPr>
          <a:xfrm>
            <a:off x="-80010" y="0"/>
            <a:ext cx="6033135" cy="3620135"/>
          </a:xfrm>
          <a:prstGeom prst="rect">
            <a:avLst/>
          </a:prstGeom>
        </p:spPr>
      </p:pic>
      <p:pic>
        <p:nvPicPr>
          <p:cNvPr id="10" name="图片 9"/>
          <p:cNvPicPr>
            <a:picLocks noChangeAspect="1"/>
          </p:cNvPicPr>
          <p:nvPr/>
        </p:nvPicPr>
        <p:blipFill>
          <a:blip r:embed="rId2"/>
          <a:stretch>
            <a:fillRect/>
          </a:stretch>
        </p:blipFill>
        <p:spPr>
          <a:xfrm>
            <a:off x="5953125" y="3014980"/>
            <a:ext cx="6238875" cy="3843020"/>
          </a:xfrm>
          <a:prstGeom prst="rect">
            <a:avLst/>
          </a:prstGeom>
        </p:spPr>
      </p:pic>
      <p:sp>
        <p:nvSpPr>
          <p:cNvPr id="5" name="文本框 4"/>
          <p:cNvSpPr txBox="1"/>
          <p:nvPr/>
        </p:nvSpPr>
        <p:spPr>
          <a:xfrm>
            <a:off x="6176010" y="530225"/>
            <a:ext cx="5927090" cy="1938020"/>
          </a:xfrm>
          <a:prstGeom prst="rect">
            <a:avLst/>
          </a:prstGeom>
        </p:spPr>
        <p:txBody>
          <a:bodyPr wrap="square">
            <a:spAutoFit/>
          </a:bodyPr>
          <a:p>
            <a:pPr marL="0" indent="0"/>
            <a:r>
              <a:rPr lang="en-US" altLang="zh-CN" sz="2800" b="1" i="1">
                <a:solidFill>
                  <a:schemeClr val="tx1"/>
                </a:solidFill>
                <a:latin typeface="Times New Roman" panose="02020603050405020304" charset="0"/>
                <a:ea typeface="字小魂萌萌哒体" panose="00000500000000000000" charset="-122"/>
                <a:cs typeface="Times New Roman" panose="02020603050405020304" charset="0"/>
              </a:rPr>
              <a:t>The rolling fields and pastures </a:t>
            </a:r>
            <a:r>
              <a:rPr lang="en-US" altLang="zh-CN" sz="3200" b="1" i="1">
                <a:gradFill>
                  <a:gsLst>
                    <a:gs pos="50000">
                      <a:srgbClr val="1F5FBF"/>
                    </a:gs>
                    <a:gs pos="0">
                      <a:srgbClr val="1486CB"/>
                    </a:gs>
                    <a:gs pos="100000">
                      <a:srgbClr val="2A34B2"/>
                    </a:gs>
                  </a:gsLst>
                  <a:lin ang="5400000" scaled="1"/>
                </a:gradFill>
                <a:latin typeface="Times New Roman" panose="02020603050405020304" charset="0"/>
                <a:ea typeface="字小魂萌萌哒体" panose="00000500000000000000" charset="-122"/>
                <a:cs typeface="Times New Roman" panose="02020603050405020304" charset="0"/>
              </a:rPr>
              <a:t>merge into </a:t>
            </a:r>
            <a:r>
              <a:rPr lang="en-US" altLang="zh-CN" sz="2800" b="1" i="1">
                <a:solidFill>
                  <a:schemeClr val="tx1"/>
                </a:solidFill>
                <a:latin typeface="Times New Roman" panose="02020603050405020304" charset="0"/>
                <a:ea typeface="字小魂萌萌哒体" panose="00000500000000000000" charset="-122"/>
                <a:cs typeface="Times New Roman" panose="02020603050405020304" charset="0"/>
              </a:rPr>
              <a:t>deepening shadows beneath the dimming sky, with the distant old barn standing silent on the crimson horizon.</a:t>
            </a:r>
            <a:endParaRPr lang="en-US" altLang="zh-CN" sz="2800" b="1" i="1">
              <a:solidFill>
                <a:schemeClr val="tx1"/>
              </a:solidFill>
              <a:latin typeface="Times New Roman" panose="02020603050405020304" charset="0"/>
              <a:ea typeface="字小魂萌萌哒体" panose="00000500000000000000" charset="-122"/>
              <a:cs typeface="Times New Roman" panose="02020603050405020304" charset="0"/>
            </a:endParaRPr>
          </a:p>
        </p:txBody>
      </p:sp>
      <p:sp>
        <p:nvSpPr>
          <p:cNvPr id="6" name="文本框 5"/>
          <p:cNvSpPr txBox="1"/>
          <p:nvPr/>
        </p:nvSpPr>
        <p:spPr>
          <a:xfrm>
            <a:off x="129540" y="3825875"/>
            <a:ext cx="5823585" cy="2861310"/>
          </a:xfrm>
          <a:prstGeom prst="rect">
            <a:avLst/>
          </a:prstGeom>
        </p:spPr>
        <p:txBody>
          <a:bodyPr wrap="square">
            <a:spAutoFit/>
          </a:bodyPr>
          <a:p>
            <a:pPr marL="0" indent="0"/>
            <a:r>
              <a:rPr lang="en-US" altLang="zh-CN" sz="2800" b="1" i="1">
                <a:solidFill>
                  <a:schemeClr val="tx1"/>
                </a:solidFill>
                <a:latin typeface="Times New Roman" panose="02020603050405020304" charset="0"/>
                <a:ea typeface="字小魂萌萌哒体" panose="00000500000000000000" charset="-122"/>
                <a:cs typeface="Times New Roman" panose="02020603050405020304" charset="0"/>
              </a:rPr>
              <a:t>The last rays of sunlight </a:t>
            </a:r>
            <a:r>
              <a:rPr lang="en-US" altLang="zh-CN" sz="3200" b="1" i="1">
                <a:solidFill>
                  <a:srgbClr val="FF0000"/>
                </a:solidFill>
                <a:latin typeface="Times New Roman" panose="02020603050405020304" charset="0"/>
                <a:ea typeface="字小魂萌萌哒体" panose="00000500000000000000" charset="-122"/>
                <a:cs typeface="Times New Roman" panose="02020603050405020304" charset="0"/>
              </a:rPr>
              <a:t>pour</a:t>
            </a:r>
            <a:r>
              <a:rPr lang="en-US" altLang="zh-CN" sz="2800" b="1" i="1">
                <a:solidFill>
                  <a:schemeClr val="tx1"/>
                </a:solidFill>
                <a:latin typeface="Times New Roman" panose="02020603050405020304" charset="0"/>
                <a:ea typeface="字小魂萌萌哒体" panose="00000500000000000000" charset="-122"/>
                <a:cs typeface="Times New Roman" panose="02020603050405020304" charset="0"/>
              </a:rPr>
              <a:t>ed across the tender meadow, </a:t>
            </a:r>
            <a:r>
              <a:rPr lang="en-US" altLang="zh-CN" sz="3200" b="1" i="1">
                <a:solidFill>
                  <a:srgbClr val="FF0000"/>
                </a:solidFill>
                <a:latin typeface="Times New Roman" panose="02020603050405020304" charset="0"/>
                <a:ea typeface="字小魂萌萌哒体" panose="00000500000000000000" charset="-122"/>
                <a:cs typeface="Times New Roman" panose="02020603050405020304" charset="0"/>
              </a:rPr>
              <a:t>wrap</a:t>
            </a:r>
            <a:r>
              <a:rPr lang="en-US" altLang="zh-CN" sz="2800" b="1" i="1">
                <a:solidFill>
                  <a:schemeClr val="tx1"/>
                </a:solidFill>
                <a:latin typeface="Times New Roman" panose="02020603050405020304" charset="0"/>
                <a:ea typeface="字小魂萌萌哒体" panose="00000500000000000000" charset="-122"/>
                <a:cs typeface="Times New Roman" panose="02020603050405020304" charset="0"/>
              </a:rPr>
              <a:t>ping distant mountains in </a:t>
            </a:r>
            <a:r>
              <a:rPr lang="en-US" altLang="zh-CN" sz="3200" b="1" i="1">
                <a:solidFill>
                  <a:srgbClr val="FF0000"/>
                </a:solidFill>
                <a:latin typeface="Times New Roman" panose="02020603050405020304" charset="0"/>
                <a:ea typeface="字小魂萌萌哒体" panose="00000500000000000000" charset="-122"/>
                <a:cs typeface="Times New Roman" panose="02020603050405020304" charset="0"/>
              </a:rPr>
              <a:t>veils </a:t>
            </a:r>
            <a:r>
              <a:rPr lang="en-US" altLang="zh-CN" sz="2800" b="1" i="1">
                <a:solidFill>
                  <a:schemeClr val="tx1"/>
                </a:solidFill>
                <a:latin typeface="Times New Roman" panose="02020603050405020304" charset="0"/>
                <a:ea typeface="字小魂萌萌哒体" panose="00000500000000000000" charset="-122"/>
                <a:cs typeface="Times New Roman" panose="02020603050405020304" charset="0"/>
              </a:rPr>
              <a:t>of rose and gold. Beside a quiet farmhouse wandered a lone puppy, barking now and then. </a:t>
            </a:r>
            <a:endParaRPr lang="en-US" altLang="zh-CN" sz="2800" b="1" i="1">
              <a:solidFill>
                <a:schemeClr val="tx1"/>
              </a:solidFill>
              <a:latin typeface="Times New Roman" panose="02020603050405020304" charset="0"/>
              <a:ea typeface="字小魂萌萌哒体" panose="00000500000000000000"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2" name="图片 1"/>
          <p:cNvPicPr>
            <a:picLocks noChangeAspect="1"/>
          </p:cNvPicPr>
          <p:nvPr/>
        </p:nvPicPr>
        <p:blipFill>
          <a:blip r:embed="rId1"/>
          <a:srcRect l="2772" t="35036" r="4624" b="41422"/>
          <a:stretch>
            <a:fillRect/>
          </a:stretch>
        </p:blipFill>
        <p:spPr>
          <a:xfrm>
            <a:off x="269875" y="235585"/>
            <a:ext cx="11838940" cy="1588135"/>
          </a:xfrm>
          <a:prstGeom prst="rect">
            <a:avLst/>
          </a:prstGeom>
        </p:spPr>
      </p:pic>
      <p:pic>
        <p:nvPicPr>
          <p:cNvPr id="5" name="内容占位符 4" descr="amazing-skyline-of-downtown-houston-7qnbz2obeui6njwb"/>
          <p:cNvPicPr>
            <a:picLocks noChangeAspect="1"/>
          </p:cNvPicPr>
          <p:nvPr>
            <p:ph idx="1"/>
          </p:nvPr>
        </p:nvPicPr>
        <p:blipFill>
          <a:blip r:embed="rId2"/>
          <a:stretch>
            <a:fillRect/>
          </a:stretch>
        </p:blipFill>
        <p:spPr>
          <a:xfrm>
            <a:off x="269875" y="2165985"/>
            <a:ext cx="9062720" cy="4531995"/>
          </a:xfrm>
          <a:prstGeom prst="rect">
            <a:avLst/>
          </a:prstGeom>
        </p:spPr>
      </p:pic>
      <p:pic>
        <p:nvPicPr>
          <p:cNvPr id="6" name="图片 5"/>
          <p:cNvPicPr/>
          <p:nvPr/>
        </p:nvPicPr>
        <p:blipFill>
          <a:blip r:embed="rId3"/>
          <a:stretch>
            <a:fillRect/>
          </a:stretch>
        </p:blipFill>
        <p:spPr>
          <a:xfrm>
            <a:off x="5445760" y="2165985"/>
            <a:ext cx="6663055" cy="4532630"/>
          </a:xfrm>
          <a:prstGeom prst="rect">
            <a:avLst/>
          </a:prstGeom>
        </p:spPr>
      </p:pic>
      <p:sp>
        <p:nvSpPr>
          <p:cNvPr id="4" name="文本框 3"/>
          <p:cNvSpPr txBox="1"/>
          <p:nvPr/>
        </p:nvSpPr>
        <p:spPr>
          <a:xfrm>
            <a:off x="269875" y="2165985"/>
            <a:ext cx="11715750" cy="2430145"/>
          </a:xfrm>
          <a:prstGeom prst="rect">
            <a:avLst/>
          </a:prstGeom>
          <a:solidFill>
            <a:schemeClr val="bg1">
              <a:alpha val="68000"/>
            </a:schemeClr>
          </a:solidFill>
        </p:spPr>
        <p:txBody>
          <a:bodyPr wrap="square">
            <a:spAutoFit/>
          </a:bodyPr>
          <a:p>
            <a:pPr lvl="0" algn="ctr">
              <a:buClrTx/>
              <a:buSzTx/>
              <a:buFont typeface="Arial" panose="020B0604020202020204"/>
            </a:pPr>
            <a:r>
              <a:rPr lang="zh-CN" altLang="en-US" sz="3200" b="1">
                <a:gradFill>
                  <a:gsLst>
                    <a:gs pos="50000">
                      <a:srgbClr val="3474CB"/>
                    </a:gs>
                    <a:gs pos="0">
                      <a:srgbClr val="03BEC1"/>
                    </a:gs>
                    <a:gs pos="100000">
                      <a:srgbClr val="8E52DF"/>
                    </a:gs>
                  </a:gsLst>
                  <a:lin ang="5400000" scaled="1"/>
                </a:gradFill>
                <a:latin typeface="Times New Roman" panose="02020603050405020304" charset="0"/>
                <a:ea typeface="楷体" panose="02010609060101010101" charset="-122"/>
                <a:cs typeface="Times New Roman" panose="02020603050405020304" charset="0"/>
                <a:sym typeface="+mn-ea"/>
              </a:rPr>
              <a:t>文化</a:t>
            </a:r>
            <a:r>
              <a:rPr lang="en-US" altLang="zh-CN" sz="3200" b="1">
                <a:gradFill>
                  <a:gsLst>
                    <a:gs pos="50000">
                      <a:srgbClr val="3474CB"/>
                    </a:gs>
                    <a:gs pos="0">
                      <a:srgbClr val="03BEC1"/>
                    </a:gs>
                    <a:gs pos="100000">
                      <a:srgbClr val="8E52DF"/>
                    </a:gs>
                  </a:gsLst>
                  <a:lin ang="5400000" scaled="1"/>
                </a:gradFill>
                <a:latin typeface="Times New Roman" panose="02020603050405020304" charset="0"/>
                <a:ea typeface="楷体" panose="02010609060101010101" charset="-122"/>
                <a:cs typeface="Times New Roman" panose="02020603050405020304" charset="0"/>
                <a:sym typeface="+mn-ea"/>
              </a:rPr>
              <a:t>+</a:t>
            </a:r>
            <a:r>
              <a:rPr lang="zh-CN" altLang="en-US" sz="3200" b="1">
                <a:gradFill>
                  <a:gsLst>
                    <a:gs pos="50000">
                      <a:srgbClr val="3474CB"/>
                    </a:gs>
                    <a:gs pos="0">
                      <a:srgbClr val="03BEC1"/>
                    </a:gs>
                    <a:gs pos="100000">
                      <a:srgbClr val="8E52DF"/>
                    </a:gs>
                  </a:gsLst>
                  <a:lin ang="5400000" scaled="1"/>
                </a:gradFill>
                <a:latin typeface="Times New Roman" panose="02020603050405020304" charset="0"/>
                <a:ea typeface="楷体" panose="02010609060101010101" charset="-122"/>
                <a:cs typeface="Times New Roman" panose="02020603050405020304" charset="0"/>
                <a:sym typeface="+mn-ea"/>
              </a:rPr>
              <a:t>情节协同</a:t>
            </a:r>
            <a:endParaRPr lang="zh-CN" altLang="en-US" sz="2400" b="1">
              <a:solidFill>
                <a:srgbClr val="0F1115"/>
              </a:solidFill>
              <a:latin typeface="Times New Roman" panose="02020603050405020304" charset="0"/>
              <a:ea typeface="楷体" panose="02010609060101010101" charset="-122"/>
              <a:cs typeface="Times New Roman" panose="02020603050405020304" charset="0"/>
              <a:sym typeface="+mn-ea"/>
            </a:endParaRPr>
          </a:p>
          <a:p>
            <a:pPr lvl="0" algn="l">
              <a:buClrTx/>
              <a:buSzTx/>
              <a:buFont typeface="Arial" panose="020B0604020202020204"/>
            </a:pPr>
            <a:r>
              <a:rPr lang="en-US" altLang="zh-CN" sz="2400">
                <a:solidFill>
                  <a:srgbClr val="0F1115"/>
                </a:solidFill>
                <a:latin typeface="Times New Roman" panose="02020603050405020304" charset="0"/>
                <a:ea typeface="楷体" panose="02010609060101010101" charset="-122"/>
                <a:cs typeface="Times New Roman" panose="02020603050405020304" charset="0"/>
                <a:sym typeface="+mn-ea"/>
              </a:rPr>
              <a:t>“</a:t>
            </a:r>
            <a:r>
              <a:rPr lang="zh-CN" altLang="en-US" sz="2400" b="1" i="1">
                <a:solidFill>
                  <a:srgbClr val="FF0000"/>
                </a:solidFill>
                <a:latin typeface="Times New Roman" panose="02020603050405020304" charset="0"/>
                <a:ea typeface="楷体" panose="02010609060101010101" charset="-122"/>
                <a:cs typeface="Times New Roman" panose="02020603050405020304" charset="0"/>
                <a:sym typeface="+mn-ea"/>
              </a:rPr>
              <a:t>We don</a:t>
            </a:r>
            <a:r>
              <a:rPr lang="en-US" altLang="zh-CN" sz="2400" b="1" i="1">
                <a:solidFill>
                  <a:srgbClr val="FF0000"/>
                </a:solidFill>
                <a:latin typeface="Times New Roman" panose="02020603050405020304" charset="0"/>
                <a:ea typeface="楷体" panose="02010609060101010101" charset="-122"/>
                <a:cs typeface="Times New Roman" panose="02020603050405020304" charset="0"/>
                <a:sym typeface="+mn-ea"/>
              </a:rPr>
              <a:t>’</a:t>
            </a:r>
            <a:r>
              <a:rPr lang="zh-CN" altLang="en-US" sz="2400" b="1" i="1">
                <a:solidFill>
                  <a:srgbClr val="FF0000"/>
                </a:solidFill>
                <a:latin typeface="Times New Roman" panose="02020603050405020304" charset="0"/>
                <a:ea typeface="楷体" panose="02010609060101010101" charset="-122"/>
                <a:cs typeface="Times New Roman" panose="02020603050405020304" charset="0"/>
                <a:sym typeface="+mn-ea"/>
              </a:rPr>
              <a:t>t have anything like this in Houston</a:t>
            </a:r>
            <a:r>
              <a:rPr lang="zh-CN" altLang="en-US" sz="2400">
                <a:solidFill>
                  <a:srgbClr val="0F1115"/>
                </a:solidFill>
                <a:latin typeface="Times New Roman" panose="02020603050405020304" charset="0"/>
                <a:ea typeface="楷体" panose="02010609060101010101" charset="-122"/>
                <a:cs typeface="Times New Roman" panose="02020603050405020304" charset="0"/>
                <a:sym typeface="+mn-ea"/>
              </a:rPr>
              <a:t>,</a:t>
            </a:r>
            <a:r>
              <a:rPr lang="en-US" altLang="zh-CN" sz="2400">
                <a:solidFill>
                  <a:srgbClr val="0F1115"/>
                </a:solidFill>
                <a:latin typeface="Times New Roman" panose="02020603050405020304" charset="0"/>
                <a:ea typeface="楷体" panose="02010609060101010101" charset="-122"/>
                <a:cs typeface="Times New Roman" panose="02020603050405020304" charset="0"/>
                <a:sym typeface="+mn-ea"/>
              </a:rPr>
              <a:t>”</a:t>
            </a:r>
            <a:r>
              <a:rPr lang="zh-CN" altLang="en-US" sz="2400">
                <a:solidFill>
                  <a:srgbClr val="0F1115"/>
                </a:solidFill>
                <a:latin typeface="Times New Roman" panose="02020603050405020304" charset="0"/>
                <a:ea typeface="楷体" panose="02010609060101010101" charset="-122"/>
                <a:cs typeface="Times New Roman" panose="02020603050405020304" charset="0"/>
                <a:sym typeface="+mn-ea"/>
              </a:rPr>
              <a:t> Briana whispered as she watched</a:t>
            </a:r>
            <a:r>
              <a:rPr lang="zh-CN" altLang="en-US" sz="2400" b="1" i="1">
                <a:gradFill>
                  <a:gsLst>
                    <a:gs pos="50000">
                      <a:srgbClr val="1F5FBF"/>
                    </a:gs>
                    <a:gs pos="0">
                      <a:srgbClr val="1486CB"/>
                    </a:gs>
                    <a:gs pos="100000">
                      <a:srgbClr val="2A34B2"/>
                    </a:gs>
                  </a:gsLst>
                  <a:lin ang="5400000" scaled="1"/>
                </a:gradFill>
                <a:latin typeface="Times New Roman" panose="02020603050405020304" charset="0"/>
                <a:ea typeface="楷体" panose="02010609060101010101" charset="-122"/>
                <a:cs typeface="Times New Roman" panose="02020603050405020304" charset="0"/>
                <a:sym typeface="+mn-ea"/>
              </a:rPr>
              <a:t> a newborn lamb take its first steps</a:t>
            </a:r>
            <a:r>
              <a:rPr lang="zh-CN" altLang="en-US" sz="2400">
                <a:solidFill>
                  <a:srgbClr val="0F1115"/>
                </a:solidFill>
                <a:latin typeface="Times New Roman" panose="02020603050405020304" charset="0"/>
                <a:ea typeface="楷体" panose="02010609060101010101" charset="-122"/>
                <a:cs typeface="Times New Roman" panose="02020603050405020304" charset="0"/>
                <a:sym typeface="+mn-ea"/>
              </a:rPr>
              <a:t>.</a:t>
            </a:r>
            <a:r>
              <a:rPr lang="en-US" altLang="zh-CN" sz="2400">
                <a:solidFill>
                  <a:srgbClr val="0F1115"/>
                </a:solidFill>
                <a:latin typeface="Times New Roman" panose="02020603050405020304" charset="0"/>
                <a:ea typeface="楷体" panose="02010609060101010101" charset="-122"/>
                <a:cs typeface="Times New Roman" panose="02020603050405020304" charset="0"/>
                <a:sym typeface="+mn-ea"/>
              </a:rPr>
              <a:t> (P1)</a:t>
            </a:r>
            <a:endParaRPr lang="en-US" altLang="zh-CN" sz="2400">
              <a:solidFill>
                <a:srgbClr val="0F1115"/>
              </a:solidFill>
              <a:latin typeface="Times New Roman" panose="02020603050405020304" charset="0"/>
              <a:ea typeface="楷体" panose="02010609060101010101" charset="-122"/>
              <a:cs typeface="Times New Roman" panose="02020603050405020304" charset="0"/>
              <a:sym typeface="+mn-ea"/>
            </a:endParaRPr>
          </a:p>
          <a:p>
            <a:pPr lvl="0" algn="l">
              <a:buClrTx/>
              <a:buSzTx/>
              <a:buFont typeface="Arial" panose="020B0604020202020204"/>
            </a:pPr>
            <a:endParaRPr lang="en-US" altLang="zh-CN" sz="2400">
              <a:solidFill>
                <a:srgbClr val="0F1115"/>
              </a:solidFill>
              <a:latin typeface="Times New Roman" panose="02020603050405020304" charset="0"/>
              <a:ea typeface="楷体" panose="02010609060101010101" charset="-122"/>
              <a:cs typeface="Times New Roman" panose="02020603050405020304" charset="0"/>
              <a:sym typeface="+mn-ea"/>
            </a:endParaRPr>
          </a:p>
          <a:p>
            <a:pPr lvl="0" algn="l">
              <a:buClrTx/>
              <a:buSzTx/>
              <a:buFont typeface="Arial" panose="020B0604020202020204"/>
            </a:pPr>
            <a:r>
              <a:rPr lang="zh-CN" altLang="en-US" sz="2400" b="1" i="1">
                <a:solidFill>
                  <a:srgbClr val="FF0000"/>
                </a:solidFill>
                <a:latin typeface="Times New Roman" panose="02020603050405020304" charset="0"/>
                <a:ea typeface="楷体" panose="02010609060101010101" charset="-122"/>
                <a:cs typeface="Times New Roman" panose="02020603050405020304" charset="0"/>
                <a:sym typeface="+mn-ea"/>
              </a:rPr>
              <a:t>For years</a:t>
            </a:r>
            <a:r>
              <a:rPr lang="zh-CN" altLang="en-US" sz="2400">
                <a:solidFill>
                  <a:srgbClr val="0F1115"/>
                </a:solidFill>
                <a:latin typeface="Times New Roman" panose="02020603050405020304" charset="0"/>
                <a:ea typeface="楷体" panose="02010609060101010101" charset="-122"/>
                <a:cs typeface="Times New Roman" panose="02020603050405020304" charset="0"/>
                <a:sym typeface="+mn-ea"/>
              </a:rPr>
              <a:t> he had walked past this barn </a:t>
            </a:r>
            <a:r>
              <a:rPr lang="zh-CN" altLang="en-US" sz="2400" b="1" i="1">
                <a:solidFill>
                  <a:srgbClr val="FF0000"/>
                </a:solidFill>
                <a:latin typeface="Times New Roman" panose="02020603050405020304" charset="0"/>
                <a:ea typeface="楷体" panose="02010609060101010101" charset="-122"/>
                <a:cs typeface="Times New Roman" panose="02020603050405020304" charset="0"/>
                <a:sym typeface="+mn-ea"/>
              </a:rPr>
              <a:t>without a second glance.</a:t>
            </a:r>
            <a:r>
              <a:rPr lang="zh-CN" altLang="en-US" sz="2400">
                <a:solidFill>
                  <a:srgbClr val="0F1115"/>
                </a:solidFill>
                <a:latin typeface="Times New Roman" panose="02020603050405020304" charset="0"/>
                <a:ea typeface="楷体" panose="02010609060101010101" charset="-122"/>
                <a:cs typeface="Times New Roman" panose="02020603050405020304" charset="0"/>
                <a:sym typeface="+mn-ea"/>
              </a:rPr>
              <a:t> </a:t>
            </a:r>
            <a:r>
              <a:rPr lang="zh-CN" altLang="en-US" sz="2400" b="1" i="1">
                <a:gradFill>
                  <a:gsLst>
                    <a:gs pos="50000">
                      <a:srgbClr val="1F5FBF"/>
                    </a:gs>
                    <a:gs pos="0">
                      <a:srgbClr val="1486CB"/>
                    </a:gs>
                    <a:gs pos="100000">
                      <a:srgbClr val="2A34B2"/>
                    </a:gs>
                  </a:gsLst>
                  <a:lin ang="5400000" scaled="1"/>
                </a:gradFill>
                <a:latin typeface="Times New Roman" panose="02020603050405020304" charset="0"/>
                <a:ea typeface="楷体" panose="02010609060101010101" charset="-122"/>
                <a:cs typeface="Times New Roman" panose="02020603050405020304" charset="0"/>
                <a:sym typeface="+mn-ea"/>
              </a:rPr>
              <a:t>Now</a:t>
            </a:r>
            <a:r>
              <a:rPr lang="zh-CN" altLang="en-US" sz="2400">
                <a:solidFill>
                  <a:srgbClr val="0F1115"/>
                </a:solidFill>
                <a:latin typeface="Times New Roman" panose="02020603050405020304" charset="0"/>
                <a:ea typeface="楷体" panose="02010609060101010101" charset="-122"/>
                <a:cs typeface="Times New Roman" panose="02020603050405020304" charset="0"/>
                <a:sym typeface="+mn-ea"/>
              </a:rPr>
              <a:t>, with Briana beside him, he </a:t>
            </a:r>
            <a:r>
              <a:rPr lang="zh-CN" altLang="en-US" sz="2400" b="1" i="1">
                <a:gradFill>
                  <a:gsLst>
                    <a:gs pos="50000">
                      <a:srgbClr val="1F5FBF"/>
                    </a:gs>
                    <a:gs pos="0">
                      <a:srgbClr val="1486CB"/>
                    </a:gs>
                    <a:gs pos="100000">
                      <a:srgbClr val="2A34B2"/>
                    </a:gs>
                  </a:gsLst>
                  <a:lin ang="5400000" scaled="1"/>
                </a:gradFill>
                <a:latin typeface="Times New Roman" panose="02020603050405020304" charset="0"/>
                <a:ea typeface="楷体" panose="02010609060101010101" charset="-122"/>
                <a:cs typeface="Times New Roman" panose="02020603050405020304" charset="0"/>
                <a:sym typeface="+mn-ea"/>
              </a:rPr>
              <a:t>saw </a:t>
            </a:r>
            <a:r>
              <a:rPr lang="zh-CN" altLang="en-US" sz="2400">
                <a:solidFill>
                  <a:srgbClr val="0F1115"/>
                </a:solidFill>
                <a:latin typeface="Times New Roman" panose="02020603050405020304" charset="0"/>
                <a:ea typeface="楷体" panose="02010609060101010101" charset="-122"/>
                <a:cs typeface="Times New Roman" panose="02020603050405020304" charset="0"/>
                <a:sym typeface="+mn-ea"/>
              </a:rPr>
              <a:t>it </a:t>
            </a:r>
            <a:r>
              <a:rPr lang="zh-CN" altLang="en-US" sz="2400" b="1" i="1">
                <a:gradFill>
                  <a:gsLst>
                    <a:gs pos="50000">
                      <a:srgbClr val="1F5FBF"/>
                    </a:gs>
                    <a:gs pos="0">
                      <a:srgbClr val="1486CB"/>
                    </a:gs>
                    <a:gs pos="100000">
                      <a:srgbClr val="2A34B2"/>
                    </a:gs>
                  </a:gsLst>
                  <a:lin ang="5400000" scaled="1"/>
                </a:gradFill>
                <a:latin typeface="Times New Roman" panose="02020603050405020304" charset="0"/>
                <a:ea typeface="楷体" panose="02010609060101010101" charset="-122"/>
                <a:cs typeface="Times New Roman" panose="02020603050405020304" charset="0"/>
                <a:sym typeface="+mn-ea"/>
              </a:rPr>
              <a:t>for the first time</a:t>
            </a:r>
            <a:r>
              <a:rPr lang="zh-CN" altLang="en-US" sz="2400">
                <a:solidFill>
                  <a:srgbClr val="0F1115"/>
                </a:solidFill>
                <a:latin typeface="Times New Roman" panose="02020603050405020304" charset="0"/>
                <a:ea typeface="楷体" panose="02010609060101010101" charset="-122"/>
                <a:cs typeface="Times New Roman" panose="02020603050405020304" charset="0"/>
                <a:sym typeface="+mn-ea"/>
              </a:rPr>
              <a:t>.</a:t>
            </a:r>
            <a:r>
              <a:rPr lang="en-US" altLang="zh-CN" sz="2400">
                <a:solidFill>
                  <a:srgbClr val="0F1115"/>
                </a:solidFill>
                <a:latin typeface="Times New Roman" panose="02020603050405020304" charset="0"/>
                <a:ea typeface="楷体" panose="02010609060101010101" charset="-122"/>
                <a:cs typeface="Times New Roman" panose="02020603050405020304" charset="0"/>
                <a:sym typeface="+mn-ea"/>
              </a:rPr>
              <a:t> (P1)</a:t>
            </a:r>
            <a:endParaRPr lang="zh-CN" altLang="en-US" sz="2400">
              <a:solidFill>
                <a:srgbClr val="0F1115"/>
              </a:solidFill>
              <a:latin typeface="Times New Roman" panose="02020603050405020304" charset="0"/>
              <a:ea typeface="楷体" panose="02010609060101010101" charset="-122"/>
              <a:cs typeface="Times New Roman" panose="02020603050405020304" charset="0"/>
              <a:sym typeface="+mn-ea"/>
            </a:endParaRPr>
          </a:p>
        </p:txBody>
      </p:sp>
      <p:sp>
        <p:nvSpPr>
          <p:cNvPr id="3" name="矩形 2"/>
          <p:cNvSpPr/>
          <p:nvPr/>
        </p:nvSpPr>
        <p:spPr>
          <a:xfrm>
            <a:off x="272415" y="3675380"/>
            <a:ext cx="11717020" cy="919480"/>
          </a:xfrm>
          <a:prstGeom prst="rect">
            <a:avLst/>
          </a:prstGeom>
          <a:solidFill>
            <a:schemeClr val="bg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3" presetClass="exit" presetSubtype="10" fill="hold" grpId="2" nodeType="clickEffect">
                                  <p:stCondLst>
                                    <p:cond delay="0"/>
                                  </p:stCondLst>
                                  <p:childTnLst>
                                    <p:animEffect transition="out" filter="blinds(horizontal)">
                                      <p:cBhvr>
                                        <p:cTn id="24" dur="500"/>
                                        <p:tgtEl>
                                          <p:spTgt spid="3"/>
                                        </p:tgtEl>
                                      </p:cBhvr>
                                    </p:animEffect>
                                    <p:set>
                                      <p:cBhvr>
                                        <p:cTn id="25"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animBg="1"/>
      <p:bldP spid="3" grpId="1" animBg="1"/>
      <p:bldP spid="3"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4" name="文本框 3"/>
          <p:cNvSpPr txBox="1"/>
          <p:nvPr/>
        </p:nvSpPr>
        <p:spPr>
          <a:xfrm>
            <a:off x="252730" y="198120"/>
            <a:ext cx="11630025" cy="6462395"/>
          </a:xfrm>
          <a:prstGeom prst="rect">
            <a:avLst/>
          </a:prstGeom>
          <a:solidFill>
            <a:schemeClr val="bg1">
              <a:alpha val="68000"/>
            </a:schemeClr>
          </a:solidFill>
        </p:spPr>
        <p:txBody>
          <a:bodyPr wrap="square">
            <a:spAutoFit/>
          </a:bodyPr>
          <a:p>
            <a:pPr indent="0" fontAlgn="auto">
              <a:spcBef>
                <a:spcPts val="600"/>
              </a:spcBef>
              <a:spcAft>
                <a:spcPts val="1200"/>
              </a:spcAft>
            </a:pPr>
            <a:r>
              <a:rPr lang="zh-CN" altLang="en-US" sz="2200" b="1" i="0">
                <a:solidFill>
                  <a:srgbClr val="0F1115"/>
                </a:solidFill>
                <a:latin typeface="Times New Roman" panose="02020603050405020304" charset="0"/>
                <a:ea typeface="楷体" panose="02010609060101010101" charset="-122"/>
                <a:cs typeface="Times New Roman" panose="02020603050405020304" charset="0"/>
              </a:rPr>
              <a:t>原文表达</a:t>
            </a:r>
            <a:endParaRPr lang="en-US" altLang="zh-CN" sz="2200" b="1" i="0">
              <a:solidFill>
                <a:srgbClr val="0F1115"/>
              </a:solidFill>
              <a:latin typeface="Times New Roman" panose="02020603050405020304" charset="0"/>
              <a:ea typeface="楷体" panose="02010609060101010101" charset="-122"/>
              <a:cs typeface="Times New Roman" panose="02020603050405020304" charset="0"/>
            </a:endParaRPr>
          </a:p>
          <a:p>
            <a:pPr indent="0" fontAlgn="auto">
              <a:spcBef>
                <a:spcPts val="600"/>
              </a:spcBef>
              <a:spcAft>
                <a:spcPts val="1200"/>
              </a:spcAft>
            </a:pP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1. be </a:t>
            </a:r>
            <a:r>
              <a:rPr lang="en-US" altLang="zh-CN" sz="2200" b="1" i="1">
                <a:solidFill>
                  <a:srgbClr val="0F1115"/>
                </a:solidFill>
                <a:latin typeface="Times New Roman" panose="02020603050405020304" charset="0"/>
                <a:ea typeface="楷体" panose="02010609060101010101" charset="-122"/>
                <a:cs typeface="Times New Roman" panose="02020603050405020304" charset="0"/>
              </a:rPr>
              <a:t>lost</a:t>
            </a: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 in thought </a:t>
            </a:r>
            <a:r>
              <a:rPr lang="zh-CN" altLang="en-US" sz="2200" b="0" i="0">
                <a:solidFill>
                  <a:srgbClr val="0F1115"/>
                </a:solidFill>
                <a:latin typeface="Times New Roman" panose="02020603050405020304" charset="0"/>
                <a:ea typeface="楷体" panose="02010609060101010101" charset="-122"/>
                <a:cs typeface="Times New Roman" panose="02020603050405020304" charset="0"/>
              </a:rPr>
              <a:t>沉浸在思考中</a:t>
            </a:r>
            <a:endParaRPr lang="zh-CN" altLang="en-US" sz="2200" b="0" i="0">
              <a:solidFill>
                <a:srgbClr val="0F1115"/>
              </a:solidFill>
              <a:latin typeface="Times New Roman" panose="02020603050405020304" charset="0"/>
              <a:ea typeface="楷体" panose="02010609060101010101" charset="-122"/>
              <a:cs typeface="Times New Roman" panose="02020603050405020304" charset="0"/>
            </a:endParaRPr>
          </a:p>
          <a:p>
            <a:pPr indent="0" fontAlgn="auto">
              <a:spcBef>
                <a:spcPts val="600"/>
              </a:spcBef>
              <a:spcAft>
                <a:spcPts val="1200"/>
              </a:spcAft>
            </a:pP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2. </a:t>
            </a:r>
            <a:r>
              <a:rPr lang="en-US" altLang="zh-CN" sz="2200" b="1" i="1">
                <a:solidFill>
                  <a:srgbClr val="0F1115"/>
                </a:solidFill>
                <a:latin typeface="Times New Roman" panose="02020603050405020304" charset="0"/>
                <a:ea typeface="楷体" panose="02010609060101010101" charset="-122"/>
                <a:cs typeface="Times New Roman" panose="02020603050405020304" charset="0"/>
              </a:rPr>
              <a:t>convince </a:t>
            </a: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him that it was a </a:t>
            </a:r>
            <a:r>
              <a:rPr lang="en-US" altLang="zh-CN" sz="2200" b="1" i="1">
                <a:solidFill>
                  <a:srgbClr val="0F1115"/>
                </a:solidFill>
                <a:latin typeface="Times New Roman" panose="02020603050405020304" charset="0"/>
                <a:ea typeface="楷体" panose="02010609060101010101" charset="-122"/>
                <a:cs typeface="Times New Roman" panose="02020603050405020304" charset="0"/>
              </a:rPr>
              <a:t>dull </a:t>
            </a: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place </a:t>
            </a:r>
            <a:r>
              <a:rPr lang="zh-CN" altLang="en-US" sz="2200" b="0" i="0">
                <a:solidFill>
                  <a:srgbClr val="0F1115"/>
                </a:solidFill>
                <a:latin typeface="Times New Roman" panose="02020603050405020304" charset="0"/>
                <a:ea typeface="楷体" panose="02010609060101010101" charset="-122"/>
                <a:cs typeface="Times New Roman" panose="02020603050405020304" charset="0"/>
              </a:rPr>
              <a:t>使他深信这是个乏味的地方</a:t>
            </a:r>
            <a:endParaRPr lang="zh-CN" altLang="en-US" sz="2200" b="0" i="0">
              <a:solidFill>
                <a:srgbClr val="0F1115"/>
              </a:solidFill>
              <a:latin typeface="Times New Roman" panose="02020603050405020304" charset="0"/>
              <a:ea typeface="楷体" panose="02010609060101010101" charset="-122"/>
              <a:cs typeface="Times New Roman" panose="02020603050405020304" charset="0"/>
            </a:endParaRPr>
          </a:p>
          <a:p>
            <a:pPr indent="0" fontAlgn="auto">
              <a:spcBef>
                <a:spcPts val="600"/>
              </a:spcBef>
              <a:spcAft>
                <a:spcPts val="1200"/>
              </a:spcAft>
            </a:pP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3. a big bore </a:t>
            </a:r>
            <a:r>
              <a:rPr lang="zh-CN" altLang="en-US" sz="2200" b="0" i="0">
                <a:solidFill>
                  <a:srgbClr val="0F1115"/>
                </a:solidFill>
                <a:latin typeface="Times New Roman" panose="02020603050405020304" charset="0"/>
                <a:ea typeface="楷体" panose="02010609060101010101" charset="-122"/>
                <a:cs typeface="Times New Roman" panose="02020603050405020304" charset="0"/>
              </a:rPr>
              <a:t>极其无聊的事物 </a:t>
            </a: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 </a:t>
            </a:r>
            <a:r>
              <a:rPr lang="zh-CN" altLang="en-US" sz="2200" b="0" i="0">
                <a:solidFill>
                  <a:srgbClr val="0F1115"/>
                </a:solidFill>
                <a:latin typeface="Times New Roman" panose="02020603050405020304" charset="0"/>
                <a:ea typeface="楷体" panose="02010609060101010101" charset="-122"/>
                <a:cs typeface="Times New Roman" panose="02020603050405020304" charset="0"/>
              </a:rPr>
              <a:t>令人厌烦的地方</a:t>
            </a:r>
            <a:endParaRPr lang="zh-CN" altLang="en-US" sz="2200" b="0" i="0">
              <a:solidFill>
                <a:srgbClr val="0F1115"/>
              </a:solidFill>
              <a:latin typeface="Times New Roman" panose="02020603050405020304" charset="0"/>
              <a:ea typeface="楷体" panose="02010609060101010101" charset="-122"/>
              <a:cs typeface="Times New Roman" panose="02020603050405020304" charset="0"/>
            </a:endParaRPr>
          </a:p>
          <a:p>
            <a:pPr indent="0" fontAlgn="auto">
              <a:spcBef>
                <a:spcPts val="600"/>
              </a:spcBef>
              <a:spcAft>
                <a:spcPts val="1200"/>
              </a:spcAft>
            </a:pP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4. </a:t>
            </a:r>
            <a:r>
              <a:rPr lang="en-US" altLang="zh-CN" sz="2200" b="1" i="1">
                <a:solidFill>
                  <a:srgbClr val="0F1115"/>
                </a:solidFill>
                <a:latin typeface="Times New Roman" panose="02020603050405020304" charset="0"/>
                <a:ea typeface="楷体" panose="02010609060101010101" charset="-122"/>
                <a:cs typeface="Times New Roman" panose="02020603050405020304" charset="0"/>
              </a:rPr>
              <a:t>gaze </a:t>
            </a: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up</a:t>
            </a:r>
            <a:r>
              <a:rPr lang="en-US" altLang="zh-CN" sz="2200" b="1" i="1">
                <a:solidFill>
                  <a:srgbClr val="0F1115"/>
                </a:solidFill>
                <a:latin typeface="Times New Roman" panose="02020603050405020304" charset="0"/>
                <a:ea typeface="楷体" panose="02010609060101010101" charset="-122"/>
                <a:cs typeface="Times New Roman" panose="02020603050405020304" charset="0"/>
              </a:rPr>
              <a:t> in awe</a:t>
            </a: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 </a:t>
            </a:r>
            <a:r>
              <a:rPr lang="zh-CN" altLang="en-US" sz="2200" b="0" i="0">
                <a:solidFill>
                  <a:srgbClr val="0F1115"/>
                </a:solidFill>
                <a:latin typeface="Times New Roman" panose="02020603050405020304" charset="0"/>
                <a:ea typeface="楷体" panose="02010609060101010101" charset="-122"/>
                <a:cs typeface="Times New Roman" panose="02020603050405020304" charset="0"/>
              </a:rPr>
              <a:t>满怀敬畏地仰望</a:t>
            </a:r>
            <a:endParaRPr lang="zh-CN" altLang="en-US" sz="2200" b="0" i="0">
              <a:solidFill>
                <a:srgbClr val="0F1115"/>
              </a:solidFill>
              <a:latin typeface="Times New Roman" panose="02020603050405020304" charset="0"/>
              <a:ea typeface="楷体" panose="02010609060101010101" charset="-122"/>
              <a:cs typeface="Times New Roman" panose="02020603050405020304" charset="0"/>
            </a:endParaRPr>
          </a:p>
          <a:p>
            <a:pPr indent="0" fontAlgn="auto">
              <a:spcBef>
                <a:spcPts val="600"/>
              </a:spcBef>
              <a:spcAft>
                <a:spcPts val="1200"/>
              </a:spcAft>
            </a:pP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5. </a:t>
            </a:r>
            <a:r>
              <a:rPr lang="en-US" altLang="zh-CN" sz="2200" b="1" i="1">
                <a:solidFill>
                  <a:srgbClr val="0F1115"/>
                </a:solidFill>
                <a:latin typeface="Times New Roman" panose="02020603050405020304" charset="0"/>
                <a:ea typeface="楷体" panose="02010609060101010101" charset="-122"/>
                <a:cs typeface="Times New Roman" panose="02020603050405020304" charset="0"/>
              </a:rPr>
              <a:t>turn </a:t>
            </a: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the red and yellow leaves into a sea of burning gold </a:t>
            </a:r>
            <a:r>
              <a:rPr lang="zh-CN" altLang="en-US" sz="2200" b="0" i="0">
                <a:solidFill>
                  <a:srgbClr val="0F1115"/>
                </a:solidFill>
                <a:latin typeface="Times New Roman" panose="02020603050405020304" charset="0"/>
                <a:ea typeface="楷体" panose="02010609060101010101" charset="-122"/>
                <a:cs typeface="Times New Roman" panose="02020603050405020304" charset="0"/>
              </a:rPr>
              <a:t>将红黄相间的叶子化作一片燃烧的金色海洋</a:t>
            </a:r>
            <a:endParaRPr lang="zh-CN" altLang="en-US" sz="2200" b="0" i="0">
              <a:solidFill>
                <a:srgbClr val="0F1115"/>
              </a:solidFill>
              <a:latin typeface="Times New Roman" panose="02020603050405020304" charset="0"/>
              <a:ea typeface="楷体" panose="02010609060101010101" charset="-122"/>
              <a:cs typeface="Times New Roman" panose="02020603050405020304" charset="0"/>
            </a:endParaRPr>
          </a:p>
          <a:p>
            <a:pPr indent="0" fontAlgn="auto">
              <a:spcBef>
                <a:spcPts val="600"/>
              </a:spcBef>
              <a:spcAft>
                <a:spcPts val="1200"/>
              </a:spcAft>
            </a:pP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6. </a:t>
            </a:r>
            <a:r>
              <a:rPr lang="en-US" altLang="zh-CN" sz="2200" b="1" i="1">
                <a:solidFill>
                  <a:srgbClr val="0F1115"/>
                </a:solidFill>
                <a:latin typeface="Times New Roman" panose="02020603050405020304" charset="0"/>
                <a:ea typeface="楷体" panose="02010609060101010101" charset="-122"/>
                <a:cs typeface="Times New Roman" panose="02020603050405020304" charset="0"/>
              </a:rPr>
              <a:t>something clicked in his mind </a:t>
            </a:r>
            <a:r>
              <a:rPr lang="zh-CN" altLang="en-US" sz="2200" b="0" i="0">
                <a:solidFill>
                  <a:srgbClr val="0F1115"/>
                </a:solidFill>
                <a:latin typeface="Times New Roman" panose="02020603050405020304" charset="0"/>
                <a:ea typeface="楷体" panose="02010609060101010101" charset="-122"/>
                <a:cs typeface="Times New Roman" panose="02020603050405020304" charset="0"/>
              </a:rPr>
              <a:t>他脑中灵光一闪 </a:t>
            </a: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 </a:t>
            </a:r>
            <a:r>
              <a:rPr lang="zh-CN" altLang="en-US" sz="2200" b="0" i="0">
                <a:solidFill>
                  <a:srgbClr val="0F1115"/>
                </a:solidFill>
                <a:latin typeface="Times New Roman" panose="02020603050405020304" charset="0"/>
                <a:ea typeface="楷体" panose="02010609060101010101" charset="-122"/>
                <a:cs typeface="Times New Roman" panose="02020603050405020304" charset="0"/>
              </a:rPr>
              <a:t>恍然大悟</a:t>
            </a:r>
            <a:endParaRPr lang="zh-CN" altLang="en-US" sz="2200" b="0" i="0">
              <a:solidFill>
                <a:srgbClr val="0F1115"/>
              </a:solidFill>
              <a:latin typeface="Times New Roman" panose="02020603050405020304" charset="0"/>
              <a:ea typeface="楷体" panose="02010609060101010101" charset="-122"/>
              <a:cs typeface="Times New Roman" panose="02020603050405020304" charset="0"/>
            </a:endParaRPr>
          </a:p>
          <a:p>
            <a:pPr indent="0" fontAlgn="auto">
              <a:spcBef>
                <a:spcPts val="600"/>
              </a:spcBef>
              <a:spcAft>
                <a:spcPts val="1200"/>
              </a:spcAft>
            </a:pP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7. hidden beauty </a:t>
            </a:r>
            <a:r>
              <a:rPr lang="en-US" altLang="zh-CN" sz="2200" b="1" i="1">
                <a:solidFill>
                  <a:srgbClr val="0F1115"/>
                </a:solidFill>
                <a:latin typeface="Times New Roman" panose="02020603050405020304" charset="0"/>
                <a:ea typeface="楷体" panose="02010609060101010101" charset="-122"/>
                <a:cs typeface="Times New Roman" panose="02020603050405020304" charset="0"/>
              </a:rPr>
              <a:t>waiting to be discovered </a:t>
            </a:r>
            <a:r>
              <a:rPr lang="zh-CN" altLang="en-US" sz="2200" b="0" i="0">
                <a:solidFill>
                  <a:srgbClr val="0F1115"/>
                </a:solidFill>
                <a:latin typeface="Times New Roman" panose="02020603050405020304" charset="0"/>
                <a:ea typeface="楷体" panose="02010609060101010101" charset="-122"/>
                <a:cs typeface="Times New Roman" panose="02020603050405020304" charset="0"/>
              </a:rPr>
              <a:t>等待被发现的隐藏之美</a:t>
            </a:r>
            <a:endParaRPr lang="zh-CN" altLang="en-US" sz="2200" b="0" i="0">
              <a:solidFill>
                <a:srgbClr val="0F1115"/>
              </a:solidFill>
              <a:latin typeface="Times New Roman" panose="02020603050405020304" charset="0"/>
              <a:ea typeface="楷体" panose="02010609060101010101" charset="-122"/>
              <a:cs typeface="Times New Roman" panose="02020603050405020304" charset="0"/>
            </a:endParaRPr>
          </a:p>
          <a:p>
            <a:pPr indent="0" fontAlgn="auto">
              <a:spcBef>
                <a:spcPts val="600"/>
              </a:spcBef>
              <a:spcAft>
                <a:spcPts val="1200"/>
              </a:spcAft>
            </a:pP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8. wander down a quiet </a:t>
            </a:r>
            <a:r>
              <a:rPr lang="en-US" altLang="zh-CN" sz="2200" b="1" i="1">
                <a:solidFill>
                  <a:srgbClr val="0F1115"/>
                </a:solidFill>
                <a:latin typeface="Times New Roman" panose="02020603050405020304" charset="0"/>
                <a:ea typeface="楷体" panose="02010609060101010101" charset="-122"/>
                <a:cs typeface="Times New Roman" panose="02020603050405020304" charset="0"/>
              </a:rPr>
              <a:t>lane </a:t>
            </a:r>
            <a:r>
              <a:rPr lang="zh-CN" altLang="en-US" sz="2200" b="0" i="0">
                <a:solidFill>
                  <a:srgbClr val="0F1115"/>
                </a:solidFill>
                <a:latin typeface="Times New Roman" panose="02020603050405020304" charset="0"/>
                <a:ea typeface="楷体" panose="02010609060101010101" charset="-122"/>
                <a:cs typeface="Times New Roman" panose="02020603050405020304" charset="0"/>
              </a:rPr>
              <a:t>沿着一条安静的小径漫步</a:t>
            </a:r>
            <a:endParaRPr lang="zh-CN" altLang="en-US" sz="2200" b="0" i="0">
              <a:solidFill>
                <a:srgbClr val="0F1115"/>
              </a:solidFill>
              <a:latin typeface="Times New Roman" panose="02020603050405020304" charset="0"/>
              <a:ea typeface="楷体" panose="02010609060101010101" charset="-122"/>
              <a:cs typeface="Times New Roman" panose="02020603050405020304" charset="0"/>
            </a:endParaRPr>
          </a:p>
          <a:p>
            <a:pPr indent="0" fontAlgn="auto">
              <a:spcBef>
                <a:spcPts val="600"/>
              </a:spcBef>
              <a:spcAft>
                <a:spcPts val="1200"/>
              </a:spcAft>
            </a:pP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9. pause beside her </a:t>
            </a:r>
            <a:r>
              <a:rPr lang="zh-CN" altLang="en-US" sz="2200" b="0" i="0">
                <a:solidFill>
                  <a:srgbClr val="0F1115"/>
                </a:solidFill>
                <a:latin typeface="Times New Roman" panose="02020603050405020304" charset="0"/>
                <a:ea typeface="楷体" panose="02010609060101010101" charset="-122"/>
                <a:cs typeface="Times New Roman" panose="02020603050405020304" charset="0"/>
              </a:rPr>
              <a:t>在她身旁停下脚步</a:t>
            </a:r>
            <a:endParaRPr lang="zh-CN" altLang="en-US" sz="2200" b="0" i="0">
              <a:solidFill>
                <a:srgbClr val="0F1115"/>
              </a:solidFill>
              <a:latin typeface="Times New Roman" panose="02020603050405020304" charset="0"/>
              <a:ea typeface="楷体" panose="02010609060101010101" charset="-122"/>
              <a:cs typeface="Times New Roman" panose="02020603050405020304" charset="0"/>
            </a:endParaRPr>
          </a:p>
          <a:p>
            <a:pPr indent="0" fontAlgn="auto">
              <a:spcBef>
                <a:spcPts val="600"/>
              </a:spcBef>
              <a:spcAft>
                <a:spcPts val="1200"/>
              </a:spcAft>
            </a:pP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10. </a:t>
            </a:r>
            <a:r>
              <a:rPr lang="en-US" altLang="zh-CN" sz="2200" b="1" i="1">
                <a:solidFill>
                  <a:srgbClr val="0F1115"/>
                </a:solidFill>
                <a:latin typeface="Times New Roman" panose="02020603050405020304" charset="0"/>
                <a:ea typeface="楷体" panose="02010609060101010101" charset="-122"/>
                <a:cs typeface="Times New Roman" panose="02020603050405020304" charset="0"/>
              </a:rPr>
              <a:t>there’s nowhere this </a:t>
            </a:r>
            <a:r>
              <a:rPr lang="en-US" altLang="zh-CN" sz="2200" b="0" i="0">
                <a:solidFill>
                  <a:srgbClr val="0F1115"/>
                </a:solidFill>
                <a:latin typeface="Times New Roman" panose="02020603050405020304" charset="0"/>
                <a:ea typeface="楷体" panose="02010609060101010101" charset="-122"/>
                <a:cs typeface="Times New Roman" panose="02020603050405020304" charset="0"/>
              </a:rPr>
              <a:t>quiet and pretty</a:t>
            </a:r>
            <a:r>
              <a:rPr lang="zh-CN" altLang="en-US" sz="2200" b="0" i="0">
                <a:solidFill>
                  <a:srgbClr val="0F1115"/>
                </a:solidFill>
                <a:latin typeface="Times New Roman" panose="02020603050405020304" charset="0"/>
                <a:ea typeface="楷体" panose="02010609060101010101" charset="-122"/>
                <a:cs typeface="Times New Roman" panose="02020603050405020304" charset="0"/>
              </a:rPr>
              <a:t>没有比这更安静、更美的地方</a:t>
            </a:r>
            <a:endParaRPr lang="zh-CN" altLang="en-US" sz="2200" b="0" i="0">
              <a:solidFill>
                <a:srgbClr val="0F1115"/>
              </a:solidFill>
              <a:latin typeface="Times New Roman" panose="02020603050405020304" charset="0"/>
              <a:ea typeface="楷体" panose="02010609060101010101" charset="-122"/>
              <a:cs typeface="Times New Roman" panose="0202060305040502030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25730" y="243840"/>
            <a:ext cx="11955780" cy="6369685"/>
          </a:xfrm>
          <a:prstGeom prst="rect">
            <a:avLst/>
          </a:prstGeom>
          <a:solidFill>
            <a:schemeClr val="bg1">
              <a:alpha val="88000"/>
            </a:schemeClr>
          </a:solidFill>
        </p:spPr>
        <p:txBody>
          <a:bodyPr wrap="square">
            <a:spAutoFit/>
          </a:bodyPr>
          <a:p>
            <a:pPr indent="0" algn="just" fontAlgn="auto">
              <a:spcBef>
                <a:spcPts val="0"/>
              </a:spcBef>
              <a:spcAft>
                <a:spcPts val="0"/>
              </a:spcAft>
            </a:pPr>
            <a:r>
              <a:rPr lang="zh-CN" altLang="en-US" sz="2400" b="1" i="0">
                <a:solidFill>
                  <a:schemeClr val="tx1"/>
                </a:solidFill>
                <a:latin typeface="Times New Roman" panose="02020603050405020304" charset="0"/>
                <a:ea typeface="楷体" panose="02010609060101010101" charset="-122"/>
                <a:cs typeface="Times New Roman" panose="02020603050405020304" charset="0"/>
              </a:rPr>
              <a:t>下水作文：</a:t>
            </a:r>
            <a:endParaRPr lang="zh-CN" altLang="en-US" sz="2400" b="1" i="0">
              <a:solidFill>
                <a:schemeClr val="tx1"/>
              </a:solidFill>
              <a:latin typeface="Times New Roman" panose="02020603050405020304" charset="0"/>
              <a:ea typeface="楷体" panose="02010609060101010101" charset="-122"/>
              <a:cs typeface="Times New Roman" panose="02020603050405020304" charset="0"/>
            </a:endParaRPr>
          </a:p>
          <a:p>
            <a:pPr indent="0" algn="just" fontAlgn="auto">
              <a:spcBef>
                <a:spcPts val="0"/>
              </a:spcBef>
              <a:spcAft>
                <a:spcPts val="0"/>
              </a:spcAft>
            </a:pPr>
            <a:r>
              <a:rPr lang="en-US" altLang="zh-CN" sz="2400" b="0" i="0" u="sng">
                <a:solidFill>
                  <a:schemeClr val="tx1"/>
                </a:solidFill>
                <a:latin typeface="Times New Roman" panose="02020603050405020304" charset="0"/>
                <a:ea typeface="楷体" panose="02010609060101010101" charset="-122"/>
                <a:cs typeface="Times New Roman" panose="02020603050405020304" charset="0"/>
              </a:rPr>
              <a:t>Paragraph 1 Inspired, Nate suggested they visit his Grandpa’s farm.</a:t>
            </a:r>
            <a:r>
              <a:rPr lang="en-US" altLang="zh-CN" sz="2400" b="0" i="0">
                <a:solidFill>
                  <a:schemeClr val="tx1"/>
                </a:solidFill>
                <a:latin typeface="Times New Roman" panose="02020603050405020304" charset="0"/>
                <a:ea typeface="楷体" panose="02010609060101010101" charset="-122"/>
                <a:cs typeface="Times New Roman" panose="02020603050405020304" charset="0"/>
              </a:rPr>
              <a:t> She agreed right away. As the late sun slanted through the leaves, Briana gasped, “Look how the light moves—I can’t see this back in Houston!” Following Briana’s </a:t>
            </a:r>
            <a:r>
              <a:rPr lang="en-US" altLang="zh-CN" sz="2400" b="1" i="1">
                <a:solidFill>
                  <a:srgbClr val="FF0000"/>
                </a:solidFill>
                <a:latin typeface="Times New Roman" panose="02020603050405020304" charset="0"/>
                <a:ea typeface="楷体" panose="02010609060101010101" charset="-122"/>
                <a:cs typeface="Times New Roman" panose="02020603050405020304" charset="0"/>
              </a:rPr>
              <a:t>gaze</a:t>
            </a:r>
            <a:r>
              <a:rPr lang="en-US" altLang="zh-CN" sz="2400" b="0" i="0">
                <a:solidFill>
                  <a:schemeClr val="tx1"/>
                </a:solidFill>
                <a:latin typeface="Times New Roman" panose="02020603050405020304" charset="0"/>
                <a:ea typeface="楷体" panose="02010609060101010101" charset="-122"/>
                <a:cs typeface="Times New Roman" panose="02020603050405020304" charset="0"/>
              </a:rPr>
              <a:t>, Nate flipped open the sketchpad but didn’t draw in a rush. Instead, he </a:t>
            </a:r>
            <a:r>
              <a:rPr lang="en-US" altLang="zh-CN" sz="2400" b="1" i="1">
                <a:solidFill>
                  <a:srgbClr val="FF0000"/>
                </a:solidFill>
                <a:latin typeface="Times New Roman" panose="02020603050405020304" charset="0"/>
                <a:ea typeface="楷体" panose="02010609060101010101" charset="-122"/>
                <a:cs typeface="Times New Roman" panose="02020603050405020304" charset="0"/>
              </a:rPr>
              <a:t>observed </a:t>
            </a:r>
            <a:r>
              <a:rPr lang="en-US" altLang="zh-CN" sz="2400" b="0" i="0">
                <a:solidFill>
                  <a:schemeClr val="tx1"/>
                </a:solidFill>
                <a:latin typeface="Times New Roman" panose="02020603050405020304" charset="0"/>
                <a:ea typeface="楷体" panose="02010609060101010101" charset="-122"/>
                <a:cs typeface="Times New Roman" panose="02020603050405020304" charset="0"/>
              </a:rPr>
              <a:t>carefully, and then, with quick and gentle strokes, he outlined the </a:t>
            </a:r>
            <a:r>
              <a:rPr lang="en-US" altLang="zh-CN" sz="2400" b="1" i="1">
                <a:gradFill>
                  <a:gsLst>
                    <a:gs pos="50000">
                      <a:schemeClr val="accent1"/>
                    </a:gs>
                    <a:gs pos="50000">
                      <a:schemeClr val="accent1"/>
                    </a:gs>
                    <a:gs pos="50000">
                      <a:schemeClr val="accent1"/>
                    </a:gs>
                    <a:gs pos="50000">
                      <a:schemeClr val="accent1"/>
                    </a:gs>
                    <a:gs pos="50000">
                      <a:schemeClr val="accent1"/>
                    </a:gs>
                    <a:gs pos="50000">
                      <a:schemeClr val="accent1"/>
                    </a:gs>
                    <a:gs pos="50000">
                      <a:schemeClr val="accent1"/>
                    </a:gs>
                    <a:gs pos="0">
                      <a:schemeClr val="accent1">
                        <a:lumMod val="25000"/>
                        <a:lumOff val="75000"/>
                      </a:schemeClr>
                    </a:gs>
                    <a:gs pos="0">
                      <a:schemeClr val="accent1">
                        <a:lumMod val="25000"/>
                        <a:lumOff val="75000"/>
                      </a:schemeClr>
                    </a:gs>
                    <a:gs pos="0">
                      <a:schemeClr val="accent1">
                        <a:lumMod val="25000"/>
                        <a:lumOff val="75000"/>
                      </a:schemeClr>
                    </a:gs>
                    <a:gs pos="0">
                      <a:schemeClr val="accent1">
                        <a:lumMod val="25000"/>
                        <a:lumOff val="75000"/>
                      </a:schemeClr>
                    </a:gs>
                    <a:gs pos="0">
                      <a:schemeClr val="accent1">
                        <a:lumMod val="25000"/>
                        <a:lumOff val="75000"/>
                      </a:schemeClr>
                    </a:gs>
                    <a:gs pos="0">
                      <a:schemeClr val="accent1">
                        <a:lumMod val="25000"/>
                        <a:lumOff val="75000"/>
                      </a:schemeClr>
                    </a:gs>
                    <a:gs pos="0">
                      <a:schemeClr val="accent1">
                        <a:lumMod val="25000"/>
                        <a:lumOff val="75000"/>
                      </a:schemeClr>
                    </a:gs>
                    <a:gs pos="100000">
                      <a:schemeClr val="accent1">
                        <a:lumMod val="85000"/>
                      </a:schemeClr>
                    </a:gs>
                    <a:gs pos="100000">
                      <a:schemeClr val="accent1">
                        <a:lumMod val="85000"/>
                      </a:schemeClr>
                    </a:gs>
                    <a:gs pos="100000">
                      <a:schemeClr val="accent1">
                        <a:lumMod val="85000"/>
                      </a:schemeClr>
                    </a:gs>
                    <a:gs pos="100000">
                      <a:schemeClr val="accent1">
                        <a:lumMod val="85000"/>
                      </a:schemeClr>
                    </a:gs>
                    <a:gs pos="100000">
                      <a:schemeClr val="accent1">
                        <a:lumMod val="85000"/>
                      </a:schemeClr>
                    </a:gs>
                    <a:gs pos="100000">
                      <a:schemeClr val="accent1">
                        <a:lumMod val="85000"/>
                      </a:schemeClr>
                    </a:gs>
                    <a:gs pos="100000">
                      <a:schemeClr val="accent1">
                        <a:lumMod val="85000"/>
                      </a:schemeClr>
                    </a:gs>
                  </a:gsLst>
                  <a:lin ang="5400000" scaled="1"/>
                </a:gradFill>
                <a:latin typeface="Times New Roman" panose="02020603050405020304" charset="0"/>
                <a:ea typeface="楷体" panose="02010609060101010101" charset="-122"/>
                <a:cs typeface="Times New Roman" panose="02020603050405020304" charset="0"/>
              </a:rPr>
              <a:t>once-ordinary </a:t>
            </a:r>
            <a:r>
              <a:rPr lang="en-US" altLang="zh-CN" sz="2400" b="0" i="0">
                <a:solidFill>
                  <a:schemeClr val="tx1"/>
                </a:solidFill>
                <a:latin typeface="Times New Roman" panose="02020603050405020304" charset="0"/>
                <a:ea typeface="楷体" panose="02010609060101010101" charset="-122"/>
                <a:cs typeface="Times New Roman" panose="02020603050405020304" charset="0"/>
              </a:rPr>
              <a:t>and </a:t>
            </a:r>
            <a:r>
              <a:rPr lang="en-US" altLang="zh-CN" sz="2400" b="1" i="1">
                <a:gradFill>
                  <a:gsLst>
                    <a:gs pos="50000">
                      <a:schemeClr val="accent1"/>
                    </a:gs>
                    <a:gs pos="50000">
                      <a:schemeClr val="accent1"/>
                    </a:gs>
                    <a:gs pos="50000">
                      <a:schemeClr val="accent1"/>
                    </a:gs>
                    <a:gs pos="50000">
                      <a:schemeClr val="accent1"/>
                    </a:gs>
                    <a:gs pos="50000">
                      <a:schemeClr val="accent1"/>
                    </a:gs>
                    <a:gs pos="50000">
                      <a:schemeClr val="accent1"/>
                    </a:gs>
                    <a:gs pos="50000">
                      <a:schemeClr val="accent1"/>
                    </a:gs>
                    <a:gs pos="0">
                      <a:schemeClr val="accent1">
                        <a:lumMod val="25000"/>
                        <a:lumOff val="75000"/>
                      </a:schemeClr>
                    </a:gs>
                    <a:gs pos="0">
                      <a:schemeClr val="accent1">
                        <a:lumMod val="25000"/>
                        <a:lumOff val="75000"/>
                      </a:schemeClr>
                    </a:gs>
                    <a:gs pos="0">
                      <a:schemeClr val="accent1">
                        <a:lumMod val="25000"/>
                        <a:lumOff val="75000"/>
                      </a:schemeClr>
                    </a:gs>
                    <a:gs pos="0">
                      <a:schemeClr val="accent1">
                        <a:lumMod val="25000"/>
                        <a:lumOff val="75000"/>
                      </a:schemeClr>
                    </a:gs>
                    <a:gs pos="0">
                      <a:schemeClr val="accent1">
                        <a:lumMod val="25000"/>
                        <a:lumOff val="75000"/>
                      </a:schemeClr>
                    </a:gs>
                    <a:gs pos="0">
                      <a:schemeClr val="accent1">
                        <a:lumMod val="25000"/>
                        <a:lumOff val="75000"/>
                      </a:schemeClr>
                    </a:gs>
                    <a:gs pos="0">
                      <a:schemeClr val="accent1">
                        <a:lumMod val="25000"/>
                        <a:lumOff val="75000"/>
                      </a:schemeClr>
                    </a:gs>
                    <a:gs pos="100000">
                      <a:schemeClr val="accent1">
                        <a:lumMod val="85000"/>
                      </a:schemeClr>
                    </a:gs>
                    <a:gs pos="100000">
                      <a:schemeClr val="accent1">
                        <a:lumMod val="85000"/>
                      </a:schemeClr>
                    </a:gs>
                    <a:gs pos="100000">
                      <a:schemeClr val="accent1">
                        <a:lumMod val="85000"/>
                      </a:schemeClr>
                    </a:gs>
                    <a:gs pos="100000">
                      <a:schemeClr val="accent1">
                        <a:lumMod val="85000"/>
                      </a:schemeClr>
                    </a:gs>
                    <a:gs pos="100000">
                      <a:schemeClr val="accent1">
                        <a:lumMod val="85000"/>
                      </a:schemeClr>
                    </a:gs>
                    <a:gs pos="100000">
                      <a:schemeClr val="accent1">
                        <a:lumMod val="85000"/>
                      </a:schemeClr>
                    </a:gs>
                    <a:gs pos="100000">
                      <a:schemeClr val="accent1">
                        <a:lumMod val="85000"/>
                      </a:schemeClr>
                    </a:gs>
                  </a:gsLst>
                  <a:lin ang="5400000" scaled="1"/>
                </a:gradFill>
                <a:latin typeface="Times New Roman" panose="02020603050405020304" charset="0"/>
                <a:ea typeface="楷体" panose="02010609060101010101" charset="-122"/>
                <a:cs typeface="Times New Roman" panose="02020603050405020304" charset="0"/>
              </a:rPr>
              <a:t>long-neglected </a:t>
            </a:r>
            <a:r>
              <a:rPr lang="en-US" altLang="zh-CN" sz="2400" b="0" i="0">
                <a:solidFill>
                  <a:schemeClr val="tx1"/>
                </a:solidFill>
                <a:latin typeface="Times New Roman" panose="02020603050405020304" charset="0"/>
                <a:ea typeface="楷体" panose="02010609060101010101" charset="-122"/>
                <a:cs typeface="Times New Roman" panose="02020603050405020304" charset="0"/>
              </a:rPr>
              <a:t>scene with bright reds and oranges across the page. In the corner, he added his Grandpa, who bent over and worked tirelessly under the golden light. “Now you really </a:t>
            </a:r>
            <a:r>
              <a:rPr lang="en-US" altLang="zh-CN" sz="2400" b="1" i="1">
                <a:solidFill>
                  <a:srgbClr val="FF0000"/>
                </a:solidFill>
                <a:latin typeface="Times New Roman" panose="02020603050405020304" charset="0"/>
                <a:ea typeface="楷体" panose="02010609060101010101" charset="-122"/>
                <a:cs typeface="Times New Roman" panose="02020603050405020304" charset="0"/>
              </a:rPr>
              <a:t>see </a:t>
            </a:r>
            <a:r>
              <a:rPr lang="en-US" altLang="zh-CN" sz="2400" b="0" i="0">
                <a:solidFill>
                  <a:schemeClr val="tx1"/>
                </a:solidFill>
                <a:latin typeface="Times New Roman" panose="02020603050405020304" charset="0"/>
                <a:ea typeface="楷体" panose="02010609060101010101" charset="-122"/>
                <a:cs typeface="Times New Roman" panose="02020603050405020304" charset="0"/>
              </a:rPr>
              <a:t>it,” Briana whispered. Nate nodded, thinking this drawing was just the beginning. (108 words)</a:t>
            </a:r>
            <a:endParaRPr lang="en-US" altLang="zh-CN" sz="2400" b="0" i="0">
              <a:solidFill>
                <a:schemeClr val="tx1"/>
              </a:solidFill>
              <a:latin typeface="Times New Roman" panose="02020603050405020304" charset="0"/>
              <a:ea typeface="楷体" panose="02010609060101010101" charset="-122"/>
              <a:cs typeface="Times New Roman" panose="02020603050405020304" charset="0"/>
            </a:endParaRPr>
          </a:p>
          <a:p>
            <a:pPr indent="0" algn="just" fontAlgn="auto">
              <a:spcBef>
                <a:spcPts val="0"/>
              </a:spcBef>
              <a:spcAft>
                <a:spcPts val="0"/>
              </a:spcAft>
            </a:pPr>
            <a:r>
              <a:rPr lang="en-US" altLang="zh-CN" sz="2400" b="0" i="0" u="sng">
                <a:solidFill>
                  <a:schemeClr val="tx1"/>
                </a:solidFill>
                <a:latin typeface="Times New Roman" panose="02020603050405020304" charset="0"/>
                <a:ea typeface="楷体" panose="02010609060101010101" charset="-122"/>
                <a:cs typeface="Times New Roman" panose="02020603050405020304" charset="0"/>
              </a:rPr>
              <a:t>Paragraph 2 On the day of the award ceremony, the library was crowded.</a:t>
            </a:r>
            <a:r>
              <a:rPr lang="en-US" altLang="zh-CN" sz="2400" b="0" i="0">
                <a:solidFill>
                  <a:schemeClr val="tx1"/>
                </a:solidFill>
                <a:latin typeface="Times New Roman" panose="02020603050405020304" charset="0"/>
                <a:ea typeface="楷体" panose="02010609060101010101" charset="-122"/>
                <a:cs typeface="Times New Roman" panose="02020603050405020304" charset="0"/>
              </a:rPr>
              <a:t> Ms. Kim announced the winners, and Nate held his breath until she held up his drawing- “Sunset at Grandpa’s Farm”- and declared him first place. In the library exhibit, his piece stood out among the other entries, stopping visitors to </a:t>
            </a:r>
            <a:r>
              <a:rPr lang="en-US" altLang="zh-CN" sz="2400" b="1" i="1">
                <a:solidFill>
                  <a:srgbClr val="FF0000"/>
                </a:solidFill>
                <a:latin typeface="Times New Roman" panose="02020603050405020304" charset="0"/>
                <a:ea typeface="楷体" panose="02010609060101010101" charset="-122"/>
                <a:cs typeface="Times New Roman" panose="02020603050405020304" charset="0"/>
              </a:rPr>
              <a:t>appreciate </a:t>
            </a:r>
            <a:r>
              <a:rPr lang="en-US" altLang="zh-CN" sz="2400" b="0" i="0">
                <a:solidFill>
                  <a:schemeClr val="tx1"/>
                </a:solidFill>
                <a:latin typeface="Times New Roman" panose="02020603050405020304" charset="0"/>
                <a:ea typeface="楷体" panose="02010609060101010101" charset="-122"/>
                <a:cs typeface="Times New Roman" panose="02020603050405020304" charset="0"/>
              </a:rPr>
              <a:t>the beauty they might also have </a:t>
            </a:r>
            <a:r>
              <a:rPr lang="en-US" altLang="zh-CN" sz="2400" b="1" i="1">
                <a:gradFill>
                  <a:gsLst>
                    <a:gs pos="50000">
                      <a:schemeClr val="accent1"/>
                    </a:gs>
                    <a:gs pos="50000">
                      <a:schemeClr val="accent1"/>
                    </a:gs>
                    <a:gs pos="50000">
                      <a:schemeClr val="accent1"/>
                    </a:gs>
                    <a:gs pos="50000">
                      <a:schemeClr val="accent1"/>
                    </a:gs>
                    <a:gs pos="50000">
                      <a:schemeClr val="accent1"/>
                    </a:gs>
                    <a:gs pos="50000">
                      <a:schemeClr val="accent1"/>
                    </a:gs>
                    <a:gs pos="50000">
                      <a:schemeClr val="accent1"/>
                    </a:gs>
                    <a:gs pos="0">
                      <a:schemeClr val="accent1">
                        <a:lumMod val="25000"/>
                        <a:lumOff val="75000"/>
                      </a:schemeClr>
                    </a:gs>
                    <a:gs pos="0">
                      <a:schemeClr val="accent1">
                        <a:lumMod val="25000"/>
                        <a:lumOff val="75000"/>
                      </a:schemeClr>
                    </a:gs>
                    <a:gs pos="0">
                      <a:schemeClr val="accent1">
                        <a:lumMod val="25000"/>
                        <a:lumOff val="75000"/>
                      </a:schemeClr>
                    </a:gs>
                    <a:gs pos="0">
                      <a:schemeClr val="accent1">
                        <a:lumMod val="25000"/>
                        <a:lumOff val="75000"/>
                      </a:schemeClr>
                    </a:gs>
                    <a:gs pos="0">
                      <a:schemeClr val="accent1">
                        <a:lumMod val="25000"/>
                        <a:lumOff val="75000"/>
                      </a:schemeClr>
                    </a:gs>
                    <a:gs pos="0">
                      <a:schemeClr val="accent1">
                        <a:lumMod val="25000"/>
                        <a:lumOff val="75000"/>
                      </a:schemeClr>
                    </a:gs>
                    <a:gs pos="0">
                      <a:schemeClr val="accent1">
                        <a:lumMod val="25000"/>
                        <a:lumOff val="75000"/>
                      </a:schemeClr>
                    </a:gs>
                    <a:gs pos="100000">
                      <a:schemeClr val="accent1">
                        <a:lumMod val="85000"/>
                      </a:schemeClr>
                    </a:gs>
                    <a:gs pos="100000">
                      <a:schemeClr val="accent1">
                        <a:lumMod val="85000"/>
                      </a:schemeClr>
                    </a:gs>
                    <a:gs pos="100000">
                      <a:schemeClr val="accent1">
                        <a:lumMod val="85000"/>
                      </a:schemeClr>
                    </a:gs>
                    <a:gs pos="100000">
                      <a:schemeClr val="accent1">
                        <a:lumMod val="85000"/>
                      </a:schemeClr>
                    </a:gs>
                    <a:gs pos="100000">
                      <a:schemeClr val="accent1">
                        <a:lumMod val="85000"/>
                      </a:schemeClr>
                    </a:gs>
                    <a:gs pos="100000">
                      <a:schemeClr val="accent1">
                        <a:lumMod val="85000"/>
                      </a:schemeClr>
                    </a:gs>
                    <a:gs pos="100000">
                      <a:schemeClr val="accent1">
                        <a:lumMod val="85000"/>
                      </a:schemeClr>
                    </a:gs>
                  </a:gsLst>
                  <a:lin ang="5400000" scaled="1"/>
                </a:gradFill>
                <a:latin typeface="Times New Roman" panose="02020603050405020304" charset="0"/>
                <a:ea typeface="楷体" panose="02010609060101010101" charset="-122"/>
                <a:cs typeface="Times New Roman" panose="02020603050405020304" charset="0"/>
              </a:rPr>
              <a:t>overlooked for long</a:t>
            </a:r>
            <a:r>
              <a:rPr lang="en-US" altLang="zh-CN" sz="2400" b="0" i="0">
                <a:solidFill>
                  <a:schemeClr val="tx1"/>
                </a:solidFill>
                <a:latin typeface="Times New Roman" panose="02020603050405020304" charset="0"/>
                <a:ea typeface="楷体" panose="02010609060101010101" charset="-122"/>
                <a:cs typeface="Times New Roman" panose="02020603050405020304" charset="0"/>
              </a:rPr>
              <a:t>. “Never did I think Highland was special,” Nate said to Briana, “it’s you that taught me how to </a:t>
            </a:r>
            <a:r>
              <a:rPr lang="en-US" altLang="zh-CN" sz="2400" b="1" i="1">
                <a:solidFill>
                  <a:srgbClr val="FF0000"/>
                </a:solidFill>
                <a:latin typeface="Times New Roman" panose="02020603050405020304" charset="0"/>
                <a:ea typeface="楷体" panose="02010609060101010101" charset="-122"/>
                <a:cs typeface="Times New Roman" panose="02020603050405020304" charset="0"/>
              </a:rPr>
              <a:t>‘see’</a:t>
            </a:r>
            <a:r>
              <a:rPr lang="en-US" altLang="zh-CN" sz="2400" b="0" i="0">
                <a:solidFill>
                  <a:schemeClr val="tx1"/>
                </a:solidFill>
                <a:latin typeface="Times New Roman" panose="02020603050405020304" charset="0"/>
                <a:ea typeface="楷体" panose="02010609060101010101" charset="-122"/>
                <a:cs typeface="Times New Roman" panose="02020603050405020304" charset="0"/>
              </a:rPr>
              <a:t>.” In that moment, he realized he had </a:t>
            </a:r>
            <a:r>
              <a:rPr lang="en-US" altLang="zh-CN" sz="2400" b="1" i="1">
                <a:solidFill>
                  <a:srgbClr val="FF0000"/>
                </a:solidFill>
                <a:latin typeface="Times New Roman" panose="02020603050405020304" charset="0"/>
                <a:ea typeface="楷体" panose="02010609060101010101" charset="-122"/>
                <a:cs typeface="Times New Roman" panose="02020603050405020304" charset="0"/>
              </a:rPr>
              <a:t>finally found his town’s hidden treasure</a:t>
            </a:r>
            <a:r>
              <a:rPr lang="en-US" altLang="zh-CN" sz="2400" b="0" i="0">
                <a:solidFill>
                  <a:schemeClr val="tx1"/>
                </a:solidFill>
                <a:latin typeface="Times New Roman" panose="02020603050405020304" charset="0"/>
                <a:ea typeface="楷体" panose="02010609060101010101" charset="-122"/>
                <a:cs typeface="Times New Roman" panose="02020603050405020304" charset="0"/>
              </a:rPr>
              <a:t>—not gold or gems, but the </a:t>
            </a:r>
            <a:r>
              <a:rPr lang="en-US" altLang="zh-CN" sz="2400" b="1" i="1">
                <a:gradFill>
                  <a:gsLst>
                    <a:gs pos="50000">
                      <a:schemeClr val="accent1"/>
                    </a:gs>
                    <a:gs pos="50000">
                      <a:schemeClr val="accent1"/>
                    </a:gs>
                    <a:gs pos="50000">
                      <a:schemeClr val="accent1"/>
                    </a:gs>
                    <a:gs pos="50000">
                      <a:schemeClr val="accent1"/>
                    </a:gs>
                    <a:gs pos="50000">
                      <a:schemeClr val="accent1"/>
                    </a:gs>
                    <a:gs pos="50000">
                      <a:schemeClr val="accent1"/>
                    </a:gs>
                    <a:gs pos="50000">
                      <a:schemeClr val="accent1"/>
                    </a:gs>
                    <a:gs pos="0">
                      <a:schemeClr val="accent1">
                        <a:lumMod val="25000"/>
                        <a:lumOff val="75000"/>
                      </a:schemeClr>
                    </a:gs>
                    <a:gs pos="0">
                      <a:schemeClr val="accent1">
                        <a:lumMod val="25000"/>
                        <a:lumOff val="75000"/>
                      </a:schemeClr>
                    </a:gs>
                    <a:gs pos="0">
                      <a:schemeClr val="accent1">
                        <a:lumMod val="25000"/>
                        <a:lumOff val="75000"/>
                      </a:schemeClr>
                    </a:gs>
                    <a:gs pos="0">
                      <a:schemeClr val="accent1">
                        <a:lumMod val="25000"/>
                        <a:lumOff val="75000"/>
                      </a:schemeClr>
                    </a:gs>
                    <a:gs pos="0">
                      <a:schemeClr val="accent1">
                        <a:lumMod val="25000"/>
                        <a:lumOff val="75000"/>
                      </a:schemeClr>
                    </a:gs>
                    <a:gs pos="0">
                      <a:schemeClr val="accent1">
                        <a:lumMod val="25000"/>
                        <a:lumOff val="75000"/>
                      </a:schemeClr>
                    </a:gs>
                    <a:gs pos="0">
                      <a:schemeClr val="accent1">
                        <a:lumMod val="25000"/>
                        <a:lumOff val="75000"/>
                      </a:schemeClr>
                    </a:gs>
                    <a:gs pos="100000">
                      <a:schemeClr val="accent1">
                        <a:lumMod val="85000"/>
                      </a:schemeClr>
                    </a:gs>
                    <a:gs pos="100000">
                      <a:schemeClr val="accent1">
                        <a:lumMod val="85000"/>
                      </a:schemeClr>
                    </a:gs>
                    <a:gs pos="100000">
                      <a:schemeClr val="accent1">
                        <a:lumMod val="85000"/>
                      </a:schemeClr>
                    </a:gs>
                    <a:gs pos="100000">
                      <a:schemeClr val="accent1">
                        <a:lumMod val="85000"/>
                      </a:schemeClr>
                    </a:gs>
                    <a:gs pos="100000">
                      <a:schemeClr val="accent1">
                        <a:lumMod val="85000"/>
                      </a:schemeClr>
                    </a:gs>
                    <a:gs pos="100000">
                      <a:schemeClr val="accent1">
                        <a:lumMod val="85000"/>
                      </a:schemeClr>
                    </a:gs>
                    <a:gs pos="100000">
                      <a:schemeClr val="accent1">
                        <a:lumMod val="85000"/>
                      </a:schemeClr>
                    </a:gs>
                  </a:gsLst>
                  <a:lin ang="5400000" scaled="1"/>
                </a:gradFill>
                <a:latin typeface="Times New Roman" panose="02020603050405020304" charset="0"/>
                <a:ea typeface="楷体" panose="02010609060101010101" charset="-122"/>
                <a:cs typeface="Times New Roman" panose="02020603050405020304" charset="0"/>
              </a:rPr>
              <a:t>everyday ordinary </a:t>
            </a:r>
            <a:r>
              <a:rPr lang="en-US" altLang="zh-CN" sz="2400" b="0" i="0">
                <a:solidFill>
                  <a:schemeClr val="tx1"/>
                </a:solidFill>
                <a:latin typeface="Times New Roman" panose="02020603050405020304" charset="0"/>
                <a:ea typeface="楷体" panose="02010609060101010101" charset="-122"/>
                <a:cs typeface="Times New Roman" panose="02020603050405020304" charset="0"/>
              </a:rPr>
              <a:t>that had always been awaiting someone to </a:t>
            </a:r>
            <a:r>
              <a:rPr lang="en-US" altLang="zh-CN" sz="2400" b="1" i="1">
                <a:solidFill>
                  <a:srgbClr val="FF0000"/>
                </a:solidFill>
                <a:latin typeface="Times New Roman" panose="02020603050405020304" charset="0"/>
                <a:ea typeface="楷体" panose="02010609060101010101" charset="-122"/>
                <a:cs typeface="Times New Roman" panose="02020603050405020304" charset="0"/>
              </a:rPr>
              <a:t>truly look</a:t>
            </a:r>
            <a:r>
              <a:rPr lang="en-US" altLang="zh-CN" sz="2400" b="0" i="0">
                <a:solidFill>
                  <a:schemeClr val="tx1"/>
                </a:solidFill>
                <a:latin typeface="Times New Roman" panose="02020603050405020304" charset="0"/>
                <a:ea typeface="楷体" panose="02010609060101010101" charset="-122"/>
                <a:cs typeface="Times New Roman" panose="02020603050405020304" charset="0"/>
              </a:rPr>
              <a:t>. And now, that someone was him. (104 words)</a:t>
            </a:r>
            <a:endParaRPr lang="en-US" altLang="zh-CN" sz="2400" b="0" i="0">
              <a:solidFill>
                <a:schemeClr val="tx1"/>
              </a:solidFill>
              <a:latin typeface="Times New Roman" panose="02020603050405020304" charset="0"/>
              <a:ea typeface="楷体" panose="02010609060101010101" charset="-122"/>
              <a:cs typeface="Times New Roman" panose="0202060305040502030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125730" y="222250"/>
            <a:ext cx="11955780" cy="6154420"/>
          </a:xfrm>
          <a:prstGeom prst="rect">
            <a:avLst/>
          </a:prstGeom>
          <a:solidFill>
            <a:schemeClr val="bg1">
              <a:alpha val="88000"/>
            </a:schemeClr>
          </a:solidFill>
        </p:spPr>
        <p:txBody>
          <a:bodyPr wrap="square">
            <a:spAutoFit/>
          </a:bodyPr>
          <a:p>
            <a:pPr marL="0" indent="0" algn="just">
              <a:spcBef>
                <a:spcPts val="600"/>
              </a:spcBef>
              <a:spcAft>
                <a:spcPts val="600"/>
              </a:spcAft>
            </a:pPr>
            <a:r>
              <a:rPr lang="zh-CN" altLang="en-US" sz="2200" b="1" i="0">
                <a:solidFill>
                  <a:schemeClr val="tx1"/>
                </a:solidFill>
                <a:latin typeface="Times New Roman" panose="02020603050405020304" charset="0"/>
                <a:ea typeface="楷体" panose="02010609060101010101" charset="-122"/>
                <a:cs typeface="Times New Roman" panose="02020603050405020304" charset="0"/>
              </a:rPr>
              <a:t>官方范文：</a:t>
            </a:r>
            <a:endParaRPr lang="zh-CN" altLang="en-US" sz="2200" b="1" i="0">
              <a:solidFill>
                <a:schemeClr val="tx1"/>
              </a:solidFill>
              <a:latin typeface="Times New Roman" panose="02020603050405020304" charset="0"/>
              <a:ea typeface="楷体" panose="02010609060101010101" charset="-122"/>
              <a:cs typeface="Times New Roman" panose="02020603050405020304" charset="0"/>
            </a:endParaRPr>
          </a:p>
          <a:p>
            <a:pPr marL="0" indent="0" algn="just">
              <a:spcBef>
                <a:spcPts val="600"/>
              </a:spcBef>
              <a:spcAft>
                <a:spcPts val="600"/>
              </a:spcAft>
            </a:pPr>
            <a:r>
              <a:rPr lang="en-US" altLang="zh-CN" sz="2200" b="0" i="0" u="sng">
                <a:solidFill>
                  <a:schemeClr val="tx1"/>
                </a:solidFill>
                <a:latin typeface="Times New Roman" panose="02020603050405020304" charset="0"/>
                <a:ea typeface="楷体" panose="02010609060101010101" charset="-122"/>
                <a:cs typeface="Times New Roman" panose="02020603050405020304" charset="0"/>
              </a:rPr>
              <a:t>Inspired, Nate suggested they visit his Grandpa’s farm.</a:t>
            </a:r>
            <a:r>
              <a:rPr lang="en-US" altLang="zh-CN" sz="2200" b="0" i="0">
                <a:solidFill>
                  <a:schemeClr val="tx1"/>
                </a:solidFill>
                <a:latin typeface="Times New Roman" panose="02020603050405020304" charset="0"/>
                <a:ea typeface="楷体" panose="02010609060101010101" charset="-122"/>
                <a:cs typeface="Times New Roman" panose="02020603050405020304" charset="0"/>
              </a:rPr>
              <a:t> Briana’s eyes lit up, and the two set off right away. When they arrived, Briana gasped, “This is amazing!” Her wonder was infectious- Nate looked around, feeling as if he were seeeing the farm for the first time. Golden wheat fields swayed in the breeze like a rolling ocean, fluffy sheep grazing peacefully in the sunlight. He stood there, completely captivated. Then, Briana gently nudged him. “You should draw this, Nate. It’s a perfect scene.” That was it. Nate pulled out his sketchpad immediately, his pencil dancing across the paper. As his painting took shape, he wondered why he had never thought to draw the farm before. Once he looked closely, it really was a fascinating place. By sunset, his sketchpad was filled with lively drawings.</a:t>
            </a:r>
            <a:endParaRPr lang="en-US" altLang="zh-CN" sz="2200" b="0" i="0">
              <a:solidFill>
                <a:schemeClr val="tx1"/>
              </a:solidFill>
              <a:latin typeface="Times New Roman" panose="02020603050405020304" charset="0"/>
              <a:ea typeface="楷体" panose="02010609060101010101" charset="-122"/>
              <a:cs typeface="Times New Roman" panose="02020603050405020304" charset="0"/>
            </a:endParaRPr>
          </a:p>
          <a:p>
            <a:pPr marL="0" indent="0" algn="just">
              <a:spcBef>
                <a:spcPts val="600"/>
              </a:spcBef>
              <a:spcAft>
                <a:spcPts val="600"/>
              </a:spcAft>
            </a:pPr>
            <a:r>
              <a:rPr lang="en-US" altLang="zh-CN" sz="2200" b="0" i="0" u="sng">
                <a:solidFill>
                  <a:schemeClr val="tx1"/>
                </a:solidFill>
                <a:latin typeface="Times New Roman" panose="02020603050405020304" charset="0"/>
                <a:ea typeface="楷体" panose="02010609060101010101" charset="-122"/>
                <a:cs typeface="Times New Roman" panose="02020603050405020304" charset="0"/>
              </a:rPr>
              <a:t>On the day of the award ceremony, the library was crowded.</a:t>
            </a:r>
            <a:r>
              <a:rPr lang="en-US" altLang="zh-CN" sz="2200" b="0" i="0">
                <a:solidFill>
                  <a:schemeClr val="tx1"/>
                </a:solidFill>
                <a:latin typeface="Times New Roman" panose="02020603050405020304" charset="0"/>
                <a:ea typeface="楷体" panose="02010609060101010101" charset="-122"/>
                <a:cs typeface="Times New Roman" panose="02020603050405020304" charset="0"/>
              </a:rPr>
              <a:t> Local residents gathered around, buzzing with anticipation. Nate stood rervously among them, his heart pounding. Ms. Kim stepped onto the stage. “Every drawing captures the unique beauty of our town,” she said warmly, “but one work truly stood out.” She paused, and then announced Nate’s name. He walked up in disbelief, hands trembling as he accepted the award. The audience applauded loudly, and Briana waved at him from the crowd, beaming with pride. Nate stepped back, looking at his winning piece on the wall - a vivid scene of Grandpa’s farm bathed in golden sunlight. A warm smile spread across his face-beauty had always been there, and sometimes all it took was a pair of fresh eyes to see it.</a:t>
            </a:r>
            <a:endParaRPr lang="en-US" altLang="zh-CN" sz="2200" b="0" i="0">
              <a:solidFill>
                <a:schemeClr val="tx1"/>
              </a:solidFill>
              <a:latin typeface="Times New Roman" panose="02020603050405020304" charset="0"/>
              <a:ea typeface="楷体" panose="02010609060101010101" charset="-122"/>
              <a:cs typeface="Times New Roman" panose="0202060305040502030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475105" y="1610678"/>
            <a:ext cx="9144000" cy="2387600"/>
          </a:xfrm>
        </p:spPr>
        <p:txBody>
          <a:bodyPr vert="horz" lIns="91440" tIns="45720" rIns="91440" bIns="45720" rtlCol="0" anchor="b">
            <a:normAutofit/>
          </a:bodyPr>
          <a:p>
            <a:pPr lvl="0" algn="ctr">
              <a:spcBef>
                <a:spcPts val="1000"/>
              </a:spcBef>
              <a:buClrTx/>
              <a:buSzTx/>
              <a:buFontTx/>
            </a:pPr>
            <a:r>
              <a:rPr lang="en-US" altLang="zh-CN" sz="8000">
                <a:gradFill>
                  <a:gsLst>
                    <a:gs pos="0">
                      <a:srgbClr val="D7F0FC"/>
                    </a:gs>
                    <a:gs pos="52000">
                      <a:srgbClr val="FFEFDE"/>
                    </a:gs>
                    <a:gs pos="100000">
                      <a:srgbClr val="FFDCFC"/>
                    </a:gs>
                  </a:gsLst>
                  <a:lin ang="5400000" scaled="1"/>
                </a:gradFill>
                <a:effectLst>
                  <a:outerShdw blurRad="38100" dist="38100" dir="2700000" algn="tl">
                    <a:srgbClr val="000000">
                      <a:alpha val="43137"/>
                    </a:srgbClr>
                  </a:outerShdw>
                </a:effectLst>
                <a:latin typeface="字小魂萌萌哒体" panose="00000500000000000000" charset="-122"/>
                <a:ea typeface="字小魂萌萌哒体" panose="00000500000000000000" charset="-122"/>
                <a:cs typeface="字小魂萌萌哒体" panose="00000500000000000000" charset="-122"/>
                <a:sym typeface="+mn-ea"/>
              </a:rPr>
              <a:t>2026.4 宁波二模</a:t>
            </a:r>
            <a:endParaRPr lang="en-US" altLang="zh-CN" sz="8000">
              <a:gradFill>
                <a:gsLst>
                  <a:gs pos="0">
                    <a:srgbClr val="D7F0FC"/>
                  </a:gs>
                  <a:gs pos="52000">
                    <a:srgbClr val="FFEFDE"/>
                  </a:gs>
                  <a:gs pos="100000">
                    <a:srgbClr val="FFDCFC"/>
                  </a:gs>
                </a:gsLst>
                <a:lin ang="5400000" scaled="1"/>
              </a:gradFill>
              <a:effectLst>
                <a:outerShdw blurRad="38100" dist="38100" dir="2700000" algn="tl">
                  <a:srgbClr val="000000">
                    <a:alpha val="43137"/>
                  </a:srgbClr>
                </a:outerShdw>
              </a:effectLst>
              <a:latin typeface="字小魂萌萌哒体" panose="00000500000000000000" charset="-122"/>
              <a:ea typeface="字小魂萌萌哒体" panose="00000500000000000000" charset="-122"/>
              <a:cs typeface="字小魂萌萌哒体" panose="00000500000000000000" charset="-122"/>
              <a:sym typeface="+mn-ea"/>
            </a:endParaRPr>
          </a:p>
        </p:txBody>
      </p:sp>
      <p:sp>
        <p:nvSpPr>
          <p:cNvPr id="3" name="副标题 2"/>
          <p:cNvSpPr>
            <a:spLocks noGrp="1"/>
          </p:cNvSpPr>
          <p:nvPr>
            <p:ph type="subTitle" idx="1"/>
          </p:nvPr>
        </p:nvSpPr>
        <p:spPr/>
        <p:txBody>
          <a:bodyPr vert="horz" lIns="91440" tIns="45720" rIns="91440" bIns="45720" rtlCol="0" anchor="b">
            <a:normAutofit fontScale="90000"/>
          </a:bodyPr>
          <a:p>
            <a:pPr lvl="0" algn="ctr">
              <a:buClrTx/>
              <a:buSzTx/>
              <a:buFontTx/>
            </a:pPr>
            <a:r>
              <a:rPr lang="en-US" altLang="zh-CN" sz="8000">
                <a:gradFill>
                  <a:gsLst>
                    <a:gs pos="0">
                      <a:srgbClr val="D7F0FC"/>
                    </a:gs>
                    <a:gs pos="52000">
                      <a:srgbClr val="FFEFDE"/>
                    </a:gs>
                    <a:gs pos="100000">
                      <a:srgbClr val="FFDCFC"/>
                    </a:gs>
                  </a:gsLst>
                  <a:lin ang="5400000" scaled="1"/>
                </a:gradFill>
                <a:effectLst>
                  <a:outerShdw blurRad="38100" dist="38100" dir="2700000" algn="tl">
                    <a:srgbClr val="000000">
                      <a:alpha val="43137"/>
                    </a:srgbClr>
                  </a:outerShdw>
                </a:effectLst>
                <a:latin typeface="字小魂萌萌哒体" panose="00000500000000000000" charset="-122"/>
                <a:ea typeface="字小魂萌萌哒体" panose="00000500000000000000" charset="-122"/>
                <a:cs typeface="字小魂萌萌哒体" panose="00000500000000000000" charset="-122"/>
                <a:sym typeface="+mn-ea"/>
              </a:rPr>
              <a:t>爷爷的农场 绘画比赛</a:t>
            </a:r>
            <a:endParaRPr lang="en-US" altLang="zh-CN" sz="8000">
              <a:gradFill>
                <a:gsLst>
                  <a:gs pos="0">
                    <a:srgbClr val="D7F0FC"/>
                  </a:gs>
                  <a:gs pos="52000">
                    <a:srgbClr val="FFEFDE"/>
                  </a:gs>
                  <a:gs pos="100000">
                    <a:srgbClr val="FFDCFC"/>
                  </a:gs>
                </a:gsLst>
                <a:lin ang="5400000" scaled="1"/>
              </a:gradFill>
              <a:effectLst>
                <a:outerShdw blurRad="38100" dist="38100" dir="2700000" algn="tl">
                  <a:srgbClr val="000000">
                    <a:alpha val="43137"/>
                  </a:srgbClr>
                </a:outerShdw>
              </a:effectLst>
              <a:latin typeface="字小魂萌萌哒体" panose="00000500000000000000" charset="-122"/>
              <a:ea typeface="字小魂萌萌哒体" panose="00000500000000000000" charset="-122"/>
              <a:cs typeface="字小魂萌萌哒体" panose="00000500000000000000"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4" name="圆角矩形 23"/>
          <p:cNvSpPr/>
          <p:nvPr/>
        </p:nvSpPr>
        <p:spPr>
          <a:xfrm>
            <a:off x="2395220" y="251460"/>
            <a:ext cx="977900" cy="316230"/>
          </a:xfrm>
          <a:prstGeom prst="roundRect">
            <a:avLst/>
          </a:prstGeom>
          <a:gradFill>
            <a:gsLst>
              <a:gs pos="51300">
                <a:srgbClr val="FE5F4A"/>
              </a:gs>
              <a:gs pos="0">
                <a:srgbClr val="DF0303"/>
              </a:gs>
              <a:gs pos="100000">
                <a:srgbClr val="FEA06E"/>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5" name="圆角矩形 24"/>
          <p:cNvSpPr/>
          <p:nvPr/>
        </p:nvSpPr>
        <p:spPr>
          <a:xfrm>
            <a:off x="2023110" y="2288540"/>
            <a:ext cx="1409700" cy="316230"/>
          </a:xfrm>
          <a:prstGeom prst="roundRect">
            <a:avLst/>
          </a:prstGeom>
          <a:gradFill>
            <a:gsLst>
              <a:gs pos="51300">
                <a:srgbClr val="FE5F4A"/>
              </a:gs>
              <a:gs pos="0">
                <a:srgbClr val="DF0303"/>
              </a:gs>
              <a:gs pos="100000">
                <a:srgbClr val="FEA06E"/>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圆角矩形 25"/>
          <p:cNvSpPr/>
          <p:nvPr/>
        </p:nvSpPr>
        <p:spPr>
          <a:xfrm>
            <a:off x="6073775" y="538480"/>
            <a:ext cx="850900" cy="31623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7" name="圆角矩形 26"/>
          <p:cNvSpPr/>
          <p:nvPr/>
        </p:nvSpPr>
        <p:spPr>
          <a:xfrm>
            <a:off x="5222875" y="5773420"/>
            <a:ext cx="755650" cy="31623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5" name="直接连接符 4"/>
          <p:cNvCxnSpPr/>
          <p:nvPr/>
        </p:nvCxnSpPr>
        <p:spPr>
          <a:xfrm>
            <a:off x="5194300" y="538480"/>
            <a:ext cx="3431540" cy="0"/>
          </a:xfrm>
          <a:prstGeom prst="line">
            <a:avLst/>
          </a:prstGeom>
          <a:ln w="31750">
            <a:gradFill>
              <a:gsLst>
                <a:gs pos="0">
                  <a:schemeClr val="accent4">
                    <a:hueOff val="-4200000"/>
                  </a:schemeClr>
                </a:gs>
                <a:gs pos="100000">
                  <a:schemeClr val="accent4"/>
                </a:gs>
              </a:gsLst>
            </a:gradFill>
          </a:ln>
        </p:spPr>
        <p:style>
          <a:lnRef idx="0">
            <a:srgbClr val="FFFFFF"/>
          </a:lnRef>
          <a:fillRef idx="0">
            <a:srgbClr val="FFFFFF"/>
          </a:fillRef>
          <a:effectRef idx="0">
            <a:srgbClr val="FFFFFF"/>
          </a:effectRef>
          <a:fontRef idx="minor">
            <a:schemeClr val="tx1"/>
          </a:fontRef>
        </p:style>
      </p:cxnSp>
      <p:cxnSp>
        <p:nvCxnSpPr>
          <p:cNvPr id="7" name="直接连接符 6"/>
          <p:cNvCxnSpPr/>
          <p:nvPr/>
        </p:nvCxnSpPr>
        <p:spPr>
          <a:xfrm flipV="1">
            <a:off x="9651365" y="528955"/>
            <a:ext cx="1725295" cy="9525"/>
          </a:xfrm>
          <a:prstGeom prst="line">
            <a:avLst/>
          </a:prstGeom>
          <a:ln w="31750">
            <a:gradFill>
              <a:gsLst>
                <a:gs pos="0">
                  <a:schemeClr val="accent4">
                    <a:hueOff val="-4200000"/>
                  </a:schemeClr>
                </a:gs>
                <a:gs pos="100000">
                  <a:schemeClr val="accent4"/>
                </a:gs>
              </a:gsLst>
            </a:gradFill>
          </a:ln>
        </p:spPr>
        <p:style>
          <a:lnRef idx="0">
            <a:srgbClr val="FFFFFF"/>
          </a:lnRef>
          <a:fillRef idx="0">
            <a:srgbClr val="FFFFFF"/>
          </a:fillRef>
          <a:effectRef idx="0">
            <a:srgbClr val="FFFFFF"/>
          </a:effectRef>
          <a:fontRef idx="minor">
            <a:schemeClr val="tx1"/>
          </a:fontRef>
        </p:style>
      </p:cxnSp>
      <p:cxnSp>
        <p:nvCxnSpPr>
          <p:cNvPr id="8" name="直接连接符 7"/>
          <p:cNvCxnSpPr/>
          <p:nvPr/>
        </p:nvCxnSpPr>
        <p:spPr>
          <a:xfrm flipV="1">
            <a:off x="471805" y="807085"/>
            <a:ext cx="2451100" cy="2540"/>
          </a:xfrm>
          <a:prstGeom prst="line">
            <a:avLst/>
          </a:prstGeom>
          <a:ln w="31750">
            <a:gradFill>
              <a:gsLst>
                <a:gs pos="0">
                  <a:schemeClr val="accent4">
                    <a:hueOff val="-4200000"/>
                  </a:schemeClr>
                </a:gs>
                <a:gs pos="100000">
                  <a:schemeClr val="accent4"/>
                </a:gs>
              </a:gsLst>
            </a:gradFill>
          </a:ln>
        </p:spPr>
        <p:style>
          <a:lnRef idx="0">
            <a:srgbClr val="FFFFFF"/>
          </a:lnRef>
          <a:fillRef idx="0">
            <a:srgbClr val="FFFFFF"/>
          </a:fillRef>
          <a:effectRef idx="0">
            <a:srgbClr val="FFFFFF"/>
          </a:effectRef>
          <a:fontRef idx="minor">
            <a:schemeClr val="tx1"/>
          </a:fontRef>
        </p:style>
      </p:cxnSp>
      <p:cxnSp>
        <p:nvCxnSpPr>
          <p:cNvPr id="9" name="直接连接符 8"/>
          <p:cNvCxnSpPr/>
          <p:nvPr/>
        </p:nvCxnSpPr>
        <p:spPr>
          <a:xfrm flipV="1">
            <a:off x="6531610" y="1401445"/>
            <a:ext cx="2190115" cy="5080"/>
          </a:xfrm>
          <a:prstGeom prst="line">
            <a:avLst/>
          </a:prstGeom>
          <a:ln w="31750">
            <a:gradFill>
              <a:gsLst>
                <a:gs pos="50000">
                  <a:schemeClr val="accent6"/>
                </a:gs>
                <a:gs pos="0">
                  <a:schemeClr val="accent6">
                    <a:lumMod val="25000"/>
                    <a:lumOff val="75000"/>
                  </a:schemeClr>
                </a:gs>
                <a:gs pos="100000">
                  <a:schemeClr val="accent6">
                    <a:lumMod val="85000"/>
                  </a:schemeClr>
                </a:gs>
              </a:gsLst>
              <a:lin ang="5400000" scaled="0"/>
            </a:gradFill>
          </a:ln>
        </p:spPr>
        <p:style>
          <a:lnRef idx="0">
            <a:srgbClr val="FFFFFF"/>
          </a:lnRef>
          <a:fillRef idx="0">
            <a:srgbClr val="FFFFFF"/>
          </a:fillRef>
          <a:effectRef idx="0">
            <a:srgbClr val="FFFFFF"/>
          </a:effectRef>
          <a:fontRef idx="minor">
            <a:schemeClr val="tx1"/>
          </a:fontRef>
        </p:style>
      </p:cxnSp>
      <p:cxnSp>
        <p:nvCxnSpPr>
          <p:cNvPr id="10" name="直接连接符 9"/>
          <p:cNvCxnSpPr/>
          <p:nvPr/>
        </p:nvCxnSpPr>
        <p:spPr>
          <a:xfrm flipV="1">
            <a:off x="9035415" y="1391920"/>
            <a:ext cx="2437130" cy="9525"/>
          </a:xfrm>
          <a:prstGeom prst="line">
            <a:avLst/>
          </a:prstGeom>
          <a:ln w="31750">
            <a:gradFill>
              <a:gsLst>
                <a:gs pos="50000">
                  <a:schemeClr val="accent6"/>
                </a:gs>
                <a:gs pos="0">
                  <a:schemeClr val="accent6">
                    <a:lumMod val="25000"/>
                    <a:lumOff val="75000"/>
                  </a:schemeClr>
                </a:gs>
                <a:gs pos="100000">
                  <a:schemeClr val="accent6">
                    <a:lumMod val="85000"/>
                  </a:schemeClr>
                </a:gs>
              </a:gsLst>
              <a:lin ang="5400000" scaled="0"/>
            </a:gradFill>
          </a:ln>
        </p:spPr>
        <p:style>
          <a:lnRef idx="0">
            <a:srgbClr val="FFFFFF"/>
          </a:lnRef>
          <a:fillRef idx="0">
            <a:srgbClr val="FFFFFF"/>
          </a:fillRef>
          <a:effectRef idx="0">
            <a:srgbClr val="FFFFFF"/>
          </a:effectRef>
          <a:fontRef idx="minor">
            <a:schemeClr val="tx1"/>
          </a:fontRef>
        </p:style>
      </p:cxnSp>
      <p:cxnSp>
        <p:nvCxnSpPr>
          <p:cNvPr id="11" name="直接连接符 10"/>
          <p:cNvCxnSpPr/>
          <p:nvPr/>
        </p:nvCxnSpPr>
        <p:spPr>
          <a:xfrm flipV="1">
            <a:off x="471805" y="1689100"/>
            <a:ext cx="2747645" cy="2540"/>
          </a:xfrm>
          <a:prstGeom prst="line">
            <a:avLst/>
          </a:prstGeom>
          <a:ln w="31750">
            <a:gradFill>
              <a:gsLst>
                <a:gs pos="50000">
                  <a:schemeClr val="accent6"/>
                </a:gs>
                <a:gs pos="0">
                  <a:schemeClr val="accent6">
                    <a:lumMod val="25000"/>
                    <a:lumOff val="75000"/>
                  </a:schemeClr>
                </a:gs>
                <a:gs pos="100000">
                  <a:schemeClr val="accent6">
                    <a:lumMod val="85000"/>
                  </a:schemeClr>
                </a:gs>
              </a:gsLst>
              <a:lin ang="5400000" scaled="0"/>
            </a:gradFill>
          </a:ln>
        </p:spPr>
        <p:style>
          <a:lnRef idx="0">
            <a:srgbClr val="FFFFFF"/>
          </a:lnRef>
          <a:fillRef idx="0">
            <a:srgbClr val="FFFFFF"/>
          </a:fillRef>
          <a:effectRef idx="0">
            <a:srgbClr val="FFFFFF"/>
          </a:effectRef>
          <a:fontRef idx="minor">
            <a:schemeClr val="tx1"/>
          </a:fontRef>
        </p:style>
      </p:cxnSp>
      <p:cxnSp>
        <p:nvCxnSpPr>
          <p:cNvPr id="12" name="直接连接符 11"/>
          <p:cNvCxnSpPr/>
          <p:nvPr/>
        </p:nvCxnSpPr>
        <p:spPr>
          <a:xfrm flipV="1">
            <a:off x="3346450" y="1689100"/>
            <a:ext cx="2355850" cy="5080"/>
          </a:xfrm>
          <a:prstGeom prst="line">
            <a:avLst/>
          </a:prstGeom>
          <a:ln w="31750">
            <a:gradFill>
              <a:gsLst>
                <a:gs pos="50000">
                  <a:schemeClr val="accent6"/>
                </a:gs>
                <a:gs pos="0">
                  <a:schemeClr val="accent6">
                    <a:lumMod val="25000"/>
                    <a:lumOff val="75000"/>
                  </a:schemeClr>
                </a:gs>
                <a:gs pos="100000">
                  <a:schemeClr val="accent6">
                    <a:lumMod val="85000"/>
                  </a:schemeClr>
                </a:gs>
              </a:gsLst>
              <a:lin ang="5400000" scaled="0"/>
            </a:gradFill>
          </a:ln>
        </p:spPr>
        <p:style>
          <a:lnRef idx="0">
            <a:srgbClr val="FFFFFF"/>
          </a:lnRef>
          <a:fillRef idx="0">
            <a:srgbClr val="FFFFFF"/>
          </a:fillRef>
          <a:effectRef idx="0">
            <a:srgbClr val="FFFFFF"/>
          </a:effectRef>
          <a:fontRef idx="minor">
            <a:schemeClr val="tx1"/>
          </a:fontRef>
        </p:style>
      </p:cxnSp>
      <p:cxnSp>
        <p:nvCxnSpPr>
          <p:cNvPr id="13" name="直接连接符 12"/>
          <p:cNvCxnSpPr/>
          <p:nvPr/>
        </p:nvCxnSpPr>
        <p:spPr>
          <a:xfrm flipV="1">
            <a:off x="3512185" y="2560955"/>
            <a:ext cx="1797050" cy="7620"/>
          </a:xfrm>
          <a:prstGeom prst="line">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cxnSp>
        <p:nvCxnSpPr>
          <p:cNvPr id="14" name="直接连接符 13"/>
          <p:cNvCxnSpPr/>
          <p:nvPr/>
        </p:nvCxnSpPr>
        <p:spPr>
          <a:xfrm flipV="1">
            <a:off x="8307070" y="2560955"/>
            <a:ext cx="1651000" cy="12700"/>
          </a:xfrm>
          <a:prstGeom prst="line">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cxnSp>
        <p:nvCxnSpPr>
          <p:cNvPr id="15" name="直接连接符 14"/>
          <p:cNvCxnSpPr/>
          <p:nvPr/>
        </p:nvCxnSpPr>
        <p:spPr>
          <a:xfrm flipV="1">
            <a:off x="1801495" y="3423920"/>
            <a:ext cx="1370330" cy="11430"/>
          </a:xfrm>
          <a:prstGeom prst="line">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cxnSp>
        <p:nvCxnSpPr>
          <p:cNvPr id="16" name="直接连接符 15"/>
          <p:cNvCxnSpPr/>
          <p:nvPr/>
        </p:nvCxnSpPr>
        <p:spPr>
          <a:xfrm>
            <a:off x="7351395" y="3446780"/>
            <a:ext cx="4159250" cy="5715"/>
          </a:xfrm>
          <a:prstGeom prst="line">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cxnSp>
        <p:nvCxnSpPr>
          <p:cNvPr id="17" name="直接连接符 16"/>
          <p:cNvCxnSpPr/>
          <p:nvPr/>
        </p:nvCxnSpPr>
        <p:spPr>
          <a:xfrm flipV="1">
            <a:off x="471805" y="3730625"/>
            <a:ext cx="8316595" cy="6350"/>
          </a:xfrm>
          <a:prstGeom prst="line">
            <a:avLst/>
          </a:prstGeom>
          <a:ln w="31750">
            <a:gradFill>
              <a:gsLst>
                <a:gs pos="0">
                  <a:schemeClr val="accent1">
                    <a:hueOff val="-4200000"/>
                  </a:schemeClr>
                </a:gs>
                <a:gs pos="100000">
                  <a:schemeClr val="accent1"/>
                </a:gs>
              </a:gsLst>
            </a:gradFill>
          </a:ln>
        </p:spPr>
        <p:style>
          <a:lnRef idx="0">
            <a:srgbClr val="FFFFFF"/>
          </a:lnRef>
          <a:fillRef idx="0">
            <a:srgbClr val="FFFFFF"/>
          </a:fillRef>
          <a:effectRef idx="0">
            <a:srgbClr val="FFFFFF"/>
          </a:effectRef>
          <a:fontRef idx="minor">
            <a:schemeClr val="tx1"/>
          </a:fontRef>
        </p:style>
      </p:cxnSp>
      <p:cxnSp>
        <p:nvCxnSpPr>
          <p:cNvPr id="18" name="直接连接符 17"/>
          <p:cNvCxnSpPr/>
          <p:nvPr/>
        </p:nvCxnSpPr>
        <p:spPr>
          <a:xfrm flipV="1">
            <a:off x="7061200" y="4037330"/>
            <a:ext cx="4315460" cy="2540"/>
          </a:xfrm>
          <a:prstGeom prst="line">
            <a:avLst/>
          </a:prstGeom>
          <a:ln w="31750">
            <a:gradFill>
              <a:gsLst>
                <a:gs pos="0">
                  <a:schemeClr val="accent6">
                    <a:hueOff val="-4200000"/>
                  </a:schemeClr>
                </a:gs>
                <a:gs pos="100000">
                  <a:schemeClr val="accent6"/>
                </a:gs>
              </a:gsLst>
            </a:gradFill>
          </a:ln>
        </p:spPr>
        <p:style>
          <a:lnRef idx="0">
            <a:srgbClr val="FFFFFF"/>
          </a:lnRef>
          <a:fillRef idx="0">
            <a:srgbClr val="FFFFFF"/>
          </a:fillRef>
          <a:effectRef idx="0">
            <a:srgbClr val="FFFFFF"/>
          </a:effectRef>
          <a:fontRef idx="minor">
            <a:schemeClr val="tx1"/>
          </a:fontRef>
        </p:style>
      </p:cxnSp>
      <p:cxnSp>
        <p:nvCxnSpPr>
          <p:cNvPr id="19" name="直接连接符 18"/>
          <p:cNvCxnSpPr/>
          <p:nvPr/>
        </p:nvCxnSpPr>
        <p:spPr>
          <a:xfrm flipV="1">
            <a:off x="878840" y="4324985"/>
            <a:ext cx="1487805" cy="5080"/>
          </a:xfrm>
          <a:prstGeom prst="line">
            <a:avLst/>
          </a:prstGeom>
          <a:ln w="31750">
            <a:gradFill>
              <a:gsLst>
                <a:gs pos="0">
                  <a:schemeClr val="accent6">
                    <a:hueOff val="-4200000"/>
                  </a:schemeClr>
                </a:gs>
                <a:gs pos="100000">
                  <a:schemeClr val="accent6"/>
                </a:gs>
              </a:gsLst>
            </a:gradFill>
          </a:ln>
        </p:spPr>
        <p:style>
          <a:lnRef idx="0">
            <a:srgbClr val="FFFFFF"/>
          </a:lnRef>
          <a:fillRef idx="0">
            <a:srgbClr val="FFFFFF"/>
          </a:fillRef>
          <a:effectRef idx="0">
            <a:srgbClr val="FFFFFF"/>
          </a:effectRef>
          <a:fontRef idx="minor">
            <a:schemeClr val="tx1"/>
          </a:fontRef>
        </p:style>
      </p:cxnSp>
      <p:cxnSp>
        <p:nvCxnSpPr>
          <p:cNvPr id="20" name="直接连接符 19"/>
          <p:cNvCxnSpPr/>
          <p:nvPr/>
        </p:nvCxnSpPr>
        <p:spPr>
          <a:xfrm flipV="1">
            <a:off x="2493645" y="4324985"/>
            <a:ext cx="5489575" cy="5080"/>
          </a:xfrm>
          <a:prstGeom prst="line">
            <a:avLst/>
          </a:prstGeom>
          <a:ln w="31750">
            <a:gradFill>
              <a:gsLst>
                <a:gs pos="0">
                  <a:schemeClr val="accent6">
                    <a:hueOff val="-4200000"/>
                  </a:schemeClr>
                </a:gs>
                <a:gs pos="100000">
                  <a:schemeClr val="accent6"/>
                </a:gs>
              </a:gsLst>
            </a:gradFill>
          </a:ln>
        </p:spPr>
        <p:style>
          <a:lnRef idx="0">
            <a:srgbClr val="FFFFFF"/>
          </a:lnRef>
          <a:fillRef idx="0">
            <a:srgbClr val="FFFFFF"/>
          </a:fillRef>
          <a:effectRef idx="0">
            <a:srgbClr val="FFFFFF"/>
          </a:effectRef>
          <a:fontRef idx="minor">
            <a:schemeClr val="tx1"/>
          </a:fontRef>
        </p:style>
      </p:cxnSp>
      <p:cxnSp>
        <p:nvCxnSpPr>
          <p:cNvPr id="21" name="直接连接符 20"/>
          <p:cNvCxnSpPr/>
          <p:nvPr/>
        </p:nvCxnSpPr>
        <p:spPr>
          <a:xfrm>
            <a:off x="8388985" y="4330700"/>
            <a:ext cx="2000250" cy="13335"/>
          </a:xfrm>
          <a:prstGeom prst="line">
            <a:avLst/>
          </a:prstGeom>
          <a:ln w="31750">
            <a:gradFill>
              <a:gsLst>
                <a:gs pos="0">
                  <a:schemeClr val="accent6">
                    <a:hueOff val="-4200000"/>
                  </a:schemeClr>
                </a:gs>
                <a:gs pos="100000">
                  <a:schemeClr val="accent6"/>
                </a:gs>
              </a:gsLst>
            </a:gradFill>
          </a:ln>
        </p:spPr>
        <p:style>
          <a:lnRef idx="0">
            <a:srgbClr val="FFFFFF"/>
          </a:lnRef>
          <a:fillRef idx="0">
            <a:srgbClr val="FFFFFF"/>
          </a:fillRef>
          <a:effectRef idx="0">
            <a:srgbClr val="FFFFFF"/>
          </a:effectRef>
          <a:fontRef idx="minor">
            <a:schemeClr val="tx1"/>
          </a:fontRef>
        </p:style>
      </p:cxnSp>
      <p:cxnSp>
        <p:nvCxnSpPr>
          <p:cNvPr id="22" name="直接连接符 21"/>
          <p:cNvCxnSpPr/>
          <p:nvPr/>
        </p:nvCxnSpPr>
        <p:spPr>
          <a:xfrm>
            <a:off x="1202055" y="5207635"/>
            <a:ext cx="8037195" cy="8255"/>
          </a:xfrm>
          <a:prstGeom prst="line">
            <a:avLst/>
          </a:prstGeom>
          <a:ln w="31750" cap="sq" cmpd="dbl">
            <a:solidFill>
              <a:schemeClr val="accent3"/>
            </a:solidFill>
            <a:round/>
          </a:ln>
        </p:spPr>
        <p:style>
          <a:lnRef idx="0">
            <a:srgbClr val="FFFFFF"/>
          </a:lnRef>
          <a:fillRef idx="0">
            <a:srgbClr val="FFFFFF"/>
          </a:fillRef>
          <a:effectRef idx="0">
            <a:srgbClr val="FFFFFF"/>
          </a:effectRef>
          <a:fontRef idx="minor">
            <a:schemeClr val="tx1"/>
          </a:fontRef>
        </p:style>
      </p:cxnSp>
      <p:cxnSp>
        <p:nvCxnSpPr>
          <p:cNvPr id="23" name="直接连接符 22"/>
          <p:cNvCxnSpPr/>
          <p:nvPr/>
        </p:nvCxnSpPr>
        <p:spPr>
          <a:xfrm>
            <a:off x="471805" y="5503545"/>
            <a:ext cx="4080510" cy="0"/>
          </a:xfrm>
          <a:prstGeom prst="line">
            <a:avLst/>
          </a:prstGeom>
          <a:ln w="31750" cap="sq" cmpd="dbl">
            <a:solidFill>
              <a:schemeClr val="accent3"/>
            </a:solidFill>
            <a:round/>
          </a:ln>
        </p:spPr>
        <p:style>
          <a:lnRef idx="0">
            <a:srgbClr val="FFFFFF"/>
          </a:lnRef>
          <a:fillRef idx="0">
            <a:srgbClr val="FFFFFF"/>
          </a:fillRef>
          <a:effectRef idx="0">
            <a:srgbClr val="FFFFFF"/>
          </a:effectRef>
          <a:fontRef idx="minor">
            <a:schemeClr val="tx1"/>
          </a:fontRef>
        </p:style>
      </p:cxnSp>
      <p:sp>
        <p:nvSpPr>
          <p:cNvPr id="2" name="圆角矩形 1"/>
          <p:cNvSpPr/>
          <p:nvPr/>
        </p:nvSpPr>
        <p:spPr>
          <a:xfrm>
            <a:off x="6241415" y="6050280"/>
            <a:ext cx="755650" cy="316230"/>
          </a:xfrm>
          <a:prstGeom prst="roundRect">
            <a:avLst/>
          </a:prstGeom>
          <a:gradFill>
            <a:gsLst>
              <a:gs pos="50000">
                <a:schemeClr val="accent4"/>
              </a:gs>
              <a:gs pos="0">
                <a:schemeClr val="accent4">
                  <a:lumMod val="25000"/>
                  <a:lumOff val="75000"/>
                </a:schemeClr>
              </a:gs>
              <a:gs pos="100000">
                <a:schemeClr val="accent4">
                  <a:lumMod val="85000"/>
                </a:schemeClr>
              </a:gs>
            </a:gsLst>
            <a:lin ang="54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92430" y="184150"/>
            <a:ext cx="11108055" cy="6285230"/>
          </a:xfrm>
          <a:prstGeom prst="rect">
            <a:avLst/>
          </a:prstGeom>
          <a:noFill/>
        </p:spPr>
        <p:txBody>
          <a:bodyPr wrap="square">
            <a:spAutoFit/>
          </a:bodyPr>
          <a:p>
            <a:pPr marL="0" indent="533400" algn="just" defTabSz="266700" fontAlgn="base">
              <a:lnSpc>
                <a:spcPct val="120000"/>
              </a:lnSpc>
              <a:spcBef>
                <a:spcPct val="0"/>
              </a:spcBef>
              <a:spcAft>
                <a:spcPct val="0"/>
              </a:spcAft>
            </a:pPr>
            <a:r>
              <a:rPr lang="en-US" altLang="zh-CN" sz="1600">
                <a:solidFill>
                  <a:srgbClr val="000000"/>
                </a:solidFill>
                <a:latin typeface="微软雅黑" panose="020B0503020204020204" charset="-122"/>
                <a:ea typeface="微软雅黑" panose="020B0503020204020204" charset="-122"/>
              </a:rPr>
              <a:t>①</a:t>
            </a:r>
            <a:r>
              <a:rPr lang="en-US" altLang="zh-CN" sz="1600">
                <a:solidFill>
                  <a:srgbClr val="000000"/>
                </a:solidFill>
                <a:latin typeface="Times New Roman" panose="02020603050405020304"/>
                <a:ea typeface="Times New Roman" panose="02020603050405020304"/>
              </a:rPr>
              <a:t>At the library, Nate Jasper noticed a sign for the “First Annual Highland Drawing Contest.” It asked for artwork showing the unique beauty of their town. Noticing his interest, the librarian, Ms. Kim, handed him a flyer. “The winning drawings will be displayed right here in the library,” she added.</a:t>
            </a:r>
            <a:endParaRPr lang="en-US" altLang="zh-CN" sz="1600">
              <a:solidFill>
                <a:srgbClr val="000000"/>
              </a:solidFill>
              <a:latin typeface="Times New Roman" panose="02020603050405020304"/>
              <a:ea typeface="Times New Roman" panose="02020603050405020304"/>
            </a:endParaRPr>
          </a:p>
          <a:p>
            <a:pPr marL="0" indent="533400" algn="just" defTabSz="266700" fontAlgn="base">
              <a:lnSpc>
                <a:spcPct val="120000"/>
              </a:lnSpc>
              <a:spcBef>
                <a:spcPct val="0"/>
              </a:spcBef>
              <a:spcAft>
                <a:spcPct val="0"/>
              </a:spcAft>
            </a:pPr>
            <a:r>
              <a:rPr lang="en-US" altLang="zh-CN" sz="1600">
                <a:solidFill>
                  <a:srgbClr val="000000"/>
                </a:solidFill>
                <a:latin typeface="微软雅黑" panose="020B0503020204020204" charset="-122"/>
                <a:ea typeface="微软雅黑" panose="020B0503020204020204" charset="-122"/>
              </a:rPr>
              <a:t>②</a:t>
            </a:r>
            <a:r>
              <a:rPr lang="en-US" altLang="zh-CN" sz="1600">
                <a:solidFill>
                  <a:srgbClr val="000000"/>
                </a:solidFill>
                <a:latin typeface="Times New Roman" panose="02020603050405020304"/>
                <a:ea typeface="Times New Roman" panose="02020603050405020304"/>
              </a:rPr>
              <a:t>Sitting on the library steps outside, Nate was lost in thought. He had always loved art. He could never have too many sketchpads (</a:t>
            </a:r>
            <a:r>
              <a:rPr lang="zh-CN" altLang="en-US" sz="1600">
                <a:solidFill>
                  <a:srgbClr val="000000"/>
                </a:solidFill>
                <a:latin typeface="Times New Roman" panose="02020603050405020304"/>
                <a:ea typeface="Times New Roman" panose="02020603050405020304"/>
              </a:rPr>
              <a:t>素描本</a:t>
            </a:r>
            <a:r>
              <a:rPr lang="en-US" altLang="zh-CN" sz="1600">
                <a:solidFill>
                  <a:srgbClr val="000000"/>
                </a:solidFill>
                <a:latin typeface="Times New Roman" panose="02020603050405020304"/>
                <a:ea typeface="Times New Roman" panose="02020603050405020304"/>
              </a:rPr>
              <a:t>) and crayons. “I have to enter this contest!” he said to himself.</a:t>
            </a:r>
            <a:endParaRPr lang="en-US" altLang="zh-CN" sz="1600">
              <a:solidFill>
                <a:srgbClr val="000000"/>
              </a:solidFill>
              <a:latin typeface="Times New Roman" panose="02020603050405020304"/>
              <a:ea typeface="Times New Roman" panose="02020603050405020304"/>
            </a:endParaRPr>
          </a:p>
          <a:p>
            <a:pPr marL="0" indent="533400" algn="just" defTabSz="266700" fontAlgn="base">
              <a:lnSpc>
                <a:spcPct val="120000"/>
              </a:lnSpc>
              <a:spcBef>
                <a:spcPct val="0"/>
              </a:spcBef>
              <a:spcAft>
                <a:spcPct val="0"/>
              </a:spcAft>
            </a:pPr>
            <a:r>
              <a:rPr lang="en-US" altLang="zh-CN" sz="1600">
                <a:solidFill>
                  <a:srgbClr val="000000"/>
                </a:solidFill>
                <a:latin typeface="微软雅黑" panose="020B0503020204020204" charset="-122"/>
                <a:ea typeface="微软雅黑" panose="020B0503020204020204" charset="-122"/>
              </a:rPr>
              <a:t>③</a:t>
            </a:r>
            <a:r>
              <a:rPr lang="en-US" altLang="zh-CN" sz="1600">
                <a:solidFill>
                  <a:srgbClr val="000000"/>
                </a:solidFill>
                <a:latin typeface="Times New Roman" panose="02020603050405020304"/>
                <a:ea typeface="Times New Roman" panose="02020603050405020304"/>
              </a:rPr>
              <a:t>But something troubled him. Years of living in the small town had convinced him that it was a dull place.“There’s nothing special about it—— only ordinary farms, animals, and trees!” he frowned.“What will I draw?”</a:t>
            </a:r>
            <a:endParaRPr lang="en-US" altLang="zh-CN" sz="1600">
              <a:solidFill>
                <a:srgbClr val="000000"/>
              </a:solidFill>
              <a:latin typeface="Times New Roman" panose="02020603050405020304"/>
              <a:ea typeface="Times New Roman" panose="02020603050405020304"/>
            </a:endParaRPr>
          </a:p>
          <a:p>
            <a:pPr marL="0" indent="533400" algn="just" defTabSz="266700" fontAlgn="base">
              <a:lnSpc>
                <a:spcPct val="120000"/>
              </a:lnSpc>
              <a:spcBef>
                <a:spcPct val="0"/>
              </a:spcBef>
              <a:spcAft>
                <a:spcPct val="0"/>
              </a:spcAft>
            </a:pPr>
            <a:r>
              <a:rPr lang="en-US" altLang="zh-CN" sz="1600">
                <a:solidFill>
                  <a:srgbClr val="000000"/>
                </a:solidFill>
                <a:latin typeface="微软雅黑" panose="020B0503020204020204" charset="-122"/>
                <a:ea typeface="微软雅黑" panose="020B0503020204020204" charset="-122"/>
              </a:rPr>
              <a:t>④</a:t>
            </a:r>
            <a:r>
              <a:rPr lang="en-US" altLang="zh-CN" sz="1600">
                <a:solidFill>
                  <a:srgbClr val="000000"/>
                </a:solidFill>
                <a:latin typeface="Times New Roman" panose="02020603050405020304"/>
                <a:ea typeface="Times New Roman" panose="02020603050405020304"/>
              </a:rPr>
              <a:t>Just then, Briana Williams, a new girl in his class who had just moved from Houston, a large modern city in</a:t>
            </a:r>
            <a:r>
              <a:rPr lang="en-US" altLang="zh-CN" sz="1600">
                <a:solidFill>
                  <a:srgbClr val="000000"/>
                </a:solidFill>
                <a:latin typeface="Times New Roman" panose="02020603050405020304"/>
                <a:ea typeface="宋体" panose="02010600030101010101" pitchFamily="2" charset="-122"/>
              </a:rPr>
              <a:t> </a:t>
            </a:r>
            <a:r>
              <a:rPr lang="en-US" altLang="zh-CN" sz="1600">
                <a:solidFill>
                  <a:srgbClr val="000000"/>
                </a:solidFill>
                <a:latin typeface="Times New Roman" panose="02020603050405020304"/>
                <a:ea typeface="Times New Roman" panose="02020603050405020304"/>
              </a:rPr>
              <a:t>Texas, walked out. Spotting Nate, she sat down beside him and noticed the flyer. “A drawing contest? That sounds fun!”</a:t>
            </a:r>
            <a:endParaRPr lang="en-US" altLang="zh-CN" sz="1600">
              <a:solidFill>
                <a:srgbClr val="000000"/>
              </a:solidFill>
              <a:latin typeface="Times New Roman" panose="02020603050405020304"/>
              <a:ea typeface="Times New Roman" panose="02020603050405020304"/>
            </a:endParaRPr>
          </a:p>
          <a:p>
            <a:pPr marL="0" indent="533400" algn="just" defTabSz="266700" fontAlgn="base">
              <a:lnSpc>
                <a:spcPct val="120000"/>
              </a:lnSpc>
              <a:spcBef>
                <a:spcPct val="0"/>
              </a:spcBef>
              <a:spcAft>
                <a:spcPct val="0"/>
              </a:spcAft>
            </a:pPr>
            <a:r>
              <a:rPr lang="en-US" altLang="zh-CN" sz="1600">
                <a:solidFill>
                  <a:srgbClr val="000000"/>
                </a:solidFill>
                <a:latin typeface="微软雅黑" panose="020B0503020204020204" charset="-122"/>
                <a:ea typeface="微软雅黑" panose="020B0503020204020204" charset="-122"/>
              </a:rPr>
              <a:t>⑤</a:t>
            </a:r>
            <a:r>
              <a:rPr lang="en-US" altLang="zh-CN" sz="1600">
                <a:solidFill>
                  <a:srgbClr val="000000"/>
                </a:solidFill>
                <a:latin typeface="Times New Roman" panose="02020603050405020304"/>
                <a:ea typeface="Times New Roman" panose="02020603050405020304"/>
              </a:rPr>
              <a:t>“Not really,” Nate sighed. “Trust me, this town is a big bore.”</a:t>
            </a:r>
            <a:endParaRPr lang="en-US" altLang="zh-CN" sz="1600">
              <a:solidFill>
                <a:srgbClr val="000000"/>
              </a:solidFill>
              <a:latin typeface="Times New Roman" panose="02020603050405020304"/>
              <a:ea typeface="Times New Roman" panose="02020603050405020304"/>
            </a:endParaRPr>
          </a:p>
          <a:p>
            <a:pPr marL="0" indent="520700" algn="just" defTabSz="266700" fontAlgn="base">
              <a:lnSpc>
                <a:spcPct val="120000"/>
              </a:lnSpc>
              <a:spcBef>
                <a:spcPct val="0"/>
              </a:spcBef>
              <a:spcAft>
                <a:spcPct val="0"/>
              </a:spcAft>
            </a:pPr>
            <a:r>
              <a:rPr lang="en-US" altLang="zh-CN" sz="1600">
                <a:solidFill>
                  <a:srgbClr val="000000"/>
                </a:solidFill>
                <a:latin typeface="微软雅黑" panose="020B0503020204020204" charset="-122"/>
                <a:ea typeface="微软雅黑" panose="020B0503020204020204" charset="-122"/>
              </a:rPr>
              <a:t>⑥</a:t>
            </a:r>
            <a:r>
              <a:rPr lang="en-US" altLang="zh-CN" sz="1600">
                <a:solidFill>
                  <a:srgbClr val="000000"/>
                </a:solidFill>
                <a:latin typeface="Times New Roman" panose="02020603050405020304"/>
                <a:ea typeface="Times New Roman" panose="02020603050405020304"/>
              </a:rPr>
              <a:t>Briana looked surprised.“Well, everything here may seem boring to you, but to me, it’s all new! I’d love to see more of it. Show me around sometime. And bring your sketchpad—— you might find something worth drawing.”</a:t>
            </a:r>
            <a:endParaRPr lang="en-US" altLang="zh-CN" sz="1600">
              <a:solidFill>
                <a:srgbClr val="000000"/>
              </a:solidFill>
              <a:latin typeface="Times New Roman" panose="02020603050405020304"/>
              <a:ea typeface="Times New Roman" panose="02020603050405020304"/>
            </a:endParaRPr>
          </a:p>
          <a:p>
            <a:pPr marL="0" indent="520700" algn="just" defTabSz="266700" fontAlgn="base">
              <a:lnSpc>
                <a:spcPct val="120000"/>
              </a:lnSpc>
              <a:spcBef>
                <a:spcPct val="0"/>
              </a:spcBef>
              <a:spcAft>
                <a:spcPct val="0"/>
              </a:spcAft>
            </a:pPr>
            <a:r>
              <a:rPr lang="en-US" altLang="zh-CN" sz="1600">
                <a:solidFill>
                  <a:srgbClr val="000000"/>
                </a:solidFill>
                <a:latin typeface="微软雅黑" panose="020B0503020204020204" charset="-122"/>
                <a:ea typeface="微软雅黑" panose="020B0503020204020204" charset="-122"/>
              </a:rPr>
              <a:t>⑦</a:t>
            </a:r>
            <a:r>
              <a:rPr lang="en-US" altLang="zh-CN" sz="1600">
                <a:solidFill>
                  <a:srgbClr val="000000"/>
                </a:solidFill>
                <a:latin typeface="Times New Roman" panose="02020603050405020304"/>
                <a:ea typeface="Times New Roman" panose="02020603050405020304"/>
              </a:rPr>
              <a:t>The next Saturday, they wandered down a quiet lane together. Briana stopped beneath a large maple and gazed up in awe. Nate paused beside her. At first, it felt strange to admire a tree he’ d passed a hundred times. But as he followed her gaze, the sun was shining through the branches, turning the red and yellow leaves into a sea of burning gold.</a:t>
            </a:r>
            <a:endParaRPr lang="en-US" altLang="zh-CN" sz="1600">
              <a:solidFill>
                <a:srgbClr val="000000"/>
              </a:solidFill>
              <a:latin typeface="Times New Roman" panose="02020603050405020304"/>
              <a:ea typeface="Times New Roman" panose="02020603050405020304"/>
            </a:endParaRPr>
          </a:p>
          <a:p>
            <a:pPr marL="0" indent="520700" algn="just" defTabSz="266700" fontAlgn="base">
              <a:lnSpc>
                <a:spcPct val="120000"/>
              </a:lnSpc>
              <a:spcBef>
                <a:spcPct val="0"/>
              </a:spcBef>
              <a:spcAft>
                <a:spcPct val="0"/>
              </a:spcAft>
            </a:pPr>
            <a:r>
              <a:rPr lang="en-US" altLang="zh-CN" sz="1600">
                <a:solidFill>
                  <a:srgbClr val="000000"/>
                </a:solidFill>
                <a:latin typeface="微软雅黑" panose="020B0503020204020204" charset="-122"/>
                <a:ea typeface="微软雅黑" panose="020B0503020204020204" charset="-122"/>
              </a:rPr>
              <a:t>⑧</a:t>
            </a:r>
            <a:r>
              <a:rPr lang="en-US" altLang="zh-CN" sz="1600">
                <a:solidFill>
                  <a:srgbClr val="000000"/>
                </a:solidFill>
                <a:latin typeface="Times New Roman" panose="02020603050405020304"/>
                <a:ea typeface="Times New Roman" panose="02020603050405020304"/>
              </a:rPr>
              <a:t>“There’s nowhere this quiet and pretty in Houston,” Briana said softly.</a:t>
            </a:r>
            <a:endParaRPr lang="en-US" altLang="zh-CN" sz="1600">
              <a:solidFill>
                <a:srgbClr val="000000"/>
              </a:solidFill>
              <a:latin typeface="Times New Roman" panose="02020603050405020304"/>
              <a:ea typeface="Times New Roman" panose="02020603050405020304"/>
            </a:endParaRPr>
          </a:p>
          <a:p>
            <a:pPr marL="0" indent="520700" algn="just" defTabSz="266700" fontAlgn="base">
              <a:lnSpc>
                <a:spcPct val="120000"/>
              </a:lnSpc>
              <a:spcBef>
                <a:spcPct val="0"/>
              </a:spcBef>
              <a:spcAft>
                <a:spcPct val="0"/>
              </a:spcAft>
            </a:pPr>
            <a:r>
              <a:rPr lang="en-US" altLang="zh-CN" sz="1600">
                <a:solidFill>
                  <a:srgbClr val="000000"/>
                </a:solidFill>
                <a:latin typeface="微软雅黑" panose="020B0503020204020204" charset="-122"/>
                <a:ea typeface="微软雅黑" panose="020B0503020204020204" charset="-122"/>
              </a:rPr>
              <a:t>⑨</a:t>
            </a:r>
            <a:r>
              <a:rPr lang="en-US" altLang="zh-CN" sz="1600">
                <a:solidFill>
                  <a:srgbClr val="000000"/>
                </a:solidFill>
                <a:latin typeface="Times New Roman" panose="02020603050405020304"/>
                <a:ea typeface="Times New Roman" panose="02020603050405020304"/>
              </a:rPr>
              <a:t>Nate felt something clicked in his mind. Highland wasn’t a big bore—— he was just too used to it. He began to wonder what other hidden beauty was waiting to be discovered.</a:t>
            </a:r>
            <a:endParaRPr lang="en-US" altLang="zh-CN" sz="1600">
              <a:solidFill>
                <a:srgbClr val="000000"/>
              </a:solidFill>
              <a:latin typeface="Times New Roman" panose="02020603050405020304"/>
              <a:ea typeface="Times New Roman" panose="02020603050405020304"/>
            </a:endParaRPr>
          </a:p>
          <a:p>
            <a:pPr marL="0" indent="520700" algn="just" defTabSz="266700" fontAlgn="base">
              <a:lnSpc>
                <a:spcPct val="120000"/>
              </a:lnSpc>
              <a:spcBef>
                <a:spcPct val="0"/>
              </a:spcBef>
              <a:spcAft>
                <a:spcPct val="0"/>
              </a:spcAft>
            </a:pPr>
            <a:endParaRPr lang="en-US" altLang="zh-CN" sz="1600">
              <a:solidFill>
                <a:srgbClr val="000000"/>
              </a:solidFill>
              <a:latin typeface="Times New Roman" panose="02020603050405020304"/>
              <a:ea typeface="Times New Roman" panose="02020603050405020304"/>
            </a:endParaRPr>
          </a:p>
          <a:p>
            <a:pPr marL="0" indent="520700" algn="just" defTabSz="266700" fontAlgn="base">
              <a:lnSpc>
                <a:spcPct val="120000"/>
              </a:lnSpc>
              <a:spcBef>
                <a:spcPct val="0"/>
              </a:spcBef>
              <a:spcAft>
                <a:spcPct val="0"/>
              </a:spcAft>
            </a:pPr>
            <a:r>
              <a:rPr lang="en-US" altLang="zh-CN" sz="1600">
                <a:solidFill>
                  <a:srgbClr val="000000"/>
                </a:solidFill>
                <a:latin typeface="Times New Roman" panose="02020603050405020304"/>
                <a:ea typeface="Times New Roman" panose="02020603050405020304"/>
              </a:rPr>
              <a:t>Paragraph 1: Inspired, Nate suggested they visit his Grandpa’s farm.                                                     </a:t>
            </a:r>
            <a:endParaRPr lang="en-US" altLang="zh-CN" sz="1600">
              <a:solidFill>
                <a:srgbClr val="000000"/>
              </a:solidFill>
              <a:latin typeface="Times New Roman" panose="02020603050405020304"/>
              <a:ea typeface="Times New Roman" panose="02020603050405020304"/>
            </a:endParaRPr>
          </a:p>
          <a:p>
            <a:pPr marL="0" indent="520700" algn="just" defTabSz="266700" fontAlgn="base">
              <a:lnSpc>
                <a:spcPct val="120000"/>
              </a:lnSpc>
              <a:spcBef>
                <a:spcPct val="0"/>
              </a:spcBef>
              <a:spcAft>
                <a:spcPct val="0"/>
              </a:spcAft>
            </a:pPr>
            <a:r>
              <a:rPr lang="en-US" altLang="zh-CN" sz="1600">
                <a:solidFill>
                  <a:srgbClr val="000000"/>
                </a:solidFill>
                <a:latin typeface="Times New Roman" panose="02020603050405020304"/>
                <a:ea typeface="Times New Roman" panose="02020603050405020304"/>
              </a:rPr>
              <a:t>Paragraph 2: On the day of the award ceremony, the library was crowded. </a:t>
            </a:r>
            <a:endParaRPr lang="en-US" altLang="zh-CN" sz="1600">
              <a:solidFill>
                <a:srgbClr val="000000"/>
              </a:solidFill>
              <a:latin typeface="Times New Roman" panose="02020603050405020304"/>
              <a:ea typeface="Times New Roman" panose="02020603050405020304"/>
            </a:endParaRPr>
          </a:p>
        </p:txBody>
      </p:sp>
      <p:sp>
        <p:nvSpPr>
          <p:cNvPr id="3" name="文本框 2"/>
          <p:cNvSpPr txBox="1"/>
          <p:nvPr/>
        </p:nvSpPr>
        <p:spPr>
          <a:xfrm>
            <a:off x="114300" y="-47625"/>
            <a:ext cx="6306185" cy="398780"/>
          </a:xfrm>
          <a:prstGeom prst="rect">
            <a:avLst/>
          </a:prstGeom>
        </p:spPr>
        <p:txBody>
          <a:bodyPr wrap="square">
            <a:spAutoFit/>
          </a:bodyPr>
          <a:p>
            <a:pPr algn="l"/>
            <a:r>
              <a:rPr lang="en-US" altLang="zh-CN" sz="2000" b="1">
                <a:gradFill>
                  <a:gsLst>
                    <a:gs pos="50000">
                      <a:schemeClr val="accent1"/>
                    </a:gs>
                    <a:gs pos="0">
                      <a:schemeClr val="accent1">
                        <a:lumMod val="25000"/>
                        <a:lumOff val="75000"/>
                      </a:schemeClr>
                    </a:gs>
                    <a:gs pos="100000">
                      <a:schemeClr val="accent1">
                        <a:lumMod val="85000"/>
                      </a:schemeClr>
                    </a:gs>
                  </a:gsLst>
                  <a:lin ang="5400000" scaled="1"/>
                </a:gradFill>
                <a:latin typeface="Arial" panose="020B0604020202020204" pitchFamily="34" charset="0"/>
                <a:ea typeface="微软雅黑" panose="020B0503020204020204" charset="-122"/>
              </a:rPr>
              <a:t>Read for characters, setting, plot and theme</a:t>
            </a:r>
            <a:endParaRPr lang="en-US" altLang="zh-CN" sz="2000" b="1">
              <a:gradFill>
                <a:gsLst>
                  <a:gs pos="50000">
                    <a:schemeClr val="accent1"/>
                  </a:gs>
                  <a:gs pos="0">
                    <a:schemeClr val="accent1">
                      <a:lumMod val="25000"/>
                      <a:lumOff val="75000"/>
                    </a:schemeClr>
                  </a:gs>
                  <a:gs pos="100000">
                    <a:schemeClr val="accent1">
                      <a:lumMod val="85000"/>
                    </a:schemeClr>
                  </a:gs>
                </a:gsLst>
                <a:lin ang="5400000" scaled="1"/>
              </a:gradFill>
              <a:latin typeface="Arial" panose="020B0604020202020204" pitchFamily="34" charset="0"/>
              <a:ea typeface="微软雅黑" panose="020B0503020204020204" charset="-122"/>
            </a:endParaRPr>
          </a:p>
        </p:txBody>
      </p:sp>
      <p:sp>
        <p:nvSpPr>
          <p:cNvPr id="6" name="文本框 5"/>
          <p:cNvSpPr txBox="1"/>
          <p:nvPr/>
        </p:nvSpPr>
        <p:spPr>
          <a:xfrm>
            <a:off x="7458710" y="0"/>
            <a:ext cx="1263015" cy="368300"/>
          </a:xfrm>
          <a:prstGeom prst="rect">
            <a:avLst/>
          </a:prstGeom>
        </p:spPr>
        <p:txBody>
          <a:bodyPr wrap="square">
            <a:spAutoFit/>
          </a:bodyPr>
          <a:p>
            <a:pPr lvl="0" algn="l">
              <a:buClrTx/>
              <a:buSzTx/>
              <a:buFontTx/>
            </a:pPr>
            <a:r>
              <a:rPr lang="zh-CN" alt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rPr>
              <a:t>故事闭环</a:t>
            </a:r>
            <a:endParaRPr lang="zh-CN" alt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endParaRPr>
          </a:p>
        </p:txBody>
      </p:sp>
      <p:sp>
        <p:nvSpPr>
          <p:cNvPr id="28" name="文本框 27"/>
          <p:cNvSpPr txBox="1"/>
          <p:nvPr/>
        </p:nvSpPr>
        <p:spPr>
          <a:xfrm>
            <a:off x="9239250" y="2535555"/>
            <a:ext cx="2605405" cy="368300"/>
          </a:xfrm>
          <a:prstGeom prst="rect">
            <a:avLst/>
          </a:prstGeom>
        </p:spPr>
        <p:txBody>
          <a:bodyPr wrap="square">
            <a:spAutoFit/>
          </a:bodyPr>
          <a:p>
            <a:pPr lvl="0" algn="l">
              <a:buClrTx/>
              <a:buSzTx/>
              <a:buFontTx/>
            </a:pPr>
            <a:r>
              <a:rPr lang="zh-CN" alt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rPr>
              <a:t>对比（</a:t>
            </a:r>
            <a:r>
              <a:rPr lang="en-US" altLang="zh-CN">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rPr>
              <a:t>see</a:t>
            </a:r>
            <a:r>
              <a:rPr lang="zh-CN" alt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rPr>
              <a:t>的原因）</a:t>
            </a:r>
            <a:endParaRPr lang="zh-CN" alt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endParaRPr>
          </a:p>
        </p:txBody>
      </p:sp>
      <p:sp>
        <p:nvSpPr>
          <p:cNvPr id="29" name="文本框 28"/>
          <p:cNvSpPr txBox="1"/>
          <p:nvPr/>
        </p:nvSpPr>
        <p:spPr>
          <a:xfrm>
            <a:off x="8894445" y="3392170"/>
            <a:ext cx="2750820" cy="431800"/>
          </a:xfrm>
          <a:prstGeom prst="rect">
            <a:avLst/>
          </a:prstGeom>
        </p:spPr>
        <p:txBody>
          <a:bodyPr wrap="square">
            <a:noAutofit/>
          </a:bodyPr>
          <a:p>
            <a:pPr lvl="0" algn="l">
              <a:buClrTx/>
              <a:buSzTx/>
              <a:buFontTx/>
            </a:pPr>
            <a:r>
              <a:rPr lang="zh-CN" alt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rPr>
              <a:t>对比（开始</a:t>
            </a:r>
            <a:r>
              <a:rPr lang="en-US" altLang="zh-CN">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rPr>
              <a:t>see</a:t>
            </a:r>
            <a:r>
              <a:rPr lang="zh-CN" alt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rPr>
              <a:t>的契机）</a:t>
            </a:r>
            <a:endParaRPr lang="zh-CN" alt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endParaRPr>
          </a:p>
          <a:p>
            <a:pPr lvl="0" algn="l">
              <a:buClrTx/>
              <a:buSzTx/>
              <a:buFontTx/>
            </a:pPr>
            <a:endParaRPr lang="zh-CN" alt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endParaRPr>
          </a:p>
        </p:txBody>
      </p:sp>
      <p:sp>
        <p:nvSpPr>
          <p:cNvPr id="30" name="文本框 29"/>
          <p:cNvSpPr txBox="1"/>
          <p:nvPr/>
        </p:nvSpPr>
        <p:spPr>
          <a:xfrm>
            <a:off x="8307070" y="4407535"/>
            <a:ext cx="2750820" cy="431800"/>
          </a:xfrm>
          <a:prstGeom prst="rect">
            <a:avLst/>
          </a:prstGeom>
        </p:spPr>
        <p:txBody>
          <a:bodyPr wrap="square">
            <a:noAutofit/>
          </a:bodyPr>
          <a:p>
            <a:pPr lvl="0" algn="l">
              <a:buClrTx/>
              <a:buSzTx/>
              <a:buFontTx/>
            </a:pPr>
            <a:r>
              <a:rPr lang="zh-CN" alt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rPr>
              <a:t>对比（</a:t>
            </a:r>
            <a:r>
              <a:rPr lang="en-US" altLang="zh-CN">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rPr>
              <a:t>see</a:t>
            </a:r>
            <a:r>
              <a:rPr lang="zh-CN" alt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rPr>
              <a:t>的内容）</a:t>
            </a:r>
            <a:endParaRPr lang="zh-CN" alt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endParaRPr>
          </a:p>
          <a:p>
            <a:pPr lvl="0" algn="l">
              <a:buClrTx/>
              <a:buSzTx/>
              <a:buFontTx/>
            </a:pPr>
            <a:endParaRPr lang="zh-CN" alt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endParaRPr>
          </a:p>
        </p:txBody>
      </p:sp>
      <p:sp>
        <p:nvSpPr>
          <p:cNvPr id="31" name="文本框 30"/>
          <p:cNvSpPr txBox="1"/>
          <p:nvPr/>
        </p:nvSpPr>
        <p:spPr>
          <a:xfrm>
            <a:off x="4600575" y="5219700"/>
            <a:ext cx="2750820" cy="431800"/>
          </a:xfrm>
          <a:prstGeom prst="rect">
            <a:avLst/>
          </a:prstGeom>
        </p:spPr>
        <p:txBody>
          <a:bodyPr wrap="square">
            <a:noAutofit/>
          </a:bodyPr>
          <a:p>
            <a:pPr lvl="0" algn="l">
              <a:buClrTx/>
              <a:buSzTx/>
              <a:buFontTx/>
            </a:pPr>
            <a:r>
              <a:rPr 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rPr>
              <a:t>see </a:t>
            </a:r>
            <a:r>
              <a:rPr lang="zh-CN" alt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rPr>
              <a:t>到</a:t>
            </a:r>
            <a:r>
              <a:rPr lang="en-US" altLang="zh-CN">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rPr>
              <a:t>discover</a:t>
            </a:r>
            <a:r>
              <a:rPr lang="zh-CN" alt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rPr>
              <a:t>的转变</a:t>
            </a:r>
            <a:endParaRPr lang="zh-CN" altLang="en-US">
              <a:gradFill>
                <a:gsLst>
                  <a:gs pos="51300">
                    <a:srgbClr val="FE5F4A"/>
                  </a:gs>
                  <a:gs pos="0">
                    <a:srgbClr val="DF0303"/>
                  </a:gs>
                  <a:gs pos="100000">
                    <a:srgbClr val="FEA06E"/>
                  </a:gs>
                </a:gsLst>
                <a:lin ang="5400000" scaled="1"/>
              </a:gradFill>
              <a:latin typeface="Arial" panose="020B0604020202020204" pitchFamily="34" charset="0"/>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ox(in)">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ox(in)">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ox(in)">
                                      <p:cBhvr>
                                        <p:cTn id="37" dur="2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ox(in)">
                                      <p:cBhvr>
                                        <p:cTn id="42" dur="2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ox(in)">
                                      <p:cBhvr>
                                        <p:cTn id="47" dur="20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ox(in)">
                                      <p:cBhvr>
                                        <p:cTn id="52" dur="20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ox(in)">
                                      <p:cBhvr>
                                        <p:cTn id="57" dur="20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box(in)">
                                      <p:cBhvr>
                                        <p:cTn id="62" dur="20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ox(in)">
                                      <p:cBhvr>
                                        <p:cTn id="67" dur="20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ntr" presetSubtype="16" fill="hold"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box(in)">
                                      <p:cBhvr>
                                        <p:cTn id="72" dur="2000"/>
                                        <p:tgtEl>
                                          <p:spTgt spid="15"/>
                                        </p:tgtEl>
                                      </p:cBhvr>
                                    </p:animEffect>
                                  </p:childTnLst>
                                </p:cTn>
                              </p:par>
                            </p:childTnLst>
                          </p:cTn>
                        </p:par>
                      </p:childTnLst>
                    </p:cTn>
                  </p:par>
                  <p:par>
                    <p:cTn id="73" fill="hold">
                      <p:stCondLst>
                        <p:cond delay="indefinite"/>
                      </p:stCondLst>
                      <p:childTnLst>
                        <p:par>
                          <p:cTn id="74" fill="hold">
                            <p:stCondLst>
                              <p:cond delay="0"/>
                            </p:stCondLst>
                            <p:childTnLst>
                              <p:par>
                                <p:cTn id="75" presetID="4" presetClass="entr" presetSubtype="16" fill="hold"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box(in)">
                                      <p:cBhvr>
                                        <p:cTn id="77" dur="2000"/>
                                        <p:tgtEl>
                                          <p:spTgt spid="16"/>
                                        </p:tgtEl>
                                      </p:cBhvr>
                                    </p:animEffect>
                                  </p:childTnLst>
                                </p:cTn>
                              </p:par>
                            </p:childTnLst>
                          </p:cTn>
                        </p:par>
                      </p:childTnLst>
                    </p:cTn>
                  </p:par>
                  <p:par>
                    <p:cTn id="78" fill="hold">
                      <p:stCondLst>
                        <p:cond delay="indefinite"/>
                      </p:stCondLst>
                      <p:childTnLst>
                        <p:par>
                          <p:cTn id="79" fill="hold">
                            <p:stCondLst>
                              <p:cond delay="0"/>
                            </p:stCondLst>
                            <p:childTnLst>
                              <p:par>
                                <p:cTn id="80" presetID="4" presetClass="entr" presetSubtype="16" fill="hold"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box(in)">
                                      <p:cBhvr>
                                        <p:cTn id="82" dur="20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4" presetClass="entr" presetSubtype="16" fill="hold"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box(in)">
                                      <p:cBhvr>
                                        <p:cTn id="87" dur="20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4" presetClass="entr" presetSubtype="16" fill="hold"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box(in)">
                                      <p:cBhvr>
                                        <p:cTn id="92" dur="2000"/>
                                        <p:tgtEl>
                                          <p:spTgt spid="19"/>
                                        </p:tgtEl>
                                      </p:cBhvr>
                                    </p:animEffect>
                                  </p:childTnLst>
                                </p:cTn>
                              </p:par>
                            </p:childTnLst>
                          </p:cTn>
                        </p:par>
                      </p:childTnLst>
                    </p:cTn>
                  </p:par>
                  <p:par>
                    <p:cTn id="93" fill="hold">
                      <p:stCondLst>
                        <p:cond delay="indefinite"/>
                      </p:stCondLst>
                      <p:childTnLst>
                        <p:par>
                          <p:cTn id="94" fill="hold">
                            <p:stCondLst>
                              <p:cond delay="0"/>
                            </p:stCondLst>
                            <p:childTnLst>
                              <p:par>
                                <p:cTn id="95" presetID="4" presetClass="entr" presetSubtype="16" fill="hold" nodeType="click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box(in)">
                                      <p:cBhvr>
                                        <p:cTn id="97" dur="2000"/>
                                        <p:tgtEl>
                                          <p:spTgt spid="20"/>
                                        </p:tgtEl>
                                      </p:cBhvr>
                                    </p:animEffect>
                                  </p:childTnLst>
                                </p:cTn>
                              </p:par>
                            </p:childTnLst>
                          </p:cTn>
                        </p:par>
                      </p:childTnLst>
                    </p:cTn>
                  </p:par>
                  <p:par>
                    <p:cTn id="98" fill="hold">
                      <p:stCondLst>
                        <p:cond delay="indefinite"/>
                      </p:stCondLst>
                      <p:childTnLst>
                        <p:par>
                          <p:cTn id="99" fill="hold">
                            <p:stCondLst>
                              <p:cond delay="0"/>
                            </p:stCondLst>
                            <p:childTnLst>
                              <p:par>
                                <p:cTn id="100" presetID="4" presetClass="entr" presetSubtype="16" fill="hold" nodeType="click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box(in)">
                                      <p:cBhvr>
                                        <p:cTn id="102" dur="2000"/>
                                        <p:tgtEl>
                                          <p:spTgt spid="21"/>
                                        </p:tgtEl>
                                      </p:cBhvr>
                                    </p:animEffect>
                                  </p:childTnLst>
                                </p:cTn>
                              </p:par>
                            </p:childTnLst>
                          </p:cTn>
                        </p:par>
                      </p:childTnLst>
                    </p:cTn>
                  </p:par>
                  <p:par>
                    <p:cTn id="103" fill="hold">
                      <p:stCondLst>
                        <p:cond delay="indefinite"/>
                      </p:stCondLst>
                      <p:childTnLst>
                        <p:par>
                          <p:cTn id="104" fill="hold">
                            <p:stCondLst>
                              <p:cond delay="0"/>
                            </p:stCondLst>
                            <p:childTnLst>
                              <p:par>
                                <p:cTn id="105" presetID="4" presetClass="entr" presetSubtype="16" fill="hold" nodeType="click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box(in)">
                                      <p:cBhvr>
                                        <p:cTn id="107" dur="2000"/>
                                        <p:tgtEl>
                                          <p:spTgt spid="22"/>
                                        </p:tgtEl>
                                      </p:cBhvr>
                                    </p:animEffect>
                                  </p:childTnLst>
                                </p:cTn>
                              </p:par>
                            </p:childTnLst>
                          </p:cTn>
                        </p:par>
                      </p:childTnLst>
                    </p:cTn>
                  </p:par>
                  <p:par>
                    <p:cTn id="108" fill="hold">
                      <p:stCondLst>
                        <p:cond delay="indefinite"/>
                      </p:stCondLst>
                      <p:childTnLst>
                        <p:par>
                          <p:cTn id="109" fill="hold">
                            <p:stCondLst>
                              <p:cond delay="0"/>
                            </p:stCondLst>
                            <p:childTnLst>
                              <p:par>
                                <p:cTn id="110" presetID="4" presetClass="entr" presetSubtype="16" fill="hold" nodeType="click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box(in)">
                                      <p:cBhvr>
                                        <p:cTn id="112"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bldLvl="0" animBg="1"/>
      <p:bldP spid="25" grpId="1" animBg="1"/>
      <p:bldP spid="26" grpId="0" bldLvl="0" animBg="1"/>
      <p:bldP spid="26" grpId="1" animBg="1"/>
      <p:bldP spid="27" grpId="0" bldLvl="0" animBg="1"/>
      <p:bldP spid="27" grpId="1" animBg="1"/>
      <p:bldP spid="2" grpId="0" bldLvl="0" animBg="1"/>
      <p:bldP spid="2"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9" name="图片 8"/>
          <p:cNvPicPr/>
          <p:nvPr/>
        </p:nvPicPr>
        <p:blipFill>
          <a:blip r:embed="rId1"/>
          <a:stretch>
            <a:fillRect/>
          </a:stretch>
        </p:blipFill>
        <p:spPr>
          <a:xfrm>
            <a:off x="0" y="0"/>
            <a:ext cx="12191365" cy="6856730"/>
          </a:xfrm>
          <a:prstGeom prst="rect">
            <a:avLst/>
          </a:prstGeom>
        </p:spPr>
      </p:pic>
      <p:pic>
        <p:nvPicPr>
          <p:cNvPr id="4" name="图片 3"/>
          <p:cNvPicPr/>
          <p:nvPr/>
        </p:nvPicPr>
        <p:blipFill>
          <a:blip r:embed="rId2"/>
          <a:stretch>
            <a:fillRect/>
          </a:stretch>
        </p:blipFill>
        <p:spPr>
          <a:xfrm rot="20700000">
            <a:off x="9263380" y="4182745"/>
            <a:ext cx="2672080" cy="1983740"/>
          </a:xfrm>
          <a:prstGeom prst="rect">
            <a:avLst/>
          </a:prstGeom>
        </p:spPr>
      </p:pic>
      <p:pic>
        <p:nvPicPr>
          <p:cNvPr id="6" name="图片 5"/>
          <p:cNvPicPr/>
          <p:nvPr/>
        </p:nvPicPr>
        <p:blipFill>
          <a:blip r:embed="rId3">
            <a:clrChange>
              <a:clrFrom>
                <a:srgbClr val="FFFFFF">
                  <a:alpha val="100000"/>
                </a:srgbClr>
              </a:clrFrom>
              <a:clrTo>
                <a:srgbClr val="FFFFFF">
                  <a:alpha val="100000"/>
                  <a:alpha val="0"/>
                </a:srgbClr>
              </a:clrTo>
            </a:clrChange>
          </a:blip>
          <a:stretch>
            <a:fillRect/>
          </a:stretch>
        </p:blipFill>
        <p:spPr>
          <a:xfrm rot="780000">
            <a:off x="9681845" y="4653280"/>
            <a:ext cx="2453005" cy="2262505"/>
          </a:xfrm>
          <a:prstGeom prst="rect">
            <a:avLst/>
          </a:prstGeom>
        </p:spPr>
      </p:pic>
      <p:pic>
        <p:nvPicPr>
          <p:cNvPr id="7" name="图片 6" descr="1006822a16a685c21747100010"/>
          <p:cNvPicPr>
            <a:picLocks noChangeAspect="1"/>
          </p:cNvPicPr>
          <p:nvPr/>
        </p:nvPicPr>
        <p:blipFill>
          <a:blip r:embed="rId4"/>
          <a:stretch>
            <a:fillRect/>
          </a:stretch>
        </p:blipFill>
        <p:spPr>
          <a:xfrm>
            <a:off x="0" y="547370"/>
            <a:ext cx="3857625" cy="6858000"/>
          </a:xfrm>
          <a:prstGeom prst="rect">
            <a:avLst/>
          </a:prstGeom>
        </p:spPr>
      </p:pic>
      <p:sp>
        <p:nvSpPr>
          <p:cNvPr id="10" name="文本框 9"/>
          <p:cNvSpPr txBox="1"/>
          <p:nvPr/>
        </p:nvSpPr>
        <p:spPr>
          <a:xfrm>
            <a:off x="1606550" y="1029970"/>
            <a:ext cx="9989820" cy="645160"/>
          </a:xfrm>
          <a:prstGeom prst="rect">
            <a:avLst/>
          </a:prstGeom>
          <a:solidFill>
            <a:schemeClr val="bg1">
              <a:alpha val="68000"/>
            </a:schemeClr>
          </a:solidFill>
        </p:spPr>
        <p:txBody>
          <a:bodyPr wrap="square" rtlCol="0">
            <a:spAutoFit/>
          </a:bodyPr>
          <a:p>
            <a:r>
              <a:rPr lang="en-US" altLang="zh-CN" sz="2800" b="1">
                <a:solidFill>
                  <a:schemeClr val="tx1"/>
                </a:solidFill>
                <a:effectLst>
                  <a:outerShdw blurRad="38100" dist="19050" dir="2700000" algn="tl" rotWithShape="0">
                    <a:schemeClr val="dk1">
                      <a:alpha val="40000"/>
                    </a:schemeClr>
                  </a:outerShdw>
                </a:effectLst>
              </a:rPr>
              <a:t>How did Nate </a:t>
            </a:r>
            <a:r>
              <a:rPr lang="en-US" altLang="zh-CN" sz="3600" b="1">
                <a:ln w="22225">
                  <a:solidFill>
                    <a:schemeClr val="accent2"/>
                  </a:solidFill>
                  <a:prstDash val="solid"/>
                </a:ln>
                <a:solidFill>
                  <a:schemeClr val="accent2">
                    <a:lumMod val="40000"/>
                    <a:lumOff val="60000"/>
                  </a:schemeClr>
                </a:solidFill>
                <a:effectLst/>
              </a:rPr>
              <a:t>discover </a:t>
            </a:r>
            <a:r>
              <a:rPr lang="en-US" altLang="zh-CN" sz="2800" b="1">
                <a:solidFill>
                  <a:schemeClr val="tx1"/>
                </a:solidFill>
                <a:effectLst>
                  <a:outerShdw blurRad="38100" dist="19050" dir="2700000" algn="tl" rotWithShape="0">
                    <a:schemeClr val="dk1">
                      <a:alpha val="40000"/>
                    </a:schemeClr>
                  </a:outerShdw>
                </a:effectLst>
              </a:rPr>
              <a:t>the unique beauty in the ordinary scene?</a:t>
            </a:r>
            <a:endParaRPr lang="en-US" altLang="zh-CN" sz="2800" b="1">
              <a:solidFill>
                <a:schemeClr val="tx1"/>
              </a:solidFill>
              <a:effectLst>
                <a:outerShdw blurRad="38100" dist="19050" dir="2700000" algn="tl" rotWithShape="0">
                  <a:schemeClr val="dk1">
                    <a:alpha val="40000"/>
                  </a:schemeClr>
                </a:outerShdw>
              </a:effectLst>
            </a:endParaRPr>
          </a:p>
        </p:txBody>
      </p:sp>
      <p:pic>
        <p:nvPicPr>
          <p:cNvPr id="12" name="图片 11" descr="感谢有你"/>
          <p:cNvPicPr>
            <a:picLocks noChangeAspect="1"/>
          </p:cNvPicPr>
          <p:nvPr>
            <p:custDataLst>
              <p:tags r:id="rId5"/>
            </p:custDataLst>
          </p:nvPr>
        </p:nvPicPr>
        <p:blipFill>
          <a:blip r:embed="rId6"/>
          <a:srcRect t="11661" b="13357"/>
          <a:stretch>
            <a:fillRect/>
          </a:stretch>
        </p:blipFill>
        <p:spPr>
          <a:xfrm>
            <a:off x="4751070" y="1878330"/>
            <a:ext cx="3124200" cy="1347470"/>
          </a:xfrm>
          <a:prstGeom prst="roundRect">
            <a:avLst/>
          </a:prstGeom>
          <a:solidFill>
            <a:schemeClr val="bg1">
              <a:alpha val="68000"/>
            </a:schemeClr>
          </a:solidFill>
        </p:spPr>
      </p:pic>
      <p:sp>
        <p:nvSpPr>
          <p:cNvPr id="13" name="文本框 12"/>
          <p:cNvSpPr txBox="1"/>
          <p:nvPr/>
        </p:nvSpPr>
        <p:spPr>
          <a:xfrm>
            <a:off x="1859915" y="3554730"/>
            <a:ext cx="8905875" cy="645160"/>
          </a:xfrm>
          <a:prstGeom prst="rect">
            <a:avLst/>
          </a:prstGeom>
          <a:solidFill>
            <a:schemeClr val="bg1">
              <a:alpha val="68000"/>
            </a:schemeClr>
          </a:solidFill>
        </p:spPr>
        <p:txBody>
          <a:bodyPr wrap="square" rtlCol="0">
            <a:spAutoFit/>
            <a:scene3d>
              <a:camera prst="orthographicFront"/>
              <a:lightRig rig="threePt" dir="t"/>
            </a:scene3d>
          </a:bodyPr>
          <a:p>
            <a:r>
              <a:rPr lang="en-US" altLang="zh-CN" sz="2800" b="1">
                <a:solidFill>
                  <a:schemeClr val="tx1"/>
                </a:solidFill>
                <a:effectLst>
                  <a:outerShdw blurRad="38100" dist="19050" dir="2700000" algn="tl" rotWithShape="0">
                    <a:schemeClr val="dk1">
                      <a:alpha val="40000"/>
                    </a:schemeClr>
                  </a:outerShdw>
                </a:effectLst>
              </a:rPr>
              <a:t>How did Nate </a:t>
            </a:r>
            <a:r>
              <a:rPr lang="en-US" altLang="zh-CN" sz="3600" b="1">
                <a:ln w="22225">
                  <a:solidFill>
                    <a:schemeClr val="accent2"/>
                  </a:solidFill>
                  <a:prstDash val="solid"/>
                </a:ln>
                <a:solidFill>
                  <a:schemeClr val="accent2">
                    <a:lumMod val="40000"/>
                    <a:lumOff val="60000"/>
                  </a:schemeClr>
                </a:solidFill>
                <a:effectLst/>
              </a:rPr>
              <a:t>display</a:t>
            </a:r>
            <a:r>
              <a:rPr lang="en-US" altLang="zh-CN" sz="2800" b="1">
                <a:solidFill>
                  <a:schemeClr val="tx1"/>
                </a:solidFill>
                <a:effectLst>
                  <a:outerShdw blurRad="38100" dist="19050" dir="2700000" algn="tl" rotWithShape="0">
                    <a:schemeClr val="dk1">
                      <a:alpha val="40000"/>
                    </a:schemeClr>
                  </a:outerShdw>
                </a:effectLst>
              </a:rPr>
              <a:t> the unique beauty in his drawing?</a:t>
            </a:r>
            <a:endParaRPr lang="en-US" altLang="zh-CN" sz="2800" b="1">
              <a:solidFill>
                <a:schemeClr val="tx1"/>
              </a:solidFill>
              <a:effectLst>
                <a:outerShdw blurRad="38100" dist="19050" dir="2700000" algn="tl" rotWithShape="0">
                  <a:schemeClr val="dk1">
                    <a:alpha val="40000"/>
                  </a:schemeClr>
                </a:outerShdw>
              </a:effectLst>
            </a:endParaRPr>
          </a:p>
        </p:txBody>
      </p:sp>
      <p:sp>
        <p:nvSpPr>
          <p:cNvPr id="14" name="文本框 13"/>
          <p:cNvSpPr txBox="1"/>
          <p:nvPr/>
        </p:nvSpPr>
        <p:spPr>
          <a:xfrm>
            <a:off x="4222115" y="4406265"/>
            <a:ext cx="3746500" cy="1938020"/>
          </a:xfrm>
          <a:prstGeom prst="rect">
            <a:avLst/>
          </a:prstGeom>
          <a:solidFill>
            <a:schemeClr val="bg1">
              <a:alpha val="68000"/>
            </a:schemeClr>
          </a:solidFill>
        </p:spPr>
        <p:txBody>
          <a:bodyPr wrap="square">
            <a:spAutoFit/>
          </a:bodyPr>
          <a:p>
            <a:pPr algn="l"/>
            <a:r>
              <a:rPr lang="en-US" altLang="zh-CN" sz="2400" b="1">
                <a:latin typeface="Cambria" panose="02040503050406030204" charset="0"/>
                <a:ea typeface="微软雅黑" panose="020B0503020204020204" charset="-122"/>
                <a:cs typeface="Cambria" panose="02040503050406030204" charset="0"/>
              </a:rPr>
              <a:t>1. elements </a:t>
            </a:r>
            <a:endParaRPr lang="en-US" altLang="zh-CN" sz="2400" b="1">
              <a:latin typeface="Cambria" panose="02040503050406030204" charset="0"/>
              <a:ea typeface="微软雅黑" panose="020B0503020204020204" charset="-122"/>
              <a:cs typeface="Cambria" panose="02040503050406030204" charset="0"/>
            </a:endParaRPr>
          </a:p>
          <a:p>
            <a:pPr algn="l"/>
            <a:r>
              <a:rPr lang="en-US" altLang="zh-CN" sz="2400" b="1">
                <a:latin typeface="Cambria" panose="02040503050406030204" charset="0"/>
                <a:ea typeface="微软雅黑" panose="020B0503020204020204" charset="-122"/>
                <a:cs typeface="Cambria" panose="02040503050406030204" charset="0"/>
              </a:rPr>
              <a:t>(scenery, animal, people)</a:t>
            </a:r>
            <a:endParaRPr lang="en-US" altLang="zh-CN" sz="2400" b="1">
              <a:latin typeface="Cambria" panose="02040503050406030204" charset="0"/>
              <a:ea typeface="微软雅黑" panose="020B0503020204020204" charset="-122"/>
              <a:cs typeface="Cambria" panose="02040503050406030204" charset="0"/>
            </a:endParaRPr>
          </a:p>
          <a:p>
            <a:pPr algn="l"/>
            <a:r>
              <a:rPr lang="en-US" altLang="zh-CN" sz="2400" b="1">
                <a:latin typeface="Cambria" panose="02040503050406030204" charset="0"/>
                <a:ea typeface="微软雅黑" panose="020B0503020204020204" charset="-122"/>
                <a:cs typeface="Cambria" panose="02040503050406030204" charset="0"/>
                <a:sym typeface="+mn-ea"/>
              </a:rPr>
              <a:t>(still vs. dynamic)</a:t>
            </a:r>
            <a:endParaRPr lang="en-US" altLang="zh-CN" sz="2400" b="1">
              <a:latin typeface="Cambria" panose="02040503050406030204" charset="0"/>
              <a:ea typeface="微软雅黑" panose="020B0503020204020204" charset="-122"/>
              <a:cs typeface="Cambria" panose="02040503050406030204" charset="0"/>
            </a:endParaRPr>
          </a:p>
          <a:p>
            <a:pPr algn="l"/>
            <a:r>
              <a:rPr lang="en-US" altLang="zh-CN" sz="2400" b="1">
                <a:latin typeface="Cambria" panose="02040503050406030204" charset="0"/>
                <a:ea typeface="微软雅黑" panose="020B0503020204020204" charset="-122"/>
                <a:cs typeface="Cambria" panose="02040503050406030204" charset="0"/>
              </a:rPr>
              <a:t>2. technique</a:t>
            </a:r>
            <a:endParaRPr lang="en-US" altLang="zh-CN" sz="2400" b="1">
              <a:latin typeface="Cambria" panose="02040503050406030204" charset="0"/>
              <a:ea typeface="微软雅黑" panose="020B0503020204020204" charset="-122"/>
              <a:cs typeface="Cambria" panose="02040503050406030204" charset="0"/>
            </a:endParaRPr>
          </a:p>
          <a:p>
            <a:pPr algn="l"/>
            <a:r>
              <a:rPr lang="en-US" altLang="zh-CN" sz="2400" b="1">
                <a:latin typeface="Cambria" panose="02040503050406030204" charset="0"/>
                <a:ea typeface="微软雅黑" panose="020B0503020204020204" charset="-122"/>
                <a:cs typeface="Cambria" panose="02040503050406030204" charset="0"/>
              </a:rPr>
              <a:t>3. theme</a:t>
            </a:r>
            <a:endParaRPr lang="en-US" altLang="zh-CN" sz="2400" b="1">
              <a:latin typeface="Cambria" panose="02040503050406030204" charset="0"/>
              <a:ea typeface="微软雅黑" panose="020B0503020204020204" charset="-122"/>
              <a:cs typeface="Cambria" panose="020405030504060302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ox(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par>
                                <p:cTn id="18" presetID="3" presetClass="entr" presetSubtype="1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ox(in)">
                                      <p:cBhvr>
                                        <p:cTn id="30"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13" grpId="0" bldLvl="0" animBg="1"/>
      <p:bldP spid="13" grpId="1" animBg="1"/>
      <p:bldP spid="14" grpId="0" animBg="1"/>
      <p:bldP spid="14"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p:sp>
        <p:nvSpPr>
          <p:cNvPr id="3" name="内容占位符 2"/>
          <p:cNvSpPr>
            <a:spLocks noGrp="1"/>
          </p:cNvSpPr>
          <p:nvPr>
            <p:ph idx="1"/>
          </p:nvPr>
        </p:nvSpPr>
        <p:spPr>
          <a:xfrm>
            <a:off x="384175" y="1138555"/>
            <a:ext cx="11433810" cy="4351655"/>
          </a:xfrm>
          <a:solidFill>
            <a:schemeClr val="bg1">
              <a:alpha val="68000"/>
            </a:schemeClr>
          </a:solidFill>
        </p:spPr>
        <p:txBody>
          <a:bodyPr>
            <a:normAutofit lnSpcReduction="20000"/>
          </a:bodyPr>
          <a:p>
            <a:pPr marL="0" indent="0" algn="just" defTabSz="266700" fontAlgn="base">
              <a:lnSpc>
                <a:spcPct val="120000"/>
              </a:lnSpc>
              <a:spcBef>
                <a:spcPct val="0"/>
              </a:spcBef>
              <a:spcAft>
                <a:spcPct val="0"/>
              </a:spcAft>
              <a:buNone/>
            </a:pPr>
            <a:r>
              <a:rPr lang="en-US" altLang="zh-CN">
                <a:solidFill>
                  <a:srgbClr val="000000"/>
                </a:solidFill>
                <a:latin typeface="Times New Roman" panose="02020603050405020304"/>
                <a:ea typeface="Times New Roman" panose="02020603050405020304"/>
                <a:sym typeface="+mn-ea"/>
              </a:rPr>
              <a:t>Paragraph 1: Inspired, Nate suggested they visit his Grandpa’s farm.</a:t>
            </a:r>
            <a:endParaRPr lang="en-US" altLang="zh-CN">
              <a:solidFill>
                <a:srgbClr val="000000"/>
              </a:solidFill>
              <a:latin typeface="Times New Roman" panose="02020603050405020304"/>
              <a:ea typeface="Times New Roman" panose="02020603050405020304"/>
              <a:sym typeface="+mn-ea"/>
            </a:endParaRPr>
          </a:p>
          <a:p>
            <a:pPr marL="0" indent="0" algn="just" defTabSz="266700" fontAlgn="base">
              <a:lnSpc>
                <a:spcPct val="120000"/>
              </a:lnSpc>
              <a:spcBef>
                <a:spcPct val="0"/>
              </a:spcBef>
              <a:spcAft>
                <a:spcPct val="0"/>
              </a:spcAft>
              <a:buNone/>
            </a:pPr>
            <a:r>
              <a:rPr lang="en-US" altLang="zh-CN">
                <a:solidFill>
                  <a:srgbClr val="000000"/>
                </a:solidFill>
                <a:latin typeface="Times New Roman" panose="02020603050405020304"/>
                <a:ea typeface="Times New Roman" panose="02020603050405020304"/>
                <a:sym typeface="+mn-ea"/>
              </a:rPr>
              <a:t>                                                     </a:t>
            </a:r>
            <a:endParaRPr lang="en-US" altLang="zh-CN">
              <a:solidFill>
                <a:srgbClr val="000000"/>
              </a:solidFill>
              <a:latin typeface="Times New Roman" panose="02020603050405020304"/>
              <a:ea typeface="Times New Roman" panose="02020603050405020304"/>
            </a:endParaRPr>
          </a:p>
          <a:p>
            <a:pPr marL="0" indent="0">
              <a:buNone/>
            </a:pPr>
            <a:r>
              <a:rPr lang="en-US" altLang="zh-CN" b="1">
                <a:latin typeface="微软雅黑" panose="020B0503020204020204" charset="-122"/>
                <a:ea typeface="微软雅黑" panose="020B0503020204020204" charset="-122"/>
                <a:sym typeface="+mn-ea"/>
              </a:rPr>
              <a:t>➊</a:t>
            </a:r>
            <a:r>
              <a:rPr lang="en-US" altLang="zh-CN" b="1">
                <a:sym typeface="+mn-ea"/>
              </a:rPr>
              <a:t>What does Nate </a:t>
            </a:r>
            <a:r>
              <a:rPr lang="en-US" altLang="zh-CN" sz="3200" b="1">
                <a:solidFill>
                  <a:srgbClr val="FF0000"/>
                </a:solidFill>
                <a:sym typeface="+mn-ea"/>
              </a:rPr>
              <a:t>see </a:t>
            </a:r>
            <a:r>
              <a:rPr lang="en-US" altLang="zh-CN" b="1">
                <a:sym typeface="+mn-ea"/>
              </a:rPr>
              <a:t>at the farm through Briana’s eyes?</a:t>
            </a:r>
            <a:endParaRPr lang="en-US" altLang="zh-CN" b="1"/>
          </a:p>
          <a:p>
            <a:pPr marL="0" indent="0">
              <a:buNone/>
            </a:pPr>
            <a:endParaRPr lang="en-US" altLang="zh-CN" b="1"/>
          </a:p>
          <a:p>
            <a:pPr marL="0" indent="0">
              <a:buNone/>
            </a:pPr>
            <a:r>
              <a:rPr lang="en-US" altLang="zh-CN" b="1">
                <a:latin typeface="微软雅黑" panose="020B0503020204020204" charset="-122"/>
                <a:ea typeface="微软雅黑" panose="020B0503020204020204" charset="-122"/>
                <a:sym typeface="+mn-ea"/>
              </a:rPr>
              <a:t>➋</a:t>
            </a:r>
            <a:r>
              <a:rPr lang="en-US" altLang="zh-CN" sz="3200" b="1">
                <a:solidFill>
                  <a:srgbClr val="FF0000"/>
                </a:solidFill>
                <a:sym typeface="+mn-ea"/>
              </a:rPr>
              <a:t>How</a:t>
            </a:r>
            <a:r>
              <a:rPr lang="en-US" altLang="zh-CN" b="1">
                <a:sym typeface="+mn-ea"/>
              </a:rPr>
              <a:t> does he capture it in his drawing?</a:t>
            </a:r>
            <a:endParaRPr lang="en-US" altLang="zh-CN" b="1"/>
          </a:p>
          <a:p>
            <a:pPr marL="0" indent="0">
              <a:buNone/>
            </a:pPr>
            <a:endParaRPr lang="en-US" altLang="zh-CN" b="1"/>
          </a:p>
          <a:p>
            <a:pPr marL="0" indent="0">
              <a:buNone/>
            </a:pPr>
            <a:r>
              <a:rPr lang="en-US" altLang="zh-CN" b="1">
                <a:latin typeface="微软雅黑" panose="020B0503020204020204" charset="-122"/>
                <a:ea typeface="微软雅黑" panose="020B0503020204020204" charset="-122"/>
                <a:sym typeface="+mn-ea"/>
              </a:rPr>
              <a:t>➌</a:t>
            </a:r>
            <a:r>
              <a:rPr lang="en-US" altLang="zh-CN" b="1">
                <a:sym typeface="+mn-ea"/>
              </a:rPr>
              <a:t>What </a:t>
            </a:r>
            <a:r>
              <a:rPr lang="en-US" altLang="zh-CN" sz="3200" b="1">
                <a:solidFill>
                  <a:srgbClr val="FF0000"/>
                </a:solidFill>
                <a:sym typeface="+mn-ea"/>
              </a:rPr>
              <a:t>changes </a:t>
            </a:r>
            <a:r>
              <a:rPr lang="en-US" altLang="zh-CN" b="1">
                <a:sym typeface="+mn-ea"/>
              </a:rPr>
              <a:t>in his </a:t>
            </a:r>
            <a:r>
              <a:rPr lang="en-US" altLang="zh-CN" sz="3200" b="1">
                <a:solidFill>
                  <a:srgbClr val="FF0000"/>
                </a:solidFill>
                <a:sym typeface="+mn-ea"/>
              </a:rPr>
              <a:t>attitude</a:t>
            </a:r>
            <a:r>
              <a:rPr lang="en-US" altLang="zh-CN" b="1">
                <a:sym typeface="+mn-ea"/>
              </a:rPr>
              <a:t>?</a:t>
            </a:r>
            <a:endParaRPr lang="en-US" altLang="zh-CN" b="1"/>
          </a:p>
          <a:p>
            <a:pPr marL="0" indent="0" algn="just" defTabSz="266700" fontAlgn="base">
              <a:lnSpc>
                <a:spcPct val="120000"/>
              </a:lnSpc>
              <a:spcBef>
                <a:spcPct val="0"/>
              </a:spcBef>
              <a:spcAft>
                <a:spcPct val="0"/>
              </a:spcAft>
              <a:buNone/>
            </a:pPr>
            <a:endParaRPr lang="en-US" altLang="zh-CN">
              <a:solidFill>
                <a:srgbClr val="000000"/>
              </a:solidFill>
              <a:latin typeface="Times New Roman" panose="02020603050405020304"/>
              <a:ea typeface="Times New Roman" panose="02020603050405020304"/>
              <a:sym typeface="+mn-ea"/>
            </a:endParaRPr>
          </a:p>
          <a:p>
            <a:pPr marL="0" indent="0" algn="just" defTabSz="266700" fontAlgn="base">
              <a:lnSpc>
                <a:spcPct val="120000"/>
              </a:lnSpc>
              <a:spcBef>
                <a:spcPct val="0"/>
              </a:spcBef>
              <a:spcAft>
                <a:spcPct val="0"/>
              </a:spcAft>
              <a:buNone/>
            </a:pPr>
            <a:r>
              <a:rPr lang="en-US" altLang="zh-CN">
                <a:solidFill>
                  <a:srgbClr val="000000"/>
                </a:solidFill>
                <a:latin typeface="Times New Roman" panose="02020603050405020304"/>
                <a:ea typeface="Times New Roman" panose="02020603050405020304"/>
                <a:sym typeface="+mn-ea"/>
              </a:rPr>
              <a:t>Paragraph 2: On the day of the award ceremony, the library was crowded. </a:t>
            </a:r>
            <a:endParaRPr lang="en-US" altLang="zh-CN">
              <a:solidFill>
                <a:srgbClr val="000000"/>
              </a:solidFill>
              <a:latin typeface="Times New Roman" panose="02020603050405020304"/>
              <a:ea typeface="Times New Roman" panose="02020603050405020304"/>
            </a:endParaRPr>
          </a:p>
          <a:p>
            <a:pPr marL="0" indent="0">
              <a:buNone/>
            </a:pPr>
            <a:endParaRPr lang="en-US" altLang="zh-CN"/>
          </a:p>
          <a:p>
            <a:pPr marL="0" indent="0">
              <a:buNone/>
            </a:pPr>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p:sp>
        <p:nvSpPr>
          <p:cNvPr id="3" name="内容占位符 2"/>
          <p:cNvSpPr>
            <a:spLocks noGrp="1"/>
          </p:cNvSpPr>
          <p:nvPr>
            <p:ph idx="1"/>
          </p:nvPr>
        </p:nvSpPr>
        <p:spPr>
          <a:xfrm>
            <a:off x="384175" y="1138555"/>
            <a:ext cx="11433810" cy="3897630"/>
          </a:xfrm>
          <a:solidFill>
            <a:schemeClr val="bg1">
              <a:alpha val="68000"/>
            </a:schemeClr>
          </a:solidFill>
        </p:spPr>
        <p:txBody>
          <a:bodyPr>
            <a:normAutofit lnSpcReduction="20000"/>
          </a:bodyPr>
          <a:p>
            <a:pPr marL="0" indent="0" algn="just" defTabSz="266700" fontAlgn="base">
              <a:lnSpc>
                <a:spcPct val="120000"/>
              </a:lnSpc>
              <a:spcBef>
                <a:spcPct val="0"/>
              </a:spcBef>
              <a:spcAft>
                <a:spcPct val="0"/>
              </a:spcAft>
              <a:buNone/>
            </a:pPr>
            <a:r>
              <a:rPr lang="en-US" altLang="zh-CN">
                <a:solidFill>
                  <a:srgbClr val="000000"/>
                </a:solidFill>
                <a:latin typeface="Times New Roman" panose="02020603050405020304"/>
                <a:ea typeface="Times New Roman" panose="02020603050405020304"/>
                <a:sym typeface="+mn-ea"/>
              </a:rPr>
              <a:t>Paragraph 2: On the day of the award ceremony, the library was crowded. </a:t>
            </a:r>
            <a:endParaRPr lang="en-US" altLang="zh-CN">
              <a:solidFill>
                <a:srgbClr val="000000"/>
              </a:solidFill>
              <a:latin typeface="Times New Roman" panose="02020603050405020304"/>
              <a:ea typeface="Times New Roman" panose="02020603050405020304"/>
            </a:endParaRPr>
          </a:p>
          <a:p>
            <a:pPr marL="0" indent="0">
              <a:buNone/>
            </a:pPr>
            <a:endParaRPr lang="en-US" altLang="zh-CN"/>
          </a:p>
          <a:p>
            <a:pPr marL="0" indent="0">
              <a:buNone/>
            </a:pPr>
            <a:r>
              <a:rPr lang="en-US" altLang="zh-CN" b="1">
                <a:latin typeface="微软雅黑" panose="020B0503020204020204" charset="-122"/>
                <a:ea typeface="微软雅黑" panose="020B0503020204020204" charset="-122"/>
                <a:sym typeface="+mn-ea"/>
              </a:rPr>
              <a:t>➊</a:t>
            </a:r>
            <a:r>
              <a:rPr lang="en-US" altLang="zh-CN"/>
              <a:t>How does Nate </a:t>
            </a:r>
            <a:r>
              <a:rPr lang="en-US" altLang="zh-CN" sz="3200" b="1">
                <a:solidFill>
                  <a:srgbClr val="FF0000"/>
                </a:solidFill>
              </a:rPr>
              <a:t>feel </a:t>
            </a:r>
            <a:r>
              <a:rPr lang="en-US" altLang="zh-CN"/>
              <a:t>before the winner is announced?</a:t>
            </a:r>
            <a:endParaRPr lang="en-US" altLang="zh-CN"/>
          </a:p>
          <a:p>
            <a:pPr marL="0" indent="0">
              <a:buNone/>
            </a:pPr>
            <a:endParaRPr lang="en-US" altLang="zh-CN" b="1">
              <a:latin typeface="微软雅黑" panose="020B0503020204020204" charset="-122"/>
              <a:ea typeface="微软雅黑" panose="020B0503020204020204" charset="-122"/>
              <a:sym typeface="+mn-ea"/>
            </a:endParaRPr>
          </a:p>
          <a:p>
            <a:pPr marL="0" indent="0">
              <a:buNone/>
            </a:pPr>
            <a:r>
              <a:rPr lang="en-US" altLang="zh-CN" b="1">
                <a:latin typeface="微软雅黑" panose="020B0503020204020204" charset="-122"/>
                <a:ea typeface="微软雅黑" panose="020B0503020204020204" charset="-122"/>
                <a:sym typeface="+mn-ea"/>
              </a:rPr>
              <a:t>➋</a:t>
            </a:r>
            <a:r>
              <a:rPr lang="en-US" altLang="zh-CN"/>
              <a:t>How do visitors </a:t>
            </a:r>
            <a:r>
              <a:rPr lang="en-US" altLang="zh-CN" sz="3200" b="1">
                <a:solidFill>
                  <a:srgbClr val="FF0000"/>
                </a:solidFill>
              </a:rPr>
              <a:t>react </a:t>
            </a:r>
            <a:r>
              <a:rPr lang="en-US" altLang="zh-CN"/>
              <a:t>to his drawing compared to others?</a:t>
            </a:r>
            <a:endParaRPr lang="en-US" altLang="zh-CN"/>
          </a:p>
          <a:p>
            <a:pPr marL="0" indent="0">
              <a:buNone/>
            </a:pPr>
            <a:endParaRPr lang="en-US" altLang="zh-CN" b="1">
              <a:latin typeface="微软雅黑" panose="020B0503020204020204" charset="-122"/>
              <a:ea typeface="微软雅黑" panose="020B0503020204020204" charset="-122"/>
              <a:sym typeface="+mn-ea"/>
            </a:endParaRPr>
          </a:p>
          <a:p>
            <a:pPr marL="0" indent="0">
              <a:buNone/>
            </a:pPr>
            <a:r>
              <a:rPr lang="en-US" altLang="zh-CN" b="1">
                <a:latin typeface="微软雅黑" panose="020B0503020204020204" charset="-122"/>
                <a:ea typeface="微软雅黑" panose="020B0503020204020204" charset="-122"/>
                <a:sym typeface="+mn-ea"/>
              </a:rPr>
              <a:t>➌</a:t>
            </a:r>
            <a:r>
              <a:rPr lang="en-US" altLang="zh-CN"/>
              <a:t>What does he finally </a:t>
            </a:r>
            <a:r>
              <a:rPr lang="en-US" altLang="zh-CN" sz="3200" b="1">
                <a:solidFill>
                  <a:srgbClr val="FF0000"/>
                </a:solidFill>
              </a:rPr>
              <a:t>realize </a:t>
            </a:r>
            <a:r>
              <a:rPr lang="en-US" altLang="zh-CN"/>
              <a:t>about Highland’s hidden treasure?</a:t>
            </a:r>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4" name="文本框 3"/>
          <p:cNvSpPr txBox="1"/>
          <p:nvPr/>
        </p:nvSpPr>
        <p:spPr>
          <a:xfrm>
            <a:off x="648335" y="1951990"/>
            <a:ext cx="11212830" cy="3046095"/>
          </a:xfrm>
          <a:prstGeom prst="rect">
            <a:avLst/>
          </a:prstGeom>
          <a:solidFill>
            <a:schemeClr val="bg1">
              <a:alpha val="68000"/>
            </a:schemeClr>
          </a:solidFill>
        </p:spPr>
        <p:txBody>
          <a:bodyPr wrap="square">
            <a:spAutoFit/>
          </a:bodyPr>
          <a:p>
            <a:pPr marL="0" indent="0" algn="ctr">
              <a:spcBef>
                <a:spcPct val="0"/>
              </a:spcBef>
              <a:spcAft>
                <a:spcPct val="0"/>
              </a:spcAft>
              <a:buFont typeface="Arial" panose="020B0604020202020204"/>
              <a:buNone/>
            </a:pPr>
            <a:r>
              <a:rPr lang="zh-CN" altLang="en-US" sz="3200" b="1" i="0">
                <a:gradFill>
                  <a:gsLst>
                    <a:gs pos="50000">
                      <a:srgbClr val="3474CB"/>
                    </a:gs>
                    <a:gs pos="0">
                      <a:srgbClr val="03BEC1"/>
                    </a:gs>
                    <a:gs pos="100000">
                      <a:srgbClr val="8E52DF"/>
                    </a:gs>
                  </a:gsLst>
                  <a:lin ang="5400000" scaled="1"/>
                </a:gradFill>
                <a:latin typeface="Times New Roman" panose="02020603050405020304" charset="0"/>
                <a:ea typeface="楷体" panose="02010609060101010101" charset="-122"/>
                <a:cs typeface="Times New Roman" panose="02020603050405020304" charset="0"/>
              </a:rPr>
              <a:t>情节协同</a:t>
            </a:r>
            <a:endParaRPr lang="zh-CN" altLang="en-US" sz="3200" b="1" i="0">
              <a:gradFill>
                <a:gsLst>
                  <a:gs pos="50000">
                    <a:srgbClr val="3474CB"/>
                  </a:gs>
                  <a:gs pos="0">
                    <a:srgbClr val="03BEC1"/>
                  </a:gs>
                  <a:gs pos="100000">
                    <a:srgbClr val="8E52DF"/>
                  </a:gs>
                </a:gsLst>
                <a:lin ang="5400000" scaled="1"/>
              </a:gradFill>
              <a:latin typeface="Times New Roman" panose="02020603050405020304" charset="0"/>
              <a:ea typeface="楷体" panose="02010609060101010101" charset="-122"/>
              <a:cs typeface="Times New Roman" panose="02020603050405020304" charset="0"/>
            </a:endParaRPr>
          </a:p>
          <a:p>
            <a:pPr marL="0" indent="0">
              <a:spcBef>
                <a:spcPct val="0"/>
              </a:spcBef>
              <a:spcAft>
                <a:spcPct val="0"/>
              </a:spcAft>
              <a:buFont typeface="Arial" panose="020B0604020202020204"/>
              <a:buNone/>
            </a:pPr>
            <a:r>
              <a:rPr lang="en-US" altLang="zh-CN" sz="3200" b="0" i="0">
                <a:solidFill>
                  <a:srgbClr val="0F1115"/>
                </a:solidFill>
                <a:latin typeface="Times New Roman" panose="02020603050405020304" charset="0"/>
                <a:ea typeface="楷体" panose="02010609060101010101" charset="-122"/>
                <a:cs typeface="Times New Roman" panose="02020603050405020304" charset="0"/>
              </a:rPr>
              <a:t>Ms. Kim hung the winning drawings exactly </a:t>
            </a:r>
            <a:r>
              <a:rPr lang="en-US" altLang="zh-CN" sz="3200" b="1" i="1">
                <a:solidFill>
                  <a:srgbClr val="FF0000"/>
                </a:solidFill>
                <a:latin typeface="Times New Roman" panose="02020603050405020304" charset="0"/>
                <a:ea typeface="楷体" panose="02010609060101010101" charset="-122"/>
                <a:cs typeface="Times New Roman" panose="02020603050405020304" charset="0"/>
              </a:rPr>
              <a:t>where the contest sign had once been</a:t>
            </a:r>
            <a:r>
              <a:rPr lang="en-US" altLang="zh-CN" sz="3200" b="0" i="0">
                <a:solidFill>
                  <a:srgbClr val="0F1115"/>
                </a:solidFill>
                <a:latin typeface="Times New Roman" panose="02020603050405020304" charset="0"/>
                <a:ea typeface="楷体" panose="02010609060101010101" charset="-122"/>
                <a:cs typeface="Times New Roman" panose="02020603050405020304" charset="0"/>
              </a:rPr>
              <a:t>. (P2)</a:t>
            </a:r>
            <a:endParaRPr lang="en-US" altLang="zh-CN" sz="3200" b="0" i="0">
              <a:solidFill>
                <a:srgbClr val="0F1115"/>
              </a:solidFill>
              <a:latin typeface="Times New Roman" panose="02020603050405020304" charset="0"/>
              <a:ea typeface="楷体" panose="02010609060101010101" charset="-122"/>
              <a:cs typeface="Times New Roman" panose="02020603050405020304" charset="0"/>
            </a:endParaRPr>
          </a:p>
          <a:p>
            <a:pPr marL="0" indent="0">
              <a:spcBef>
                <a:spcPct val="0"/>
              </a:spcBef>
              <a:spcAft>
                <a:spcPct val="0"/>
              </a:spcAft>
              <a:buFont typeface="Arial" panose="020B0604020202020204"/>
              <a:buNone/>
            </a:pPr>
            <a:endParaRPr lang="zh-CN" altLang="en-US" sz="3200" b="0" i="0">
              <a:solidFill>
                <a:srgbClr val="0F1115"/>
              </a:solidFill>
              <a:latin typeface="Times New Roman" panose="02020603050405020304" charset="0"/>
              <a:ea typeface="楷体" panose="02010609060101010101" charset="-122"/>
              <a:cs typeface="Times New Roman" panose="02020603050405020304" charset="0"/>
            </a:endParaRPr>
          </a:p>
          <a:p>
            <a:pPr marL="0" indent="0">
              <a:spcBef>
                <a:spcPct val="0"/>
              </a:spcBef>
              <a:spcAft>
                <a:spcPct val="0"/>
              </a:spcAft>
              <a:buFont typeface="Arial" panose="020B0604020202020204"/>
              <a:buNone/>
            </a:pPr>
            <a:r>
              <a:rPr lang="en-US" altLang="zh-CN" sz="3200" b="0" i="0">
                <a:solidFill>
                  <a:srgbClr val="0F1115"/>
                </a:solidFill>
                <a:latin typeface="Times New Roman" panose="02020603050405020304" charset="0"/>
                <a:ea typeface="楷体" panose="02010609060101010101" charset="-122"/>
                <a:cs typeface="Times New Roman" panose="02020603050405020304" charset="0"/>
              </a:rPr>
              <a:t>Ms. Kim announced that Nate’ drawing won the first place for it truly </a:t>
            </a:r>
            <a:r>
              <a:rPr lang="en-US" altLang="zh-CN" sz="3200" b="1" i="1">
                <a:solidFill>
                  <a:srgbClr val="FF0000"/>
                </a:solidFill>
                <a:latin typeface="Times New Roman" panose="02020603050405020304" charset="0"/>
                <a:ea typeface="楷体" panose="02010609060101010101" charset="-122"/>
                <a:cs typeface="Times New Roman" panose="02020603050405020304" charset="0"/>
              </a:rPr>
              <a:t>displayed the distinctive beauty</a:t>
            </a:r>
            <a:r>
              <a:rPr lang="en-US" altLang="zh-CN" sz="3200" b="0" i="0">
                <a:solidFill>
                  <a:srgbClr val="0F1115"/>
                </a:solidFill>
                <a:latin typeface="Times New Roman" panose="02020603050405020304" charset="0"/>
                <a:ea typeface="楷体" panose="02010609060101010101" charset="-122"/>
                <a:cs typeface="Times New Roman" panose="02020603050405020304" charset="0"/>
              </a:rPr>
              <a:t> of our town. (P2)</a:t>
            </a:r>
            <a:endParaRPr lang="en-US" altLang="zh-CN" sz="3200" b="0" i="0">
              <a:solidFill>
                <a:srgbClr val="0F1115"/>
              </a:solidFill>
              <a:latin typeface="Times New Roman" panose="02020603050405020304" charset="0"/>
              <a:ea typeface="楷体" panose="02010609060101010101" charset="-122"/>
              <a:cs typeface="Times New Roman" panose="02020603050405020304" charset="0"/>
            </a:endParaRPr>
          </a:p>
        </p:txBody>
      </p:sp>
      <p:pic>
        <p:nvPicPr>
          <p:cNvPr id="7" name="图片 6"/>
          <p:cNvPicPr>
            <a:picLocks noChangeAspect="1"/>
          </p:cNvPicPr>
          <p:nvPr/>
        </p:nvPicPr>
        <p:blipFill>
          <a:blip r:embed="rId1"/>
          <a:srcRect l="3219" t="3060" r="5703" b="82925"/>
          <a:stretch>
            <a:fillRect/>
          </a:stretch>
        </p:blipFill>
        <p:spPr>
          <a:xfrm>
            <a:off x="187960" y="300355"/>
            <a:ext cx="11815445" cy="9594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6" name="文本框 5"/>
          <p:cNvSpPr txBox="1"/>
          <p:nvPr/>
        </p:nvSpPr>
        <p:spPr>
          <a:xfrm>
            <a:off x="361315" y="1605915"/>
            <a:ext cx="11552555" cy="3789680"/>
          </a:xfrm>
          <a:prstGeom prst="rect">
            <a:avLst/>
          </a:prstGeom>
          <a:solidFill>
            <a:schemeClr val="bg1">
              <a:alpha val="68000"/>
            </a:schemeClr>
          </a:solidFill>
        </p:spPr>
        <p:txBody>
          <a:bodyPr wrap="square">
            <a:noAutofit/>
          </a:bodyPr>
          <a:p>
            <a:pPr lvl="0" algn="ctr">
              <a:buClrTx/>
              <a:buSzTx/>
              <a:buFont typeface="Arial" panose="020B0604020202020204"/>
            </a:pPr>
            <a:r>
              <a:rPr lang="zh-CN" altLang="en-US" sz="3200" b="1">
                <a:gradFill>
                  <a:gsLst>
                    <a:gs pos="50000">
                      <a:srgbClr val="3474CB"/>
                    </a:gs>
                    <a:gs pos="0">
                      <a:srgbClr val="03BEC1"/>
                    </a:gs>
                    <a:gs pos="100000">
                      <a:srgbClr val="8E52DF"/>
                    </a:gs>
                  </a:gsLst>
                  <a:lin ang="5400000" scaled="1"/>
                </a:gradFill>
                <a:latin typeface="Times New Roman" panose="02020603050405020304" charset="0"/>
                <a:ea typeface="楷体" panose="02010609060101010101" charset="-122"/>
                <a:cs typeface="Times New Roman" panose="02020603050405020304" charset="0"/>
                <a:sym typeface="+mn-ea"/>
              </a:rPr>
              <a:t>语言协同</a:t>
            </a:r>
            <a:endParaRPr lang="zh-CN" altLang="en-US" sz="3200">
              <a:solidFill>
                <a:srgbClr val="0F1115"/>
              </a:solidFill>
              <a:latin typeface="Times New Roman" panose="02020603050405020304" charset="0"/>
              <a:ea typeface="楷体" panose="02010609060101010101" charset="-122"/>
              <a:cs typeface="Times New Roman" panose="02020603050405020304" charset="0"/>
              <a:sym typeface="+mn-ea"/>
            </a:endParaRPr>
          </a:p>
          <a:p>
            <a:pPr lvl="0" algn="l">
              <a:buClrTx/>
              <a:buSzTx/>
              <a:buFont typeface="Arial" panose="020B0604020202020204"/>
            </a:pP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He could never have too many crayons —</a:t>
            </a:r>
            <a:r>
              <a:rPr lang="en-US" altLang="zh-CN" sz="3200" b="1" i="1">
                <a:gradFill>
                  <a:gsLst>
                    <a:gs pos="42000">
                      <a:srgbClr val="EC5763"/>
                    </a:gs>
                    <a:gs pos="0">
                      <a:srgbClr val="F28F97"/>
                    </a:gs>
                    <a:gs pos="100000">
                      <a:srgbClr val="E51E2E"/>
                    </a:gs>
                  </a:gsLst>
                  <a:lin ang="5400000" scaled="1"/>
                </a:gradFill>
                <a:latin typeface="Times New Roman" panose="02020603050405020304" charset="0"/>
                <a:ea typeface="楷体" panose="02010609060101010101" charset="-122"/>
                <a:cs typeface="Times New Roman" panose="02020603050405020304" charset="0"/>
                <a:sym typeface="+mn-ea"/>
              </a:rPr>
              <a:t> </a:t>
            </a:r>
            <a:r>
              <a:rPr lang="en-US"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and now he also could never have too many reasons to use them</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 (P1 </a:t>
            </a:r>
            <a:r>
              <a:rPr lang="zh-CN" altLang="en-US" sz="3200">
                <a:solidFill>
                  <a:srgbClr val="0F1115"/>
                </a:solidFill>
                <a:latin typeface="Times New Roman" panose="02020603050405020304" charset="0"/>
                <a:ea typeface="楷体" panose="02010609060101010101" charset="-122"/>
                <a:cs typeface="Times New Roman" panose="02020603050405020304" charset="0"/>
                <a:sym typeface="+mn-ea"/>
              </a:rPr>
              <a:t>体现变化</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a:t>
            </a:r>
            <a:endPar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endParaRPr>
          </a:p>
          <a:p>
            <a:pPr lvl="0" algn="l">
              <a:buClrTx/>
              <a:buSzTx/>
              <a:buFont typeface="Arial" panose="020B0604020202020204"/>
            </a:pP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He could never have too </a:t>
            </a:r>
            <a:r>
              <a:rPr lang="en-US" altLang="zh-CN" sz="3200" b="1" i="1">
                <a:gradFill>
                  <a:gsLst>
                    <a:gs pos="100000">
                      <a:srgbClr val="FF1744"/>
                    </a:gs>
                    <a:gs pos="0">
                      <a:srgbClr val="FF8A80"/>
                    </a:gs>
                  </a:gsLst>
                  <a:path path="circle">
                    <a:fillToRect l="100000" t="100000"/>
                  </a:path>
                  <a:tileRect r="-100000" b="-100000"/>
                </a:gradFill>
                <a:latin typeface="Times New Roman" panose="02020603050405020304" charset="0"/>
                <a:ea typeface="楷体" panose="02010609060101010101" charset="-122"/>
                <a:cs typeface="Times New Roman" panose="02020603050405020304" charset="0"/>
                <a:sym typeface="+mn-ea"/>
              </a:rPr>
              <a:t>many moments like this — quiet, golden, and worth remembering</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 (P1 </a:t>
            </a:r>
            <a:r>
              <a:rPr lang="zh-CN" altLang="en-US" sz="3200">
                <a:solidFill>
                  <a:srgbClr val="0F1115"/>
                </a:solidFill>
                <a:latin typeface="Times New Roman" panose="02020603050405020304" charset="0"/>
                <a:ea typeface="楷体" panose="02010609060101010101" charset="-122"/>
                <a:cs typeface="Times New Roman" panose="02020603050405020304" charset="0"/>
                <a:sym typeface="+mn-ea"/>
              </a:rPr>
              <a:t>体现</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a:t>
            </a:r>
            <a:r>
              <a:rPr lang="zh-CN" altLang="en-US" sz="4000" b="1">
                <a:gradFill>
                  <a:gsLst>
                    <a:gs pos="50000">
                      <a:schemeClr val="accent4"/>
                    </a:gs>
                    <a:gs pos="0">
                      <a:schemeClr val="accent4">
                        <a:lumMod val="25000"/>
                        <a:lumOff val="75000"/>
                      </a:schemeClr>
                    </a:gs>
                    <a:gs pos="100000">
                      <a:schemeClr val="accent4">
                        <a:lumMod val="85000"/>
                      </a:schemeClr>
                    </a:gs>
                  </a:gsLst>
                  <a:lin ang="5400000" scaled="1"/>
                </a:gradFill>
                <a:effectLst>
                  <a:outerShdw blurRad="38100" dist="38100" dir="2700000" algn="tl">
                    <a:srgbClr val="000000">
                      <a:alpha val="43137"/>
                    </a:srgbClr>
                  </a:outerShdw>
                </a:effectLst>
                <a:latin typeface="Times New Roman" panose="02020603050405020304" charset="0"/>
                <a:ea typeface="楷体" panose="02010609060101010101" charset="-122"/>
                <a:cs typeface="Times New Roman" panose="02020603050405020304" charset="0"/>
                <a:sym typeface="+mn-ea"/>
              </a:rPr>
              <a:t>看见</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a:t>
            </a:r>
            <a:r>
              <a:rPr lang="zh-CN" altLang="en-US" sz="3200">
                <a:solidFill>
                  <a:srgbClr val="0F1115"/>
                </a:solidFill>
                <a:latin typeface="Times New Roman" panose="02020603050405020304" charset="0"/>
                <a:ea typeface="楷体" panose="02010609060101010101" charset="-122"/>
                <a:cs typeface="Times New Roman" panose="02020603050405020304" charset="0"/>
                <a:sym typeface="+mn-ea"/>
              </a:rPr>
              <a:t>后的感受</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a:t>
            </a:r>
            <a:endPar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endParaRPr>
          </a:p>
          <a:p>
            <a:pPr lvl="0" algn="l">
              <a:buClrTx/>
              <a:buSzTx/>
              <a:buFont typeface="Arial" panose="020B0604020202020204"/>
            </a:pP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He could never have too </a:t>
            </a:r>
            <a:r>
              <a:rPr lang="en-US" altLang="zh-CN" sz="3200" b="1" i="1">
                <a:gradFill>
                  <a:gsLst>
                    <a:gs pos="100000">
                      <a:srgbClr val="FF1744"/>
                    </a:gs>
                    <a:gs pos="0">
                      <a:srgbClr val="FF8A80"/>
                    </a:gs>
                  </a:gsLst>
                  <a:path path="circle">
                    <a:fillToRect l="100000" t="100000"/>
                  </a:path>
                  <a:tileRect r="-100000" b="-100000"/>
                </a:gradFill>
                <a:latin typeface="Times New Roman" panose="02020603050405020304" charset="0"/>
                <a:ea typeface="楷体" panose="02010609060101010101" charset="-122"/>
                <a:cs typeface="Times New Roman" panose="02020603050405020304" charset="0"/>
                <a:sym typeface="+mn-ea"/>
              </a:rPr>
              <a:t>many pages to </a:t>
            </a:r>
            <a:r>
              <a:rPr lang="en-US" altLang="zh-CN" sz="3200" b="1" i="1" u="sng">
                <a:gradFill>
                  <a:gsLst>
                    <a:gs pos="100000">
                      <a:srgbClr val="FF1744"/>
                    </a:gs>
                    <a:gs pos="0">
                      <a:srgbClr val="FF8A80"/>
                    </a:gs>
                  </a:gsLst>
                  <a:path path="circle">
                    <a:fillToRect l="100000" t="100000"/>
                  </a:path>
                  <a:tileRect r="-100000" b="-100000"/>
                </a:gradFill>
                <a:latin typeface="Times New Roman" panose="02020603050405020304" charset="0"/>
                <a:ea typeface="楷体" panose="02010609060101010101" charset="-122"/>
                <a:cs typeface="Times New Roman" panose="02020603050405020304" charset="0"/>
                <a:sym typeface="+mn-ea"/>
              </a:rPr>
              <a:t>capture and revive</a:t>
            </a:r>
            <a:r>
              <a:rPr lang="en-US" altLang="zh-CN" sz="3200" b="1" i="1">
                <a:gradFill>
                  <a:gsLst>
                    <a:gs pos="100000">
                      <a:srgbClr val="FF1744"/>
                    </a:gs>
                    <a:gs pos="0">
                      <a:srgbClr val="FF8A80"/>
                    </a:gs>
                  </a:gsLst>
                  <a:path path="circle">
                    <a:fillToRect l="100000" t="100000"/>
                  </a:path>
                  <a:tileRect r="-100000" b="-100000"/>
                </a:gradFill>
                <a:latin typeface="Times New Roman" panose="02020603050405020304" charset="0"/>
                <a:ea typeface="楷体" panose="02010609060101010101" charset="-122"/>
                <a:cs typeface="Times New Roman" panose="02020603050405020304" charset="0"/>
                <a:sym typeface="+mn-ea"/>
              </a:rPr>
              <a:t> the things he had once overlooked. </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(P1 </a:t>
            </a:r>
            <a:r>
              <a:rPr lang="zh-CN" altLang="en-US" sz="3200">
                <a:solidFill>
                  <a:srgbClr val="0F1115"/>
                </a:solidFill>
                <a:latin typeface="Times New Roman" panose="02020603050405020304" charset="0"/>
                <a:ea typeface="楷体" panose="02010609060101010101" charset="-122"/>
                <a:cs typeface="Times New Roman" panose="02020603050405020304" charset="0"/>
                <a:sym typeface="+mn-ea"/>
              </a:rPr>
              <a:t>体现</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a:t>
            </a:r>
            <a:r>
              <a:rPr lang="zh-CN" altLang="en-US" sz="3200" b="1">
                <a:gradFill>
                  <a:gsLst>
                    <a:gs pos="50000">
                      <a:schemeClr val="accent4"/>
                    </a:gs>
                    <a:gs pos="0">
                      <a:schemeClr val="accent4">
                        <a:lumMod val="25000"/>
                        <a:lumOff val="75000"/>
                      </a:schemeClr>
                    </a:gs>
                    <a:gs pos="100000">
                      <a:schemeClr val="accent4">
                        <a:lumMod val="85000"/>
                      </a:schemeClr>
                    </a:gs>
                  </a:gsLst>
                  <a:lin ang="5400000" scaled="1"/>
                </a:gradFill>
                <a:effectLst>
                  <a:outerShdw blurRad="38100" dist="38100" dir="2700000" algn="tl">
                    <a:srgbClr val="000000">
                      <a:alpha val="43137"/>
                    </a:srgbClr>
                  </a:outerShdw>
                </a:effectLst>
                <a:latin typeface="Times New Roman" panose="02020603050405020304" charset="0"/>
                <a:ea typeface="楷体" panose="02010609060101010101" charset="-122"/>
                <a:cs typeface="Times New Roman" panose="02020603050405020304" charset="0"/>
                <a:sym typeface="+mn-ea"/>
              </a:rPr>
              <a:t>看见</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a:t>
            </a:r>
            <a:r>
              <a:rPr lang="zh-CN" altLang="en-US" sz="3200">
                <a:solidFill>
                  <a:srgbClr val="0F1115"/>
                </a:solidFill>
                <a:latin typeface="Times New Roman" panose="02020603050405020304" charset="0"/>
                <a:ea typeface="楷体" panose="02010609060101010101" charset="-122"/>
                <a:cs typeface="Times New Roman" panose="02020603050405020304" charset="0"/>
                <a:sym typeface="+mn-ea"/>
              </a:rPr>
              <a:t>后的</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a:t>
            </a:r>
            <a:r>
              <a:rPr lang="zh-CN" altLang="en-US" sz="4000" b="1">
                <a:gradFill>
                  <a:gsLst>
                    <a:gs pos="50000">
                      <a:schemeClr val="accent4"/>
                    </a:gs>
                    <a:gs pos="0">
                      <a:schemeClr val="accent4">
                        <a:lumMod val="25000"/>
                        <a:lumOff val="75000"/>
                      </a:schemeClr>
                    </a:gs>
                    <a:gs pos="100000">
                      <a:schemeClr val="accent4">
                        <a:lumMod val="85000"/>
                      </a:schemeClr>
                    </a:gs>
                  </a:gsLst>
                  <a:lin ang="5400000" scaled="1"/>
                </a:gradFill>
                <a:effectLst>
                  <a:outerShdw blurRad="38100" dist="38100" dir="2700000" algn="tl">
                    <a:srgbClr val="000000">
                      <a:alpha val="43137"/>
                    </a:srgbClr>
                  </a:outerShdw>
                </a:effectLst>
                <a:latin typeface="Times New Roman" panose="02020603050405020304" charset="0"/>
                <a:ea typeface="楷体" panose="02010609060101010101" charset="-122"/>
                <a:cs typeface="Times New Roman" panose="02020603050405020304" charset="0"/>
                <a:sym typeface="+mn-ea"/>
              </a:rPr>
              <a:t>记录</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a:t>
            </a:r>
            <a:r>
              <a:rPr lang="zh-CN" altLang="en-US" sz="3200">
                <a:solidFill>
                  <a:srgbClr val="0F1115"/>
                </a:solidFill>
                <a:latin typeface="Times New Roman" panose="02020603050405020304" charset="0"/>
                <a:ea typeface="楷体" panose="02010609060101010101" charset="-122"/>
                <a:cs typeface="Times New Roman" panose="02020603050405020304" charset="0"/>
                <a:sym typeface="+mn-ea"/>
              </a:rPr>
              <a:t>冲动</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a:t>
            </a:r>
            <a:endPar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endParaRPr>
          </a:p>
          <a:p>
            <a:pPr lvl="0" algn="l">
              <a:buClrTx/>
              <a:buSzTx/>
              <a:buFont typeface="Arial" panose="020B0604020202020204"/>
            </a:pPr>
            <a:endParaRPr lang="zh-CN" altLang="en-US" sz="3200" b="1">
              <a:gradFill>
                <a:gsLst>
                  <a:gs pos="50000">
                    <a:schemeClr val="accent4"/>
                  </a:gs>
                  <a:gs pos="0">
                    <a:schemeClr val="accent4">
                      <a:lumMod val="25000"/>
                      <a:lumOff val="75000"/>
                    </a:schemeClr>
                  </a:gs>
                  <a:gs pos="100000">
                    <a:schemeClr val="accent4">
                      <a:lumMod val="85000"/>
                    </a:schemeClr>
                  </a:gs>
                </a:gsLst>
                <a:lin ang="5400000" scaled="1"/>
              </a:gradFill>
              <a:latin typeface="Times New Roman" panose="02020603050405020304" charset="0"/>
              <a:ea typeface="楷体" panose="02010609060101010101" charset="-122"/>
              <a:cs typeface="Times New Roman" panose="02020603050405020304" charset="0"/>
              <a:sym typeface="+mn-ea"/>
            </a:endParaRPr>
          </a:p>
          <a:p>
            <a:pPr lvl="0" algn="l">
              <a:buClrTx/>
              <a:buSzTx/>
              <a:buFont typeface="Arial" panose="020B0604020202020204"/>
              <a:buNone/>
            </a:pPr>
            <a:endPar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endParaRPr>
          </a:p>
        </p:txBody>
      </p:sp>
      <p:pic>
        <p:nvPicPr>
          <p:cNvPr id="2" name="图片 1"/>
          <p:cNvPicPr>
            <a:picLocks noChangeAspect="1"/>
          </p:cNvPicPr>
          <p:nvPr/>
        </p:nvPicPr>
        <p:blipFill>
          <a:blip r:embed="rId1"/>
          <a:srcRect l="3219" t="17114" r="4177" b="73219"/>
          <a:stretch>
            <a:fillRect/>
          </a:stretch>
        </p:blipFill>
        <p:spPr>
          <a:xfrm>
            <a:off x="269875" y="235585"/>
            <a:ext cx="11838940" cy="6521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7106920" y="1124585"/>
            <a:ext cx="4808855" cy="3046095"/>
          </a:xfrm>
          <a:prstGeom prst="rect">
            <a:avLst/>
          </a:prstGeom>
          <a:solidFill>
            <a:schemeClr val="bg1">
              <a:alpha val="68000"/>
            </a:schemeClr>
          </a:solidFill>
        </p:spPr>
        <p:txBody>
          <a:bodyPr wrap="square" rtlCol="0" anchor="t">
            <a:spAutoFit/>
          </a:bodyPr>
          <a:p>
            <a:pPr lvl="0" algn="ctr">
              <a:buClrTx/>
              <a:buSzTx/>
              <a:buFont typeface="Arial" panose="020B0604020202020204"/>
            </a:pPr>
            <a:r>
              <a:rPr lang="zh-CN" altLang="en-US" sz="3200" b="1">
                <a:gradFill>
                  <a:gsLst>
                    <a:gs pos="50000">
                      <a:srgbClr val="3474CB"/>
                    </a:gs>
                    <a:gs pos="0">
                      <a:srgbClr val="03BEC1"/>
                    </a:gs>
                    <a:gs pos="100000">
                      <a:srgbClr val="8E52DF"/>
                    </a:gs>
                  </a:gsLst>
                  <a:lin ang="5400000" scaled="1"/>
                </a:gradFill>
                <a:latin typeface="Times New Roman" panose="02020603050405020304" charset="0"/>
                <a:ea typeface="楷体" panose="02010609060101010101" charset="-122"/>
                <a:cs typeface="Times New Roman" panose="02020603050405020304" charset="0"/>
                <a:sym typeface="+mn-ea"/>
              </a:rPr>
              <a:t>情节协同</a:t>
            </a:r>
            <a:endParaRPr lang="zh-CN" altLang="en-US" sz="2400">
              <a:solidFill>
                <a:srgbClr val="0F1115"/>
              </a:solidFill>
              <a:latin typeface="Times New Roman" panose="02020603050405020304" charset="0"/>
              <a:ea typeface="楷体" panose="02010609060101010101" charset="-122"/>
              <a:cs typeface="Times New Roman" panose="02020603050405020304" charset="0"/>
              <a:sym typeface="+mn-ea"/>
            </a:endParaRPr>
          </a:p>
          <a:p>
            <a:pPr lvl="0" algn="l">
              <a:buClrTx/>
              <a:buSzTx/>
              <a:buFont typeface="Arial" panose="020B0604020202020204"/>
              <a:buNone/>
            </a:pP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Grandpa’s farm</a:t>
            </a:r>
            <a:r>
              <a:rPr lang="en-US" altLang="zh-CN" sz="3200" b="1" i="1">
                <a:solidFill>
                  <a:srgbClr val="FF0000"/>
                </a:solidFill>
                <a:latin typeface="Times New Roman" panose="02020603050405020304" charset="0"/>
                <a:ea typeface="楷体" panose="02010609060101010101" charset="-122"/>
                <a:cs typeface="Times New Roman" panose="02020603050405020304" charset="0"/>
                <a:sym typeface="+mn-ea"/>
              </a:rPr>
              <a:t> still </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had the </a:t>
            </a:r>
            <a:r>
              <a:rPr lang="en-US" altLang="zh-CN" sz="3200" i="1" u="sng">
                <a:solidFill>
                  <a:srgbClr val="FF0000"/>
                </a:solidFill>
                <a:latin typeface="Times New Roman" panose="02020603050405020304" charset="0"/>
                <a:ea typeface="楷体" panose="02010609060101010101" charset="-122"/>
                <a:cs typeface="Times New Roman" panose="02020603050405020304" charset="0"/>
                <a:sym typeface="+mn-ea"/>
              </a:rPr>
              <a:t>same old</a:t>
            </a:r>
            <a:r>
              <a:rPr lang="en-US" altLang="zh-CN" sz="3200" u="sng">
                <a:solidFill>
                  <a:srgbClr val="0F1115"/>
                </a:solidFill>
                <a:latin typeface="Times New Roman" panose="02020603050405020304" charset="0"/>
                <a:ea typeface="楷体" panose="02010609060101010101" charset="-122"/>
                <a:cs typeface="Times New Roman" panose="02020603050405020304" charset="0"/>
                <a:sym typeface="+mn-ea"/>
              </a:rPr>
              <a:t> barn, the </a:t>
            </a:r>
            <a:r>
              <a:rPr lang="en-US" altLang="zh-CN" sz="3200" i="1" u="sng">
                <a:solidFill>
                  <a:srgbClr val="FF0000"/>
                </a:solidFill>
                <a:latin typeface="Times New Roman" panose="02020603050405020304" charset="0"/>
                <a:ea typeface="楷体" panose="02010609060101010101" charset="-122"/>
                <a:cs typeface="Times New Roman" panose="02020603050405020304" charset="0"/>
                <a:sym typeface="+mn-ea"/>
              </a:rPr>
              <a:t>same grazing </a:t>
            </a:r>
            <a:r>
              <a:rPr lang="en-US" altLang="zh-CN" sz="3200" u="sng">
                <a:solidFill>
                  <a:srgbClr val="0F1115"/>
                </a:solidFill>
                <a:latin typeface="Times New Roman" panose="02020603050405020304" charset="0"/>
                <a:ea typeface="楷体" panose="02010609060101010101" charset="-122"/>
                <a:cs typeface="Times New Roman" panose="02020603050405020304" charset="0"/>
                <a:sym typeface="+mn-ea"/>
              </a:rPr>
              <a:t>cows, and </a:t>
            </a:r>
            <a:r>
              <a:rPr lang="en-US" altLang="zh-CN" sz="3200" i="1" u="sng">
                <a:solidFill>
                  <a:srgbClr val="FF0000"/>
                </a:solidFill>
                <a:latin typeface="Times New Roman" panose="02020603050405020304" charset="0"/>
                <a:ea typeface="楷体" panose="02010609060101010101" charset="-122"/>
                <a:cs typeface="Times New Roman" panose="02020603050405020304" charset="0"/>
                <a:sym typeface="+mn-ea"/>
              </a:rPr>
              <a:t>the same </a:t>
            </a:r>
            <a:r>
              <a:rPr lang="en-US" altLang="zh-CN" sz="3200" u="sng">
                <a:solidFill>
                  <a:srgbClr val="0F1115"/>
                </a:solidFill>
                <a:latin typeface="Times New Roman" panose="02020603050405020304" charset="0"/>
                <a:ea typeface="楷体" panose="02010609060101010101" charset="-122"/>
                <a:cs typeface="Times New Roman" panose="02020603050405020304" charset="0"/>
                <a:sym typeface="+mn-ea"/>
              </a:rPr>
              <a:t>hayfield</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 — </a:t>
            </a:r>
            <a:r>
              <a:rPr lang="en-US" altLang="zh-CN" sz="3200" b="1" i="1">
                <a:gradFill>
                  <a:gsLst>
                    <a:gs pos="50000">
                      <a:srgbClr val="1F5FBF"/>
                    </a:gs>
                    <a:gs pos="0">
                      <a:srgbClr val="1486CB"/>
                    </a:gs>
                    <a:gs pos="100000">
                      <a:srgbClr val="2A34B2"/>
                    </a:gs>
                  </a:gsLst>
                  <a:lin ang="5400000" scaled="1"/>
                </a:gradFill>
                <a:latin typeface="Times New Roman" panose="02020603050405020304" charset="0"/>
                <a:ea typeface="楷体" panose="02010609060101010101" charset="-122"/>
                <a:cs typeface="Times New Roman" panose="02020603050405020304" charset="0"/>
                <a:sym typeface="+mn-ea"/>
              </a:rPr>
              <a:t>but now</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 Nate </a:t>
            </a:r>
            <a:r>
              <a:rPr lang="en-US" altLang="zh-CN" sz="3200" b="1" i="1">
                <a:gradFill>
                  <a:gsLst>
                    <a:gs pos="50000">
                      <a:srgbClr val="1F5FBF"/>
                    </a:gs>
                    <a:gs pos="0">
                      <a:srgbClr val="1486CB"/>
                    </a:gs>
                    <a:gs pos="100000">
                      <a:srgbClr val="2A34B2"/>
                    </a:gs>
                  </a:gsLst>
                  <a:lin ang="5400000" scaled="1"/>
                </a:gradFill>
                <a:latin typeface="Times New Roman" panose="02020603050405020304" charset="0"/>
                <a:ea typeface="楷体" panose="02010609060101010101" charset="-122"/>
                <a:cs typeface="Times New Roman" panose="02020603050405020304" charset="0"/>
                <a:sym typeface="+mn-ea"/>
              </a:rPr>
              <a:t>saw poetry </a:t>
            </a:r>
            <a:r>
              <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rPr>
              <a:t>in them. (P1)</a:t>
            </a:r>
            <a:endParaRPr lang="en-US" altLang="zh-CN" sz="3200">
              <a:solidFill>
                <a:srgbClr val="0F1115"/>
              </a:solidFill>
              <a:latin typeface="Times New Roman" panose="02020603050405020304" charset="0"/>
              <a:ea typeface="楷体" panose="02010609060101010101" charset="-122"/>
              <a:cs typeface="Times New Roman" panose="02020603050405020304" charset="0"/>
              <a:sym typeface="+mn-ea"/>
            </a:endParaRPr>
          </a:p>
        </p:txBody>
      </p:sp>
      <p:pic>
        <p:nvPicPr>
          <p:cNvPr id="5" name="图片 4"/>
          <p:cNvPicPr>
            <a:picLocks noChangeAspect="1"/>
          </p:cNvPicPr>
          <p:nvPr/>
        </p:nvPicPr>
        <p:blipFill>
          <a:blip r:embed="rId1"/>
          <a:srcRect l="3144" t="26819" r="4252" b="64465"/>
          <a:stretch>
            <a:fillRect/>
          </a:stretch>
        </p:blipFill>
        <p:spPr>
          <a:xfrm>
            <a:off x="269875" y="233045"/>
            <a:ext cx="11838940" cy="588010"/>
          </a:xfrm>
          <a:prstGeom prst="rect">
            <a:avLst/>
          </a:prstGeom>
        </p:spPr>
      </p:pic>
      <p:pic>
        <p:nvPicPr>
          <p:cNvPr id="6" name="图片 5"/>
          <p:cNvPicPr/>
          <p:nvPr/>
        </p:nvPicPr>
        <p:blipFill>
          <a:blip r:embed="rId2"/>
          <a:stretch>
            <a:fillRect/>
          </a:stretch>
        </p:blipFill>
        <p:spPr>
          <a:xfrm>
            <a:off x="600075" y="933450"/>
            <a:ext cx="5858510" cy="5676900"/>
          </a:xfrm>
          <a:prstGeom prst="rect">
            <a:avLst/>
          </a:prstGeom>
          <a:effectLst>
            <a:softEdge rad="127000"/>
          </a:effectLst>
        </p:spPr>
      </p:pic>
      <p:sp>
        <p:nvSpPr>
          <p:cNvPr id="7" name="文本框 6"/>
          <p:cNvSpPr txBox="1"/>
          <p:nvPr/>
        </p:nvSpPr>
        <p:spPr>
          <a:xfrm>
            <a:off x="7106920" y="4474210"/>
            <a:ext cx="4808855" cy="583565"/>
          </a:xfrm>
          <a:prstGeom prst="rect">
            <a:avLst/>
          </a:prstGeom>
          <a:solidFill>
            <a:schemeClr val="bg1">
              <a:alpha val="68000"/>
            </a:schemeClr>
          </a:solidFill>
        </p:spPr>
        <p:txBody>
          <a:bodyPr wrap="square" rtlCol="0" anchor="t">
            <a:spAutoFit/>
          </a:bodyPr>
          <a:p>
            <a:pPr lvl="0" algn="ctr">
              <a:buClrTx/>
              <a:buSzTx/>
              <a:buFont typeface="Arial" panose="020B0604020202020204"/>
            </a:pPr>
            <a:r>
              <a:rPr lang="zh-CN" altLang="en-US" sz="3200" b="1">
                <a:gradFill>
                  <a:gsLst>
                    <a:gs pos="50000">
                      <a:srgbClr val="3474CB"/>
                    </a:gs>
                    <a:gs pos="0">
                      <a:srgbClr val="03BEC1"/>
                    </a:gs>
                    <a:gs pos="100000">
                      <a:srgbClr val="8E52DF"/>
                    </a:gs>
                  </a:gsLst>
                  <a:lin ang="5400000" scaled="1"/>
                </a:gradFill>
                <a:latin typeface="Times New Roman" panose="02020603050405020304" charset="0"/>
                <a:ea typeface="楷体" panose="02010609060101010101" charset="-122"/>
                <a:cs typeface="Times New Roman" panose="02020603050405020304" charset="0"/>
                <a:sym typeface="+mn-ea"/>
              </a:rPr>
              <a:t>文化协同</a:t>
            </a:r>
            <a:r>
              <a:rPr lang="en-US" altLang="zh-CN" sz="3200" b="1">
                <a:gradFill>
                  <a:gsLst>
                    <a:gs pos="50000">
                      <a:srgbClr val="3474CB"/>
                    </a:gs>
                    <a:gs pos="0">
                      <a:srgbClr val="03BEC1"/>
                    </a:gs>
                    <a:gs pos="100000">
                      <a:srgbClr val="8E52DF"/>
                    </a:gs>
                  </a:gsLst>
                  <a:lin ang="5400000" scaled="1"/>
                </a:gradFill>
                <a:latin typeface="Times New Roman" panose="02020603050405020304" charset="0"/>
                <a:ea typeface="楷体" panose="02010609060101010101" charset="-122"/>
                <a:cs typeface="Times New Roman" panose="02020603050405020304" charset="0"/>
                <a:sym typeface="+mn-ea"/>
              </a:rPr>
              <a:t>+</a:t>
            </a:r>
            <a:r>
              <a:rPr lang="zh-CN" altLang="en-US" sz="3200" b="1">
                <a:gradFill>
                  <a:gsLst>
                    <a:gs pos="50000">
                      <a:srgbClr val="3474CB"/>
                    </a:gs>
                    <a:gs pos="0">
                      <a:srgbClr val="03BEC1"/>
                    </a:gs>
                    <a:gs pos="100000">
                      <a:srgbClr val="8E52DF"/>
                    </a:gs>
                  </a:gsLst>
                  <a:lin ang="5400000" scaled="1"/>
                </a:gradFill>
                <a:latin typeface="Times New Roman" panose="02020603050405020304" charset="0"/>
                <a:ea typeface="楷体" panose="02010609060101010101" charset="-122"/>
                <a:cs typeface="Times New Roman" panose="02020603050405020304" charset="0"/>
                <a:sym typeface="+mn-ea"/>
              </a:rPr>
              <a:t>上下义词</a:t>
            </a:r>
            <a:endParaRPr lang="zh-CN" altLang="en-US" sz="3200" b="1">
              <a:gradFill>
                <a:gsLst>
                  <a:gs pos="50000">
                    <a:srgbClr val="3474CB"/>
                  </a:gs>
                  <a:gs pos="0">
                    <a:srgbClr val="03BEC1"/>
                  </a:gs>
                  <a:gs pos="100000">
                    <a:srgbClr val="8E52DF"/>
                  </a:gs>
                </a:gsLst>
                <a:lin ang="5400000" scaled="1"/>
              </a:gradFill>
              <a:latin typeface="Times New Roman" panose="02020603050405020304" charset="0"/>
              <a:ea typeface="楷体" panose="02010609060101010101" charset="-122"/>
              <a:cs typeface="Times New Roman" panose="02020603050405020304" charset="0"/>
              <a:sym typeface="+mn-ea"/>
            </a:endParaRPr>
          </a:p>
        </p:txBody>
      </p:sp>
      <p:sp>
        <p:nvSpPr>
          <p:cNvPr id="9" name="圆角矩形 8"/>
          <p:cNvSpPr/>
          <p:nvPr/>
        </p:nvSpPr>
        <p:spPr>
          <a:xfrm>
            <a:off x="3263265" y="518795"/>
            <a:ext cx="2295525" cy="295275"/>
          </a:xfrm>
          <a:prstGeom prst="roundRect">
            <a:avLst/>
          </a:prstGeom>
          <a:noFill/>
          <a:ln w="34925">
            <a:solidFill>
              <a:srgbClr val="FF0000"/>
            </a:solidFill>
          </a:ln>
          <a:effectLst>
            <a:outerShdw blurRad="50800" dist="50800" dir="1200000" algn="ctr" rotWithShape="0">
              <a:srgbClr val="000000">
                <a:alpha val="43000"/>
              </a:srgb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60" name="组合 59"/>
          <p:cNvGrpSpPr/>
          <p:nvPr>
            <p:custDataLst>
              <p:tags r:id="rId3"/>
            </p:custDataLst>
          </p:nvPr>
        </p:nvGrpSpPr>
        <p:grpSpPr>
          <a:xfrm rot="0">
            <a:off x="1130875" y="821055"/>
            <a:ext cx="3643836" cy="3009647"/>
            <a:chOff x="2365" y="3659"/>
            <a:chExt cx="14428" cy="11918"/>
          </a:xfrm>
        </p:grpSpPr>
        <p:sp>
          <p:nvSpPr>
            <p:cNvPr id="61" name="Text Box 29" descr="Jamaica"/>
            <p:cNvSpPr txBox="1">
              <a:spLocks noChangeArrowheads="1"/>
            </p:cNvSpPr>
            <p:nvPr>
              <p:custDataLst>
                <p:tags r:id="rId4"/>
              </p:custDataLst>
            </p:nvPr>
          </p:nvSpPr>
          <p:spPr bwMode="auto">
            <a:xfrm rot="231923">
              <a:off x="2525" y="4377"/>
              <a:ext cx="14110" cy="10485"/>
            </a:xfrm>
            <a:prstGeom prst="rect">
              <a:avLst/>
            </a:prstGeom>
            <a:solidFill>
              <a:srgbClr val="FFFFFF"/>
            </a:solidFill>
            <a:ln w="19050" algn="ctr">
              <a:solidFill>
                <a:srgbClr val="EAEAEA"/>
              </a:solidFill>
              <a:miter lim="800000"/>
            </a:ln>
            <a:effectLst>
              <a:outerShdw blurRad="279400" dist="101600" dir="2700000" algn="tl" rotWithShape="0">
                <a:prstClr val="black">
                  <a:alpha val="9000"/>
                </a:prstClr>
              </a:outerShdw>
            </a:effectLst>
          </p:spPr>
          <p:txBody>
            <a:bodyPr wrap="none" anchor="ctr"/>
            <a:lstStyle>
              <a:lvl1pPr marL="190500" indent="-190500" eaLnBrk="0" hangingPunct="0">
                <a:defRPr>
                  <a:solidFill>
                    <a:schemeClr val="tx1"/>
                  </a:solidFill>
                  <a:latin typeface="Arial" panose="020B0604020202020204" pitchFamily="34" charset="0"/>
                  <a:cs typeface="Arial" panose="020B0604020202020204" pitchFamily="34" charset="0"/>
                </a:defRPr>
              </a:lvl1pPr>
              <a:lvl2pPr marL="381000" indent="-189230" eaLnBrk="0" hangingPunct="0">
                <a:defRPr>
                  <a:solidFill>
                    <a:schemeClr val="tx1"/>
                  </a:solidFill>
                  <a:latin typeface="Arial" panose="020B0604020202020204" pitchFamily="34" charset="0"/>
                  <a:cs typeface="Arial" panose="020B0604020202020204" pitchFamily="34" charset="0"/>
                </a:defRPr>
              </a:lvl2pPr>
              <a:lvl3pPr marL="561975" indent="-179705" eaLnBrk="0" hangingPunct="0">
                <a:defRPr>
                  <a:solidFill>
                    <a:schemeClr val="tx1"/>
                  </a:solidFill>
                  <a:latin typeface="Arial" panose="020B0604020202020204" pitchFamily="34" charset="0"/>
                  <a:cs typeface="Arial" panose="020B0604020202020204" pitchFamily="34" charset="0"/>
                </a:defRPr>
              </a:lvl3pPr>
              <a:lvl4pPr marL="768350" indent="-205105" eaLnBrk="0" hangingPunct="0">
                <a:defRPr>
                  <a:solidFill>
                    <a:schemeClr val="tx1"/>
                  </a:solidFill>
                  <a:latin typeface="Arial" panose="020B0604020202020204" pitchFamily="34" charset="0"/>
                  <a:cs typeface="Arial" panose="020B0604020202020204" pitchFamily="34" charset="0"/>
                </a:defRPr>
              </a:lvl4pPr>
              <a:lvl5pPr marL="754380" indent="128905" eaLnBrk="0" hangingPunct="0">
                <a:defRPr>
                  <a:solidFill>
                    <a:schemeClr val="tx1"/>
                  </a:solidFill>
                  <a:latin typeface="Arial" panose="020B0604020202020204" pitchFamily="34" charset="0"/>
                  <a:cs typeface="Arial" panose="020B0604020202020204" pitchFamily="34" charset="0"/>
                </a:defRPr>
              </a:lvl5pPr>
              <a:lvl6pPr marL="1211580" indent="12890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1668780" indent="12890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2125980" indent="12890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2583180" indent="12890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40000"/>
                </a:spcBef>
                <a:buClr>
                  <a:schemeClr val="accent1"/>
                </a:buClr>
                <a:buFont typeface="Wingdings" panose="05000000000000000000" pitchFamily="2" charset="2"/>
                <a:buChar char="§"/>
              </a:pPr>
              <a:endParaRPr lang="en-US" altLang="en-US" dirty="0"/>
            </a:p>
          </p:txBody>
        </p:sp>
        <p:pic>
          <p:nvPicPr>
            <p:cNvPr id="62" name="图片 61" descr="E:/设计图片素材/7967547_梅里雪山 缅茨姆.jpg7967547_梅里雪山 缅茨姆"/>
            <p:cNvPicPr>
              <a:picLocks noChangeAspect="1"/>
            </p:cNvPicPr>
            <p:nvPr>
              <p:custDataLst>
                <p:tags r:id="rId5"/>
              </p:custDataLst>
            </p:nvPr>
          </p:nvPicPr>
          <p:blipFill>
            <a:blip r:embed="rId6" cstate="email"/>
            <a:srcRect l="9640" r="9640"/>
            <a:stretch>
              <a:fillRect/>
            </a:stretch>
          </p:blipFill>
          <p:spPr>
            <a:xfrm rot="21060000">
              <a:off x="2365" y="3659"/>
              <a:ext cx="14429" cy="11919"/>
            </a:xfrm>
            <a:custGeom>
              <a:avLst/>
              <a:gdLst/>
              <a:ahLst/>
              <a:cxnLst>
                <a:cxn ang="3">
                  <a:pos x="hc" y="t"/>
                </a:cxn>
                <a:cxn ang="cd2">
                  <a:pos x="l" y="vc"/>
                </a:cxn>
                <a:cxn ang="cd4">
                  <a:pos x="hc" y="b"/>
                </a:cxn>
                <a:cxn ang="0">
                  <a:pos x="r" y="vc"/>
                </a:cxn>
              </a:cxnLst>
              <a:rect l="l" t="t" r="r" b="b"/>
              <a:pathLst>
                <a:path w="6184" h="5108">
                  <a:moveTo>
                    <a:pt x="898" y="0"/>
                  </a:moveTo>
                  <a:lnTo>
                    <a:pt x="6184" y="1220"/>
                  </a:lnTo>
                  <a:lnTo>
                    <a:pt x="5286" y="5108"/>
                  </a:lnTo>
                  <a:lnTo>
                    <a:pt x="0" y="3888"/>
                  </a:lnTo>
                  <a:lnTo>
                    <a:pt x="898" y="0"/>
                  </a:lnTo>
                  <a:close/>
                </a:path>
              </a:pathLst>
            </a:custGeom>
          </p:spPr>
        </p:pic>
        <p:sp>
          <p:nvSpPr>
            <p:cNvPr id="63" name="任意多边形 62"/>
            <p:cNvSpPr/>
            <p:nvPr>
              <p:custDataLst>
                <p:tags r:id="rId7"/>
              </p:custDataLst>
            </p:nvPr>
          </p:nvSpPr>
          <p:spPr>
            <a:xfrm rot="300000">
              <a:off x="9531" y="11642"/>
              <a:ext cx="5476" cy="3000"/>
            </a:xfrm>
            <a:custGeom>
              <a:avLst/>
              <a:gdLst>
                <a:gd name="connsiteX0" fmla="*/ 0 w 5260"/>
                <a:gd name="connsiteY0" fmla="*/ 2880 h 2880"/>
                <a:gd name="connsiteX1" fmla="*/ 3040 w 5260"/>
                <a:gd name="connsiteY1" fmla="*/ 1880 h 2880"/>
                <a:gd name="connsiteX2" fmla="*/ 2920 w 5260"/>
                <a:gd name="connsiteY2" fmla="*/ 1320 h 2880"/>
                <a:gd name="connsiteX3" fmla="*/ 3840 w 5260"/>
                <a:gd name="connsiteY3" fmla="*/ 1800 h 2880"/>
                <a:gd name="connsiteX4" fmla="*/ 5260 w 5260"/>
                <a:gd name="connsiteY4" fmla="*/ 0 h 2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0" h="2880">
                  <a:moveTo>
                    <a:pt x="0" y="2880"/>
                  </a:moveTo>
                  <a:cubicBezTo>
                    <a:pt x="480" y="2100"/>
                    <a:pt x="2408" y="2056"/>
                    <a:pt x="3040" y="1880"/>
                  </a:cubicBezTo>
                  <a:cubicBezTo>
                    <a:pt x="3672" y="1704"/>
                    <a:pt x="3180" y="1020"/>
                    <a:pt x="2920" y="1320"/>
                  </a:cubicBezTo>
                  <a:cubicBezTo>
                    <a:pt x="2660" y="1620"/>
                    <a:pt x="3244" y="1876"/>
                    <a:pt x="3840" y="1800"/>
                  </a:cubicBezTo>
                  <a:cubicBezTo>
                    <a:pt x="4436" y="1724"/>
                    <a:pt x="5140" y="826"/>
                    <a:pt x="5260" y="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4" name="任意多边形 63"/>
            <p:cNvSpPr/>
            <p:nvPr>
              <p:custDataLst>
                <p:tags r:id="rId8"/>
              </p:custDataLst>
            </p:nvPr>
          </p:nvSpPr>
          <p:spPr>
            <a:xfrm rot="20640000">
              <a:off x="14549" y="10865"/>
              <a:ext cx="1328" cy="804"/>
            </a:xfrm>
            <a:custGeom>
              <a:avLst/>
              <a:gdLst>
                <a:gd name="connisteX0" fmla="*/ 965200 w 965200"/>
                <a:gd name="connsiteY0" fmla="*/ 0 h 584200"/>
                <a:gd name="connisteX1" fmla="*/ 279400 w 965200"/>
                <a:gd name="connsiteY1" fmla="*/ 584200 h 584200"/>
                <a:gd name="connisteX2" fmla="*/ 0 w 965200"/>
                <a:gd name="connsiteY2" fmla="*/ 342900 h 584200"/>
                <a:gd name="connisteX3" fmla="*/ 965200 w 965200"/>
                <a:gd name="connsiteY3" fmla="*/ 0 h 584200"/>
              </a:gdLst>
              <a:ahLst/>
              <a:cxnLst>
                <a:cxn ang="0">
                  <a:pos x="connisteX0" y="connsiteY0"/>
                </a:cxn>
                <a:cxn ang="0">
                  <a:pos x="connisteX1" y="connsiteY1"/>
                </a:cxn>
                <a:cxn ang="0">
                  <a:pos x="connisteX2" y="connsiteY2"/>
                </a:cxn>
                <a:cxn ang="0">
                  <a:pos x="connisteX3" y="connsiteY3"/>
                </a:cxn>
              </a:cxnLst>
              <a:rect l="l" t="t" r="r" b="b"/>
              <a:pathLst>
                <a:path w="965200" h="584200">
                  <a:moveTo>
                    <a:pt x="965200" y="0"/>
                  </a:moveTo>
                  <a:lnTo>
                    <a:pt x="279400" y="584200"/>
                  </a:lnTo>
                  <a:lnTo>
                    <a:pt x="0" y="342900"/>
                  </a:lnTo>
                  <a:lnTo>
                    <a:pt x="965200"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5" name="任意多边形 64"/>
            <p:cNvSpPr/>
            <p:nvPr>
              <p:custDataLst>
                <p:tags r:id="rId9"/>
              </p:custDataLst>
            </p:nvPr>
          </p:nvSpPr>
          <p:spPr>
            <a:xfrm rot="20640000">
              <a:off x="14038" y="10938"/>
              <a:ext cx="1782" cy="332"/>
            </a:xfrm>
            <a:custGeom>
              <a:avLst/>
              <a:gdLst>
                <a:gd name="connisteX0" fmla="*/ 1295400 w 1295400"/>
                <a:gd name="connsiteY0" fmla="*/ 0 h 241300"/>
                <a:gd name="connisteX1" fmla="*/ 0 w 1295400"/>
                <a:gd name="connsiteY1" fmla="*/ 101600 h 241300"/>
                <a:gd name="connisteX2" fmla="*/ 215900 w 1295400"/>
                <a:gd name="connsiteY2" fmla="*/ 241300 h 241300"/>
                <a:gd name="connisteX3" fmla="*/ 1219200 w 1295400"/>
                <a:gd name="connsiteY3" fmla="*/ 12700 h 241300"/>
              </a:gdLst>
              <a:ahLst/>
              <a:cxnLst>
                <a:cxn ang="0">
                  <a:pos x="connisteX0" y="connsiteY0"/>
                </a:cxn>
                <a:cxn ang="0">
                  <a:pos x="connisteX1" y="connsiteY1"/>
                </a:cxn>
                <a:cxn ang="0">
                  <a:pos x="connisteX2" y="connsiteY2"/>
                </a:cxn>
                <a:cxn ang="0">
                  <a:pos x="connisteX3" y="connsiteY3"/>
                </a:cxn>
              </a:cxnLst>
              <a:rect l="l" t="t" r="r" b="b"/>
              <a:pathLst>
                <a:path w="1295400" h="241300">
                  <a:moveTo>
                    <a:pt x="1295400" y="0"/>
                  </a:moveTo>
                  <a:lnTo>
                    <a:pt x="0" y="101600"/>
                  </a:lnTo>
                  <a:lnTo>
                    <a:pt x="215900" y="241300"/>
                  </a:lnTo>
                  <a:lnTo>
                    <a:pt x="1219200" y="1270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6" name="任意多边形 65"/>
            <p:cNvSpPr/>
            <p:nvPr>
              <p:custDataLst>
                <p:tags r:id="rId10"/>
              </p:custDataLst>
            </p:nvPr>
          </p:nvSpPr>
          <p:spPr>
            <a:xfrm rot="20640000">
              <a:off x="14437" y="11380"/>
              <a:ext cx="191" cy="419"/>
            </a:xfrm>
            <a:custGeom>
              <a:avLst/>
              <a:gdLst>
                <a:gd name="connsiteX0" fmla="*/ 0 w 97"/>
                <a:gd name="connsiteY0" fmla="*/ 0 h 212"/>
                <a:gd name="connsiteX1" fmla="*/ 28 w 97"/>
                <a:gd name="connsiteY1" fmla="*/ 212 h 212"/>
                <a:gd name="connsiteX2" fmla="*/ 97 w 97"/>
                <a:gd name="connsiteY2" fmla="*/ 88 h 212"/>
              </a:gdLst>
              <a:ahLst/>
              <a:cxnLst>
                <a:cxn ang="0">
                  <a:pos x="connsiteX0" y="connsiteY0"/>
                </a:cxn>
                <a:cxn ang="0">
                  <a:pos x="connsiteX1" y="connsiteY1"/>
                </a:cxn>
                <a:cxn ang="0">
                  <a:pos x="connsiteX2" y="connsiteY2"/>
                </a:cxn>
              </a:cxnLst>
              <a:rect l="l" t="t" r="r" b="b"/>
              <a:pathLst>
                <a:path w="97" h="212">
                  <a:moveTo>
                    <a:pt x="0" y="0"/>
                  </a:moveTo>
                  <a:lnTo>
                    <a:pt x="28" y="212"/>
                  </a:lnTo>
                  <a:lnTo>
                    <a:pt x="97" y="88"/>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任意多边形 66"/>
            <p:cNvSpPr/>
            <p:nvPr>
              <p:custDataLst>
                <p:tags r:id="rId11"/>
              </p:custDataLst>
            </p:nvPr>
          </p:nvSpPr>
          <p:spPr>
            <a:xfrm rot="20640000">
              <a:off x="14529" y="11675"/>
              <a:ext cx="320" cy="105"/>
            </a:xfrm>
            <a:custGeom>
              <a:avLst/>
              <a:gdLst>
                <a:gd name="connsiteX0" fmla="*/ 0 w 162"/>
                <a:gd name="connsiteY0" fmla="*/ 53 h 53"/>
                <a:gd name="connsiteX1" fmla="*/ 162 w 162"/>
                <a:gd name="connsiteY1" fmla="*/ 0 h 53"/>
              </a:gdLst>
              <a:ahLst/>
              <a:cxnLst>
                <a:cxn ang="0">
                  <a:pos x="connsiteX0" y="connsiteY0"/>
                </a:cxn>
                <a:cxn ang="0">
                  <a:pos x="connsiteX1" y="connsiteY1"/>
                </a:cxn>
              </a:cxnLst>
              <a:rect l="l" t="t" r="r" b="b"/>
              <a:pathLst>
                <a:path w="162" h="53">
                  <a:moveTo>
                    <a:pt x="0" y="53"/>
                  </a:moveTo>
                  <a:lnTo>
                    <a:pt x="162"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1000" fill="hold"/>
                                        <p:tgtEl>
                                          <p:spTgt spid="60"/>
                                        </p:tgtEl>
                                        <p:attrNameLst>
                                          <p:attrName>ppt_w</p:attrName>
                                        </p:attrNameLst>
                                      </p:cBhvr>
                                      <p:tavLst>
                                        <p:tav tm="0">
                                          <p:val>
                                            <p:strVal val="#ppt_w*0.70"/>
                                          </p:val>
                                        </p:tav>
                                        <p:tav tm="100000">
                                          <p:val>
                                            <p:strVal val="#ppt_w"/>
                                          </p:val>
                                        </p:tav>
                                      </p:tavLst>
                                    </p:anim>
                                    <p:anim calcmode="lin" valueType="num">
                                      <p:cBhvr>
                                        <p:cTn id="22" dur="1000" fill="hold"/>
                                        <p:tgtEl>
                                          <p:spTgt spid="60"/>
                                        </p:tgtEl>
                                        <p:attrNameLst>
                                          <p:attrName>ppt_h</p:attrName>
                                        </p:attrNameLst>
                                      </p:cBhvr>
                                      <p:tavLst>
                                        <p:tav tm="0">
                                          <p:val>
                                            <p:strVal val="#ppt_h"/>
                                          </p:val>
                                        </p:tav>
                                        <p:tav tm="100000">
                                          <p:val>
                                            <p:strVal val="#ppt_h"/>
                                          </p:val>
                                        </p:tav>
                                      </p:tavLst>
                                    </p:anim>
                                    <p:animEffect transition="in" filter="fade">
                                      <p:cBhvr>
                                        <p:cTn id="23" dur="1000"/>
                                        <p:tgtEl>
                                          <p:spTgt spid="60"/>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Lst>
  </p:timing>
</p:sld>
</file>

<file path=ppt/tags/tag1.xml><?xml version="1.0" encoding="utf-8"?>
<p:tagLst xmlns:p="http://schemas.openxmlformats.org/presentationml/2006/main">
  <p:tag name="aiwordart" val="{&quot;id&quot;:&quot;12934973441_1776741049127&quot;,&quot;md5&quot;:&quot;76d109950f900c4859b4013e2b304cde&quot;}"/>
  <p:tag name="KSO_DOCER_RESOURCE_TRACE_INFO" val="{&quot;id&quot;:&quot;12934973441_1776741049127&quot;,&quot;origin&quot;:0,&quot;type&quot;:&quot;pictures&quot;,&quot;user&quot;:&quot;231122937&quot;}"/>
</p:tagLst>
</file>

<file path=ppt/tags/tag2.xml><?xml version="1.0" encoding="utf-8"?>
<p:tagLst xmlns:p="http://schemas.openxmlformats.org/presentationml/2006/main">
  <p:tag name="KSO_WM_UNIT_PIC_EFFECT" val="1"/>
</p:tagLst>
</file>

<file path=ppt/tags/tag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1"/>
  <p:tag name="KSO_WM_UNIT_ID" val="custom20238497_1*i*1"/>
  <p:tag name="KSO_WM_TEMPLATE_CATEGORY" val="custom"/>
  <p:tag name="KSO_WM_TEMPLATE_INDEX" val="20238497"/>
  <p:tag name="KSO_WM_UNIT_LAYERLEVEL" val="1"/>
  <p:tag name="KSO_WM_TAG_VERSION" val="3.0"/>
  <p:tag name="KSO_WM_UNIT_PIC_EFFECT" val="1"/>
</p:tagLst>
</file>

<file path=ppt/tags/tag4.xml><?xml version="1.0" encoding="utf-8"?>
<p:tagLst xmlns:p="http://schemas.openxmlformats.org/presentationml/2006/main">
  <p:tag name="KSO_WM_BEAUTIFY_FLAG" val="#wm#"/>
  <p:tag name="KSO_WM_UNIT_VALUE" val="2101*2543"/>
  <p:tag name="KSO_WM_UNIT_HIGHLIGHT" val="0"/>
  <p:tag name="KSO_WM_UNIT_COMPATIBLE" val="0"/>
  <p:tag name="KSO_WM_UNIT_DIAGRAM_ISNUMVISUAL" val="0"/>
  <p:tag name="KSO_WM_UNIT_DIAGRAM_ISREFERUNIT" val="0"/>
  <p:tag name="KSO_WM_UNIT_TYPE" val="d"/>
  <p:tag name="KSO_WM_UNIT_INDEX" val="1"/>
  <p:tag name="KSO_WM_UNIT_ID" val="custom20238497_1*d*1"/>
  <p:tag name="KSO_WM_TEMPLATE_CATEGORY" val="custom"/>
  <p:tag name="KSO_WM_TEMPLATE_INDEX" val="20238497"/>
  <p:tag name="KSO_WM_UNIT_LAYERLEVEL" val="1"/>
  <p:tag name="KSO_WM_TAG_VERSION" val="3.0"/>
  <p:tag name="KSO_WM_UNIT_PIC_EFFECT" val="1"/>
</p:tagLst>
</file>

<file path=ppt/tags/tag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2"/>
  <p:tag name="KSO_WM_UNIT_ID" val="custom20238497_1*i*2"/>
  <p:tag name="KSO_WM_TEMPLATE_CATEGORY" val="custom"/>
  <p:tag name="KSO_WM_TEMPLATE_INDEX" val="20238497"/>
  <p:tag name="KSO_WM_UNIT_LAYERLEVEL" val="1"/>
  <p:tag name="KSO_WM_TAG_VERSION" val="3.0"/>
  <p:tag name="KSO_WM_UNIT_PIC_EFFECT" val="1"/>
</p:tagLst>
</file>

<file path=ppt/tags/tag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3"/>
  <p:tag name="KSO_WM_UNIT_ID" val="custom20238497_1*i*3"/>
  <p:tag name="KSO_WM_TEMPLATE_CATEGORY" val="custom"/>
  <p:tag name="KSO_WM_TEMPLATE_INDEX" val="20238497"/>
  <p:tag name="KSO_WM_UNIT_LAYERLEVEL" val="1"/>
  <p:tag name="KSO_WM_TAG_VERSION" val="3.0"/>
</p:tagLst>
</file>

<file path=ppt/tags/tag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4"/>
  <p:tag name="KSO_WM_UNIT_ID" val="custom20238497_1*i*4"/>
  <p:tag name="KSO_WM_TEMPLATE_CATEGORY" val="custom"/>
  <p:tag name="KSO_WM_TEMPLATE_INDEX" val="20238497"/>
  <p:tag name="KSO_WM_UNIT_LAYERLEVEL" val="1"/>
  <p:tag name="KSO_WM_TAG_VERSION" val="3.0"/>
</p:tagLst>
</file>

<file path=ppt/tags/tag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5"/>
  <p:tag name="KSO_WM_UNIT_ID" val="custom20238497_1*i*5"/>
  <p:tag name="KSO_WM_TEMPLATE_CATEGORY" val="custom"/>
  <p:tag name="KSO_WM_TEMPLATE_INDEX" val="20238497"/>
  <p:tag name="KSO_WM_UNIT_LAYERLEVEL" val="1"/>
  <p:tag name="KSO_WM_TAG_VERSION" val="3.0"/>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i"/>
  <p:tag name="KSO_WM_UNIT_INDEX" val="6"/>
  <p:tag name="KSO_WM_UNIT_ID" val="custom20238497_1*i*6"/>
  <p:tag name="KSO_WM_TEMPLATE_CATEGORY" val="custom"/>
  <p:tag name="KSO_WM_TEMPLATE_INDEX" val="20238497"/>
  <p:tag name="KSO_WM_UNIT_LAYERLEVEL" val="1"/>
  <p:tag name="KSO_WM_TAG_VERSION" val="3.0"/>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8103</Words>
  <Application>WPS 演示</Application>
  <PresentationFormat>宽屏</PresentationFormat>
  <Paragraphs>118</Paragraphs>
  <Slides>15</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15</vt:i4>
      </vt:variant>
    </vt:vector>
  </HeadingPairs>
  <TitlesOfParts>
    <vt:vector size="31" baseType="lpstr">
      <vt:lpstr>Arial</vt:lpstr>
      <vt:lpstr>宋体</vt:lpstr>
      <vt:lpstr>Wingdings</vt:lpstr>
      <vt:lpstr>字小魂萌萌哒体</vt:lpstr>
      <vt:lpstr>微软雅黑</vt:lpstr>
      <vt:lpstr>Times New Roman</vt:lpstr>
      <vt:lpstr>Cambria</vt:lpstr>
      <vt:lpstr>Arial</vt:lpstr>
      <vt:lpstr>Times New Roman</vt:lpstr>
      <vt:lpstr>楷体</vt:lpstr>
      <vt:lpstr>Arial Unicode MS</vt:lpstr>
      <vt:lpstr>Calibri</vt:lpstr>
      <vt:lpstr>HelveticaNeue</vt:lpstr>
      <vt:lpstr>华文新魏</vt:lpstr>
      <vt:lpstr>Segoe Print</vt:lpstr>
      <vt:lpstr>WPS</vt:lpstr>
      <vt:lpstr>PowerPoint 演示文稿</vt:lpstr>
      <vt:lpstr>2026.4 宁波二模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28</cp:revision>
  <dcterms:created xsi:type="dcterms:W3CDTF">2023-08-09T12:44:00Z</dcterms:created>
  <dcterms:modified xsi:type="dcterms:W3CDTF">2026-04-22T08:19:06Z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D86A87F7FE7C46ED9A324E753590F039_13</vt:lpwstr>
  </property>
</Properties>
</file>