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0" r:id="rId3"/>
  </p:sldMasterIdLst>
  <p:sldIdLst>
    <p:sldId id="274" r:id="rId4"/>
    <p:sldId id="256" r:id="rId5"/>
    <p:sldId id="257" r:id="rId6"/>
    <p:sldId id="258" r:id="rId7"/>
    <p:sldId id="259" r:id="rId8"/>
    <p:sldId id="260" r:id="rId9"/>
    <p:sldId id="262" r:id="rId10"/>
    <p:sldId id="267" r:id="rId11"/>
    <p:sldId id="268" r:id="rId12"/>
    <p:sldId id="269" r:id="rId13"/>
    <p:sldId id="261" r:id="rId14"/>
    <p:sldId id="270" r:id="rId15"/>
    <p:sldId id="271" r:id="rId16"/>
    <p:sldId id="273" r:id="rId17"/>
  </p:sldIdLst>
  <p:sldSz cx="1219136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7A4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901"/>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176" y="1420283"/>
            <a:ext cx="5181330" cy="980017"/>
          </a:xfrm>
        </p:spPr>
        <p:txBody>
          <a:bodyPr/>
          <a:lstStyle/>
          <a:p>
            <a:r>
              <a:rPr lang="en-US" smtClean="0"/>
              <a:t>Click to edit Master title style</a:t>
            </a:r>
            <a:endParaRPr lang="en-US"/>
          </a:p>
        </p:txBody>
      </p:sp>
      <p:sp>
        <p:nvSpPr>
          <p:cNvPr id="3" name="Subtitle 2"/>
          <p:cNvSpPr>
            <a:spLocks noGrp="1"/>
          </p:cNvSpPr>
          <p:nvPr>
            <p:ph type="subTitle" idx="1"/>
          </p:nvPr>
        </p:nvSpPr>
        <p:spPr>
          <a:xfrm>
            <a:off x="914352" y="2590800"/>
            <a:ext cx="4266978" cy="1168400"/>
          </a:xfrm>
        </p:spPr>
        <p:txBody>
          <a:bodyPr/>
          <a:lstStyle>
            <a:lvl1pPr marL="0" indent="0" algn="ctr">
              <a:buNone/>
              <a:defRPr>
                <a:solidFill>
                  <a:schemeClr val="tx1">
                    <a:tint val="75000"/>
                  </a:schemeClr>
                </a:solidFill>
              </a:defRPr>
            </a:lvl1pPr>
            <a:lvl2pPr marL="304800" indent="0" algn="ctr">
              <a:buNone/>
              <a:defRPr>
                <a:solidFill>
                  <a:schemeClr val="tx1">
                    <a:tint val="75000"/>
                  </a:schemeClr>
                </a:solidFill>
              </a:defRPr>
            </a:lvl2pPr>
            <a:lvl3pPr marL="609600" indent="0" algn="ctr">
              <a:buNone/>
              <a:defRPr>
                <a:solidFill>
                  <a:schemeClr val="tx1">
                    <a:tint val="75000"/>
                  </a:schemeClr>
                </a:solidFill>
              </a:defRPr>
            </a:lvl3pPr>
            <a:lvl4pPr marL="914400" indent="0" algn="ctr">
              <a:buNone/>
              <a:defRPr>
                <a:solidFill>
                  <a:schemeClr val="tx1">
                    <a:tint val="75000"/>
                  </a:schemeClr>
                </a:solidFill>
              </a:defRPr>
            </a:lvl4pPr>
            <a:lvl5pPr marL="1219200" indent="0" algn="ctr">
              <a:buNone/>
              <a:defRPr>
                <a:solidFill>
                  <a:schemeClr val="tx1">
                    <a:tint val="75000"/>
                  </a:schemeClr>
                </a:solidFill>
              </a:defRPr>
            </a:lvl5pPr>
            <a:lvl6pPr marL="1524000" indent="0" algn="ctr">
              <a:buNone/>
              <a:defRPr>
                <a:solidFill>
                  <a:schemeClr val="tx1">
                    <a:tint val="75000"/>
                  </a:schemeClr>
                </a:solidFill>
              </a:defRPr>
            </a:lvl6pPr>
            <a:lvl7pPr marL="1828800" indent="0" algn="ctr">
              <a:buNone/>
              <a:defRPr>
                <a:solidFill>
                  <a:schemeClr val="tx1">
                    <a:tint val="75000"/>
                  </a:schemeClr>
                </a:solidFill>
              </a:defRPr>
            </a:lvl7pPr>
            <a:lvl8pPr marL="2133600" indent="0" algn="ctr">
              <a:buNone/>
              <a:defRPr>
                <a:solidFill>
                  <a:schemeClr val="tx1">
                    <a:tint val="75000"/>
                  </a:schemeClr>
                </a:solidFill>
              </a:defRPr>
            </a:lvl8pPr>
            <a:lvl9pPr marL="24384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17" y="2937933"/>
            <a:ext cx="5181330" cy="908050"/>
          </a:xfrm>
        </p:spPr>
        <p:txBody>
          <a:bodyPr anchor="t"/>
          <a:lstStyle>
            <a:lvl1pPr algn="l">
              <a:defRPr sz="2665" b="1" cap="all"/>
            </a:lvl1pPr>
          </a:lstStyle>
          <a:p>
            <a:r>
              <a:rPr lang="en-US" smtClean="0"/>
              <a:t>Click to edit Master title style</a:t>
            </a:r>
            <a:endParaRPr lang="en-US"/>
          </a:p>
        </p:txBody>
      </p:sp>
      <p:sp>
        <p:nvSpPr>
          <p:cNvPr id="3" name="Text Placeholder 2"/>
          <p:cNvSpPr>
            <a:spLocks noGrp="1"/>
          </p:cNvSpPr>
          <p:nvPr>
            <p:ph type="body" idx="1"/>
          </p:nvPr>
        </p:nvSpPr>
        <p:spPr>
          <a:xfrm>
            <a:off x="481517" y="1937809"/>
            <a:ext cx="5181330" cy="1000125"/>
          </a:xfrm>
        </p:spPr>
        <p:txBody>
          <a:bodyPr anchor="b"/>
          <a:lstStyle>
            <a:lvl1pPr marL="0" indent="0">
              <a:buNone/>
              <a:defRPr sz="1335">
                <a:solidFill>
                  <a:schemeClr val="tx1">
                    <a:tint val="75000"/>
                  </a:schemeClr>
                </a:solidFill>
              </a:defRPr>
            </a:lvl1pPr>
            <a:lvl2pPr marL="304800" indent="0">
              <a:buNone/>
              <a:defRPr sz="1200">
                <a:solidFill>
                  <a:schemeClr val="tx1">
                    <a:tint val="75000"/>
                  </a:schemeClr>
                </a:solidFill>
              </a:defRPr>
            </a:lvl2pPr>
            <a:lvl3pPr marL="609600" indent="0">
              <a:buNone/>
              <a:defRPr sz="1065">
                <a:solidFill>
                  <a:schemeClr val="tx1">
                    <a:tint val="75000"/>
                  </a:schemeClr>
                </a:solidFill>
              </a:defRPr>
            </a:lvl3pPr>
            <a:lvl4pPr marL="914400" indent="0">
              <a:buNone/>
              <a:defRPr sz="935">
                <a:solidFill>
                  <a:schemeClr val="tx1">
                    <a:tint val="75000"/>
                  </a:schemeClr>
                </a:solidFill>
              </a:defRPr>
            </a:lvl4pPr>
            <a:lvl5pPr marL="1219200" indent="0">
              <a:buNone/>
              <a:defRPr sz="935">
                <a:solidFill>
                  <a:schemeClr val="tx1">
                    <a:tint val="75000"/>
                  </a:schemeClr>
                </a:solidFill>
              </a:defRPr>
            </a:lvl5pPr>
            <a:lvl6pPr marL="1524000" indent="0">
              <a:buNone/>
              <a:defRPr sz="935">
                <a:solidFill>
                  <a:schemeClr val="tx1">
                    <a:tint val="75000"/>
                  </a:schemeClr>
                </a:solidFill>
              </a:defRPr>
            </a:lvl6pPr>
            <a:lvl7pPr marL="1828800" indent="0">
              <a:buNone/>
              <a:defRPr sz="935">
                <a:solidFill>
                  <a:schemeClr val="tx1">
                    <a:tint val="75000"/>
                  </a:schemeClr>
                </a:solidFill>
              </a:defRPr>
            </a:lvl7pPr>
            <a:lvl8pPr marL="2133600" indent="0">
              <a:buNone/>
              <a:defRPr sz="935">
                <a:solidFill>
                  <a:schemeClr val="tx1">
                    <a:tint val="75000"/>
                  </a:schemeClr>
                </a:solidFill>
              </a:defRPr>
            </a:lvl8pPr>
            <a:lvl9pPr marL="2438400" indent="0">
              <a:buNone/>
              <a:defRPr sz="935">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784" y="1066800"/>
            <a:ext cx="2692260" cy="3017309"/>
          </a:xfrm>
        </p:spPr>
        <p:txBody>
          <a:bodyPr/>
          <a:lstStyle>
            <a:lvl1pPr>
              <a:defRPr sz="1865"/>
            </a:lvl1pPr>
            <a:lvl2pPr>
              <a:defRPr sz="1600"/>
            </a:lvl2pPr>
            <a:lvl3pPr>
              <a:defRPr sz="1335"/>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3098639" y="1066800"/>
            <a:ext cx="2692260" cy="3017309"/>
          </a:xfrm>
        </p:spPr>
        <p:txBody>
          <a:bodyPr/>
          <a:lstStyle>
            <a:lvl1pPr>
              <a:defRPr sz="1865"/>
            </a:lvl1pPr>
            <a:lvl2pPr>
              <a:defRPr sz="1600"/>
            </a:lvl2pPr>
            <a:lvl3pPr>
              <a:defRPr sz="1335"/>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04784" y="1023409"/>
            <a:ext cx="2693318" cy="426508"/>
          </a:xfrm>
        </p:spPr>
        <p:txBody>
          <a:bodyPr anchor="b"/>
          <a:lstStyle>
            <a:lvl1pPr marL="0" indent="0">
              <a:buNone/>
              <a:defRPr sz="1600" b="1"/>
            </a:lvl1pPr>
            <a:lvl2pPr marL="304800" indent="0">
              <a:buNone/>
              <a:defRPr sz="1335" b="1"/>
            </a:lvl2pPr>
            <a:lvl3pPr marL="609600" indent="0">
              <a:buNone/>
              <a:defRPr sz="1200" b="1"/>
            </a:lvl3pPr>
            <a:lvl4pPr marL="914400" indent="0">
              <a:buNone/>
              <a:defRPr sz="1065" b="1"/>
            </a:lvl4pPr>
            <a:lvl5pPr marL="1219200" indent="0">
              <a:buNone/>
              <a:defRPr sz="1065" b="1"/>
            </a:lvl5pPr>
            <a:lvl6pPr marL="1524000" indent="0">
              <a:buNone/>
              <a:defRPr sz="1065" b="1"/>
            </a:lvl6pPr>
            <a:lvl7pPr marL="1828800" indent="0">
              <a:buNone/>
              <a:defRPr sz="1065" b="1"/>
            </a:lvl7pPr>
            <a:lvl8pPr marL="2133600" indent="0">
              <a:buNone/>
              <a:defRPr sz="1065" b="1"/>
            </a:lvl8pPr>
            <a:lvl9pPr marL="2438400" indent="0">
              <a:buNone/>
              <a:defRPr sz="1065"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304784" y="1449917"/>
            <a:ext cx="2693318" cy="2634192"/>
          </a:xfrm>
        </p:spPr>
        <p:txBody>
          <a:bodyPr/>
          <a:lstStyle>
            <a:lvl1pPr>
              <a:defRPr sz="1600"/>
            </a:lvl1pPr>
            <a:lvl2pPr>
              <a:defRPr sz="1335"/>
            </a:lvl2pPr>
            <a:lvl3pPr>
              <a:defRPr sz="1200"/>
            </a:lvl3pPr>
            <a:lvl4pPr>
              <a:defRPr sz="1065"/>
            </a:lvl4pPr>
            <a:lvl5pPr>
              <a:defRPr sz="1065"/>
            </a:lvl5pPr>
            <a:lvl6pPr>
              <a:defRPr sz="1065"/>
            </a:lvl6pPr>
            <a:lvl7pPr>
              <a:defRPr sz="1065"/>
            </a:lvl7pPr>
            <a:lvl8pPr>
              <a:defRPr sz="1065"/>
            </a:lvl8pPr>
            <a:lvl9pPr>
              <a:defRPr sz="1065"/>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3096522" y="1023409"/>
            <a:ext cx="2694376" cy="426508"/>
          </a:xfrm>
        </p:spPr>
        <p:txBody>
          <a:bodyPr anchor="b"/>
          <a:lstStyle>
            <a:lvl1pPr marL="0" indent="0">
              <a:buNone/>
              <a:defRPr sz="1600" b="1"/>
            </a:lvl1pPr>
            <a:lvl2pPr marL="304800" indent="0">
              <a:buNone/>
              <a:defRPr sz="1335" b="1"/>
            </a:lvl2pPr>
            <a:lvl3pPr marL="609600" indent="0">
              <a:buNone/>
              <a:defRPr sz="1200" b="1"/>
            </a:lvl3pPr>
            <a:lvl4pPr marL="914400" indent="0">
              <a:buNone/>
              <a:defRPr sz="1065" b="1"/>
            </a:lvl4pPr>
            <a:lvl5pPr marL="1219200" indent="0">
              <a:buNone/>
              <a:defRPr sz="1065" b="1"/>
            </a:lvl5pPr>
            <a:lvl6pPr marL="1524000" indent="0">
              <a:buNone/>
              <a:defRPr sz="1065" b="1"/>
            </a:lvl6pPr>
            <a:lvl7pPr marL="1828800" indent="0">
              <a:buNone/>
              <a:defRPr sz="1065" b="1"/>
            </a:lvl7pPr>
            <a:lvl8pPr marL="2133600" indent="0">
              <a:buNone/>
              <a:defRPr sz="1065" b="1"/>
            </a:lvl8pPr>
            <a:lvl9pPr marL="2438400" indent="0">
              <a:buNone/>
              <a:defRPr sz="1065"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3096522" y="1449917"/>
            <a:ext cx="2694376" cy="2634192"/>
          </a:xfrm>
        </p:spPr>
        <p:txBody>
          <a:bodyPr/>
          <a:lstStyle>
            <a:lvl1pPr>
              <a:defRPr sz="1600"/>
            </a:lvl1pPr>
            <a:lvl2pPr>
              <a:defRPr sz="1335"/>
            </a:lvl2pPr>
            <a:lvl3pPr>
              <a:defRPr sz="1200"/>
            </a:lvl3pPr>
            <a:lvl4pPr>
              <a:defRPr sz="1065"/>
            </a:lvl4pPr>
            <a:lvl5pPr>
              <a:defRPr sz="1065"/>
            </a:lvl5pPr>
            <a:lvl6pPr>
              <a:defRPr sz="1065"/>
            </a:lvl6pPr>
            <a:lvl7pPr>
              <a:defRPr sz="1065"/>
            </a:lvl7pPr>
            <a:lvl8pPr>
              <a:defRPr sz="1065"/>
            </a:lvl8pPr>
            <a:lvl9pPr>
              <a:defRPr sz="1065"/>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784" y="182033"/>
            <a:ext cx="2005438" cy="774700"/>
          </a:xfrm>
        </p:spPr>
        <p:txBody>
          <a:bodyPr anchor="b"/>
          <a:lstStyle>
            <a:lvl1pPr algn="l">
              <a:defRPr sz="1335" b="1"/>
            </a:lvl1pPr>
          </a:lstStyle>
          <a:p>
            <a:r>
              <a:rPr lang="en-US" smtClean="0"/>
              <a:t>Click to edit Master title style</a:t>
            </a:r>
            <a:endParaRPr lang="en-US"/>
          </a:p>
        </p:txBody>
      </p:sp>
      <p:sp>
        <p:nvSpPr>
          <p:cNvPr id="3" name="Content Placeholder 2"/>
          <p:cNvSpPr>
            <a:spLocks noGrp="1"/>
          </p:cNvSpPr>
          <p:nvPr>
            <p:ph idx="1"/>
          </p:nvPr>
        </p:nvSpPr>
        <p:spPr>
          <a:xfrm>
            <a:off x="2383243" y="182033"/>
            <a:ext cx="3407656" cy="3902075"/>
          </a:xfrm>
        </p:spPr>
        <p:txBody>
          <a:bodyPr/>
          <a:lstStyle>
            <a:lvl1pPr>
              <a:defRPr sz="2135"/>
            </a:lvl1pPr>
            <a:lvl2pPr>
              <a:defRPr sz="1865"/>
            </a:lvl2pPr>
            <a:lvl3pPr>
              <a:defRPr sz="1600"/>
            </a:lvl3pPr>
            <a:lvl4pPr>
              <a:defRPr sz="1335"/>
            </a:lvl4pPr>
            <a:lvl5pPr>
              <a:defRPr sz="1335"/>
            </a:lvl5pPr>
            <a:lvl6pPr>
              <a:defRPr sz="1335"/>
            </a:lvl6pPr>
            <a:lvl7pPr>
              <a:defRPr sz="1335"/>
            </a:lvl7pPr>
            <a:lvl8pPr>
              <a:defRPr sz="1335"/>
            </a:lvl8pPr>
            <a:lvl9pPr>
              <a:defRPr sz="1335"/>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304784" y="956733"/>
            <a:ext cx="2005438" cy="3127375"/>
          </a:xfrm>
        </p:spPr>
        <p:txBody>
          <a:bodyPr/>
          <a:lstStyle>
            <a:lvl1pPr marL="0" indent="0">
              <a:buNone/>
              <a:defRPr sz="935"/>
            </a:lvl1pPr>
            <a:lvl2pPr marL="304800" indent="0">
              <a:buNone/>
              <a:defRPr sz="800"/>
            </a:lvl2pPr>
            <a:lvl3pPr marL="609600" indent="0">
              <a:buNone/>
              <a:defRPr sz="665"/>
            </a:lvl3pPr>
            <a:lvl4pPr marL="914400" indent="0">
              <a:buNone/>
              <a:defRPr sz="600"/>
            </a:lvl4pPr>
            <a:lvl5pPr marL="1219200" indent="0">
              <a:buNone/>
              <a:defRPr sz="600"/>
            </a:lvl5pPr>
            <a:lvl6pPr marL="1524000" indent="0">
              <a:buNone/>
              <a:defRPr sz="600"/>
            </a:lvl6pPr>
            <a:lvl7pPr marL="1828800" indent="0">
              <a:buNone/>
              <a:defRPr sz="600"/>
            </a:lvl7pPr>
            <a:lvl8pPr marL="2133600" indent="0">
              <a:buNone/>
              <a:defRPr sz="600"/>
            </a:lvl8pPr>
            <a:lvl9pPr marL="2438400" indent="0">
              <a:buNone/>
              <a:defRPr sz="6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796" y="3200400"/>
            <a:ext cx="3657410" cy="377825"/>
          </a:xfrm>
        </p:spPr>
        <p:txBody>
          <a:bodyPr anchor="b"/>
          <a:lstStyle>
            <a:lvl1pPr algn="l">
              <a:defRPr sz="1335" b="1"/>
            </a:lvl1pPr>
          </a:lstStyle>
          <a:p>
            <a:r>
              <a:rPr lang="en-US" smtClean="0"/>
              <a:t>Click to edit Master title style</a:t>
            </a:r>
            <a:endParaRPr lang="en-US"/>
          </a:p>
        </p:txBody>
      </p:sp>
      <p:sp>
        <p:nvSpPr>
          <p:cNvPr id="3" name="Picture Placeholder 2"/>
          <p:cNvSpPr>
            <a:spLocks noGrp="1"/>
          </p:cNvSpPr>
          <p:nvPr>
            <p:ph type="pic" idx="1"/>
          </p:nvPr>
        </p:nvSpPr>
        <p:spPr>
          <a:xfrm>
            <a:off x="1194796" y="408517"/>
            <a:ext cx="3657410" cy="2743200"/>
          </a:xfrm>
        </p:spPr>
        <p:txBody>
          <a:bodyPr/>
          <a:lstStyle>
            <a:lvl1pPr marL="0" indent="0">
              <a:buNone/>
              <a:defRPr sz="2135"/>
            </a:lvl1pPr>
            <a:lvl2pPr marL="304800" indent="0">
              <a:buNone/>
              <a:defRPr sz="1865"/>
            </a:lvl2pPr>
            <a:lvl3pPr marL="609600" indent="0">
              <a:buNone/>
              <a:defRPr sz="1600"/>
            </a:lvl3pPr>
            <a:lvl4pPr marL="914400" indent="0">
              <a:buNone/>
              <a:defRPr sz="1335"/>
            </a:lvl4pPr>
            <a:lvl5pPr marL="1219200" indent="0">
              <a:buNone/>
              <a:defRPr sz="1335"/>
            </a:lvl5pPr>
            <a:lvl6pPr marL="1524000" indent="0">
              <a:buNone/>
              <a:defRPr sz="1335"/>
            </a:lvl6pPr>
            <a:lvl7pPr marL="1828800" indent="0">
              <a:buNone/>
              <a:defRPr sz="1335"/>
            </a:lvl7pPr>
            <a:lvl8pPr marL="2133600" indent="0">
              <a:buNone/>
              <a:defRPr sz="1335"/>
            </a:lvl8pPr>
            <a:lvl9pPr marL="2438400" indent="0">
              <a:buNone/>
              <a:defRPr sz="1335"/>
            </a:lvl9pPr>
          </a:lstStyle>
          <a:p>
            <a:endParaRPr lang="en-US"/>
          </a:p>
        </p:txBody>
      </p:sp>
      <p:sp>
        <p:nvSpPr>
          <p:cNvPr id="4" name="Text Placeholder 3"/>
          <p:cNvSpPr>
            <a:spLocks noGrp="1"/>
          </p:cNvSpPr>
          <p:nvPr>
            <p:ph type="body" sz="half" idx="2"/>
          </p:nvPr>
        </p:nvSpPr>
        <p:spPr>
          <a:xfrm>
            <a:off x="1194796" y="3578225"/>
            <a:ext cx="3657410" cy="536575"/>
          </a:xfrm>
        </p:spPr>
        <p:txBody>
          <a:bodyPr/>
          <a:lstStyle>
            <a:lvl1pPr marL="0" indent="0">
              <a:buNone/>
              <a:defRPr sz="935"/>
            </a:lvl1pPr>
            <a:lvl2pPr marL="304800" indent="0">
              <a:buNone/>
              <a:defRPr sz="800"/>
            </a:lvl2pPr>
            <a:lvl3pPr marL="609600" indent="0">
              <a:buNone/>
              <a:defRPr sz="665"/>
            </a:lvl3pPr>
            <a:lvl4pPr marL="914400" indent="0">
              <a:buNone/>
              <a:defRPr sz="600"/>
            </a:lvl4pPr>
            <a:lvl5pPr marL="1219200" indent="0">
              <a:buNone/>
              <a:defRPr sz="600"/>
            </a:lvl5pPr>
            <a:lvl6pPr marL="1524000" indent="0">
              <a:buNone/>
              <a:defRPr sz="600"/>
            </a:lvl6pPr>
            <a:lvl7pPr marL="1828800" indent="0">
              <a:buNone/>
              <a:defRPr sz="600"/>
            </a:lvl7pPr>
            <a:lvl8pPr marL="2133600" indent="0">
              <a:buNone/>
              <a:defRPr sz="600"/>
            </a:lvl8pPr>
            <a:lvl9pPr marL="2438400" indent="0">
              <a:buNone/>
              <a:defRPr sz="6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370" y="183092"/>
            <a:ext cx="1371529" cy="390101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784" y="183092"/>
            <a:ext cx="4012991" cy="3901017"/>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784" y="183092"/>
            <a:ext cx="5486114" cy="762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04784" y="1066800"/>
            <a:ext cx="5486114" cy="3017309"/>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304784" y="4237567"/>
            <a:ext cx="1422326"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2082692" y="4237567"/>
            <a:ext cx="1930299"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572" y="4237567"/>
            <a:ext cx="1422326"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09600" rtl="0" eaLnBrk="1" latinLnBrk="0" hangingPunct="1">
        <a:spcBef>
          <a:spcPct val="0"/>
        </a:spcBef>
        <a:buNone/>
        <a:defRPr sz="2935" kern="1200">
          <a:solidFill>
            <a:schemeClr val="tx1"/>
          </a:solidFill>
          <a:latin typeface="+mj-lt"/>
          <a:ea typeface="+mj-ea"/>
          <a:cs typeface="+mj-cs"/>
        </a:defRPr>
      </a:lvl1pPr>
    </p:titleStyle>
    <p:bodyStyle>
      <a:lvl1pPr marL="228600" indent="-228600" algn="l" defTabSz="609600" rtl="0" eaLnBrk="1" latinLnBrk="0" hangingPunct="1">
        <a:spcBef>
          <a:spcPct val="13000"/>
        </a:spcBef>
        <a:buFont typeface="Arial" panose="020B0604020202020204" pitchFamily="34" charset="0"/>
        <a:buChar char="•"/>
        <a:defRPr sz="2135" kern="1200">
          <a:solidFill>
            <a:schemeClr val="tx1"/>
          </a:solidFill>
          <a:latin typeface="+mn-lt"/>
          <a:ea typeface="+mn-ea"/>
          <a:cs typeface="+mn-cs"/>
        </a:defRPr>
      </a:lvl1pPr>
      <a:lvl2pPr marL="495300" indent="-190500" algn="l" defTabSz="609600" rtl="0" eaLnBrk="1" latinLnBrk="0" hangingPunct="1">
        <a:spcBef>
          <a:spcPct val="13000"/>
        </a:spcBef>
        <a:buFont typeface="Arial" panose="020B0604020202020204" pitchFamily="34" charset="0"/>
        <a:buChar char="–"/>
        <a:defRPr sz="1865" kern="1200">
          <a:solidFill>
            <a:schemeClr val="tx1"/>
          </a:solidFill>
          <a:latin typeface="+mn-lt"/>
          <a:ea typeface="+mn-ea"/>
          <a:cs typeface="+mn-cs"/>
        </a:defRPr>
      </a:lvl2pPr>
      <a:lvl3pPr marL="762000" indent="-152400" algn="l" defTabSz="609600" rtl="0" eaLnBrk="1" latinLnBrk="0" hangingPunct="1">
        <a:spcBef>
          <a:spcPct val="13000"/>
        </a:spcBef>
        <a:buFont typeface="Arial" panose="020B0604020202020204" pitchFamily="34" charset="0"/>
        <a:buChar char="•"/>
        <a:defRPr sz="1600" kern="1200">
          <a:solidFill>
            <a:schemeClr val="tx1"/>
          </a:solidFill>
          <a:latin typeface="+mn-lt"/>
          <a:ea typeface="+mn-ea"/>
          <a:cs typeface="+mn-cs"/>
        </a:defRPr>
      </a:lvl3pPr>
      <a:lvl4pPr marL="1066800" indent="-152400" algn="l" defTabSz="609600" rtl="0" eaLnBrk="1" latinLnBrk="0" hangingPunct="1">
        <a:spcBef>
          <a:spcPct val="13000"/>
        </a:spcBef>
        <a:buFont typeface="Arial" panose="020B0604020202020204" pitchFamily="34" charset="0"/>
        <a:buChar char="–"/>
        <a:defRPr sz="1335" kern="1200">
          <a:solidFill>
            <a:schemeClr val="tx1"/>
          </a:solidFill>
          <a:latin typeface="+mn-lt"/>
          <a:ea typeface="+mn-ea"/>
          <a:cs typeface="+mn-cs"/>
        </a:defRPr>
      </a:lvl4pPr>
      <a:lvl5pPr marL="1371600" indent="-152400" algn="l" defTabSz="609600" rtl="0" eaLnBrk="1" latinLnBrk="0" hangingPunct="1">
        <a:spcBef>
          <a:spcPct val="13000"/>
        </a:spcBef>
        <a:buFont typeface="Arial" panose="020B0604020202020204" pitchFamily="34" charset="0"/>
        <a:buChar char="»"/>
        <a:defRPr sz="1335" kern="1200">
          <a:solidFill>
            <a:schemeClr val="tx1"/>
          </a:solidFill>
          <a:latin typeface="+mn-lt"/>
          <a:ea typeface="+mn-ea"/>
          <a:cs typeface="+mn-cs"/>
        </a:defRPr>
      </a:lvl5pPr>
      <a:lvl6pPr marL="1676400" indent="-152400" algn="l" defTabSz="609600" rtl="0" eaLnBrk="1" latinLnBrk="0" hangingPunct="1">
        <a:spcBef>
          <a:spcPct val="13000"/>
        </a:spcBef>
        <a:buFont typeface="Arial" panose="020B0604020202020204" pitchFamily="34" charset="0"/>
        <a:buChar char="•"/>
        <a:defRPr sz="1335" kern="1200">
          <a:solidFill>
            <a:schemeClr val="tx1"/>
          </a:solidFill>
          <a:latin typeface="+mn-lt"/>
          <a:ea typeface="+mn-ea"/>
          <a:cs typeface="+mn-cs"/>
        </a:defRPr>
      </a:lvl6pPr>
      <a:lvl7pPr marL="1981200" indent="-152400" algn="l" defTabSz="609600" rtl="0" eaLnBrk="1" latinLnBrk="0" hangingPunct="1">
        <a:spcBef>
          <a:spcPct val="13000"/>
        </a:spcBef>
        <a:buFont typeface="Arial" panose="020B0604020202020204" pitchFamily="34" charset="0"/>
        <a:buChar char="•"/>
        <a:defRPr sz="1335" kern="1200">
          <a:solidFill>
            <a:schemeClr val="tx1"/>
          </a:solidFill>
          <a:latin typeface="+mn-lt"/>
          <a:ea typeface="+mn-ea"/>
          <a:cs typeface="+mn-cs"/>
        </a:defRPr>
      </a:lvl7pPr>
      <a:lvl8pPr marL="2286000" indent="-152400" algn="l" defTabSz="609600" rtl="0" eaLnBrk="1" latinLnBrk="0" hangingPunct="1">
        <a:spcBef>
          <a:spcPct val="13000"/>
        </a:spcBef>
        <a:buFont typeface="Arial" panose="020B0604020202020204" pitchFamily="34" charset="0"/>
        <a:buChar char="•"/>
        <a:defRPr sz="1335" kern="1200">
          <a:solidFill>
            <a:schemeClr val="tx1"/>
          </a:solidFill>
          <a:latin typeface="+mn-lt"/>
          <a:ea typeface="+mn-ea"/>
          <a:cs typeface="+mn-cs"/>
        </a:defRPr>
      </a:lvl8pPr>
      <a:lvl9pPr marL="2590800" indent="-152400" algn="l" defTabSz="609600" rtl="0" eaLnBrk="1" latinLnBrk="0" hangingPunct="1">
        <a:spcBef>
          <a:spcPct val="13000"/>
        </a:spcBef>
        <a:buFont typeface="Arial" panose="020B0604020202020204" pitchFamily="34" charset="0"/>
        <a:buChar char="•"/>
        <a:defRPr sz="1335" kern="1200">
          <a:solidFill>
            <a:schemeClr val="tx1"/>
          </a:solidFill>
          <a:latin typeface="+mn-lt"/>
          <a:ea typeface="+mn-ea"/>
          <a:cs typeface="+mn-cs"/>
        </a:defRPr>
      </a:lvl9pPr>
    </p:bodyStyle>
    <p:otherStyle>
      <a:defPPr>
        <a:defRPr lang="en-US"/>
      </a:defPPr>
      <a:lvl1pPr marL="0" algn="l" defTabSz="609600" rtl="0" eaLnBrk="1" latinLnBrk="0" hangingPunct="1">
        <a:defRPr sz="1200" kern="1200">
          <a:solidFill>
            <a:schemeClr val="tx1"/>
          </a:solidFill>
          <a:latin typeface="+mn-lt"/>
          <a:ea typeface="+mn-ea"/>
          <a:cs typeface="+mn-cs"/>
        </a:defRPr>
      </a:lvl1pPr>
      <a:lvl2pPr marL="304800" algn="l" defTabSz="609600" rtl="0" eaLnBrk="1" latinLnBrk="0" hangingPunct="1">
        <a:defRPr sz="1200" kern="1200">
          <a:solidFill>
            <a:schemeClr val="tx1"/>
          </a:solidFill>
          <a:latin typeface="+mn-lt"/>
          <a:ea typeface="+mn-ea"/>
          <a:cs typeface="+mn-cs"/>
        </a:defRPr>
      </a:lvl2pPr>
      <a:lvl3pPr marL="609600" algn="l" defTabSz="609600" rtl="0" eaLnBrk="1" latinLnBrk="0" hangingPunct="1">
        <a:defRPr sz="1200" kern="1200">
          <a:solidFill>
            <a:schemeClr val="tx1"/>
          </a:solidFill>
          <a:latin typeface="+mn-lt"/>
          <a:ea typeface="+mn-ea"/>
          <a:cs typeface="+mn-cs"/>
        </a:defRPr>
      </a:lvl3pPr>
      <a:lvl4pPr marL="914400" algn="l" defTabSz="609600" rtl="0" eaLnBrk="1" latinLnBrk="0" hangingPunct="1">
        <a:defRPr sz="1200" kern="1200">
          <a:solidFill>
            <a:schemeClr val="tx1"/>
          </a:solidFill>
          <a:latin typeface="+mn-lt"/>
          <a:ea typeface="+mn-ea"/>
          <a:cs typeface="+mn-cs"/>
        </a:defRPr>
      </a:lvl4pPr>
      <a:lvl5pPr marL="1219200" algn="l" defTabSz="609600" rtl="0" eaLnBrk="1" latinLnBrk="0" hangingPunct="1">
        <a:defRPr sz="1200" kern="1200">
          <a:solidFill>
            <a:schemeClr val="tx1"/>
          </a:solidFill>
          <a:latin typeface="+mn-lt"/>
          <a:ea typeface="+mn-ea"/>
          <a:cs typeface="+mn-cs"/>
        </a:defRPr>
      </a:lvl5pPr>
      <a:lvl6pPr marL="1524000" algn="l" defTabSz="609600" rtl="0" eaLnBrk="1" latinLnBrk="0" hangingPunct="1">
        <a:defRPr sz="1200" kern="1200">
          <a:solidFill>
            <a:schemeClr val="tx1"/>
          </a:solidFill>
          <a:latin typeface="+mn-lt"/>
          <a:ea typeface="+mn-ea"/>
          <a:cs typeface="+mn-cs"/>
        </a:defRPr>
      </a:lvl6pPr>
      <a:lvl7pPr marL="1828800" algn="l" defTabSz="609600" rtl="0" eaLnBrk="1" latinLnBrk="0" hangingPunct="1">
        <a:defRPr sz="1200" kern="1200">
          <a:solidFill>
            <a:schemeClr val="tx1"/>
          </a:solidFill>
          <a:latin typeface="+mn-lt"/>
          <a:ea typeface="+mn-ea"/>
          <a:cs typeface="+mn-cs"/>
        </a:defRPr>
      </a:lvl7pPr>
      <a:lvl8pPr marL="2133600" algn="l" defTabSz="609600" rtl="0" eaLnBrk="1" latinLnBrk="0" hangingPunct="1">
        <a:defRPr sz="1200" kern="1200">
          <a:solidFill>
            <a:schemeClr val="tx1"/>
          </a:solidFill>
          <a:latin typeface="+mn-lt"/>
          <a:ea typeface="+mn-ea"/>
          <a:cs typeface="+mn-cs"/>
        </a:defRPr>
      </a:lvl8pPr>
      <a:lvl9pPr marL="2438400" algn="l" defTabSz="60960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tags" Target="../tags/tag2.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7.jpeg"/><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4" name="TextBox 2"/>
          <p:cNvSpPr txBox="1"/>
          <p:nvPr/>
        </p:nvSpPr>
        <p:spPr>
          <a:xfrm>
            <a:off x="502920" y="329184"/>
            <a:ext cx="9509760" cy="227330"/>
          </a:xfrm>
          <a:prstGeom prst="rect">
            <a:avLst/>
          </a:prstGeom>
          <a:noFill/>
        </p:spPr>
        <p:txBody>
          <a:bodyPr wrap="square" lIns="38100" tIns="25400" rIns="38100" bIns="25400" anchor="t">
            <a:spAutoFit/>
          </a:bodyPr>
          <a:p>
            <a:pPr algn="l">
              <a:spcAft>
                <a:spcPts val="0"/>
              </a:spcAft>
            </a:pPr>
            <a:r>
              <a:rPr sz="1150" b="1">
                <a:solidFill>
                  <a:srgbClr val="E57A44"/>
                </a:solidFill>
                <a:latin typeface="Arial" panose="020B0604020202020204"/>
              </a:rPr>
              <a:t>STEP </a:t>
            </a:r>
            <a:r>
              <a:rPr lang="en-US" sz="1150" b="1">
                <a:solidFill>
                  <a:srgbClr val="E57A44"/>
                </a:solidFill>
                <a:latin typeface="Arial" panose="020B0604020202020204"/>
              </a:rPr>
              <a:t>4</a:t>
            </a:r>
            <a:r>
              <a:rPr sz="1150" b="1">
                <a:solidFill>
                  <a:srgbClr val="E57A44"/>
                </a:solidFill>
                <a:latin typeface="Arial" panose="020B0604020202020204"/>
              </a:rPr>
              <a:t>  · </a:t>
            </a:r>
            <a:r>
              <a:rPr lang="zh-CN" sz="1150" b="1">
                <a:solidFill>
                  <a:srgbClr val="E57A44"/>
                </a:solidFill>
                <a:latin typeface="Arial" panose="020B0604020202020204"/>
              </a:rPr>
              <a:t>组合成文</a:t>
            </a:r>
            <a:endParaRPr lang="zh-CN" sz="1150" b="1">
              <a:solidFill>
                <a:srgbClr val="E57A44"/>
              </a:solidFill>
              <a:latin typeface="Arial" panose="020B0604020202020204"/>
            </a:endParaRPr>
          </a:p>
        </p:txBody>
      </p:sp>
      <p:sp>
        <p:nvSpPr>
          <p:cNvPr id="5" name="TextBox 3"/>
          <p:cNvSpPr txBox="1"/>
          <p:nvPr/>
        </p:nvSpPr>
        <p:spPr>
          <a:xfrm>
            <a:off x="502920" y="603504"/>
            <a:ext cx="9692640" cy="434975"/>
          </a:xfrm>
          <a:prstGeom prst="rect">
            <a:avLst/>
          </a:prstGeom>
          <a:noFill/>
        </p:spPr>
        <p:txBody>
          <a:bodyPr wrap="square" lIns="38100" tIns="25400" rIns="38100" bIns="25400" anchor="t">
            <a:spAutoFit/>
          </a:bodyPr>
          <a:p>
            <a:pPr algn="l">
              <a:spcAft>
                <a:spcPts val="0"/>
              </a:spcAft>
            </a:pPr>
            <a:r>
              <a:rPr lang="zh-CN" sz="2500" b="1">
                <a:solidFill>
                  <a:srgbClr val="2F5D8C"/>
                </a:solidFill>
                <a:latin typeface="微软雅黑" panose="020B0503020204020204" charset="-122"/>
              </a:rPr>
              <a:t>构建整体篇章</a:t>
            </a:r>
            <a:endParaRPr lang="zh-CN" sz="2500" b="1">
              <a:solidFill>
                <a:srgbClr val="2F5D8C"/>
              </a:solidFill>
              <a:latin typeface="微软雅黑" panose="020B0503020204020204" charset="-122"/>
            </a:endParaRPr>
          </a:p>
        </p:txBody>
      </p:sp>
      <p:sp>
        <p:nvSpPr>
          <p:cNvPr id="7" name="Rectangle 5"/>
          <p:cNvSpPr/>
          <p:nvPr/>
        </p:nvSpPr>
        <p:spPr>
          <a:xfrm>
            <a:off x="502920" y="1143381"/>
            <a:ext cx="11185855" cy="4114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8" name="TextBox 7"/>
          <p:cNvSpPr txBox="1"/>
          <p:nvPr/>
        </p:nvSpPr>
        <p:spPr>
          <a:xfrm>
            <a:off x="10545775" y="366205"/>
            <a:ext cx="1143000" cy="419735"/>
          </a:xfrm>
          <a:prstGeom prst="rect">
            <a:avLst/>
          </a:prstGeom>
          <a:noFill/>
        </p:spPr>
        <p:txBody>
          <a:bodyPr wrap="square" lIns="38100" tIns="25400" rIns="38100" bIns="25400" anchor="ctr">
            <a:spAutoFit/>
          </a:bodyPr>
          <a:p>
            <a:pPr algn="ctr">
              <a:spcAft>
                <a:spcPts val="0"/>
              </a:spcAft>
            </a:pPr>
            <a:r>
              <a:rPr lang="zh-CN" sz="2400" b="1">
                <a:solidFill>
                  <a:srgbClr val="FFFFFF"/>
                </a:solidFill>
                <a:latin typeface="微软雅黑" panose="020B0503020204020204" charset="-122"/>
              </a:rPr>
              <a:t>语料</a:t>
            </a:r>
            <a:endParaRPr lang="zh-CN" sz="2400" b="1">
              <a:solidFill>
                <a:srgbClr val="FFFFFF"/>
              </a:solidFill>
              <a:latin typeface="微软雅黑" panose="020B0503020204020204" charset="-122"/>
            </a:endParaRPr>
          </a:p>
        </p:txBody>
      </p:sp>
      <p:sp>
        <p:nvSpPr>
          <p:cNvPr id="10" name="Rounded Rectangle 6"/>
          <p:cNvSpPr/>
          <p:nvPr/>
        </p:nvSpPr>
        <p:spPr>
          <a:xfrm>
            <a:off x="10545775" y="365760"/>
            <a:ext cx="1143000" cy="420624"/>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9" name="TextBox 7"/>
          <p:cNvSpPr txBox="1"/>
          <p:nvPr/>
        </p:nvSpPr>
        <p:spPr>
          <a:xfrm>
            <a:off x="10545775" y="366205"/>
            <a:ext cx="1143000" cy="419735"/>
          </a:xfrm>
          <a:prstGeom prst="rect">
            <a:avLst/>
          </a:prstGeom>
          <a:noFill/>
        </p:spPr>
        <p:txBody>
          <a:bodyPr wrap="square" lIns="38100" tIns="25400" rIns="38100" bIns="25400" anchor="ctr">
            <a:spAutoFit/>
          </a:bodyPr>
          <a:p>
            <a:pPr algn="ctr">
              <a:spcAft>
                <a:spcPts val="0"/>
              </a:spcAft>
            </a:pPr>
            <a:r>
              <a:rPr lang="zh-CN" sz="2400" b="1">
                <a:solidFill>
                  <a:srgbClr val="FFFFFF"/>
                </a:solidFill>
                <a:latin typeface="微软雅黑" panose="020B0503020204020204" charset="-122"/>
              </a:rPr>
              <a:t>语料</a:t>
            </a:r>
            <a:endParaRPr lang="zh-CN" sz="2400" b="1">
              <a:solidFill>
                <a:srgbClr val="FFFFFF"/>
              </a:solidFill>
              <a:latin typeface="微软雅黑" panose="020B0503020204020204" charset="-122"/>
            </a:endParaRPr>
          </a:p>
        </p:txBody>
      </p:sp>
      <p:pic>
        <p:nvPicPr>
          <p:cNvPr id="38" name="图片 37"/>
          <p:cNvPicPr/>
          <p:nvPr/>
        </p:nvPicPr>
        <p:blipFill>
          <a:blip r:embed="rId1"/>
        </p:blipFill>
        <p:spPr>
          <a:xfrm>
            <a:off x="2591435" y="135255"/>
            <a:ext cx="1062990" cy="902970"/>
          </a:xfrm>
          <a:prstGeom prst="rect">
            <a:avLst/>
          </a:prstGeom>
        </p:spPr>
      </p:pic>
      <p:graphicFrame>
        <p:nvGraphicFramePr>
          <p:cNvPr id="2" name="表格 1"/>
          <p:cNvGraphicFramePr/>
          <p:nvPr>
            <p:custDataLst>
              <p:tags r:id="rId2"/>
            </p:custDataLst>
          </p:nvPr>
        </p:nvGraphicFramePr>
        <p:xfrm>
          <a:off x="489585" y="1289685"/>
          <a:ext cx="11244580" cy="5300345"/>
        </p:xfrm>
        <a:graphic>
          <a:graphicData uri="http://schemas.openxmlformats.org/drawingml/2006/table">
            <a:tbl>
              <a:tblPr/>
              <a:tblGrid>
                <a:gridCol w="843915"/>
                <a:gridCol w="4791075"/>
                <a:gridCol w="5609590"/>
              </a:tblGrid>
              <a:tr h="379730">
                <a:tc>
                  <a:txBody>
                    <a:bodyPr/>
                    <a:p>
                      <a:pPr marL="50800" indent="0" algn="l"/>
                      <a:endParaRPr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rPr>
                        <a:t>短语升级示例</a:t>
                      </a:r>
                      <a:endParaRPr lang="zh-CN" altLang="en-US"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rPr>
                        <a:t>句子中文参考</a:t>
                      </a:r>
                      <a:endParaRPr lang="zh-CN" altLang="en-US"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934085">
                <a:tc>
                  <a:txBody>
                    <a:bodyPr/>
                    <a:p>
                      <a:pPr marL="50800" indent="0" algn="l"/>
                      <a:r>
                        <a:rPr lang="en-US" altLang="zh-CN" sz="1800">
                          <a:latin typeface="Times New Roman" panose="02020603050405020304" charset="0"/>
                        </a:rPr>
                        <a:t>P1</a:t>
                      </a:r>
                      <a:endParaRPr lang="en-US" altLang="zh-CN"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don’t think→hold the view that; </a:t>
                      </a:r>
                      <a:endParaRPr lang="en-US" altLang="zh-CN" sz="1800">
                        <a:latin typeface="Times New Roman" panose="02020603050405020304" charset="0"/>
                        <a:cs typeface="Times New Roman" panose="02020603050405020304" charset="0"/>
                      </a:endParaRPr>
                    </a:p>
                    <a:p>
                      <a:pPr marL="50800" indent="0" algn="l"/>
                      <a:r>
                        <a:rPr lang="en-US" altLang="zh-CN" sz="1800">
                          <a:latin typeface="Times New Roman" panose="02020603050405020304" charset="0"/>
                          <a:cs typeface="Times New Roman" panose="02020603050405020304" charset="0"/>
                        </a:rPr>
                        <a:t>need to→it is necessary to</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 </a:t>
                      </a:r>
                      <a:r>
                        <a:rPr lang="zh-CN" altLang="en-US" sz="1800">
                          <a:latin typeface="Times New Roman" panose="02020603050405020304" charset="0"/>
                          <a:cs typeface="Times New Roman" panose="02020603050405020304" charset="0"/>
                        </a:rPr>
                        <a:t>在我看来，旅行前没有必要制定过度详尽的计划。</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656590">
                <a:tc>
                  <a:txBody>
                    <a:bodyPr/>
                    <a:p>
                      <a:pPr marL="50800" indent="0" algn="l"/>
                      <a:endParaRPr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bad for→harm the quality of</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cs typeface="Times New Roman" panose="02020603050405020304" charset="0"/>
                        </a:rPr>
                        <a:t>？</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1027430">
                <a:tc>
                  <a:txBody>
                    <a:bodyPr/>
                    <a:p>
                      <a:pPr marL="50800" indent="0" algn="l"/>
                      <a:r>
                        <a:rPr lang="en-US" altLang="zh-CN" sz="1800">
                          <a:latin typeface="Times New Roman" panose="02020603050405020304" charset="0"/>
                        </a:rPr>
                        <a:t>P2</a:t>
                      </a:r>
                      <a:endParaRPr lang="en-US" altLang="zh-CN"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make us not free→limit our freedom; </a:t>
                      </a:r>
                      <a:endParaRPr lang="en-US" altLang="zh-CN" sz="1800">
                        <a:latin typeface="Times New Roman" panose="02020603050405020304" charset="0"/>
                        <a:cs typeface="Times New Roman" panose="02020603050405020304" charset="0"/>
                      </a:endParaRPr>
                    </a:p>
                    <a:p>
                      <a:pPr marL="50800" indent="0" algn="l"/>
                      <a:r>
                        <a:rPr lang="en-US" altLang="zh-CN" sz="1800">
                          <a:latin typeface="Times New Roman" panose="02020603050405020304" charset="0"/>
                          <a:cs typeface="Times New Roman" panose="02020603050405020304" charset="0"/>
                        </a:rPr>
                        <a:t>miss→kill off</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 </a:t>
                      </a:r>
                      <a:r>
                        <a:rPr lang="zh-CN" altLang="en-US" sz="1800">
                          <a:latin typeface="Times New Roman" panose="02020603050405020304" charset="0"/>
                          <a:cs typeface="Times New Roman" panose="02020603050405020304" charset="0"/>
                        </a:rPr>
                        <a:t>首先，过于细致的计划会限制我们的自由度，磨灭旅途中不期而遇的惊喜。</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728980">
                <a:tc>
                  <a:txBody>
                    <a:bodyPr/>
                    <a:p>
                      <a:pPr marL="50800" indent="0" algn="l"/>
                      <a:endParaRPr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can’t keep up with→fail to match; </a:t>
                      </a:r>
                      <a:endParaRPr lang="en-US" altLang="zh-CN" sz="1800">
                        <a:latin typeface="Times New Roman" panose="02020603050405020304" charset="0"/>
                        <a:cs typeface="Times New Roman" panose="02020603050405020304" charset="0"/>
                      </a:endParaRPr>
                    </a:p>
                    <a:p>
                      <a:pPr marL="50800" indent="0" algn="l"/>
                      <a:r>
                        <a:rPr lang="en-US" altLang="zh-CN" sz="1800">
                          <a:latin typeface="Times New Roman" panose="02020603050405020304" charset="0"/>
                          <a:cs typeface="Times New Roman" panose="02020603050405020304" charset="0"/>
                        </a:rPr>
                        <a:t>make us feel bad→ruin our good mood</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cs typeface="Times New Roman" panose="02020603050405020304" charset="0"/>
                        </a:rPr>
                        <a:t>此外，计划往往赶不上变化，这很容易破坏我们的出行好心情。</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639445">
                <a:tc>
                  <a:txBody>
                    <a:bodyPr/>
                    <a:p>
                      <a:pPr marL="50800" indent="0" algn="l"/>
                      <a:r>
                        <a:rPr lang="en-US" altLang="zh-CN" sz="1800">
                          <a:latin typeface="Times New Roman" panose="02020603050405020304" charset="0"/>
                        </a:rPr>
                        <a:t>P3</a:t>
                      </a:r>
                      <a:endParaRPr lang="en-US" altLang="zh-CN"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 better→a more sensible choice</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cs typeface="Times New Roman" panose="02020603050405020304" charset="0"/>
                        </a:rPr>
                        <a:t>总之，不过分拘泥于旅行计划是更明智的选择。</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934085">
                <a:tc>
                  <a:txBody>
                    <a:bodyPr/>
                    <a:p>
                      <a:pPr marL="50800" indent="0" algn="l"/>
                      <a:endParaRPr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enjoy the trip more→</a:t>
                      </a:r>
                      <a:endParaRPr lang="en-US" altLang="zh-CN" sz="1800">
                        <a:latin typeface="Times New Roman" panose="02020603050405020304" charset="0"/>
                        <a:cs typeface="Times New Roman" panose="02020603050405020304" charset="0"/>
                      </a:endParaRPr>
                    </a:p>
                    <a:p>
                      <a:pPr marL="50800" indent="0" algn="l"/>
                      <a:r>
                        <a:rPr lang="en-US" altLang="zh-CN" sz="1800">
                          <a:latin typeface="Times New Roman" panose="02020603050405020304" charset="0"/>
                          <a:cs typeface="Times New Roman" panose="02020603050405020304" charset="0"/>
                        </a:rPr>
                        <a:t>truly relax and embrace the beauty of the journey</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 </a:t>
                      </a:r>
                      <a:r>
                        <a:rPr lang="zh-CN" altLang="en-US" sz="1800">
                          <a:latin typeface="Times New Roman" panose="02020603050405020304" charset="0"/>
                          <a:cs typeface="Times New Roman" panose="02020603050405020304" charset="0"/>
                        </a:rPr>
                        <a:t>这样我们才能真正放松下来，拥抱旅途的美好。</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bl>
          </a:graphicData>
        </a:graphic>
      </p:graphicFrame>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38"/>
                                        </p:tgtEl>
                                      </p:cBhvr>
                                    </p:animEffect>
                                    <p:set>
                                      <p:cBhvr>
                                        <p:cTn id="7" dur="1" fill="hold">
                                          <p:stCondLst>
                                            <p:cond delay="499"/>
                                          </p:stCondLst>
                                        </p:cTn>
                                        <p:tgtEl>
                                          <p:spTgt spid="3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3" name="TextBox 2"/>
          <p:cNvSpPr txBox="1"/>
          <p:nvPr/>
        </p:nvSpPr>
        <p:spPr>
          <a:xfrm>
            <a:off x="502920" y="329184"/>
            <a:ext cx="9509760" cy="227330"/>
          </a:xfrm>
          <a:prstGeom prst="rect">
            <a:avLst/>
          </a:prstGeom>
          <a:noFill/>
        </p:spPr>
        <p:txBody>
          <a:bodyPr wrap="square" lIns="38100" tIns="25400" rIns="38100" bIns="25400" anchor="t">
            <a:spAutoFit/>
          </a:bodyPr>
          <a:lstStyle/>
          <a:p>
            <a:pPr algn="l">
              <a:spcAft>
                <a:spcPts val="0"/>
              </a:spcAft>
            </a:pPr>
            <a:r>
              <a:rPr sz="1150" b="1">
                <a:solidFill>
                  <a:srgbClr val="E57A44"/>
                </a:solidFill>
                <a:latin typeface="Times New Roman" panose="02020603050405020304" charset="0"/>
                <a:cs typeface="Times New Roman" panose="02020603050405020304" charset="0"/>
              </a:rPr>
              <a:t>STEP 5  ·  </a:t>
            </a:r>
            <a:r>
              <a:rPr lang="zh-CN" sz="1150" b="1">
                <a:solidFill>
                  <a:srgbClr val="E57A44"/>
                </a:solidFill>
                <a:latin typeface="Times New Roman" panose="02020603050405020304" charset="0"/>
                <a:cs typeface="Times New Roman" panose="02020603050405020304" charset="0"/>
              </a:rPr>
              <a:t>范文</a:t>
            </a:r>
            <a:endParaRPr lang="zh-CN" sz="1150" b="1">
              <a:solidFill>
                <a:srgbClr val="E57A44"/>
              </a:solidFill>
              <a:latin typeface="Times New Roman" panose="02020603050405020304" charset="0"/>
              <a:cs typeface="Times New Roman" panose="02020603050405020304" charset="0"/>
            </a:endParaRPr>
          </a:p>
        </p:txBody>
      </p:sp>
      <p:sp>
        <p:nvSpPr>
          <p:cNvPr id="4" name="TextBox 3"/>
          <p:cNvSpPr txBox="1"/>
          <p:nvPr/>
        </p:nvSpPr>
        <p:spPr>
          <a:xfrm>
            <a:off x="502920" y="750189"/>
            <a:ext cx="9692640" cy="434975"/>
          </a:xfrm>
          <a:prstGeom prst="rect">
            <a:avLst/>
          </a:prstGeom>
          <a:noFill/>
        </p:spPr>
        <p:txBody>
          <a:bodyPr wrap="square" lIns="38100" tIns="25400" rIns="38100" bIns="25400" anchor="t">
            <a:spAutoFit/>
          </a:bodyPr>
          <a:lstStyle/>
          <a:p>
            <a:pPr algn="l">
              <a:spcAft>
                <a:spcPts val="0"/>
              </a:spcAft>
            </a:pPr>
            <a:r>
              <a:rPr lang="zh-CN" sz="2500" b="1">
                <a:solidFill>
                  <a:srgbClr val="2F5D8C"/>
                </a:solidFill>
                <a:latin typeface="Times New Roman" panose="02020603050405020304" charset="0"/>
              </a:rPr>
              <a:t>成文解构</a:t>
            </a:r>
            <a:endParaRPr lang="zh-CN" sz="2500" b="1">
              <a:solidFill>
                <a:srgbClr val="2F5D8C"/>
              </a:solidFill>
              <a:latin typeface="Times New Roman" panose="02020603050405020304" charset="0"/>
            </a:endParaRPr>
          </a:p>
        </p:txBody>
      </p:sp>
      <p:sp>
        <p:nvSpPr>
          <p:cNvPr id="5" name="Rectangle 4"/>
          <p:cNvSpPr/>
          <p:nvPr/>
        </p:nvSpPr>
        <p:spPr>
          <a:xfrm>
            <a:off x="502920" y="1499616"/>
            <a:ext cx="11185855" cy="4114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6" name="Rounded Rectangle 5"/>
          <p:cNvSpPr/>
          <p:nvPr/>
        </p:nvSpPr>
        <p:spPr>
          <a:xfrm>
            <a:off x="9480499" y="365760"/>
            <a:ext cx="2208276" cy="420624"/>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7" name="TextBox 6"/>
          <p:cNvSpPr txBox="1"/>
          <p:nvPr/>
        </p:nvSpPr>
        <p:spPr>
          <a:xfrm>
            <a:off x="9480499" y="470027"/>
            <a:ext cx="2208276" cy="212090"/>
          </a:xfrm>
          <a:prstGeom prst="rect">
            <a:avLst/>
          </a:prstGeom>
          <a:noFill/>
        </p:spPr>
        <p:txBody>
          <a:bodyPr wrap="square" lIns="38100" tIns="25400" rIns="38100" bIns="25400" anchor="ctr">
            <a:spAutoFit/>
          </a:bodyPr>
          <a:lstStyle/>
          <a:p>
            <a:pPr algn="ctr">
              <a:spcAft>
                <a:spcPts val="0"/>
              </a:spcAft>
            </a:pPr>
            <a:r>
              <a:rPr lang="zh-CN" sz="1050" b="1">
                <a:solidFill>
                  <a:srgbClr val="FFFFFF"/>
                </a:solidFill>
                <a:latin typeface="Times New Roman" panose="02020603050405020304" charset="0"/>
                <a:cs typeface="Times New Roman" panose="02020603050405020304" charset="0"/>
              </a:rPr>
              <a:t>范文赏析</a:t>
            </a:r>
            <a:endParaRPr lang="zh-CN" sz="1050" b="1">
              <a:solidFill>
                <a:srgbClr val="FFFFFF"/>
              </a:solidFill>
              <a:latin typeface="Times New Roman" panose="02020603050405020304" charset="0"/>
              <a:cs typeface="Times New Roman" panose="02020603050405020304" charset="0"/>
            </a:endParaRPr>
          </a:p>
        </p:txBody>
      </p:sp>
      <p:sp>
        <p:nvSpPr>
          <p:cNvPr id="8" name="Rounded Rectangle 7"/>
          <p:cNvSpPr/>
          <p:nvPr/>
        </p:nvSpPr>
        <p:spPr>
          <a:xfrm>
            <a:off x="502920" y="1828800"/>
            <a:ext cx="6720840" cy="4764405"/>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9" name="TextBox 8"/>
          <p:cNvSpPr txBox="1"/>
          <p:nvPr/>
        </p:nvSpPr>
        <p:spPr>
          <a:xfrm>
            <a:off x="758952" y="1956816"/>
            <a:ext cx="5907024" cy="368300"/>
          </a:xfrm>
          <a:prstGeom prst="rect">
            <a:avLst/>
          </a:prstGeom>
          <a:noFill/>
        </p:spPr>
        <p:txBody>
          <a:bodyPr wrap="square" lIns="38100" tIns="25400" rIns="38100" bIns="25400" anchor="t">
            <a:spAutoFit/>
          </a:bodyPr>
          <a:lstStyle/>
          <a:p>
            <a:pPr algn="ctr">
              <a:lnSpc>
                <a:spcPct val="115000"/>
              </a:lnSpc>
              <a:spcAft>
                <a:spcPts val="300"/>
              </a:spcAft>
            </a:pPr>
            <a:r>
              <a:rPr b="1">
                <a:solidFill>
                  <a:srgbClr val="2F5D8C"/>
                </a:solidFill>
                <a:latin typeface="Times New Roman" panose="02020603050405020304" charset="0"/>
                <a:cs typeface="Times New Roman" panose="02020603050405020304" charset="0"/>
              </a:rPr>
              <a:t>Should We Make Detailed Travel Plans Before Trips?</a:t>
            </a:r>
            <a:endParaRPr b="1">
              <a:solidFill>
                <a:srgbClr val="2F5D8C"/>
              </a:solidFill>
              <a:latin typeface="Times New Roman" panose="02020603050405020304" charset="0"/>
              <a:cs typeface="Times New Roman" panose="02020603050405020304" charset="0"/>
            </a:endParaRPr>
          </a:p>
        </p:txBody>
      </p:sp>
      <p:sp>
        <p:nvSpPr>
          <p:cNvPr id="10" name="Rectangle 9"/>
          <p:cNvSpPr/>
          <p:nvPr/>
        </p:nvSpPr>
        <p:spPr>
          <a:xfrm>
            <a:off x="1325880" y="2322576"/>
            <a:ext cx="4754880" cy="32004"/>
          </a:xfrm>
          <a:prstGeom prst="rect">
            <a:avLst/>
          </a:prstGeom>
          <a:solidFill>
            <a:srgbClr val="D8D3C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11" name="TextBox 10"/>
          <p:cNvSpPr txBox="1"/>
          <p:nvPr/>
        </p:nvSpPr>
        <p:spPr>
          <a:xfrm>
            <a:off x="786765" y="2355215"/>
            <a:ext cx="6455410" cy="800735"/>
          </a:xfrm>
          <a:prstGeom prst="rect">
            <a:avLst/>
          </a:prstGeom>
          <a:noFill/>
        </p:spPr>
        <p:txBody>
          <a:bodyPr wrap="square" lIns="38100" tIns="25400" rIns="38100" bIns="25400" anchor="t">
            <a:spAutoFit/>
          </a:bodyPr>
          <a:lstStyle/>
          <a:p>
            <a:pPr indent="457200" algn="l">
              <a:lnSpc>
                <a:spcPct val="122000"/>
              </a:lnSpc>
              <a:spcAft>
                <a:spcPts val="700"/>
              </a:spcAft>
            </a:pPr>
            <a:r>
              <a:rPr sz="2000" b="0">
                <a:solidFill>
                  <a:srgbClr val="1F2937"/>
                </a:solidFill>
                <a:latin typeface="Times New Roman" panose="02020603050405020304" charset="0"/>
                <a:cs typeface="Times New Roman" panose="02020603050405020304" charset="0"/>
              </a:rPr>
              <a:t>When it comes to traveling, I firmly believe it is necessary to make thorough travel plans before setting off.</a:t>
            </a:r>
            <a:endParaRPr sz="2000" b="0">
              <a:solidFill>
                <a:srgbClr val="1F2937"/>
              </a:solidFill>
              <a:latin typeface="Times New Roman" panose="02020603050405020304" charset="0"/>
              <a:cs typeface="Times New Roman" panose="02020603050405020304" charset="0"/>
            </a:endParaRPr>
          </a:p>
        </p:txBody>
      </p:sp>
      <p:sp>
        <p:nvSpPr>
          <p:cNvPr id="12" name="TextBox 11"/>
          <p:cNvSpPr txBox="1"/>
          <p:nvPr/>
        </p:nvSpPr>
        <p:spPr>
          <a:xfrm>
            <a:off x="795655" y="3117850"/>
            <a:ext cx="6412230" cy="2676525"/>
          </a:xfrm>
          <a:prstGeom prst="rect">
            <a:avLst/>
          </a:prstGeom>
          <a:noFill/>
        </p:spPr>
        <p:txBody>
          <a:bodyPr wrap="square" lIns="38100" tIns="25400" rIns="38100" bIns="25400" anchor="t">
            <a:spAutoFit/>
          </a:bodyPr>
          <a:lstStyle/>
          <a:p>
            <a:pPr indent="457200" algn="l">
              <a:lnSpc>
                <a:spcPct val="122000"/>
              </a:lnSpc>
              <a:spcAft>
                <a:spcPts val="700"/>
              </a:spcAft>
            </a:pPr>
            <a:r>
              <a:rPr sz="2000" b="1">
                <a:solidFill>
                  <a:srgbClr val="1F2937"/>
                </a:solidFill>
                <a:latin typeface="Times New Roman" panose="02020603050405020304" charset="0"/>
                <a:cs typeface="Times New Roman" panose="02020603050405020304" charset="0"/>
              </a:rPr>
              <a:t>To begin with</a:t>
            </a:r>
            <a:r>
              <a:rPr sz="2000" b="0">
                <a:solidFill>
                  <a:srgbClr val="1F2937"/>
                </a:solidFill>
                <a:latin typeface="Times New Roman" panose="02020603050405020304" charset="0"/>
                <a:cs typeface="Times New Roman" panose="02020603050405020304" charset="0"/>
              </a:rPr>
              <a:t>, detailed preparations</a:t>
            </a:r>
            <a:r>
              <a:rPr sz="2000" b="0" u="sng">
                <a:solidFill>
                  <a:srgbClr val="1F2937"/>
                </a:solidFill>
                <a:latin typeface="Times New Roman" panose="02020603050405020304" charset="0"/>
                <a:cs typeface="Times New Roman" panose="02020603050405020304" charset="0"/>
              </a:rPr>
              <a:t> ensure our safety</a:t>
            </a:r>
            <a:r>
              <a:rPr sz="2000" b="0">
                <a:solidFill>
                  <a:srgbClr val="1F2937"/>
                </a:solidFill>
                <a:latin typeface="Times New Roman" panose="02020603050405020304" charset="0"/>
                <a:cs typeface="Times New Roman" panose="02020603050405020304" charset="0"/>
              </a:rPr>
              <a:t>. We can look up local weather, transport and dangerous areas ahead of time to stay away from risks. </a:t>
            </a:r>
            <a:r>
              <a:rPr sz="2000" b="1">
                <a:solidFill>
                  <a:srgbClr val="1F2937"/>
                </a:solidFill>
                <a:latin typeface="Times New Roman" panose="02020603050405020304" charset="0"/>
                <a:cs typeface="Times New Roman" panose="02020603050405020304" charset="0"/>
              </a:rPr>
              <a:t>Besides</a:t>
            </a:r>
            <a:r>
              <a:rPr sz="2000" b="0">
                <a:solidFill>
                  <a:srgbClr val="1F2937"/>
                </a:solidFill>
                <a:latin typeface="Times New Roman" panose="02020603050405020304" charset="0"/>
                <a:cs typeface="Times New Roman" panose="02020603050405020304" charset="0"/>
              </a:rPr>
              <a:t>, learning about </a:t>
            </a:r>
            <a:r>
              <a:rPr sz="2000" b="0" u="sng">
                <a:solidFill>
                  <a:srgbClr val="1F2937"/>
                </a:solidFill>
                <a:latin typeface="Times New Roman" panose="02020603050405020304" charset="0"/>
                <a:cs typeface="Times New Roman" panose="02020603050405020304" charset="0"/>
              </a:rPr>
              <a:t>local traditions</a:t>
            </a:r>
            <a:r>
              <a:rPr sz="2000" b="0">
                <a:solidFill>
                  <a:srgbClr val="1F2937"/>
                </a:solidFill>
                <a:latin typeface="Times New Roman" panose="02020603050405020304" charset="0"/>
                <a:cs typeface="Times New Roman" panose="02020603050405020304" charset="0"/>
              </a:rPr>
              <a:t> helps us behave politely and avoid cultural misunderstandings. </a:t>
            </a:r>
            <a:r>
              <a:rPr sz="2000" b="1">
                <a:solidFill>
                  <a:srgbClr val="1F2937"/>
                </a:solidFill>
                <a:latin typeface="Times New Roman" panose="02020603050405020304" charset="0"/>
                <a:cs typeface="Times New Roman" panose="02020603050405020304" charset="0"/>
              </a:rPr>
              <a:t>Moreover</a:t>
            </a:r>
            <a:r>
              <a:rPr sz="2000" b="0">
                <a:solidFill>
                  <a:srgbClr val="1F2937"/>
                </a:solidFill>
                <a:latin typeface="Times New Roman" panose="02020603050405020304" charset="0"/>
                <a:cs typeface="Times New Roman" panose="02020603050405020304" charset="0"/>
              </a:rPr>
              <a:t>, planning </a:t>
            </a:r>
            <a:r>
              <a:rPr sz="2000" b="0" u="sng">
                <a:solidFill>
                  <a:srgbClr val="1F2937"/>
                </a:solidFill>
                <a:latin typeface="Times New Roman" panose="02020603050405020304" charset="0"/>
                <a:cs typeface="Times New Roman" panose="02020603050405020304" charset="0"/>
              </a:rPr>
              <a:t>budgets</a:t>
            </a:r>
            <a:r>
              <a:rPr sz="2000" b="0">
                <a:solidFill>
                  <a:srgbClr val="1F2937"/>
                </a:solidFill>
                <a:latin typeface="Times New Roman" panose="02020603050405020304" charset="0"/>
                <a:cs typeface="Times New Roman" panose="02020603050405020304" charset="0"/>
              </a:rPr>
              <a:t> and attractions saves plenty of time and money. </a:t>
            </a:r>
            <a:r>
              <a:rPr sz="2000" b="0">
                <a:solidFill>
                  <a:srgbClr val="1F2937"/>
                </a:solidFill>
                <a:highlight>
                  <a:srgbClr val="FFFF00"/>
                </a:highlight>
                <a:latin typeface="Times New Roman" panose="02020603050405020304" charset="0"/>
                <a:cs typeface="Times New Roman" panose="02020603050405020304" charset="0"/>
              </a:rPr>
              <a:t>However</a:t>
            </a:r>
            <a:r>
              <a:rPr sz="2000" b="0">
                <a:solidFill>
                  <a:srgbClr val="1F2937"/>
                </a:solidFill>
                <a:latin typeface="Times New Roman" panose="02020603050405020304" charset="0"/>
                <a:cs typeface="Times New Roman" panose="02020603050405020304" charset="0"/>
              </a:rPr>
              <a:t>, we can still leave spare time for random surprises.</a:t>
            </a:r>
            <a:endParaRPr sz="2000" b="0">
              <a:solidFill>
                <a:srgbClr val="1F2937"/>
              </a:solidFill>
              <a:latin typeface="Times New Roman" panose="02020603050405020304" charset="0"/>
              <a:cs typeface="Times New Roman" panose="02020603050405020304" charset="0"/>
            </a:endParaRPr>
          </a:p>
        </p:txBody>
      </p:sp>
      <p:sp>
        <p:nvSpPr>
          <p:cNvPr id="13" name="TextBox 12"/>
          <p:cNvSpPr txBox="1"/>
          <p:nvPr/>
        </p:nvSpPr>
        <p:spPr>
          <a:xfrm>
            <a:off x="758825" y="5684520"/>
            <a:ext cx="6374130" cy="800735"/>
          </a:xfrm>
          <a:prstGeom prst="rect">
            <a:avLst/>
          </a:prstGeom>
          <a:noFill/>
        </p:spPr>
        <p:txBody>
          <a:bodyPr wrap="square" lIns="38100" tIns="25400" rIns="38100" bIns="25400" anchor="t">
            <a:spAutoFit/>
          </a:bodyPr>
          <a:lstStyle/>
          <a:p>
            <a:pPr indent="457200" algn="l">
              <a:lnSpc>
                <a:spcPct val="122000"/>
              </a:lnSpc>
              <a:spcAft>
                <a:spcPts val="700"/>
              </a:spcAft>
            </a:pPr>
            <a:r>
              <a:rPr sz="2000" b="0">
                <a:solidFill>
                  <a:srgbClr val="1F2937"/>
                </a:solidFill>
                <a:latin typeface="Times New Roman" panose="02020603050405020304" charset="0"/>
                <a:cs typeface="Times New Roman" panose="02020603050405020304" charset="0"/>
              </a:rPr>
              <a:t>All in all, proper pre-trip research brings us </a:t>
            </a:r>
            <a:r>
              <a:rPr sz="2000" b="1">
                <a:solidFill>
                  <a:srgbClr val="1F2937"/>
                </a:solidFill>
                <a:latin typeface="Times New Roman" panose="02020603050405020304" charset="0"/>
                <a:cs typeface="Times New Roman" panose="02020603050405020304" charset="0"/>
              </a:rPr>
              <a:t>a safer, smoother and more rewarding</a:t>
            </a:r>
            <a:r>
              <a:rPr sz="2000" b="0">
                <a:solidFill>
                  <a:srgbClr val="1F2937"/>
                </a:solidFill>
                <a:latin typeface="Times New Roman" panose="02020603050405020304" charset="0"/>
                <a:cs typeface="Times New Roman" panose="02020603050405020304" charset="0"/>
              </a:rPr>
              <a:t> journey.</a:t>
            </a:r>
            <a:endParaRPr sz="2000" b="0">
              <a:solidFill>
                <a:srgbClr val="1F2937"/>
              </a:solidFill>
              <a:latin typeface="Times New Roman" panose="02020603050405020304" charset="0"/>
              <a:cs typeface="Times New Roman" panose="02020603050405020304" charset="0"/>
            </a:endParaRPr>
          </a:p>
        </p:txBody>
      </p:sp>
      <p:sp>
        <p:nvSpPr>
          <p:cNvPr id="15" name="Rounded Rectangle 14"/>
          <p:cNvSpPr/>
          <p:nvPr/>
        </p:nvSpPr>
        <p:spPr>
          <a:xfrm>
            <a:off x="7223760" y="2212848"/>
            <a:ext cx="4462272" cy="841248"/>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16" name="Oval 15"/>
          <p:cNvSpPr/>
          <p:nvPr/>
        </p:nvSpPr>
        <p:spPr>
          <a:xfrm>
            <a:off x="7370064" y="2496312"/>
            <a:ext cx="256032" cy="256032"/>
          </a:xfrm>
          <a:prstGeom prst="ellipse">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17" name="TextBox 16"/>
          <p:cNvSpPr txBox="1"/>
          <p:nvPr/>
        </p:nvSpPr>
        <p:spPr>
          <a:xfrm>
            <a:off x="7753985" y="2304415"/>
            <a:ext cx="1065530" cy="368300"/>
          </a:xfrm>
          <a:prstGeom prst="rect">
            <a:avLst/>
          </a:prstGeom>
          <a:noFill/>
        </p:spPr>
        <p:txBody>
          <a:bodyPr wrap="square" lIns="38100" tIns="25400" rIns="38100" bIns="25400" anchor="t">
            <a:spAutoFit/>
          </a:bodyPr>
          <a:lstStyle/>
          <a:p>
            <a:pPr algn="l">
              <a:lnSpc>
                <a:spcPct val="115000"/>
              </a:lnSpc>
              <a:spcAft>
                <a:spcPts val="300"/>
              </a:spcAft>
            </a:pPr>
            <a:r>
              <a:rPr b="1">
                <a:solidFill>
                  <a:srgbClr val="E57A44"/>
                </a:solidFill>
                <a:latin typeface="Times New Roman" panose="02020603050405020304" charset="0"/>
              </a:rPr>
              <a:t>首句</a:t>
            </a:r>
            <a:endParaRPr b="1">
              <a:solidFill>
                <a:srgbClr val="E57A44"/>
              </a:solidFill>
              <a:latin typeface="Times New Roman" panose="02020603050405020304" charset="0"/>
            </a:endParaRPr>
          </a:p>
        </p:txBody>
      </p:sp>
      <p:sp>
        <p:nvSpPr>
          <p:cNvPr id="18" name="TextBox 17"/>
          <p:cNvSpPr txBox="1"/>
          <p:nvPr/>
        </p:nvSpPr>
        <p:spPr>
          <a:xfrm>
            <a:off x="7753985" y="2614930"/>
            <a:ext cx="4162425"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Times New Roman" panose="02020603050405020304" charset="0"/>
              </a:rPr>
              <a:t>立场鲜明，直接回应题目。</a:t>
            </a:r>
            <a:endParaRPr b="0">
              <a:solidFill>
                <a:srgbClr val="1F2937"/>
              </a:solidFill>
              <a:latin typeface="Times New Roman" panose="02020603050405020304" charset="0"/>
            </a:endParaRPr>
          </a:p>
        </p:txBody>
      </p:sp>
      <p:sp>
        <p:nvSpPr>
          <p:cNvPr id="19" name="Rounded Rectangle 18"/>
          <p:cNvSpPr/>
          <p:nvPr/>
        </p:nvSpPr>
        <p:spPr>
          <a:xfrm>
            <a:off x="7223760" y="3154680"/>
            <a:ext cx="4462272" cy="841248"/>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20" name="Oval 19"/>
          <p:cNvSpPr/>
          <p:nvPr/>
        </p:nvSpPr>
        <p:spPr>
          <a:xfrm>
            <a:off x="7370064" y="3438144"/>
            <a:ext cx="256032" cy="256032"/>
          </a:xfrm>
          <a:prstGeom prst="ellipse">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21" name="TextBox 20"/>
          <p:cNvSpPr txBox="1"/>
          <p:nvPr/>
        </p:nvSpPr>
        <p:spPr>
          <a:xfrm>
            <a:off x="7753985" y="3246120"/>
            <a:ext cx="1065530" cy="368300"/>
          </a:xfrm>
          <a:prstGeom prst="rect">
            <a:avLst/>
          </a:prstGeom>
          <a:noFill/>
        </p:spPr>
        <p:txBody>
          <a:bodyPr wrap="square" lIns="38100" tIns="25400" rIns="38100" bIns="25400" anchor="t">
            <a:spAutoFit/>
          </a:bodyPr>
          <a:lstStyle/>
          <a:p>
            <a:pPr algn="l">
              <a:lnSpc>
                <a:spcPct val="115000"/>
              </a:lnSpc>
              <a:spcAft>
                <a:spcPts val="300"/>
              </a:spcAft>
            </a:pPr>
            <a:r>
              <a:rPr b="1">
                <a:solidFill>
                  <a:srgbClr val="E57A44"/>
                </a:solidFill>
                <a:latin typeface="Times New Roman" panose="02020603050405020304" charset="0"/>
              </a:rPr>
              <a:t>主体</a:t>
            </a:r>
            <a:endParaRPr b="1">
              <a:solidFill>
                <a:srgbClr val="E57A44"/>
              </a:solidFill>
              <a:latin typeface="Times New Roman" panose="02020603050405020304" charset="0"/>
            </a:endParaRPr>
          </a:p>
        </p:txBody>
      </p:sp>
      <p:sp>
        <p:nvSpPr>
          <p:cNvPr id="22" name="TextBox 21"/>
          <p:cNvSpPr txBox="1"/>
          <p:nvPr/>
        </p:nvSpPr>
        <p:spPr>
          <a:xfrm>
            <a:off x="7753985" y="3557270"/>
            <a:ext cx="4162425"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Times New Roman" panose="02020603050405020304" charset="0"/>
                <a:cs typeface="Times New Roman" panose="02020603050405020304" charset="0"/>
              </a:rPr>
              <a:t>安全 → 文化 → 时间金钱，理由有层次。</a:t>
            </a:r>
            <a:endParaRPr b="0">
              <a:solidFill>
                <a:srgbClr val="1F2937"/>
              </a:solidFill>
              <a:latin typeface="Times New Roman" panose="02020603050405020304" charset="0"/>
              <a:cs typeface="Times New Roman" panose="02020603050405020304" charset="0"/>
            </a:endParaRPr>
          </a:p>
        </p:txBody>
      </p:sp>
      <p:sp>
        <p:nvSpPr>
          <p:cNvPr id="23" name="Rounded Rectangle 22"/>
          <p:cNvSpPr/>
          <p:nvPr/>
        </p:nvSpPr>
        <p:spPr>
          <a:xfrm>
            <a:off x="7223760" y="4096512"/>
            <a:ext cx="4462272" cy="841248"/>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24" name="Oval 23"/>
          <p:cNvSpPr/>
          <p:nvPr/>
        </p:nvSpPr>
        <p:spPr>
          <a:xfrm>
            <a:off x="7370064" y="4379976"/>
            <a:ext cx="256032" cy="256032"/>
          </a:xfrm>
          <a:prstGeom prst="ellipse">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25" name="TextBox 24"/>
          <p:cNvSpPr txBox="1"/>
          <p:nvPr/>
        </p:nvSpPr>
        <p:spPr>
          <a:xfrm>
            <a:off x="7753985" y="4187825"/>
            <a:ext cx="1065530" cy="368300"/>
          </a:xfrm>
          <a:prstGeom prst="rect">
            <a:avLst/>
          </a:prstGeom>
          <a:noFill/>
        </p:spPr>
        <p:txBody>
          <a:bodyPr wrap="square" lIns="38100" tIns="25400" rIns="38100" bIns="25400" anchor="t">
            <a:spAutoFit/>
          </a:bodyPr>
          <a:lstStyle/>
          <a:p>
            <a:pPr algn="l">
              <a:lnSpc>
                <a:spcPct val="115000"/>
              </a:lnSpc>
              <a:spcAft>
                <a:spcPts val="300"/>
              </a:spcAft>
            </a:pPr>
            <a:r>
              <a:rPr b="1">
                <a:solidFill>
                  <a:srgbClr val="E57A44"/>
                </a:solidFill>
                <a:latin typeface="Times New Roman" panose="02020603050405020304" charset="0"/>
              </a:rPr>
              <a:t>让步</a:t>
            </a:r>
            <a:endParaRPr b="1">
              <a:solidFill>
                <a:srgbClr val="E57A44"/>
              </a:solidFill>
              <a:latin typeface="Times New Roman" panose="02020603050405020304" charset="0"/>
            </a:endParaRPr>
          </a:p>
        </p:txBody>
      </p:sp>
      <p:sp>
        <p:nvSpPr>
          <p:cNvPr id="26" name="TextBox 25"/>
          <p:cNvSpPr txBox="1"/>
          <p:nvPr/>
        </p:nvSpPr>
        <p:spPr>
          <a:xfrm>
            <a:off x="7753985" y="4498975"/>
            <a:ext cx="4162425"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Times New Roman" panose="02020603050405020304" charset="0"/>
              </a:rPr>
              <a:t>承认不能把行程排死，增强辩证性。</a:t>
            </a:r>
            <a:endParaRPr b="0">
              <a:solidFill>
                <a:srgbClr val="1F2937"/>
              </a:solidFill>
              <a:latin typeface="Times New Roman" panose="02020603050405020304" charset="0"/>
            </a:endParaRPr>
          </a:p>
        </p:txBody>
      </p:sp>
      <p:sp>
        <p:nvSpPr>
          <p:cNvPr id="27" name="Rounded Rectangle 26"/>
          <p:cNvSpPr/>
          <p:nvPr/>
        </p:nvSpPr>
        <p:spPr>
          <a:xfrm>
            <a:off x="7223760" y="5038344"/>
            <a:ext cx="4462272" cy="841248"/>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28" name="Oval 27"/>
          <p:cNvSpPr/>
          <p:nvPr/>
        </p:nvSpPr>
        <p:spPr>
          <a:xfrm>
            <a:off x="7370064" y="5321808"/>
            <a:ext cx="256032" cy="256032"/>
          </a:xfrm>
          <a:prstGeom prst="ellipse">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29" name="TextBox 28"/>
          <p:cNvSpPr txBox="1"/>
          <p:nvPr/>
        </p:nvSpPr>
        <p:spPr>
          <a:xfrm>
            <a:off x="7753985" y="5129530"/>
            <a:ext cx="1065530" cy="368300"/>
          </a:xfrm>
          <a:prstGeom prst="rect">
            <a:avLst/>
          </a:prstGeom>
          <a:noFill/>
        </p:spPr>
        <p:txBody>
          <a:bodyPr wrap="square" lIns="38100" tIns="25400" rIns="38100" bIns="25400" anchor="t">
            <a:spAutoFit/>
          </a:bodyPr>
          <a:lstStyle/>
          <a:p>
            <a:pPr algn="l">
              <a:lnSpc>
                <a:spcPct val="115000"/>
              </a:lnSpc>
              <a:spcAft>
                <a:spcPts val="300"/>
              </a:spcAft>
            </a:pPr>
            <a:r>
              <a:rPr b="1">
                <a:solidFill>
                  <a:srgbClr val="E57A44"/>
                </a:solidFill>
                <a:latin typeface="Times New Roman" panose="02020603050405020304" charset="0"/>
              </a:rPr>
              <a:t>结尾</a:t>
            </a:r>
            <a:endParaRPr b="1">
              <a:solidFill>
                <a:srgbClr val="E57A44"/>
              </a:solidFill>
              <a:latin typeface="Times New Roman" panose="02020603050405020304" charset="0"/>
            </a:endParaRPr>
          </a:p>
        </p:txBody>
      </p:sp>
      <p:sp>
        <p:nvSpPr>
          <p:cNvPr id="30" name="TextBox 29"/>
          <p:cNvSpPr txBox="1"/>
          <p:nvPr/>
        </p:nvSpPr>
        <p:spPr>
          <a:xfrm>
            <a:off x="7753985" y="5440680"/>
            <a:ext cx="4162425"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Times New Roman" panose="02020603050405020304" charset="0"/>
              </a:rPr>
              <a:t>用三个并列形容词收束全文。</a:t>
            </a:r>
            <a:endParaRPr b="0">
              <a:solidFill>
                <a:srgbClr val="1F2937"/>
              </a:solidFill>
              <a:latin typeface="Times New Roman" panose="02020603050405020304" charset="0"/>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linds(horizontal)">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blinds(horizontal)">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6" grpId="0"/>
      <p:bldP spid="30" grpId="0"/>
      <p:bldP spid="18" grpId="1"/>
      <p:bldP spid="22" grpId="1"/>
      <p:bldP spid="26" grpId="1"/>
      <p:bldP spid="30" grpId="1"/>
      <p:bldP spid="11" grpId="0"/>
      <p:bldP spid="12" grpId="0"/>
      <p:bldP spid="13" grpId="0"/>
      <p:bldP spid="11" grpId="1"/>
      <p:bldP spid="12" grpId="1"/>
      <p:bldP spid="1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a:solidFill>
                <a:schemeClr val="tx1"/>
              </a:solidFill>
              <a:latin typeface="Times New Roman" panose="02020603050405020304" charset="0"/>
              <a:cs typeface="Times New Roman" panose="02020603050405020304" charset="0"/>
            </a:endParaRPr>
          </a:p>
        </p:txBody>
      </p:sp>
      <p:sp>
        <p:nvSpPr>
          <p:cNvPr id="4" name="TextBox 3"/>
          <p:cNvSpPr txBox="1"/>
          <p:nvPr/>
        </p:nvSpPr>
        <p:spPr>
          <a:xfrm>
            <a:off x="502920" y="299974"/>
            <a:ext cx="9692640" cy="434975"/>
          </a:xfrm>
          <a:prstGeom prst="rect">
            <a:avLst/>
          </a:prstGeom>
          <a:noFill/>
        </p:spPr>
        <p:txBody>
          <a:bodyPr wrap="square" lIns="38100" tIns="25400" rIns="38100" bIns="25400" anchor="t">
            <a:spAutoFit/>
          </a:bodyPr>
          <a:lstStyle/>
          <a:p>
            <a:pPr algn="l">
              <a:spcAft>
                <a:spcPts val="0"/>
              </a:spcAft>
            </a:pPr>
            <a:r>
              <a:rPr lang="zh-CN" sz="2500" b="1">
                <a:solidFill>
                  <a:srgbClr val="2F5D8C"/>
                </a:solidFill>
                <a:latin typeface="Times New Roman" panose="02020603050405020304" charset="0"/>
              </a:rPr>
              <a:t>官方范文</a:t>
            </a:r>
            <a:endParaRPr lang="zh-CN" sz="2500" b="1">
              <a:solidFill>
                <a:srgbClr val="2F5D8C"/>
              </a:solidFill>
              <a:latin typeface="Times New Roman" panose="02020603050405020304" charset="0"/>
            </a:endParaRPr>
          </a:p>
        </p:txBody>
      </p:sp>
      <p:sp>
        <p:nvSpPr>
          <p:cNvPr id="5" name="Rectangle 4"/>
          <p:cNvSpPr/>
          <p:nvPr/>
        </p:nvSpPr>
        <p:spPr>
          <a:xfrm>
            <a:off x="502920" y="826516"/>
            <a:ext cx="11185855" cy="4114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latin typeface="Times New Roman" panose="02020603050405020304" charset="0"/>
              <a:cs typeface="Times New Roman" panose="02020603050405020304" charset="0"/>
            </a:endParaRPr>
          </a:p>
        </p:txBody>
      </p:sp>
      <p:sp>
        <p:nvSpPr>
          <p:cNvPr id="14" name="文本框 13"/>
          <p:cNvSpPr txBox="1"/>
          <p:nvPr/>
        </p:nvSpPr>
        <p:spPr>
          <a:xfrm>
            <a:off x="6547485" y="1155065"/>
            <a:ext cx="5141595" cy="5323205"/>
          </a:xfrm>
          <a:prstGeom prst="rect">
            <a:avLst/>
          </a:prstGeom>
          <a:noFill/>
        </p:spPr>
        <p:txBody>
          <a:bodyPr wrap="square" rtlCol="0" anchor="t">
            <a:spAutoFit/>
          </a:bodyPr>
          <a:p>
            <a:pPr indent="457200" algn="l"/>
            <a:r>
              <a:rPr sz="2000">
                <a:latin typeface="Times New Roman" panose="02020603050405020304" charset="0"/>
                <a:cs typeface="Times New Roman" panose="02020603050405020304" charset="0"/>
                <a:sym typeface="+mn-ea"/>
              </a:rPr>
              <a:t>When it comes to traveling, I think there is no need to make thorough travel plans before travelling.</a:t>
            </a:r>
            <a:endParaRPr sz="2000">
              <a:solidFill>
                <a:schemeClr val="tx1"/>
              </a:solidFill>
              <a:latin typeface="Times New Roman" panose="02020603050405020304" charset="0"/>
              <a:cs typeface="Times New Roman" panose="02020603050405020304" charset="0"/>
            </a:endParaRPr>
          </a:p>
          <a:p>
            <a:pPr indent="457200" algn="l"/>
            <a:r>
              <a:rPr sz="2000">
                <a:latin typeface="Times New Roman" panose="02020603050405020304" charset="0"/>
                <a:cs typeface="Times New Roman" panose="02020603050405020304" charset="0"/>
                <a:sym typeface="+mn-ea"/>
              </a:rPr>
              <a:t>For one thing, over-detailed schedules take away the joy of surprise. If every hour is arranged, we will miss unexpected beautiful scenery or warm encounters with locals. For another, tight plans bring huge pressure. Travelling is meant to relax ourselves, not rush from one spot to another according to a rigid timetable. Admittedly, basic preparations like booking accommodation are essential. But too many detailed plans limit our freedom. We can wander freely, adjust our route anytime and feel the real charm of travelling.</a:t>
            </a:r>
            <a:endParaRPr sz="2000">
              <a:solidFill>
                <a:schemeClr val="tx1"/>
              </a:solidFill>
              <a:latin typeface="Times New Roman" panose="02020603050405020304" charset="0"/>
              <a:cs typeface="Times New Roman" panose="02020603050405020304" charset="0"/>
            </a:endParaRPr>
          </a:p>
          <a:p>
            <a:pPr indent="457200" algn="l"/>
            <a:r>
              <a:rPr sz="2000">
                <a:latin typeface="Times New Roman" panose="02020603050405020304" charset="0"/>
                <a:cs typeface="Times New Roman" panose="02020603050405020304" charset="0"/>
                <a:sym typeface="+mn-ea"/>
              </a:rPr>
              <a:t>In short, light preparation leaves room for wonderful random experiences</a:t>
            </a:r>
            <a:endParaRPr lang="zh-CN" altLang="en-US" sz="2000">
              <a:latin typeface="Times New Roman" panose="02020603050405020304" charset="0"/>
              <a:cs typeface="Times New Roman" panose="02020603050405020304" charset="0"/>
              <a:sym typeface="+mn-ea"/>
            </a:endParaRPr>
          </a:p>
        </p:txBody>
      </p:sp>
      <p:sp>
        <p:nvSpPr>
          <p:cNvPr id="31" name="文本框 30"/>
          <p:cNvSpPr txBox="1"/>
          <p:nvPr/>
        </p:nvSpPr>
        <p:spPr>
          <a:xfrm>
            <a:off x="502920" y="1155065"/>
            <a:ext cx="5682615" cy="5323205"/>
          </a:xfrm>
          <a:prstGeom prst="rect">
            <a:avLst/>
          </a:prstGeom>
        </p:spPr>
        <p:txBody>
          <a:bodyPr wrap="square">
            <a:spAutoFit/>
          </a:bodyPr>
          <a:p>
            <a:pPr indent="457200"/>
            <a:r>
              <a:rPr lang="en-US" altLang="zh-CN" sz="2000">
                <a:latin typeface="Times New Roman" panose="02020603050405020304" charset="0"/>
                <a:cs typeface="Times New Roman" panose="02020603050405020304" charset="0"/>
              </a:rPr>
              <a:t>When it comes to traveling, I firmly believe it is necessary to make thorough travel plans before setting off. </a:t>
            </a:r>
            <a:endParaRPr lang="en-US" altLang="zh-CN" sz="2000">
              <a:latin typeface="Times New Roman" panose="02020603050405020304" charset="0"/>
              <a:cs typeface="Times New Roman" panose="02020603050405020304" charset="0"/>
            </a:endParaRPr>
          </a:p>
          <a:p>
            <a:pPr indent="457200"/>
            <a:r>
              <a:rPr lang="en-US" altLang="zh-CN" sz="2000">
                <a:latin typeface="Times New Roman" panose="02020603050405020304" charset="0"/>
                <a:cs typeface="Times New Roman" panose="02020603050405020304" charset="0"/>
              </a:rPr>
              <a:t>To begin with, detailed preparations ensure our safety. We can look up local weather, transport and dangerous areas ahead of time to stay away from risks. Besides, learning about local traditions helps us behave politely and avoid cultural misunderstandings. Moreover, planning budgets and attractions saves plenty of time and money. Without detailed plans, we may waste hours finding hotels or getting tickets. Some people claim strict plans kill unexpected fun. However, careful preparation may just cover the basic arrangements. We can still leave spare time for random surprises.</a:t>
            </a:r>
            <a:endParaRPr lang="en-US" altLang="zh-CN" sz="2000">
              <a:latin typeface="Times New Roman" panose="02020603050405020304" charset="0"/>
              <a:cs typeface="Times New Roman" panose="02020603050405020304" charset="0"/>
            </a:endParaRPr>
          </a:p>
          <a:p>
            <a:r>
              <a:rPr lang="en-US" altLang="zh-CN" sz="2000">
                <a:latin typeface="Times New Roman" panose="02020603050405020304" charset="0"/>
                <a:cs typeface="Times New Roman" panose="02020603050405020304" charset="0"/>
              </a:rPr>
              <a:t> 	All in all, proper pre-trip research brings us a safer, smoother and more rewarding journey.</a:t>
            </a:r>
            <a:endParaRPr lang="en-US" altLang="zh-CN" sz="2000">
              <a:latin typeface="Times New Roman" panose="02020603050405020304" charset="0"/>
              <a:cs typeface="Times New Roman" panose="02020603050405020304" charset="0"/>
            </a:endParaRPr>
          </a:p>
        </p:txBody>
      </p:sp>
      <p:sp>
        <p:nvSpPr>
          <p:cNvPr id="32" name="TextBox 8"/>
          <p:cNvSpPr txBox="1"/>
          <p:nvPr/>
        </p:nvSpPr>
        <p:spPr>
          <a:xfrm>
            <a:off x="3142107" y="366141"/>
            <a:ext cx="5907024" cy="368300"/>
          </a:xfrm>
          <a:prstGeom prst="rect">
            <a:avLst/>
          </a:prstGeom>
          <a:noFill/>
        </p:spPr>
        <p:txBody>
          <a:bodyPr wrap="square" lIns="38100" tIns="25400" rIns="38100" bIns="25400" anchor="t">
            <a:spAutoFit/>
          </a:bodyPr>
          <a:p>
            <a:pPr algn="ctr">
              <a:lnSpc>
                <a:spcPct val="115000"/>
              </a:lnSpc>
              <a:spcAft>
                <a:spcPts val="300"/>
              </a:spcAft>
            </a:pPr>
            <a:r>
              <a:rPr b="1">
                <a:solidFill>
                  <a:srgbClr val="2F5D8C"/>
                </a:solidFill>
                <a:latin typeface="Times New Roman" panose="02020603050405020304" charset="0"/>
                <a:cs typeface="Times New Roman" panose="02020603050405020304" charset="0"/>
              </a:rPr>
              <a:t>Should We Make Detailed Travel Plans Before Trips?</a:t>
            </a:r>
            <a:endParaRPr b="1">
              <a:solidFill>
                <a:srgbClr val="2F5D8C"/>
              </a:solidFill>
              <a:latin typeface="Times New Roman" panose="02020603050405020304" charset="0"/>
              <a:cs typeface="Times New Roman" panose="02020603050405020304" charset="0"/>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14" grpId="0"/>
      <p:bldP spid="1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l"/>
            <a:endParaRPr>
              <a:solidFill>
                <a:schemeClr val="tx1"/>
              </a:solidFill>
              <a:latin typeface="Times New Roman" panose="02020603050405020304" charset="0"/>
              <a:cs typeface="Times New Roman" panose="02020603050405020304" charset="0"/>
            </a:endParaRPr>
          </a:p>
        </p:txBody>
      </p:sp>
      <p:sp>
        <p:nvSpPr>
          <p:cNvPr id="2" name="文本框 1"/>
          <p:cNvSpPr txBox="1"/>
          <p:nvPr/>
        </p:nvSpPr>
        <p:spPr>
          <a:xfrm>
            <a:off x="593090" y="1397000"/>
            <a:ext cx="5036820" cy="4667250"/>
          </a:xfrm>
          <a:prstGeom prst="rect">
            <a:avLst/>
          </a:prstGeom>
        </p:spPr>
        <p:txBody>
          <a:bodyPr>
            <a:noAutofit/>
          </a:bodyPr>
          <a:p>
            <a:pPr marL="0" indent="266700" defTabSz="266700">
              <a:spcAft>
                <a:spcPct val="0"/>
              </a:spcAft>
            </a:pPr>
            <a:r>
              <a:rPr lang="zh-CN" altLang="en-US" sz="2400">
                <a:latin typeface="Times New Roman" panose="02020603050405020304"/>
                <a:ea typeface="宋体" panose="02010600030101010101" pitchFamily="2" charset="-122"/>
              </a:rPr>
              <a:t>假定你是李华，在英语口语课上，外教</a:t>
            </a:r>
            <a:r>
              <a:rPr lang="en-US" altLang="zh-CN" sz="2400">
                <a:latin typeface="Times New Roman" panose="02020603050405020304"/>
                <a:ea typeface="Times New Roman" panose="02020603050405020304"/>
              </a:rPr>
              <a:t>Chris</a:t>
            </a:r>
            <a:r>
              <a:rPr lang="zh-CN" altLang="en-US" sz="2400">
                <a:latin typeface="Times New Roman" panose="02020603050405020304"/>
                <a:ea typeface="宋体" panose="02010600030101010101" pitchFamily="2" charset="-122"/>
              </a:rPr>
              <a:t>组织同学们就“</a:t>
            </a:r>
            <a:r>
              <a:rPr lang="en-US" altLang="zh-CN" sz="2400">
                <a:latin typeface="Times New Roman" panose="02020603050405020304"/>
                <a:ea typeface="Times New Roman" panose="02020603050405020304"/>
              </a:rPr>
              <a:t>Should We</a:t>
            </a:r>
            <a:r>
              <a:rPr lang="en-US" altLang="zh-CN" sz="2400">
                <a:latin typeface="Times New Roman" panose="02020603050405020304"/>
                <a:ea typeface="宋体" panose="02010600030101010101" pitchFamily="2" charset="-122"/>
              </a:rPr>
              <a:t> </a:t>
            </a:r>
            <a:r>
              <a:rPr lang="en-US" altLang="zh-CN" sz="2400">
                <a:latin typeface="Times New Roman" panose="02020603050405020304"/>
                <a:ea typeface="Times New Roman" panose="02020603050405020304"/>
              </a:rPr>
              <a:t>Open School Sports Facilities to the</a:t>
            </a:r>
            <a:r>
              <a:rPr lang="en-US" altLang="zh-CN" sz="2400">
                <a:latin typeface="Times New Roman" panose="02020603050405020304"/>
                <a:ea typeface="宋体" panose="02010600030101010101" pitchFamily="2" charset="-122"/>
              </a:rPr>
              <a:t> </a:t>
            </a:r>
            <a:r>
              <a:rPr lang="en-US" altLang="zh-CN" sz="2400">
                <a:latin typeface="Times New Roman" panose="02020603050405020304"/>
                <a:ea typeface="Times New Roman" panose="02020603050405020304"/>
              </a:rPr>
              <a:t>Public?</a:t>
            </a:r>
            <a:r>
              <a:rPr lang="en-US" altLang="zh-CN" sz="2400">
                <a:latin typeface="Times New Roman" panose="02020603050405020304"/>
                <a:ea typeface="宋体" panose="02010600030101010101" pitchFamily="2" charset="-122"/>
              </a:rPr>
              <a:t>”</a:t>
            </a:r>
            <a:r>
              <a:rPr lang="zh-CN" altLang="en-US" sz="2400">
                <a:latin typeface="Times New Roman" panose="02020603050405020304"/>
                <a:ea typeface="宋体" panose="02010600030101010101" pitchFamily="2" charset="-122"/>
              </a:rPr>
              <a:t>进行分组讨论，请你代表小组发言，内容包括：</a:t>
            </a:r>
            <a:endParaRPr lang="zh-CN" altLang="en-US" sz="2400">
              <a:latin typeface="Times New Roman" panose="02020603050405020304"/>
              <a:ea typeface="宋体" panose="02010600030101010101" pitchFamily="2" charset="-122"/>
            </a:endParaRPr>
          </a:p>
          <a:p>
            <a:pPr marL="0" indent="266700" defTabSz="266700">
              <a:spcAft>
                <a:spcPct val="0"/>
              </a:spcAft>
            </a:pPr>
            <a:r>
              <a:rPr lang="en-US" altLang="zh-CN" sz="2400">
                <a:latin typeface="Times New Roman" panose="02020603050405020304"/>
                <a:ea typeface="Times New Roman" panose="02020603050405020304"/>
              </a:rPr>
              <a:t>1. </a:t>
            </a:r>
            <a:r>
              <a:rPr lang="zh-CN" altLang="en-US" sz="2400">
                <a:latin typeface="Times New Roman" panose="02020603050405020304"/>
                <a:ea typeface="宋体" panose="02010600030101010101" pitchFamily="2" charset="-122"/>
              </a:rPr>
              <a:t>陈述观点；</a:t>
            </a:r>
            <a:endParaRPr lang="zh-CN" altLang="en-US" sz="2400">
              <a:latin typeface="Times New Roman" panose="02020603050405020304"/>
              <a:ea typeface="宋体" panose="02010600030101010101" pitchFamily="2" charset="-122"/>
            </a:endParaRPr>
          </a:p>
          <a:p>
            <a:pPr marL="0" indent="266700" defTabSz="266700">
              <a:spcAft>
                <a:spcPct val="0"/>
              </a:spcAft>
            </a:pPr>
            <a:r>
              <a:rPr lang="en-US" altLang="zh-CN" sz="2400">
                <a:latin typeface="Times New Roman" panose="02020603050405020304"/>
                <a:ea typeface="Times New Roman" panose="02020603050405020304"/>
              </a:rPr>
              <a:t>2. </a:t>
            </a:r>
            <a:r>
              <a:rPr lang="zh-CN" altLang="en-US" sz="2400">
                <a:latin typeface="Times New Roman" panose="02020603050405020304"/>
                <a:ea typeface="宋体" panose="02010600030101010101" pitchFamily="2" charset="-122"/>
              </a:rPr>
              <a:t>说明理由。</a:t>
            </a:r>
            <a:endParaRPr lang="zh-CN" altLang="en-US" sz="2400">
              <a:latin typeface="Times New Roman" panose="02020603050405020304"/>
              <a:ea typeface="宋体" panose="02010600030101010101" pitchFamily="2" charset="-122"/>
            </a:endParaRPr>
          </a:p>
          <a:p>
            <a:pPr marL="0" indent="0" algn="just" defTabSz="266700">
              <a:spcAft>
                <a:spcPct val="0"/>
              </a:spcAft>
            </a:pPr>
            <a:endParaRPr lang="zh-CN" altLang="en-US" sz="1600">
              <a:latin typeface="宋体" panose="02010600030101010101" pitchFamily="2" charset="-122"/>
              <a:ea typeface="宋体" panose="02010600030101010101" pitchFamily="2" charset="-122"/>
            </a:endParaRPr>
          </a:p>
          <a:p>
            <a:pPr marL="0" indent="0" algn="just" defTabSz="266700">
              <a:spcAft>
                <a:spcPct val="0"/>
              </a:spcAft>
            </a:pPr>
            <a:r>
              <a:rPr lang="zh-CN" altLang="en-US" sz="1600">
                <a:latin typeface="宋体" panose="02010600030101010101" pitchFamily="2" charset="-122"/>
                <a:ea typeface="宋体" panose="02010600030101010101" pitchFamily="2" charset="-122"/>
              </a:rPr>
              <a:t>注意：</a:t>
            </a:r>
            <a:endParaRPr lang="zh-CN" altLang="en-US" sz="1600">
              <a:latin typeface="宋体" panose="02010600030101010101" pitchFamily="2" charset="-122"/>
              <a:ea typeface="宋体" panose="02010600030101010101" pitchFamily="2" charset="-122"/>
            </a:endParaRPr>
          </a:p>
          <a:p>
            <a:pPr marL="0" indent="266700" algn="just" defTabSz="266700">
              <a:spcAft>
                <a:spcPct val="0"/>
              </a:spcAft>
            </a:pPr>
            <a:r>
              <a:rPr lang="zh-CN" altLang="en-US" sz="1600">
                <a:latin typeface="宋体" panose="02010600030101010101" pitchFamily="2" charset="-122"/>
                <a:ea typeface="宋体" panose="02010600030101010101" pitchFamily="2" charset="-122"/>
              </a:rPr>
              <a:t>（</a:t>
            </a:r>
            <a:r>
              <a:rPr lang="en-US" altLang="zh-CN" sz="1600">
                <a:latin typeface="Times New Roman Regular"/>
                <a:ea typeface="宋体" panose="02010600030101010101" pitchFamily="2" charset="-122"/>
              </a:rPr>
              <a:t>1</a:t>
            </a:r>
            <a:r>
              <a:rPr lang="zh-CN" altLang="en-US" sz="1600">
                <a:latin typeface="宋体" panose="02010600030101010101" pitchFamily="2" charset="-122"/>
                <a:ea typeface="宋体" panose="02010600030101010101" pitchFamily="2" charset="-122"/>
              </a:rPr>
              <a:t>）写作词数应为</a:t>
            </a:r>
            <a:r>
              <a:rPr lang="en-US" altLang="zh-CN" sz="1600">
                <a:latin typeface="Times New Roman Regular"/>
                <a:ea typeface="宋体" panose="02010600030101010101" pitchFamily="2" charset="-122"/>
              </a:rPr>
              <a:t>80</a:t>
            </a:r>
            <a:r>
              <a:rPr lang="zh-CN" altLang="en-US" sz="1600">
                <a:latin typeface="宋体" panose="02010600030101010101" pitchFamily="2" charset="-122"/>
                <a:ea typeface="宋体" panose="02010600030101010101" pitchFamily="2" charset="-122"/>
              </a:rPr>
              <a:t>左右；</a:t>
            </a:r>
            <a:endParaRPr lang="zh-CN" altLang="en-US" sz="1600">
              <a:latin typeface="宋体" panose="02010600030101010101" pitchFamily="2" charset="-122"/>
              <a:ea typeface="宋体" panose="02010600030101010101" pitchFamily="2" charset="-122"/>
            </a:endParaRPr>
          </a:p>
          <a:p>
            <a:pPr marL="0" indent="266700" algn="just" defTabSz="266700">
              <a:spcAft>
                <a:spcPct val="0"/>
              </a:spcAft>
            </a:pPr>
            <a:r>
              <a:rPr lang="zh-CN" altLang="en-US" sz="1600">
                <a:latin typeface="宋体" panose="02010600030101010101" pitchFamily="2" charset="-122"/>
                <a:ea typeface="宋体" panose="02010600030101010101" pitchFamily="2" charset="-122"/>
              </a:rPr>
              <a:t>（</a:t>
            </a:r>
            <a:r>
              <a:rPr lang="en-US" altLang="zh-CN" sz="1600">
                <a:latin typeface="Times New Roman Regular"/>
                <a:ea typeface="宋体" panose="02010600030101010101" pitchFamily="2" charset="-122"/>
              </a:rPr>
              <a:t>2</a:t>
            </a:r>
            <a:r>
              <a:rPr lang="zh-CN" altLang="en-US" sz="1600">
                <a:latin typeface="宋体" panose="02010600030101010101" pitchFamily="2" charset="-122"/>
                <a:ea typeface="宋体" panose="02010600030101010101" pitchFamily="2" charset="-122"/>
              </a:rPr>
              <a:t>）请按如下格式在答题纸的相应位置作答。</a:t>
            </a:r>
            <a:endParaRPr lang="zh-CN" altLang="en-US" sz="1600">
              <a:latin typeface="宋体" panose="02010600030101010101" pitchFamily="2" charset="-122"/>
              <a:ea typeface="宋体" panose="02010600030101010101" pitchFamily="2" charset="-122"/>
            </a:endParaRPr>
          </a:p>
          <a:p>
            <a:pPr marL="0" indent="0" defTabSz="266700">
              <a:spcAft>
                <a:spcPct val="0"/>
              </a:spcAft>
            </a:pPr>
            <a:endParaRPr lang="en-US" altLang="zh-CN" sz="1600">
              <a:latin typeface="Times New Roman" panose="02020603050405020304"/>
              <a:ea typeface="宋体" panose="02010600030101010101" pitchFamily="2" charset="-122"/>
            </a:endParaRPr>
          </a:p>
          <a:p>
            <a:pPr marL="0" indent="0" defTabSz="266700">
              <a:spcAft>
                <a:spcPct val="0"/>
              </a:spcAft>
            </a:pPr>
            <a:r>
              <a:rPr lang="en-US" altLang="zh-CN" sz="2000">
                <a:latin typeface="Times New Roman" panose="02020603050405020304"/>
                <a:ea typeface="宋体" panose="02010600030101010101" pitchFamily="2" charset="-122"/>
              </a:rPr>
              <a:t>Dear fellow classmates,</a:t>
            </a:r>
            <a:endParaRPr lang="en-US" altLang="zh-CN" sz="2000">
              <a:latin typeface="Times New Roman" panose="02020603050405020304"/>
              <a:ea typeface="宋体" panose="02010600030101010101" pitchFamily="2" charset="-122"/>
            </a:endParaRPr>
          </a:p>
          <a:p>
            <a:pPr marL="0" indent="0" algn="ctr" defTabSz="266700">
              <a:spcAft>
                <a:spcPct val="0"/>
              </a:spcAft>
            </a:pPr>
            <a:r>
              <a:rPr lang="en-US" altLang="zh-CN" sz="1600">
                <a:latin typeface="Times New Roman Regular"/>
                <a:ea typeface="宋体" panose="02010600030101010101" pitchFamily="2" charset="-122"/>
              </a:rPr>
              <a:t>_______________________________________________</a:t>
            </a:r>
            <a:endParaRPr lang="en-US" altLang="zh-CN" sz="1600">
              <a:latin typeface="Times New Roman Regular"/>
              <a:ea typeface="宋体" panose="02010600030101010101" pitchFamily="2" charset="-122"/>
            </a:endParaRPr>
          </a:p>
        </p:txBody>
      </p:sp>
      <p:sp>
        <p:nvSpPr>
          <p:cNvPr id="3" name="文本框 2"/>
          <p:cNvSpPr txBox="1"/>
          <p:nvPr/>
        </p:nvSpPr>
        <p:spPr>
          <a:xfrm>
            <a:off x="516890" y="612775"/>
            <a:ext cx="6627495" cy="337185"/>
          </a:xfrm>
          <a:prstGeom prst="rect">
            <a:avLst/>
          </a:prstGeom>
        </p:spPr>
        <p:txBody>
          <a:bodyPr wrap="square">
            <a:spAutoFit/>
          </a:bodyPr>
          <a:p>
            <a:pPr marL="0" indent="0" algn="just" defTabSz="266700">
              <a:spcAft>
                <a:spcPct val="0"/>
              </a:spcAft>
            </a:pPr>
            <a:r>
              <a:rPr lang="zh-CN" altLang="en-US" sz="1600" b="1">
                <a:latin typeface="Times New Roman Regular"/>
                <a:ea typeface="宋体" panose="02010600030101010101" pitchFamily="2" charset="-122"/>
              </a:rPr>
              <a:t>浙江省名校协作体</a:t>
            </a:r>
            <a:r>
              <a:rPr lang="en-US" altLang="zh-CN" sz="1600" b="1">
                <a:latin typeface="Times New Roman Regular"/>
                <a:ea typeface="Times New Roman Regular"/>
              </a:rPr>
              <a:t>2026</a:t>
            </a:r>
            <a:r>
              <a:rPr lang="zh-CN" altLang="en-US" sz="1600" b="1">
                <a:latin typeface="Times New Roman Regular"/>
                <a:ea typeface="宋体" panose="02010600030101010101" pitchFamily="2" charset="-122"/>
              </a:rPr>
              <a:t>届高三下学期开学考试英语试题</a:t>
            </a:r>
            <a:endParaRPr lang="zh-CN" altLang="en-US" sz="1600" b="1">
              <a:latin typeface="Times New Roman Regular"/>
              <a:ea typeface="宋体" panose="02010600030101010101" pitchFamily="2" charset="-122"/>
            </a:endParaRPr>
          </a:p>
        </p:txBody>
      </p:sp>
      <p:sp>
        <p:nvSpPr>
          <p:cNvPr id="7" name="Rounded Rectangle 6"/>
          <p:cNvSpPr/>
          <p:nvPr/>
        </p:nvSpPr>
        <p:spPr>
          <a:xfrm>
            <a:off x="10545775" y="365760"/>
            <a:ext cx="1143000" cy="420624"/>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zh-CN" sz="2400"/>
              <a:t>迁移</a:t>
            </a:r>
            <a:endParaRPr lang="zh-CN" sz="2400"/>
          </a:p>
        </p:txBody>
      </p:sp>
      <p:sp>
        <p:nvSpPr>
          <p:cNvPr id="5" name="文本框 4"/>
          <p:cNvSpPr txBox="1"/>
          <p:nvPr/>
        </p:nvSpPr>
        <p:spPr>
          <a:xfrm>
            <a:off x="5829300" y="1056005"/>
            <a:ext cx="5859145" cy="6341745"/>
          </a:xfrm>
          <a:prstGeom prst="rect">
            <a:avLst/>
          </a:prstGeom>
        </p:spPr>
        <p:txBody>
          <a:bodyPr>
            <a:noAutofit/>
          </a:bodyPr>
          <a:p>
            <a:pPr marL="0" indent="0" algn="just" defTabSz="266700">
              <a:spcAft>
                <a:spcPct val="0"/>
              </a:spcAft>
            </a:pPr>
            <a:r>
              <a:rPr lang="en-US" altLang="zh-CN" sz="2000">
                <a:solidFill>
                  <a:schemeClr val="tx1"/>
                </a:solidFill>
                <a:latin typeface="Times New Roman Regular"/>
                <a:ea typeface="Times New Roman Regular"/>
              </a:rPr>
              <a:t>Dear fellow classmates,</a:t>
            </a:r>
            <a:endParaRPr lang="en-US" altLang="zh-CN" sz="2000">
              <a:solidFill>
                <a:schemeClr val="tx1"/>
              </a:solidFill>
              <a:latin typeface="Times New Roman Regular"/>
              <a:ea typeface="Times New Roman Regular"/>
            </a:endParaRPr>
          </a:p>
          <a:p>
            <a:pPr marL="0" indent="304800" algn="just" defTabSz="266700">
              <a:spcAft>
                <a:spcPct val="0"/>
              </a:spcAft>
            </a:pPr>
            <a:r>
              <a:rPr lang="en-US" altLang="zh-CN" sz="2000">
                <a:solidFill>
                  <a:schemeClr val="tx1"/>
                </a:solidFill>
                <a:latin typeface="Times New Roman Regular"/>
                <a:ea typeface="宋体" panose="02010600030101010101" pitchFamily="2" charset="-122"/>
              </a:rPr>
              <a:t>As far as my group is concerned, we firmly hold the view that school sports facilities should be open to the public. We think it is a meaningful and reasonable measure for our school to take.</a:t>
            </a:r>
            <a:endParaRPr lang="en-US" altLang="zh-CN" sz="2000">
              <a:solidFill>
                <a:schemeClr val="tx1"/>
              </a:solidFill>
              <a:latin typeface="Times New Roman Regular"/>
              <a:ea typeface="宋体" panose="02010600030101010101" pitchFamily="2" charset="-122"/>
            </a:endParaRPr>
          </a:p>
          <a:p>
            <a:pPr marL="0" indent="304800" algn="just" defTabSz="266700">
              <a:spcAft>
                <a:spcPct val="0"/>
              </a:spcAft>
            </a:pPr>
            <a:r>
              <a:rPr lang="en-US" altLang="zh-CN" sz="2000">
                <a:solidFill>
                  <a:schemeClr val="tx1"/>
                </a:solidFill>
                <a:latin typeface="Times New Roman Regular"/>
                <a:ea typeface="宋体" panose="02010600030101010101" pitchFamily="2" charset="-122"/>
              </a:rPr>
              <a:t>First and foremost, opening these facilities can provide the public with more suitable places to do physical exercise, which can effectively foster their awareness of keeping fit. Additionally, not only can this move make full use of the school’s unused resources, but it can also help build a closer connection between our school and the local community.</a:t>
            </a:r>
            <a:endParaRPr lang="en-US" altLang="zh-CN" sz="2000">
              <a:solidFill>
                <a:schemeClr val="tx1"/>
              </a:solidFill>
              <a:latin typeface="Times New Roman Regular"/>
              <a:ea typeface="宋体" panose="02010600030101010101" pitchFamily="2" charset="-122"/>
            </a:endParaRPr>
          </a:p>
          <a:p>
            <a:pPr marL="0" indent="304800" algn="just" defTabSz="266700">
              <a:spcAft>
                <a:spcPct val="0"/>
              </a:spcAft>
            </a:pPr>
            <a:r>
              <a:rPr lang="en-US" altLang="zh-CN" sz="2000">
                <a:solidFill>
                  <a:schemeClr val="tx1"/>
                </a:solidFill>
                <a:latin typeface="Times New Roman Regular"/>
                <a:ea typeface="宋体" panose="02010600030101010101" pitchFamily="2" charset="-122"/>
              </a:rPr>
              <a:t>In summary, opening school sports facilities to the public is of great significance. We are confident that this proper use of resources can bring positive effects to both the public and our school in the daily life.</a:t>
            </a:r>
            <a:endParaRPr lang="en-US" altLang="zh-CN" sz="2000">
              <a:solidFill>
                <a:schemeClr val="tx1"/>
              </a:solidFill>
              <a:latin typeface="Times New Roman Regular"/>
              <a:ea typeface="宋体" panose="02010600030101010101" pitchFamily="2" charset="-122"/>
            </a:endParaRPr>
          </a:p>
          <a:p>
            <a:pPr marL="0" indent="304800" algn="just" defTabSz="266700">
              <a:spcAft>
                <a:spcPct val="0"/>
              </a:spcAft>
            </a:pPr>
            <a:r>
              <a:rPr lang="en-US" altLang="zh-CN" sz="2000">
                <a:solidFill>
                  <a:schemeClr val="tx1"/>
                </a:solidFill>
                <a:latin typeface="Times New Roman Regular"/>
                <a:ea typeface="宋体" panose="02010600030101010101" pitchFamily="2" charset="-122"/>
              </a:rPr>
              <a:t>Thank you!</a:t>
            </a:r>
            <a:endParaRPr lang="en-US" altLang="zh-CN" sz="2000">
              <a:solidFill>
                <a:schemeClr val="tx1"/>
              </a:solidFill>
              <a:latin typeface="Times New Roman Regular"/>
              <a:ea typeface="宋体" panose="02010600030101010101" pitchFamily="2" charset="-122"/>
            </a:endParaRPr>
          </a:p>
        </p:txBody>
      </p:sp>
      <p:sp>
        <p:nvSpPr>
          <p:cNvPr id="6" name="文本框 5"/>
          <p:cNvSpPr txBox="1"/>
          <p:nvPr/>
        </p:nvSpPr>
        <p:spPr>
          <a:xfrm>
            <a:off x="5633085" y="949960"/>
            <a:ext cx="6309995" cy="5507990"/>
          </a:xfrm>
          <a:prstGeom prst="rect">
            <a:avLst/>
          </a:prstGeom>
          <a:solidFill>
            <a:schemeClr val="bg2">
              <a:lumMod val="90000"/>
            </a:schemeClr>
          </a:solidFill>
        </p:spPr>
        <p:txBody>
          <a:bodyPr wrap="square">
            <a:spAutoFit/>
          </a:bodyPr>
          <a:p>
            <a:pPr marL="0" indent="0" algn="just" defTabSz="266700">
              <a:spcAft>
                <a:spcPct val="0"/>
              </a:spcAft>
            </a:pPr>
            <a:r>
              <a:rPr lang="en-US" altLang="zh-CN" sz="2200">
                <a:solidFill>
                  <a:schemeClr val="tx1"/>
                </a:solidFill>
                <a:latin typeface="Times New Roman Regular"/>
                <a:ea typeface="宋体" panose="02010600030101010101" pitchFamily="2" charset="-122"/>
              </a:rPr>
              <a:t>Dear fellow classmates,</a:t>
            </a:r>
            <a:endParaRPr lang="en-US" altLang="zh-CN" sz="2200">
              <a:solidFill>
                <a:schemeClr val="tx1"/>
              </a:solidFill>
              <a:latin typeface="Times New Roman Regular"/>
              <a:ea typeface="宋体" panose="02010600030101010101" pitchFamily="2" charset="-122"/>
            </a:endParaRPr>
          </a:p>
          <a:p>
            <a:pPr marL="0" indent="304800" algn="just" defTabSz="266700">
              <a:spcAft>
                <a:spcPct val="0"/>
              </a:spcAft>
            </a:pPr>
            <a:r>
              <a:rPr lang="en-US" altLang="zh-CN" sz="2200">
                <a:solidFill>
                  <a:schemeClr val="tx1"/>
                </a:solidFill>
                <a:latin typeface="Times New Roman Regular"/>
                <a:ea typeface="宋体" panose="02010600030101010101" pitchFamily="2" charset="-122"/>
              </a:rPr>
              <a:t>From my perspective, school sports facilities should not be open to the public. We hold this view for practical and safety reasons that cannot be ignored.</a:t>
            </a:r>
            <a:endParaRPr lang="en-US" altLang="zh-CN" sz="2200">
              <a:solidFill>
                <a:schemeClr val="tx1"/>
              </a:solidFill>
              <a:latin typeface="Times New Roman Regular"/>
              <a:ea typeface="宋体" panose="02010600030101010101" pitchFamily="2" charset="-122"/>
            </a:endParaRPr>
          </a:p>
          <a:p>
            <a:pPr marL="0" indent="304800" algn="just" defTabSz="266700">
              <a:spcAft>
                <a:spcPct val="0"/>
              </a:spcAft>
            </a:pPr>
            <a:r>
              <a:rPr lang="en-US" altLang="zh-CN" sz="2200">
                <a:solidFill>
                  <a:schemeClr val="tx1"/>
                </a:solidFill>
                <a:latin typeface="Times New Roman Regular"/>
                <a:ea typeface="宋体" panose="02010600030101010101" pitchFamily="2" charset="-122"/>
              </a:rPr>
              <a:t>First and foremost, the public’s random use will cause severe wear to the facilities, which will raise the school’s maintenance costs and influence students’ regular sports activities at school. Additionally, it is of great difficulty for the school to manage a large number of outside visitors, which may bring unexpected safety risks to the campus environment.</a:t>
            </a:r>
            <a:endParaRPr lang="en-US" altLang="zh-CN" sz="2200">
              <a:solidFill>
                <a:schemeClr val="tx1"/>
              </a:solidFill>
              <a:latin typeface="Times New Roman Regular"/>
              <a:ea typeface="宋体" panose="02010600030101010101" pitchFamily="2" charset="-122"/>
            </a:endParaRPr>
          </a:p>
          <a:p>
            <a:pPr marL="0" indent="304800" algn="just" defTabSz="266700">
              <a:spcAft>
                <a:spcPct val="0"/>
              </a:spcAft>
            </a:pPr>
            <a:r>
              <a:rPr lang="en-US" altLang="zh-CN" sz="2200">
                <a:solidFill>
                  <a:schemeClr val="tx1"/>
                </a:solidFill>
                <a:latin typeface="Times New Roman Regular"/>
                <a:ea typeface="宋体" panose="02010600030101010101" pitchFamily="2" charset="-122"/>
              </a:rPr>
              <a:t>In summary, opening the facilities to the public has obvious drawbacks. We are confident that the school will take students’ needs as the priority and keep the facilities for our exclusive and safe use.</a:t>
            </a:r>
            <a:endParaRPr lang="en-US" altLang="zh-CN" sz="2200">
              <a:solidFill>
                <a:schemeClr val="tx1"/>
              </a:solidFill>
              <a:latin typeface="Times New Roman Regular"/>
              <a:ea typeface="宋体" panose="02010600030101010101" pitchFamily="2" charset="-122"/>
            </a:endParaRPr>
          </a:p>
          <a:p>
            <a:pPr marL="0" indent="304800" algn="just" defTabSz="266700">
              <a:spcAft>
                <a:spcPct val="0"/>
              </a:spcAft>
            </a:pPr>
            <a:r>
              <a:rPr lang="en-US" altLang="zh-CN" sz="2200">
                <a:solidFill>
                  <a:schemeClr val="tx1"/>
                </a:solidFill>
                <a:latin typeface="Times New Roman Regular"/>
                <a:ea typeface="宋体" panose="02010600030101010101" pitchFamily="2" charset="-122"/>
              </a:rPr>
              <a:t>Thank you!</a:t>
            </a:r>
            <a:endParaRPr lang="en-US" altLang="zh-CN" sz="2200">
              <a:solidFill>
                <a:schemeClr val="tx1"/>
              </a:solidFill>
              <a:latin typeface="Times New Roman Regular"/>
              <a:ea typeface="宋体" panose="02010600030101010101" pitchFamily="2" charset="-122"/>
            </a:endParaRPr>
          </a:p>
        </p:txBody>
      </p:sp>
      <p:sp>
        <p:nvSpPr>
          <p:cNvPr id="25" name="Freeform 25"/>
          <p:cNvSpPr/>
          <p:nvPr/>
        </p:nvSpPr>
        <p:spPr>
          <a:xfrm>
            <a:off x="5932805" y="612775"/>
            <a:ext cx="5497830" cy="5964555"/>
          </a:xfrm>
          <a:custGeom>
            <a:avLst/>
            <a:gdLst/>
            <a:ahLst/>
            <a:cxnLst/>
            <a:rect l="l" t="t" r="r" b="b"/>
            <a:pathLst>
              <a:path w="5903816" h="6936984">
                <a:moveTo>
                  <a:pt x="0" y="0"/>
                </a:moveTo>
                <a:lnTo>
                  <a:pt x="5903816" y="0"/>
                </a:lnTo>
                <a:lnTo>
                  <a:pt x="5903816" y="6936984"/>
                </a:lnTo>
                <a:lnTo>
                  <a:pt x="0" y="6936984"/>
                </a:lnTo>
                <a:lnTo>
                  <a:pt x="0" y="0"/>
                </a:lnTo>
                <a:close/>
              </a:path>
            </a:pathLst>
          </a:custGeom>
          <a:blipFill>
            <a:blip r:embed="rId1"/>
            <a:stretch>
              <a:fillRect/>
            </a:stretch>
          </a:blipFill>
        </p:spPr>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25"/>
                                        </p:tgtEl>
                                      </p:cBhvr>
                                    </p:animEffect>
                                    <p:set>
                                      <p:cBhvr>
                                        <p:cTn id="7" dur="1" fill="hold">
                                          <p:stCondLst>
                                            <p:cond delay="499"/>
                                          </p:stCondLst>
                                        </p:cTn>
                                        <p:tgtEl>
                                          <p:spTgt spid="2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6"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F0F0E"/>
        </a:solidFill>
        <a:effectLst/>
      </p:bgPr>
    </p:bg>
    <p:spTree>
      <p:nvGrpSpPr>
        <p:cNvPr id="1" name=""/>
        <p:cNvGrpSpPr/>
        <p:nvPr/>
      </p:nvGrpSpPr>
      <p:grpSpPr>
        <a:xfrm>
          <a:off x="0" y="0"/>
          <a:ext cx="0" cy="0"/>
          <a:chOff x="0" y="0"/>
          <a:chExt cx="0" cy="0"/>
        </a:xfrm>
      </p:grpSpPr>
      <p:sp>
        <p:nvSpPr>
          <p:cNvPr id="2" name="TextBox 2"/>
          <p:cNvSpPr txBox="1"/>
          <p:nvPr/>
        </p:nvSpPr>
        <p:spPr>
          <a:xfrm>
            <a:off x="685764" y="1853479"/>
            <a:ext cx="6145798" cy="1537335"/>
          </a:xfrm>
          <a:prstGeom prst="rect">
            <a:avLst/>
          </a:prstGeom>
        </p:spPr>
        <p:txBody>
          <a:bodyPr lIns="0" tIns="0" rIns="0" bIns="0" rtlCol="0" anchor="t">
            <a:spAutoFit/>
          </a:bodyPr>
          <a:lstStyle/>
          <a:p>
            <a:pPr algn="l">
              <a:lnSpc>
                <a:spcPts val="11990"/>
              </a:lnSpc>
            </a:pPr>
            <a:r>
              <a:rPr lang="en-US" sz="7335">
                <a:solidFill>
                  <a:srgbClr val="F6D049"/>
                </a:solidFill>
                <a:latin typeface="字由点字倔强黑" panose="00020600040101010101" charset="-122"/>
                <a:ea typeface="字由点字倔强黑" panose="00020600040101010101" charset="-122"/>
                <a:cs typeface="字由点字倔强黑" panose="00020600040101010101" charset="-122"/>
                <a:sym typeface="字由点字倔强黑" panose="00020600040101010101" charset="-122"/>
              </a:rPr>
              <a:t>谢谢观看！</a:t>
            </a:r>
            <a:endParaRPr lang="en-US" sz="7335">
              <a:solidFill>
                <a:srgbClr val="F6D049"/>
              </a:solidFill>
              <a:latin typeface="字由点字倔强黑" panose="00020600040101010101" charset="-122"/>
              <a:ea typeface="字由点字倔强黑" panose="00020600040101010101" charset="-122"/>
              <a:cs typeface="字由点字倔强黑" panose="00020600040101010101" charset="-122"/>
              <a:sym typeface="字由点字倔强黑" panose="00020600040101010101" charset="-122"/>
            </a:endParaRPr>
          </a:p>
        </p:txBody>
      </p:sp>
      <p:grpSp>
        <p:nvGrpSpPr>
          <p:cNvPr id="3" name="Group 3"/>
          <p:cNvGrpSpPr/>
          <p:nvPr/>
        </p:nvGrpSpPr>
        <p:grpSpPr>
          <a:xfrm rot="0">
            <a:off x="0" y="6043274"/>
            <a:ext cx="12381927" cy="814547"/>
            <a:chOff x="0" y="0"/>
            <a:chExt cx="4891880" cy="321813"/>
          </a:xfrm>
        </p:grpSpPr>
        <p:sp>
          <p:nvSpPr>
            <p:cNvPr id="4" name="Freeform 4"/>
            <p:cNvSpPr/>
            <p:nvPr/>
          </p:nvSpPr>
          <p:spPr>
            <a:xfrm>
              <a:off x="0" y="0"/>
              <a:ext cx="4891880" cy="321813"/>
            </a:xfrm>
            <a:custGeom>
              <a:avLst/>
              <a:gdLst/>
              <a:ahLst/>
              <a:cxnLst/>
              <a:rect l="l" t="t" r="r" b="b"/>
              <a:pathLst>
                <a:path w="4891880" h="321813">
                  <a:moveTo>
                    <a:pt x="0" y="0"/>
                  </a:moveTo>
                  <a:lnTo>
                    <a:pt x="4891880" y="0"/>
                  </a:lnTo>
                  <a:lnTo>
                    <a:pt x="4891880" y="321813"/>
                  </a:lnTo>
                  <a:lnTo>
                    <a:pt x="0" y="321813"/>
                  </a:lnTo>
                  <a:close/>
                </a:path>
              </a:pathLst>
            </a:custGeom>
            <a:solidFill>
              <a:srgbClr val="EFAB38"/>
            </a:solidFill>
          </p:spPr>
        </p:sp>
        <p:sp>
          <p:nvSpPr>
            <p:cNvPr id="5" name="TextBox 5"/>
            <p:cNvSpPr txBox="1"/>
            <p:nvPr/>
          </p:nvSpPr>
          <p:spPr>
            <a:xfrm>
              <a:off x="0" y="-76200"/>
              <a:ext cx="4891880" cy="398013"/>
            </a:xfrm>
            <a:prstGeom prst="rect">
              <a:avLst/>
            </a:prstGeom>
          </p:spPr>
          <p:txBody>
            <a:bodyPr lIns="33864" tIns="33864" rIns="33864" bIns="33864" rtlCol="0" anchor="ctr"/>
            <a:lstStyle/>
            <a:p>
              <a:pPr algn="ctr">
                <a:lnSpc>
                  <a:spcPts val="3900"/>
                </a:lnSpc>
              </a:pPr>
              <a:endParaRPr sz="1200"/>
            </a:p>
          </p:txBody>
        </p:sp>
      </p:grpSp>
      <p:grpSp>
        <p:nvGrpSpPr>
          <p:cNvPr id="8" name="Group 8"/>
          <p:cNvGrpSpPr/>
          <p:nvPr/>
        </p:nvGrpSpPr>
        <p:grpSpPr>
          <a:xfrm rot="0">
            <a:off x="685764" y="3156564"/>
            <a:ext cx="3666686" cy="664396"/>
            <a:chOff x="0" y="0"/>
            <a:chExt cx="7333754" cy="1328862"/>
          </a:xfrm>
        </p:grpSpPr>
        <p:grpSp>
          <p:nvGrpSpPr>
            <p:cNvPr id="9" name="Group 9"/>
            <p:cNvGrpSpPr/>
            <p:nvPr/>
          </p:nvGrpSpPr>
          <p:grpSpPr>
            <a:xfrm rot="0">
              <a:off x="626071" y="0"/>
              <a:ext cx="6081613" cy="1328862"/>
              <a:chOff x="0" y="0"/>
              <a:chExt cx="1201306" cy="262491"/>
            </a:xfrm>
          </p:grpSpPr>
          <p:sp>
            <p:nvSpPr>
              <p:cNvPr id="10" name="Freeform 10"/>
              <p:cNvSpPr/>
              <p:nvPr/>
            </p:nvSpPr>
            <p:spPr>
              <a:xfrm>
                <a:off x="0" y="0"/>
                <a:ext cx="1201306" cy="262491"/>
              </a:xfrm>
              <a:custGeom>
                <a:avLst/>
                <a:gdLst/>
                <a:ahLst/>
                <a:cxnLst/>
                <a:rect l="l" t="t" r="r" b="b"/>
                <a:pathLst>
                  <a:path w="1201306" h="262491">
                    <a:moveTo>
                      <a:pt x="0" y="0"/>
                    </a:moveTo>
                    <a:lnTo>
                      <a:pt x="1201306" y="0"/>
                    </a:lnTo>
                    <a:lnTo>
                      <a:pt x="1201306" y="262491"/>
                    </a:lnTo>
                    <a:lnTo>
                      <a:pt x="0" y="262491"/>
                    </a:lnTo>
                    <a:close/>
                  </a:path>
                </a:pathLst>
              </a:custGeom>
              <a:solidFill>
                <a:srgbClr val="4586F8"/>
              </a:solidFill>
            </p:spPr>
          </p:sp>
          <p:sp>
            <p:nvSpPr>
              <p:cNvPr id="11" name="TextBox 11"/>
              <p:cNvSpPr txBox="1"/>
              <p:nvPr/>
            </p:nvSpPr>
            <p:spPr>
              <a:xfrm>
                <a:off x="0" y="-47625"/>
                <a:ext cx="1201306" cy="310116"/>
              </a:xfrm>
              <a:prstGeom prst="rect">
                <a:avLst/>
              </a:prstGeom>
            </p:spPr>
            <p:txBody>
              <a:bodyPr lIns="33864" tIns="33864" rIns="33864" bIns="33864" rtlCol="0" anchor="ctr"/>
              <a:lstStyle/>
              <a:p>
                <a:pPr algn="ctr">
                  <a:lnSpc>
                    <a:spcPts val="2660"/>
                  </a:lnSpc>
                  <a:spcBef>
                    <a:spcPct val="0"/>
                  </a:spcBef>
                </a:pPr>
                <a:endParaRPr sz="1200"/>
              </a:p>
            </p:txBody>
          </p:sp>
        </p:grpSp>
        <p:grpSp>
          <p:nvGrpSpPr>
            <p:cNvPr id="12" name="Group 12"/>
            <p:cNvGrpSpPr/>
            <p:nvPr/>
          </p:nvGrpSpPr>
          <p:grpSpPr>
            <a:xfrm rot="0">
              <a:off x="5979748" y="0"/>
              <a:ext cx="1354006" cy="1328862"/>
              <a:chOff x="0" y="0"/>
              <a:chExt cx="267458" cy="262491"/>
            </a:xfrm>
          </p:grpSpPr>
          <p:sp>
            <p:nvSpPr>
              <p:cNvPr id="13" name="Freeform 13"/>
              <p:cNvSpPr/>
              <p:nvPr/>
            </p:nvSpPr>
            <p:spPr>
              <a:xfrm>
                <a:off x="0" y="0"/>
                <a:ext cx="267458" cy="262491"/>
              </a:xfrm>
              <a:custGeom>
                <a:avLst/>
                <a:gdLst/>
                <a:ahLst/>
                <a:cxnLst/>
                <a:rect l="l" t="t" r="r" b="b"/>
                <a:pathLst>
                  <a:path w="267458" h="262491">
                    <a:moveTo>
                      <a:pt x="133729" y="0"/>
                    </a:moveTo>
                    <a:cubicBezTo>
                      <a:pt x="59873" y="0"/>
                      <a:pt x="0" y="58761"/>
                      <a:pt x="0" y="131246"/>
                    </a:cubicBezTo>
                    <a:cubicBezTo>
                      <a:pt x="0" y="203731"/>
                      <a:pt x="59873" y="262491"/>
                      <a:pt x="133729" y="262491"/>
                    </a:cubicBezTo>
                    <a:cubicBezTo>
                      <a:pt x="207585" y="262491"/>
                      <a:pt x="267458" y="203731"/>
                      <a:pt x="267458" y="131246"/>
                    </a:cubicBezTo>
                    <a:cubicBezTo>
                      <a:pt x="267458" y="58761"/>
                      <a:pt x="207585" y="0"/>
                      <a:pt x="133729" y="0"/>
                    </a:cubicBezTo>
                    <a:close/>
                  </a:path>
                </a:pathLst>
              </a:custGeom>
              <a:solidFill>
                <a:srgbClr val="4586F8"/>
              </a:solidFill>
            </p:spPr>
          </p:sp>
          <p:sp>
            <p:nvSpPr>
              <p:cNvPr id="14" name="TextBox 14"/>
              <p:cNvSpPr txBox="1"/>
              <p:nvPr/>
            </p:nvSpPr>
            <p:spPr>
              <a:xfrm>
                <a:off x="25074" y="-23016"/>
                <a:ext cx="217310" cy="260899"/>
              </a:xfrm>
              <a:prstGeom prst="rect">
                <a:avLst/>
              </a:prstGeom>
            </p:spPr>
            <p:txBody>
              <a:bodyPr lIns="33864" tIns="33864" rIns="33864" bIns="33864" rtlCol="0" anchor="ctr"/>
              <a:lstStyle/>
              <a:p>
                <a:pPr algn="ctr">
                  <a:lnSpc>
                    <a:spcPts val="2660"/>
                  </a:lnSpc>
                  <a:spcBef>
                    <a:spcPct val="0"/>
                  </a:spcBef>
                </a:pPr>
                <a:endParaRPr sz="1200"/>
              </a:p>
            </p:txBody>
          </p:sp>
        </p:grpSp>
        <p:grpSp>
          <p:nvGrpSpPr>
            <p:cNvPr id="15" name="Group 15"/>
            <p:cNvGrpSpPr/>
            <p:nvPr/>
          </p:nvGrpSpPr>
          <p:grpSpPr>
            <a:xfrm rot="0">
              <a:off x="0" y="0"/>
              <a:ext cx="1354006" cy="1328862"/>
              <a:chOff x="0" y="0"/>
              <a:chExt cx="267458" cy="262491"/>
            </a:xfrm>
          </p:grpSpPr>
          <p:sp>
            <p:nvSpPr>
              <p:cNvPr id="16" name="Freeform 16"/>
              <p:cNvSpPr/>
              <p:nvPr/>
            </p:nvSpPr>
            <p:spPr>
              <a:xfrm>
                <a:off x="0" y="0"/>
                <a:ext cx="267458" cy="262491"/>
              </a:xfrm>
              <a:custGeom>
                <a:avLst/>
                <a:gdLst/>
                <a:ahLst/>
                <a:cxnLst/>
                <a:rect l="l" t="t" r="r" b="b"/>
                <a:pathLst>
                  <a:path w="267458" h="262491">
                    <a:moveTo>
                      <a:pt x="133729" y="0"/>
                    </a:moveTo>
                    <a:cubicBezTo>
                      <a:pt x="59873" y="0"/>
                      <a:pt x="0" y="58761"/>
                      <a:pt x="0" y="131246"/>
                    </a:cubicBezTo>
                    <a:cubicBezTo>
                      <a:pt x="0" y="203731"/>
                      <a:pt x="59873" y="262491"/>
                      <a:pt x="133729" y="262491"/>
                    </a:cubicBezTo>
                    <a:cubicBezTo>
                      <a:pt x="207585" y="262491"/>
                      <a:pt x="267458" y="203731"/>
                      <a:pt x="267458" y="131246"/>
                    </a:cubicBezTo>
                    <a:cubicBezTo>
                      <a:pt x="267458" y="58761"/>
                      <a:pt x="207585" y="0"/>
                      <a:pt x="133729" y="0"/>
                    </a:cubicBezTo>
                    <a:close/>
                  </a:path>
                </a:pathLst>
              </a:custGeom>
              <a:solidFill>
                <a:srgbClr val="4586F8"/>
              </a:solidFill>
            </p:spPr>
          </p:sp>
          <p:sp>
            <p:nvSpPr>
              <p:cNvPr id="17" name="TextBox 17"/>
              <p:cNvSpPr txBox="1"/>
              <p:nvPr/>
            </p:nvSpPr>
            <p:spPr>
              <a:xfrm>
                <a:off x="25074" y="-23016"/>
                <a:ext cx="217310" cy="260899"/>
              </a:xfrm>
              <a:prstGeom prst="rect">
                <a:avLst/>
              </a:prstGeom>
            </p:spPr>
            <p:txBody>
              <a:bodyPr lIns="33864" tIns="33864" rIns="33864" bIns="33864" rtlCol="0" anchor="ctr"/>
              <a:lstStyle/>
              <a:p>
                <a:pPr algn="ctr">
                  <a:lnSpc>
                    <a:spcPts val="2660"/>
                  </a:lnSpc>
                  <a:spcBef>
                    <a:spcPct val="0"/>
                  </a:spcBef>
                </a:pPr>
                <a:endParaRPr sz="1200"/>
              </a:p>
            </p:txBody>
          </p:sp>
        </p:grpSp>
      </p:grpSp>
      <p:grpSp>
        <p:nvGrpSpPr>
          <p:cNvPr id="20" name="Group 20"/>
          <p:cNvGrpSpPr/>
          <p:nvPr/>
        </p:nvGrpSpPr>
        <p:grpSpPr>
          <a:xfrm rot="0">
            <a:off x="0" y="6249083"/>
            <a:ext cx="12381927" cy="814547"/>
            <a:chOff x="0" y="0"/>
            <a:chExt cx="4891880" cy="321813"/>
          </a:xfrm>
        </p:grpSpPr>
        <p:sp>
          <p:nvSpPr>
            <p:cNvPr id="21" name="Freeform 21"/>
            <p:cNvSpPr/>
            <p:nvPr/>
          </p:nvSpPr>
          <p:spPr>
            <a:xfrm>
              <a:off x="0" y="0"/>
              <a:ext cx="4891880" cy="321813"/>
            </a:xfrm>
            <a:custGeom>
              <a:avLst/>
              <a:gdLst/>
              <a:ahLst/>
              <a:cxnLst/>
              <a:rect l="l" t="t" r="r" b="b"/>
              <a:pathLst>
                <a:path w="4891880" h="321813">
                  <a:moveTo>
                    <a:pt x="0" y="0"/>
                  </a:moveTo>
                  <a:lnTo>
                    <a:pt x="4891880" y="0"/>
                  </a:lnTo>
                  <a:lnTo>
                    <a:pt x="4891880" y="321813"/>
                  </a:lnTo>
                  <a:lnTo>
                    <a:pt x="0" y="321813"/>
                  </a:lnTo>
                  <a:close/>
                </a:path>
              </a:pathLst>
            </a:custGeom>
            <a:solidFill>
              <a:srgbClr val="F6D049"/>
            </a:solidFill>
          </p:spPr>
        </p:sp>
        <p:sp>
          <p:nvSpPr>
            <p:cNvPr id="22" name="TextBox 22"/>
            <p:cNvSpPr txBox="1"/>
            <p:nvPr/>
          </p:nvSpPr>
          <p:spPr>
            <a:xfrm>
              <a:off x="0" y="-76200"/>
              <a:ext cx="4891880" cy="398013"/>
            </a:xfrm>
            <a:prstGeom prst="rect">
              <a:avLst/>
            </a:prstGeom>
          </p:spPr>
          <p:txBody>
            <a:bodyPr lIns="33864" tIns="33864" rIns="33864" bIns="33864" rtlCol="0" anchor="ctr"/>
            <a:lstStyle/>
            <a:p>
              <a:pPr algn="ctr">
                <a:lnSpc>
                  <a:spcPts val="3900"/>
                </a:lnSpc>
              </a:pPr>
              <a:endParaRPr sz="1200"/>
            </a:p>
          </p:txBody>
        </p:sp>
      </p:grpSp>
      <p:sp>
        <p:nvSpPr>
          <p:cNvPr id="23" name="Freeform 23"/>
          <p:cNvSpPr/>
          <p:nvPr/>
        </p:nvSpPr>
        <p:spPr>
          <a:xfrm>
            <a:off x="6503741" y="1736245"/>
            <a:ext cx="5340033" cy="4714303"/>
          </a:xfrm>
          <a:custGeom>
            <a:avLst/>
            <a:gdLst/>
            <a:ahLst/>
            <a:cxnLst/>
            <a:rect l="l" t="t" r="r" b="b"/>
            <a:pathLst>
              <a:path w="8010466" h="7071823">
                <a:moveTo>
                  <a:pt x="0" y="0"/>
                </a:moveTo>
                <a:lnTo>
                  <a:pt x="8010465" y="0"/>
                </a:lnTo>
                <a:lnTo>
                  <a:pt x="8010465" y="7071823"/>
                </a:lnTo>
                <a:lnTo>
                  <a:pt x="0" y="7071823"/>
                </a:lnTo>
                <a:lnTo>
                  <a:pt x="0" y="0"/>
                </a:lnTo>
                <a:close/>
              </a:path>
            </a:pathLst>
          </a:custGeom>
          <a:blipFill>
            <a:blip r:embed="rId1"/>
            <a:stretch>
              <a:fillRect/>
            </a:stretch>
          </a:blipFill>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868680" y="1051560"/>
            <a:ext cx="6766560" cy="242570"/>
          </a:xfrm>
          <a:prstGeom prst="rect">
            <a:avLst/>
          </a:prstGeom>
          <a:noFill/>
        </p:spPr>
        <p:txBody>
          <a:bodyPr wrap="square" lIns="38100" tIns="25400" rIns="38100" bIns="25400" anchor="t">
            <a:spAutoFit/>
          </a:bodyPr>
          <a:lstStyle/>
          <a:p>
            <a:pPr algn="l">
              <a:spcAft>
                <a:spcPts val="0"/>
              </a:spcAft>
            </a:pPr>
            <a:r>
              <a:rPr sz="1250" b="1">
                <a:solidFill>
                  <a:srgbClr val="E57A44"/>
                </a:solidFill>
                <a:latin typeface="Arial" panose="020B0604020202020204"/>
              </a:rPr>
              <a:t> PRACTICAL WRITING</a:t>
            </a:r>
            <a:endParaRPr sz="1250" b="1">
              <a:solidFill>
                <a:srgbClr val="E57A44"/>
              </a:solidFill>
              <a:latin typeface="Arial" panose="020B0604020202020204"/>
            </a:endParaRPr>
          </a:p>
        </p:txBody>
      </p:sp>
      <p:sp>
        <p:nvSpPr>
          <p:cNvPr id="5" name="TextBox 4"/>
          <p:cNvSpPr txBox="1"/>
          <p:nvPr/>
        </p:nvSpPr>
        <p:spPr>
          <a:xfrm>
            <a:off x="796290" y="1434338"/>
            <a:ext cx="6766560" cy="1290320"/>
          </a:xfrm>
          <a:prstGeom prst="rect">
            <a:avLst/>
          </a:prstGeom>
          <a:noFill/>
        </p:spPr>
        <p:txBody>
          <a:bodyPr wrap="square" lIns="38100" tIns="25400" rIns="38100" bIns="25400" anchor="t">
            <a:spAutoFit/>
          </a:bodyPr>
          <a:lstStyle/>
          <a:p>
            <a:pPr algn="l">
              <a:lnSpc>
                <a:spcPct val="112000"/>
              </a:lnSpc>
              <a:spcAft>
                <a:spcPts val="0"/>
              </a:spcAft>
            </a:pPr>
            <a:r>
              <a:rPr lang="zh-CN" sz="3600" b="1">
                <a:solidFill>
                  <a:srgbClr val="2F5D8C"/>
                </a:solidFill>
                <a:latin typeface="微软雅黑" panose="020B0503020204020204" charset="-122"/>
              </a:rPr>
              <a:t>七彩阳光、温州十校、精诚联盟、金兰教育</a:t>
            </a:r>
            <a:r>
              <a:rPr lang="en-US" altLang="zh-CN" sz="3600" b="1">
                <a:solidFill>
                  <a:srgbClr val="2F5D8C"/>
                </a:solidFill>
                <a:latin typeface="微软雅黑" panose="020B0503020204020204" charset="-122"/>
              </a:rPr>
              <a:t>8</a:t>
            </a:r>
            <a:r>
              <a:rPr lang="zh-CN" altLang="en-US" sz="3600" b="1">
                <a:solidFill>
                  <a:srgbClr val="2F5D8C"/>
                </a:solidFill>
                <a:latin typeface="微软雅黑" panose="020B0503020204020204" charset="-122"/>
              </a:rPr>
              <a:t>月开学考</a:t>
            </a:r>
            <a:r>
              <a:rPr lang="en-US" altLang="zh-CN" sz="3600" b="1">
                <a:solidFill>
                  <a:srgbClr val="2F5D8C"/>
                </a:solidFill>
                <a:latin typeface="微软雅黑" panose="020B0503020204020204" charset="-122"/>
              </a:rPr>
              <a:t>  </a:t>
            </a:r>
            <a:r>
              <a:rPr lang="zh-CN" altLang="en-US" sz="3600" b="1">
                <a:solidFill>
                  <a:srgbClr val="2F5D8C"/>
                </a:solidFill>
                <a:latin typeface="微软雅黑" panose="020B0503020204020204" charset="-122"/>
              </a:rPr>
              <a:t>应用文解析</a:t>
            </a:r>
            <a:endParaRPr lang="zh-CN" altLang="en-US" sz="3600" b="1">
              <a:solidFill>
                <a:srgbClr val="2F5D8C"/>
              </a:solidFill>
              <a:latin typeface="微软雅黑" panose="020B0503020204020204" charset="-122"/>
            </a:endParaRPr>
          </a:p>
        </p:txBody>
      </p:sp>
      <p:sp>
        <p:nvSpPr>
          <p:cNvPr id="6" name="TextBox 5"/>
          <p:cNvSpPr txBox="1"/>
          <p:nvPr/>
        </p:nvSpPr>
        <p:spPr>
          <a:xfrm>
            <a:off x="868680" y="2834640"/>
            <a:ext cx="6766560" cy="1040765"/>
          </a:xfrm>
          <a:prstGeom prst="rect">
            <a:avLst/>
          </a:prstGeom>
          <a:noFill/>
        </p:spPr>
        <p:txBody>
          <a:bodyPr wrap="square" lIns="38100" tIns="25400" rIns="38100" bIns="25400" anchor="t">
            <a:spAutoFit/>
          </a:bodyPr>
          <a:lstStyle/>
          <a:p>
            <a:pPr algn="l">
              <a:lnSpc>
                <a:spcPct val="115000"/>
              </a:lnSpc>
              <a:spcAft>
                <a:spcPts val="300"/>
              </a:spcAft>
            </a:pPr>
            <a:r>
              <a:rPr sz="2800" b="0">
                <a:solidFill>
                  <a:srgbClr val="1F2937"/>
                </a:solidFill>
                <a:latin typeface="Times New Roman" panose="02020603050405020304" charset="0"/>
                <a:cs typeface="Times New Roman" panose="02020603050405020304" charset="0"/>
              </a:rPr>
              <a:t>Should We Make Detailed Travel Plans Before Trips?</a:t>
            </a:r>
            <a:endParaRPr sz="2800" b="0">
              <a:solidFill>
                <a:srgbClr val="1F2937"/>
              </a:solidFill>
              <a:latin typeface="Times New Roman" panose="02020603050405020304" charset="0"/>
              <a:cs typeface="Times New Roman" panose="02020603050405020304" charset="0"/>
            </a:endParaRPr>
          </a:p>
        </p:txBody>
      </p:sp>
      <p:sp>
        <p:nvSpPr>
          <p:cNvPr id="8" name="Rounded Rectangle 7"/>
          <p:cNvSpPr/>
          <p:nvPr/>
        </p:nvSpPr>
        <p:spPr>
          <a:xfrm>
            <a:off x="868680" y="4160520"/>
            <a:ext cx="1874519" cy="566928"/>
          </a:xfrm>
          <a:prstGeom prst="roundRect">
            <a:avLst/>
          </a:prstGeom>
          <a:solidFill>
            <a:srgbClr val="FFFFFF"/>
          </a:solidFill>
          <a:ln w="15875">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8680" y="4246499"/>
            <a:ext cx="1874519" cy="394970"/>
          </a:xfrm>
          <a:prstGeom prst="rect">
            <a:avLst/>
          </a:prstGeom>
          <a:noFill/>
        </p:spPr>
        <p:txBody>
          <a:bodyPr wrap="square" lIns="38100" tIns="25400" rIns="38100" bIns="25400" anchor="ctr">
            <a:spAutoFit/>
          </a:bodyPr>
          <a:lstStyle/>
          <a:p>
            <a:pPr algn="ctr">
              <a:lnSpc>
                <a:spcPct val="112000"/>
              </a:lnSpc>
              <a:spcAft>
                <a:spcPts val="0"/>
              </a:spcAft>
            </a:pPr>
            <a:r>
              <a:rPr sz="2000" b="1">
                <a:solidFill>
                  <a:srgbClr val="E57A44"/>
                </a:solidFill>
                <a:latin typeface="Arial" panose="020B0604020202020204"/>
              </a:rPr>
              <a:t>01  </a:t>
            </a:r>
            <a:r>
              <a:rPr lang="zh-CN" sz="2000" b="1">
                <a:solidFill>
                  <a:srgbClr val="E57A44"/>
                </a:solidFill>
                <a:latin typeface="Arial" panose="020B0604020202020204"/>
              </a:rPr>
              <a:t>解读</a:t>
            </a:r>
            <a:r>
              <a:rPr sz="2000" b="1">
                <a:solidFill>
                  <a:srgbClr val="1F2937"/>
                </a:solidFill>
                <a:latin typeface="微软雅黑" panose="020B0503020204020204" charset="-122"/>
              </a:rPr>
              <a:t>任务</a:t>
            </a:r>
            <a:endParaRPr sz="2000" b="1">
              <a:solidFill>
                <a:srgbClr val="1F2937"/>
              </a:solidFill>
              <a:latin typeface="微软雅黑" panose="020B0503020204020204" charset="-122"/>
            </a:endParaRPr>
          </a:p>
        </p:txBody>
      </p:sp>
      <p:sp>
        <p:nvSpPr>
          <p:cNvPr id="10" name="Rounded Rectangle 9"/>
          <p:cNvSpPr/>
          <p:nvPr/>
        </p:nvSpPr>
        <p:spPr>
          <a:xfrm>
            <a:off x="3035807" y="4160520"/>
            <a:ext cx="1874519" cy="566928"/>
          </a:xfrm>
          <a:prstGeom prst="roundRect">
            <a:avLst/>
          </a:prstGeom>
          <a:solidFill>
            <a:srgbClr val="FFFFFF"/>
          </a:solidFill>
          <a:ln w="15875">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3035807" y="4246499"/>
            <a:ext cx="1874519" cy="394970"/>
          </a:xfrm>
          <a:prstGeom prst="rect">
            <a:avLst/>
          </a:prstGeom>
          <a:noFill/>
        </p:spPr>
        <p:txBody>
          <a:bodyPr wrap="square" lIns="38100" tIns="25400" rIns="38100" bIns="25400" anchor="ctr">
            <a:spAutoFit/>
          </a:bodyPr>
          <a:lstStyle/>
          <a:p>
            <a:pPr algn="ctr">
              <a:lnSpc>
                <a:spcPct val="112000"/>
              </a:lnSpc>
              <a:spcAft>
                <a:spcPts val="0"/>
              </a:spcAft>
            </a:pPr>
            <a:r>
              <a:rPr sz="2000" b="1">
                <a:solidFill>
                  <a:srgbClr val="E57A44"/>
                </a:solidFill>
                <a:latin typeface="Arial" panose="020B0604020202020204"/>
              </a:rPr>
              <a:t>02  </a:t>
            </a:r>
            <a:r>
              <a:rPr sz="2000" b="1">
                <a:solidFill>
                  <a:srgbClr val="E57A44"/>
                </a:solidFill>
                <a:latin typeface="微软雅黑" panose="020B0503020204020204" charset="-122"/>
              </a:rPr>
              <a:t>写清</a:t>
            </a:r>
            <a:r>
              <a:rPr sz="2000" b="1">
                <a:solidFill>
                  <a:srgbClr val="1F2937"/>
                </a:solidFill>
                <a:latin typeface="微软雅黑" panose="020B0503020204020204" charset="-122"/>
              </a:rPr>
              <a:t>观点</a:t>
            </a:r>
            <a:endParaRPr sz="2000" b="1">
              <a:solidFill>
                <a:srgbClr val="1F2937"/>
              </a:solidFill>
              <a:latin typeface="微软雅黑" panose="020B0503020204020204" charset="-122"/>
            </a:endParaRPr>
          </a:p>
        </p:txBody>
      </p:sp>
      <p:sp>
        <p:nvSpPr>
          <p:cNvPr id="12" name="Rounded Rectangle 11"/>
          <p:cNvSpPr/>
          <p:nvPr/>
        </p:nvSpPr>
        <p:spPr>
          <a:xfrm>
            <a:off x="5202936" y="4160520"/>
            <a:ext cx="1874519" cy="566928"/>
          </a:xfrm>
          <a:prstGeom prst="roundRect">
            <a:avLst/>
          </a:prstGeom>
          <a:solidFill>
            <a:srgbClr val="FFFFFF"/>
          </a:solidFill>
          <a:ln w="15875">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202936" y="4246499"/>
            <a:ext cx="1874519" cy="394970"/>
          </a:xfrm>
          <a:prstGeom prst="rect">
            <a:avLst/>
          </a:prstGeom>
          <a:noFill/>
        </p:spPr>
        <p:txBody>
          <a:bodyPr wrap="square" lIns="38100" tIns="25400" rIns="38100" bIns="25400" anchor="ctr">
            <a:spAutoFit/>
          </a:bodyPr>
          <a:lstStyle/>
          <a:p>
            <a:pPr algn="ctr">
              <a:lnSpc>
                <a:spcPct val="112000"/>
              </a:lnSpc>
              <a:spcAft>
                <a:spcPts val="0"/>
              </a:spcAft>
            </a:pPr>
            <a:r>
              <a:rPr sz="2000" b="1">
                <a:solidFill>
                  <a:srgbClr val="E57A44"/>
                </a:solidFill>
                <a:latin typeface="Arial" panose="020B0604020202020204"/>
              </a:rPr>
              <a:t>03  </a:t>
            </a:r>
            <a:r>
              <a:rPr sz="2000" b="1">
                <a:solidFill>
                  <a:srgbClr val="E57A44"/>
                </a:solidFill>
                <a:latin typeface="微软雅黑" panose="020B0503020204020204" charset="-122"/>
              </a:rPr>
              <a:t>迁移</a:t>
            </a:r>
            <a:r>
              <a:rPr sz="2000" b="1">
                <a:solidFill>
                  <a:srgbClr val="1F2937"/>
                </a:solidFill>
                <a:latin typeface="微软雅黑" panose="020B0503020204020204" charset="-122"/>
              </a:rPr>
              <a:t>表达</a:t>
            </a:r>
            <a:endParaRPr sz="2000" b="1">
              <a:solidFill>
                <a:srgbClr val="1F2937"/>
              </a:solidFill>
              <a:latin typeface="微软雅黑" panose="020B0503020204020204" charset="-122"/>
            </a:endParaRPr>
          </a:p>
        </p:txBody>
      </p:sp>
      <p:sp>
        <p:nvSpPr>
          <p:cNvPr id="26" name="TextBox 25"/>
          <p:cNvSpPr txBox="1"/>
          <p:nvPr/>
        </p:nvSpPr>
        <p:spPr>
          <a:xfrm>
            <a:off x="868680" y="5603240"/>
            <a:ext cx="6766560" cy="548005"/>
          </a:xfrm>
          <a:prstGeom prst="rect">
            <a:avLst/>
          </a:prstGeom>
          <a:noFill/>
        </p:spPr>
        <p:txBody>
          <a:bodyPr wrap="square" lIns="38100" tIns="25400" rIns="38100" bIns="25400" anchor="t">
            <a:spAutoFit/>
          </a:bodyPr>
          <a:lstStyle/>
          <a:p>
            <a:pPr algn="l">
              <a:lnSpc>
                <a:spcPct val="115000"/>
              </a:lnSpc>
              <a:spcAft>
                <a:spcPts val="300"/>
              </a:spcAft>
            </a:pPr>
            <a:r>
              <a:rPr lang="en-US" sz="1300" b="1">
                <a:solidFill>
                  <a:srgbClr val="687385"/>
                </a:solidFill>
                <a:latin typeface="微软雅黑" panose="020B0503020204020204" charset="-122"/>
              </a:rPr>
              <a:t>FAY</a:t>
            </a:r>
            <a:endParaRPr lang="en-US" sz="1300" b="1">
              <a:solidFill>
                <a:srgbClr val="687385"/>
              </a:solidFill>
              <a:latin typeface="微软雅黑" panose="020B0503020204020204" charset="-122"/>
            </a:endParaRPr>
          </a:p>
          <a:p>
            <a:pPr algn="l">
              <a:lnSpc>
                <a:spcPct val="115000"/>
              </a:lnSpc>
              <a:spcAft>
                <a:spcPts val="300"/>
              </a:spcAft>
            </a:pPr>
            <a:r>
              <a:rPr lang="en-US" sz="1300" b="1">
                <a:solidFill>
                  <a:srgbClr val="687385"/>
                </a:solidFill>
                <a:latin typeface="微软雅黑" panose="020B0503020204020204" charset="-122"/>
              </a:rPr>
              <a:t>2026.9</a:t>
            </a:r>
            <a:endParaRPr lang="en-US" sz="1300" b="1">
              <a:solidFill>
                <a:srgbClr val="687385"/>
              </a:solidFill>
              <a:latin typeface="微软雅黑" panose="020B0503020204020204" charset="-122"/>
            </a:endParaRPr>
          </a:p>
        </p:txBody>
      </p:sp>
      <p:sp>
        <p:nvSpPr>
          <p:cNvPr id="27" name="Freeform 23"/>
          <p:cNvSpPr/>
          <p:nvPr/>
        </p:nvSpPr>
        <p:spPr>
          <a:xfrm>
            <a:off x="7077401" y="2456193"/>
            <a:ext cx="5303102" cy="4401575"/>
          </a:xfrm>
          <a:custGeom>
            <a:avLst/>
            <a:gdLst/>
            <a:ahLst/>
            <a:cxnLst/>
            <a:rect l="l" t="t" r="r" b="b"/>
            <a:pathLst>
              <a:path w="7955068" h="6602706">
                <a:moveTo>
                  <a:pt x="0" y="0"/>
                </a:moveTo>
                <a:lnTo>
                  <a:pt x="7955068" y="0"/>
                </a:lnTo>
                <a:lnTo>
                  <a:pt x="7955068" y="6602706"/>
                </a:lnTo>
                <a:lnTo>
                  <a:pt x="0" y="6602706"/>
                </a:lnTo>
                <a:lnTo>
                  <a:pt x="0" y="0"/>
                </a:lnTo>
                <a:close/>
              </a:path>
            </a:pathLst>
          </a:custGeom>
          <a:blipFill>
            <a:blip r:embed="rId1"/>
            <a:stretch>
              <a:fillRect/>
            </a:stretch>
          </a:blipFill>
        </p:spPr>
      </p:sp>
      <p:grpSp>
        <p:nvGrpSpPr>
          <p:cNvPr id="32" name="Group 2"/>
          <p:cNvGrpSpPr/>
          <p:nvPr/>
        </p:nvGrpSpPr>
        <p:grpSpPr>
          <a:xfrm rot="0">
            <a:off x="3409501" y="9301057"/>
            <a:ext cx="15098450" cy="1156703"/>
            <a:chOff x="0" y="0"/>
            <a:chExt cx="3976546" cy="304646"/>
          </a:xfrm>
        </p:grpSpPr>
        <p:sp>
          <p:nvSpPr>
            <p:cNvPr id="33" name="Freeform 3"/>
            <p:cNvSpPr/>
            <p:nvPr/>
          </p:nvSpPr>
          <p:spPr>
            <a:xfrm>
              <a:off x="0" y="0"/>
              <a:ext cx="3976546" cy="304646"/>
            </a:xfrm>
            <a:custGeom>
              <a:avLst/>
              <a:gdLst/>
              <a:ahLst/>
              <a:cxnLst/>
              <a:rect l="l" t="t" r="r" b="b"/>
              <a:pathLst>
                <a:path w="3976546" h="304646">
                  <a:moveTo>
                    <a:pt x="0" y="0"/>
                  </a:moveTo>
                  <a:lnTo>
                    <a:pt x="3976546" y="0"/>
                  </a:lnTo>
                  <a:lnTo>
                    <a:pt x="3976546" y="304646"/>
                  </a:lnTo>
                  <a:lnTo>
                    <a:pt x="0" y="304646"/>
                  </a:lnTo>
                  <a:close/>
                </a:path>
              </a:pathLst>
            </a:custGeom>
            <a:solidFill>
              <a:srgbClr val="EFAB38"/>
            </a:solidFill>
            <a:ln cap="sq">
              <a:noFill/>
              <a:prstDash val="solid"/>
              <a:miter/>
            </a:ln>
          </p:spPr>
        </p:sp>
        <p:sp>
          <p:nvSpPr>
            <p:cNvPr id="34" name="TextBox 4"/>
            <p:cNvSpPr txBox="1"/>
            <p:nvPr/>
          </p:nvSpPr>
          <p:spPr>
            <a:xfrm>
              <a:off x="0" y="-47625"/>
              <a:ext cx="3976546" cy="352271"/>
            </a:xfrm>
            <a:prstGeom prst="rect">
              <a:avLst/>
            </a:prstGeom>
          </p:spPr>
          <p:txBody>
            <a:bodyPr lIns="50800" tIns="50800" rIns="50800" bIns="50800" rtlCol="0" anchor="ctr"/>
            <a:p>
              <a:pPr marL="0" lvl="0" indent="0" algn="ctr">
                <a:lnSpc>
                  <a:spcPts val="2660"/>
                </a:lnSpc>
                <a:spcBef>
                  <a:spcPct val="0"/>
                </a:spcBef>
              </a:pPr>
            </a:p>
          </p:txBody>
        </p:sp>
      </p:grpSp>
      <p:grpSp>
        <p:nvGrpSpPr>
          <p:cNvPr id="35" name="Group 12"/>
          <p:cNvGrpSpPr/>
          <p:nvPr/>
        </p:nvGrpSpPr>
        <p:grpSpPr>
          <a:xfrm rot="0">
            <a:off x="-1764714" y="-88478"/>
            <a:ext cx="17014397" cy="423917"/>
            <a:chOff x="0" y="0"/>
            <a:chExt cx="4481158" cy="111649"/>
          </a:xfrm>
        </p:grpSpPr>
        <p:sp>
          <p:nvSpPr>
            <p:cNvPr id="36" name="Freeform 13"/>
            <p:cNvSpPr/>
            <p:nvPr/>
          </p:nvSpPr>
          <p:spPr>
            <a:xfrm>
              <a:off x="0" y="0"/>
              <a:ext cx="4481158" cy="111649"/>
            </a:xfrm>
            <a:custGeom>
              <a:avLst/>
              <a:gdLst/>
              <a:ahLst/>
              <a:cxnLst/>
              <a:rect l="l" t="t" r="r" b="b"/>
              <a:pathLst>
                <a:path w="4481158" h="111649">
                  <a:moveTo>
                    <a:pt x="0" y="0"/>
                  </a:moveTo>
                  <a:lnTo>
                    <a:pt x="4481158" y="0"/>
                  </a:lnTo>
                  <a:lnTo>
                    <a:pt x="4481158" y="111649"/>
                  </a:lnTo>
                  <a:lnTo>
                    <a:pt x="0" y="111649"/>
                  </a:lnTo>
                  <a:close/>
                </a:path>
              </a:pathLst>
            </a:custGeom>
            <a:solidFill>
              <a:srgbClr val="4586F8"/>
            </a:solidFill>
            <a:ln cap="sq">
              <a:noFill/>
              <a:prstDash val="solid"/>
              <a:miter/>
            </a:ln>
          </p:spPr>
        </p:sp>
        <p:sp>
          <p:nvSpPr>
            <p:cNvPr id="37" name="TextBox 14"/>
            <p:cNvSpPr txBox="1"/>
            <p:nvPr/>
          </p:nvSpPr>
          <p:spPr>
            <a:xfrm>
              <a:off x="0" y="-9525"/>
              <a:ext cx="4481158" cy="121174"/>
            </a:xfrm>
            <a:prstGeom prst="rect">
              <a:avLst/>
            </a:prstGeom>
          </p:spPr>
          <p:txBody>
            <a:bodyPr lIns="50800" tIns="50800" rIns="50800" bIns="50800" rtlCol="0" anchor="ctr"/>
            <a:p>
              <a:pPr marL="0" lvl="0" indent="0" algn="ctr">
                <a:lnSpc>
                  <a:spcPts val="140"/>
                </a:lnSpc>
                <a:spcBef>
                  <a:spcPct val="0"/>
                </a:spcBef>
              </a:pPr>
            </a:p>
          </p:txBody>
        </p:sp>
      </p:gr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02920" y="329184"/>
            <a:ext cx="9509760" cy="227330"/>
          </a:xfrm>
          <a:prstGeom prst="rect">
            <a:avLst/>
          </a:prstGeom>
          <a:noFill/>
        </p:spPr>
        <p:txBody>
          <a:bodyPr wrap="square" lIns="38100" tIns="25400" rIns="38100" bIns="25400" anchor="t">
            <a:spAutoFit/>
          </a:bodyPr>
          <a:lstStyle/>
          <a:p>
            <a:pPr algn="l">
              <a:spcAft>
                <a:spcPts val="0"/>
              </a:spcAft>
            </a:pPr>
            <a:r>
              <a:rPr sz="1150" b="1">
                <a:solidFill>
                  <a:srgbClr val="E57A44"/>
                </a:solidFill>
                <a:latin typeface="Arial" panose="020B0604020202020204"/>
              </a:rPr>
              <a:t>STEP 1  ·  原题呈现</a:t>
            </a:r>
            <a:endParaRPr sz="1150" b="1">
              <a:solidFill>
                <a:srgbClr val="E57A44"/>
              </a:solidFill>
              <a:latin typeface="Arial" panose="020B0604020202020204"/>
            </a:endParaRPr>
          </a:p>
        </p:txBody>
      </p:sp>
      <p:sp>
        <p:nvSpPr>
          <p:cNvPr id="4" name="TextBox 3"/>
          <p:cNvSpPr txBox="1"/>
          <p:nvPr/>
        </p:nvSpPr>
        <p:spPr>
          <a:xfrm>
            <a:off x="502920" y="722249"/>
            <a:ext cx="9692640" cy="434975"/>
          </a:xfrm>
          <a:prstGeom prst="rect">
            <a:avLst/>
          </a:prstGeom>
          <a:noFill/>
        </p:spPr>
        <p:txBody>
          <a:bodyPr wrap="square" lIns="38100" tIns="25400" rIns="38100" bIns="25400" anchor="t">
            <a:spAutoFit/>
          </a:bodyPr>
          <a:lstStyle/>
          <a:p>
            <a:pPr algn="l">
              <a:spcAft>
                <a:spcPts val="0"/>
              </a:spcAft>
            </a:pPr>
            <a:r>
              <a:rPr lang="zh-CN" sz="2500" b="1">
                <a:solidFill>
                  <a:srgbClr val="2F5D8C"/>
                </a:solidFill>
                <a:latin typeface="微软雅黑" panose="020B0503020204020204" charset="-122"/>
              </a:rPr>
              <a:t>审题：拆解写作任务</a:t>
            </a:r>
            <a:endParaRPr lang="zh-CN" sz="2500" b="1">
              <a:solidFill>
                <a:srgbClr val="2F5D8C"/>
              </a:solidFill>
              <a:latin typeface="微软雅黑" panose="020B0503020204020204" charset="-122"/>
            </a:endParaRPr>
          </a:p>
        </p:txBody>
      </p:sp>
      <p:sp>
        <p:nvSpPr>
          <p:cNvPr id="5" name="Rectangle 4"/>
          <p:cNvSpPr/>
          <p:nvPr/>
        </p:nvSpPr>
        <p:spPr>
          <a:xfrm>
            <a:off x="502920" y="1499616"/>
            <a:ext cx="11185855" cy="4114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Rounded Rectangle 5"/>
          <p:cNvSpPr/>
          <p:nvPr/>
        </p:nvSpPr>
        <p:spPr>
          <a:xfrm>
            <a:off x="10545775" y="365760"/>
            <a:ext cx="1143000" cy="420624"/>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0545775" y="412242"/>
            <a:ext cx="1143000" cy="327660"/>
          </a:xfrm>
          <a:prstGeom prst="rect">
            <a:avLst/>
          </a:prstGeom>
          <a:noFill/>
        </p:spPr>
        <p:txBody>
          <a:bodyPr wrap="square" lIns="38100" tIns="25400" rIns="38100" bIns="25400" anchor="ctr">
            <a:spAutoFit/>
          </a:bodyPr>
          <a:lstStyle/>
          <a:p>
            <a:pPr algn="ctr">
              <a:spcAft>
                <a:spcPts val="0"/>
              </a:spcAft>
            </a:pPr>
            <a:r>
              <a:rPr lang="zh-CN" b="1">
                <a:solidFill>
                  <a:srgbClr val="FFFFFF"/>
                </a:solidFill>
                <a:latin typeface="微软雅黑" panose="020B0503020204020204" charset="-122"/>
              </a:rPr>
              <a:t>快速审题</a:t>
            </a:r>
            <a:endParaRPr lang="zh-CN" b="1">
              <a:solidFill>
                <a:srgbClr val="FFFFFF"/>
              </a:solidFill>
              <a:latin typeface="微软雅黑" panose="020B0503020204020204" charset="-122"/>
            </a:endParaRPr>
          </a:p>
        </p:txBody>
      </p:sp>
      <p:sp>
        <p:nvSpPr>
          <p:cNvPr id="8" name="Rounded Rectangle 7"/>
          <p:cNvSpPr/>
          <p:nvPr/>
        </p:nvSpPr>
        <p:spPr>
          <a:xfrm>
            <a:off x="502920" y="1783080"/>
            <a:ext cx="5532120" cy="4572000"/>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sz="2400">
                <a:solidFill>
                  <a:schemeClr val="tx1"/>
                </a:solidFill>
              </a:rPr>
              <a:t>假定你是李华。你校的英文播客 </a:t>
            </a:r>
            <a:r>
              <a:rPr sz="2400">
                <a:solidFill>
                  <a:schemeClr val="tx1"/>
                </a:solidFill>
                <a:latin typeface="Times New Roman" panose="02020603050405020304" charset="0"/>
                <a:cs typeface="Times New Roman" panose="02020603050405020304" charset="0"/>
              </a:rPr>
              <a:t>TeenTalk </a:t>
            </a:r>
            <a:r>
              <a:rPr sz="2400">
                <a:solidFill>
                  <a:schemeClr val="tx1"/>
                </a:solidFill>
              </a:rPr>
              <a:t>正在征稿，邀请同学们谈谈旅行前是否应提前做好详尽攻略。请你写一篇短文投稿，内容包括：</a:t>
            </a:r>
            <a:endParaRPr sz="2400">
              <a:solidFill>
                <a:schemeClr val="tx1"/>
              </a:solidFill>
            </a:endParaRPr>
          </a:p>
          <a:p>
            <a:pPr algn="just"/>
            <a:r>
              <a:rPr sz="2400">
                <a:solidFill>
                  <a:schemeClr val="tx1"/>
                </a:solidFill>
              </a:rPr>
              <a:t>1. 你的观点；</a:t>
            </a:r>
            <a:endParaRPr sz="2400">
              <a:solidFill>
                <a:schemeClr val="tx1"/>
              </a:solidFill>
            </a:endParaRPr>
          </a:p>
          <a:p>
            <a:pPr algn="just"/>
            <a:r>
              <a:rPr sz="2400">
                <a:solidFill>
                  <a:schemeClr val="tx1"/>
                </a:solidFill>
              </a:rPr>
              <a:t>2. 阐述理由。</a:t>
            </a:r>
            <a:endParaRPr sz="2400">
              <a:solidFill>
                <a:schemeClr val="tx1"/>
              </a:solidFill>
            </a:endParaRPr>
          </a:p>
          <a:p>
            <a:pPr algn="l"/>
            <a:endParaRPr>
              <a:solidFill>
                <a:schemeClr val="tx1"/>
              </a:solidFill>
            </a:endParaRPr>
          </a:p>
          <a:p>
            <a:pPr algn="l"/>
            <a:r>
              <a:rPr>
                <a:solidFill>
                  <a:schemeClr val="tx1"/>
                </a:solidFill>
              </a:rPr>
              <a:t>注意：</a:t>
            </a:r>
            <a:endParaRPr>
              <a:solidFill>
                <a:schemeClr val="tx1"/>
              </a:solidFill>
            </a:endParaRPr>
          </a:p>
          <a:p>
            <a:pPr algn="l"/>
            <a:r>
              <a:rPr>
                <a:solidFill>
                  <a:schemeClr val="tx1"/>
                </a:solidFill>
              </a:rPr>
              <a:t>1. 写作词数应为 80 词左右；</a:t>
            </a:r>
            <a:endParaRPr>
              <a:solidFill>
                <a:schemeClr val="tx1"/>
              </a:solidFill>
            </a:endParaRPr>
          </a:p>
          <a:p>
            <a:pPr algn="l"/>
            <a:r>
              <a:rPr>
                <a:solidFill>
                  <a:schemeClr val="tx1"/>
                </a:solidFill>
              </a:rPr>
              <a:t>2. 请按如下格式在答题卡的相应位置作答。</a:t>
            </a:r>
            <a:endParaRPr>
              <a:solidFill>
                <a:schemeClr val="tx1"/>
              </a:solidFill>
            </a:endParaRPr>
          </a:p>
          <a:p>
            <a:pPr algn="l"/>
            <a:r>
              <a:rPr lang="en-US">
                <a:solidFill>
                  <a:schemeClr val="tx1"/>
                </a:solidFill>
                <a:latin typeface="Times New Roman" panose="02020603050405020304" charset="0"/>
                <a:cs typeface="Times New Roman" panose="02020603050405020304" charset="0"/>
              </a:rPr>
              <a:t> Should We Make </a:t>
            </a:r>
            <a:r>
              <a:rPr>
                <a:solidFill>
                  <a:schemeClr val="tx1"/>
                </a:solidFill>
                <a:latin typeface="Times New Roman" panose="02020603050405020304" charset="0"/>
                <a:cs typeface="Times New Roman" panose="02020603050405020304" charset="0"/>
              </a:rPr>
              <a:t>Detailed Travel Plans Before Trips?</a:t>
            </a:r>
            <a:r>
              <a:rPr>
                <a:latin typeface="Times New Roman" panose="02020603050405020304" charset="0"/>
                <a:cs typeface="Times New Roman" panose="02020603050405020304" charset="0"/>
              </a:rPr>
              <a:t>*</a:t>
            </a:r>
            <a:endParaRPr>
              <a:latin typeface="Times New Roman" panose="02020603050405020304" charset="0"/>
              <a:cs typeface="Times New Roman" panose="02020603050405020304" charset="0"/>
            </a:endParaRPr>
          </a:p>
        </p:txBody>
      </p:sp>
      <p:sp>
        <p:nvSpPr>
          <p:cNvPr id="10" name="Rounded Rectangle 9"/>
          <p:cNvSpPr/>
          <p:nvPr/>
        </p:nvSpPr>
        <p:spPr>
          <a:xfrm>
            <a:off x="6309360" y="1783080"/>
            <a:ext cx="5376672" cy="1115568"/>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ectangle 10"/>
          <p:cNvSpPr/>
          <p:nvPr/>
        </p:nvSpPr>
        <p:spPr>
          <a:xfrm>
            <a:off x="6309360" y="1874519"/>
            <a:ext cx="68580" cy="932688"/>
          </a:xfrm>
          <a:prstGeom prst="rect">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528816" y="1892807"/>
            <a:ext cx="4992624" cy="310896"/>
          </a:xfrm>
          <a:prstGeom prst="rect">
            <a:avLst/>
          </a:prstGeom>
          <a:noFill/>
        </p:spPr>
        <p:txBody>
          <a:bodyPr wrap="square" lIns="38100" tIns="25400" rIns="38100" bIns="25400" anchor="t">
            <a:spAutoFit/>
          </a:bodyPr>
          <a:lstStyle/>
          <a:p>
            <a:pPr algn="l">
              <a:lnSpc>
                <a:spcPct val="115000"/>
              </a:lnSpc>
              <a:spcAft>
                <a:spcPts val="300"/>
              </a:spcAft>
            </a:pPr>
            <a:r>
              <a:rPr sz="1450" b="1">
                <a:solidFill>
                  <a:srgbClr val="2F5D8C"/>
                </a:solidFill>
                <a:latin typeface="微软雅黑" panose="020B0503020204020204" charset="-122"/>
              </a:rPr>
              <a:t>身份与语境</a:t>
            </a:r>
            <a:endParaRPr sz="1450" b="1">
              <a:solidFill>
                <a:srgbClr val="2F5D8C"/>
              </a:solidFill>
              <a:latin typeface="微软雅黑" panose="020B0503020204020204" charset="-122"/>
            </a:endParaRPr>
          </a:p>
        </p:txBody>
      </p:sp>
      <p:sp>
        <p:nvSpPr>
          <p:cNvPr id="13" name="TextBox 12"/>
          <p:cNvSpPr txBox="1"/>
          <p:nvPr/>
        </p:nvSpPr>
        <p:spPr>
          <a:xfrm>
            <a:off x="6528816" y="2120391"/>
            <a:ext cx="4992624"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Times New Roman" panose="02020603050405020304" charset="0"/>
                <a:cs typeface="Times New Roman" panose="02020603050405020304" charset="0"/>
              </a:rPr>
              <a:t>你是 Li Hua；向校英文播客 TeenTalk 投稿。</a:t>
            </a:r>
            <a:endParaRPr b="0">
              <a:solidFill>
                <a:srgbClr val="1F2937"/>
              </a:solidFill>
              <a:latin typeface="Times New Roman" panose="02020603050405020304" charset="0"/>
              <a:cs typeface="Times New Roman" panose="02020603050405020304" charset="0"/>
            </a:endParaRPr>
          </a:p>
        </p:txBody>
      </p:sp>
      <p:sp>
        <p:nvSpPr>
          <p:cNvPr id="14" name="Rounded Rectangle 13"/>
          <p:cNvSpPr/>
          <p:nvPr/>
        </p:nvSpPr>
        <p:spPr>
          <a:xfrm>
            <a:off x="6309360" y="3063239"/>
            <a:ext cx="5376672" cy="1115568"/>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Rectangle 14"/>
          <p:cNvSpPr/>
          <p:nvPr/>
        </p:nvSpPr>
        <p:spPr>
          <a:xfrm>
            <a:off x="6309360" y="3154679"/>
            <a:ext cx="68580" cy="932688"/>
          </a:xfrm>
          <a:prstGeom prst="rect">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528816" y="3172968"/>
            <a:ext cx="4992624" cy="310896"/>
          </a:xfrm>
          <a:prstGeom prst="rect">
            <a:avLst/>
          </a:prstGeom>
          <a:noFill/>
        </p:spPr>
        <p:txBody>
          <a:bodyPr wrap="square" lIns="38100" tIns="25400" rIns="38100" bIns="25400" anchor="t">
            <a:spAutoFit/>
          </a:bodyPr>
          <a:lstStyle/>
          <a:p>
            <a:pPr algn="l">
              <a:lnSpc>
                <a:spcPct val="115000"/>
              </a:lnSpc>
              <a:spcAft>
                <a:spcPts val="300"/>
              </a:spcAft>
            </a:pPr>
            <a:r>
              <a:rPr sz="1450" b="1">
                <a:solidFill>
                  <a:srgbClr val="2F5D8C"/>
                </a:solidFill>
                <a:latin typeface="微软雅黑" panose="020B0503020204020204" charset="-122"/>
              </a:rPr>
              <a:t>核心任务</a:t>
            </a:r>
            <a:endParaRPr sz="1450" b="1">
              <a:solidFill>
                <a:srgbClr val="2F5D8C"/>
              </a:solidFill>
              <a:latin typeface="微软雅黑" panose="020B0503020204020204" charset="-122"/>
            </a:endParaRPr>
          </a:p>
        </p:txBody>
      </p:sp>
      <p:sp>
        <p:nvSpPr>
          <p:cNvPr id="17" name="TextBox 16"/>
          <p:cNvSpPr txBox="1"/>
          <p:nvPr/>
        </p:nvSpPr>
        <p:spPr>
          <a:xfrm>
            <a:off x="6528816" y="3400551"/>
            <a:ext cx="4992624" cy="686435"/>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表明“是否应该</a:t>
            </a:r>
            <a:r>
              <a:rPr b="0">
                <a:solidFill>
                  <a:srgbClr val="1F2937"/>
                </a:solidFill>
                <a:highlight>
                  <a:srgbClr val="FFFF00"/>
                </a:highlight>
                <a:latin typeface="微软雅黑" panose="020B0503020204020204" charset="-122"/>
              </a:rPr>
              <a:t>提前</a:t>
            </a:r>
            <a:r>
              <a:rPr b="0">
                <a:solidFill>
                  <a:srgbClr val="1F2937"/>
                </a:solidFill>
                <a:latin typeface="微软雅黑" panose="020B0503020204020204" charset="-122"/>
              </a:rPr>
              <a:t>做好</a:t>
            </a:r>
            <a:r>
              <a:rPr b="0">
                <a:solidFill>
                  <a:srgbClr val="1F2937"/>
                </a:solidFill>
                <a:highlight>
                  <a:srgbClr val="FFFF00"/>
                </a:highlight>
                <a:latin typeface="微软雅黑" panose="020B0503020204020204" charset="-122"/>
              </a:rPr>
              <a:t>详尽攻略</a:t>
            </a:r>
            <a:r>
              <a:rPr b="0">
                <a:solidFill>
                  <a:srgbClr val="1F2937"/>
                </a:solidFill>
                <a:latin typeface="微软雅黑" panose="020B0503020204020204" charset="-122"/>
              </a:rPr>
              <a:t>”的观点，并阐述理由。</a:t>
            </a:r>
            <a:endParaRPr b="0">
              <a:solidFill>
                <a:srgbClr val="1F2937"/>
              </a:solidFill>
              <a:latin typeface="微软雅黑" panose="020B0503020204020204" charset="-122"/>
            </a:endParaRPr>
          </a:p>
        </p:txBody>
      </p:sp>
      <p:sp>
        <p:nvSpPr>
          <p:cNvPr id="18" name="Rounded Rectangle 17"/>
          <p:cNvSpPr/>
          <p:nvPr/>
        </p:nvSpPr>
        <p:spPr>
          <a:xfrm>
            <a:off x="6309360" y="4343400"/>
            <a:ext cx="5376672" cy="1115568"/>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6309360" y="4434840"/>
            <a:ext cx="68580" cy="932688"/>
          </a:xfrm>
          <a:prstGeom prst="rect">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528816" y="4453128"/>
            <a:ext cx="4992624" cy="310896"/>
          </a:xfrm>
          <a:prstGeom prst="rect">
            <a:avLst/>
          </a:prstGeom>
          <a:noFill/>
        </p:spPr>
        <p:txBody>
          <a:bodyPr wrap="square" lIns="38100" tIns="25400" rIns="38100" bIns="25400" anchor="t">
            <a:spAutoFit/>
          </a:bodyPr>
          <a:lstStyle/>
          <a:p>
            <a:pPr algn="l">
              <a:lnSpc>
                <a:spcPct val="115000"/>
              </a:lnSpc>
              <a:spcAft>
                <a:spcPts val="300"/>
              </a:spcAft>
            </a:pPr>
            <a:r>
              <a:rPr sz="1450" b="1">
                <a:solidFill>
                  <a:srgbClr val="2F5D8C"/>
                </a:solidFill>
                <a:latin typeface="微软雅黑" panose="020B0503020204020204" charset="-122"/>
              </a:rPr>
              <a:t>硬性要求</a:t>
            </a:r>
            <a:endParaRPr sz="1450" b="1">
              <a:solidFill>
                <a:srgbClr val="2F5D8C"/>
              </a:solidFill>
              <a:latin typeface="微软雅黑" panose="020B0503020204020204" charset="-122"/>
            </a:endParaRPr>
          </a:p>
        </p:txBody>
      </p:sp>
      <p:sp>
        <p:nvSpPr>
          <p:cNvPr id="21" name="TextBox 20"/>
          <p:cNvSpPr txBox="1"/>
          <p:nvPr/>
        </p:nvSpPr>
        <p:spPr>
          <a:xfrm>
            <a:off x="6528816" y="4751832"/>
            <a:ext cx="4992624"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标题已给出；</a:t>
            </a:r>
            <a:r>
              <a:rPr lang="zh-CN" b="0">
                <a:solidFill>
                  <a:srgbClr val="1F2937"/>
                </a:solidFill>
                <a:latin typeface="微软雅黑" panose="020B0503020204020204" charset="-122"/>
              </a:rPr>
              <a:t>字数</a:t>
            </a:r>
            <a:r>
              <a:rPr b="0">
                <a:solidFill>
                  <a:srgbClr val="1F2937"/>
                </a:solidFill>
                <a:latin typeface="微软雅黑" panose="020B0503020204020204" charset="-122"/>
              </a:rPr>
              <a:t>约 80 词；体裁</a:t>
            </a:r>
            <a:r>
              <a:rPr lang="en-US" b="0">
                <a:solidFill>
                  <a:srgbClr val="1F2937"/>
                </a:solidFill>
                <a:latin typeface="微软雅黑" panose="020B0503020204020204" charset="-122"/>
              </a:rPr>
              <a:t>--</a:t>
            </a:r>
            <a:r>
              <a:rPr b="0">
                <a:solidFill>
                  <a:srgbClr val="1F2937"/>
                </a:solidFill>
                <a:latin typeface="微软雅黑" panose="020B0503020204020204" charset="-122"/>
              </a:rPr>
              <a:t>投稿短文</a:t>
            </a:r>
            <a:endParaRPr lang="en-US" b="0">
              <a:solidFill>
                <a:srgbClr val="1F2937"/>
              </a:solidFill>
              <a:latin typeface="微软雅黑" panose="020B0503020204020204" charset="-122"/>
            </a:endParaRPr>
          </a:p>
        </p:txBody>
      </p:sp>
      <p:sp>
        <p:nvSpPr>
          <p:cNvPr id="22" name="Rounded Rectangle 21"/>
          <p:cNvSpPr/>
          <p:nvPr/>
        </p:nvSpPr>
        <p:spPr>
          <a:xfrm>
            <a:off x="6309360" y="5715000"/>
            <a:ext cx="5376672" cy="640080"/>
          </a:xfrm>
          <a:prstGeom prst="roundRect">
            <a:avLst/>
          </a:prstGeom>
          <a:solidFill>
            <a:srgbClr val="F1EDE4"/>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6510655" y="5874385"/>
            <a:ext cx="5202555" cy="321310"/>
          </a:xfrm>
          <a:prstGeom prst="rect">
            <a:avLst/>
          </a:prstGeom>
          <a:noFill/>
        </p:spPr>
        <p:txBody>
          <a:bodyPr wrap="square" lIns="38100" tIns="25400" rIns="38100" bIns="25400" anchor="ctr">
            <a:spAutoFit/>
          </a:bodyPr>
          <a:lstStyle/>
          <a:p>
            <a:pPr algn="l">
              <a:lnSpc>
                <a:spcPct val="110000"/>
              </a:lnSpc>
              <a:spcAft>
                <a:spcPts val="0"/>
              </a:spcAft>
            </a:pPr>
            <a:r>
              <a:rPr lang="en-US" sz="1600" b="1">
                <a:solidFill>
                  <a:srgbClr val="687385"/>
                </a:solidFill>
                <a:latin typeface="微软雅黑" panose="020B0503020204020204" charset="-122"/>
              </a:rPr>
              <a:t>TIPS</a:t>
            </a:r>
            <a:r>
              <a:rPr sz="1600" b="1">
                <a:solidFill>
                  <a:srgbClr val="687385"/>
                </a:solidFill>
                <a:latin typeface="微软雅黑" panose="020B0503020204020204" charset="-122"/>
              </a:rPr>
              <a:t>：任何理由都要回扣“旅行前是否需要详尽计划”。</a:t>
            </a:r>
            <a:endParaRPr sz="1600" b="1">
              <a:solidFill>
                <a:srgbClr val="687385"/>
              </a:solidFill>
              <a:latin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linds(horizontal)">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linds(horizontal)">
                                      <p:cBhvr>
                                        <p:cTn id="33" dur="500"/>
                                        <p:tgtEl>
                                          <p:spTgt spid="23"/>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blinds(horizontal)">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20" grpId="0"/>
      <p:bldP spid="12" grpId="1"/>
      <p:bldP spid="16" grpId="1"/>
      <p:bldP spid="20" grpId="1"/>
      <p:bldP spid="13" grpId="0"/>
      <p:bldP spid="17" grpId="0"/>
      <p:bldP spid="21" grpId="0"/>
      <p:bldP spid="13" grpId="1"/>
      <p:bldP spid="17" grpId="1"/>
      <p:bldP spid="21" grpId="1"/>
      <p:bldP spid="23" grpId="0"/>
      <p:bldP spid="22" grpId="0" animBg="1"/>
      <p:bldP spid="23" grpId="1"/>
      <p:bldP spid="2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02920" y="329184"/>
            <a:ext cx="9509760" cy="292608"/>
          </a:xfrm>
          <a:prstGeom prst="rect">
            <a:avLst/>
          </a:prstGeom>
          <a:noFill/>
        </p:spPr>
        <p:txBody>
          <a:bodyPr wrap="square" lIns="38100" tIns="25400" rIns="38100" bIns="25400" anchor="t">
            <a:spAutoFit/>
          </a:bodyPr>
          <a:lstStyle/>
          <a:p>
            <a:pPr algn="l">
              <a:spcAft>
                <a:spcPts val="0"/>
              </a:spcAft>
            </a:pPr>
            <a:r>
              <a:rPr sz="1150" b="1">
                <a:solidFill>
                  <a:srgbClr val="E57A44"/>
                </a:solidFill>
                <a:latin typeface="Arial" panose="020B0604020202020204"/>
              </a:rPr>
              <a:t>STEP 2  ·  审题</a:t>
            </a:r>
            <a:endParaRPr sz="1150" b="1">
              <a:solidFill>
                <a:srgbClr val="E57A44"/>
              </a:solidFill>
              <a:latin typeface="Arial" panose="020B0604020202020204"/>
            </a:endParaRPr>
          </a:p>
        </p:txBody>
      </p:sp>
      <p:sp>
        <p:nvSpPr>
          <p:cNvPr id="4" name="TextBox 3"/>
          <p:cNvSpPr txBox="1"/>
          <p:nvPr/>
        </p:nvSpPr>
        <p:spPr>
          <a:xfrm>
            <a:off x="502920" y="735584"/>
            <a:ext cx="9692640" cy="481330"/>
          </a:xfrm>
          <a:prstGeom prst="rect">
            <a:avLst/>
          </a:prstGeom>
          <a:noFill/>
        </p:spPr>
        <p:txBody>
          <a:bodyPr wrap="square" lIns="38100" tIns="25400" rIns="38100" bIns="25400" anchor="t">
            <a:spAutoFit/>
          </a:bodyPr>
          <a:lstStyle/>
          <a:p>
            <a:pPr algn="l">
              <a:spcAft>
                <a:spcPts val="0"/>
              </a:spcAft>
            </a:pPr>
            <a:r>
              <a:rPr sz="2800" b="1">
                <a:solidFill>
                  <a:srgbClr val="2F5D8C"/>
                </a:solidFill>
                <a:latin typeface="微软雅黑" panose="020B0503020204020204" charset="-122"/>
              </a:rPr>
              <a:t>四</a:t>
            </a:r>
            <a:r>
              <a:rPr lang="zh-CN" sz="2800" b="1">
                <a:solidFill>
                  <a:srgbClr val="2F5D8C"/>
                </a:solidFill>
                <a:latin typeface="微软雅黑" panose="020B0503020204020204" charset="-122"/>
              </a:rPr>
              <a:t>维定方向</a:t>
            </a:r>
            <a:endParaRPr lang="zh-CN" sz="2800" b="1">
              <a:solidFill>
                <a:srgbClr val="2F5D8C"/>
              </a:solidFill>
              <a:latin typeface="微软雅黑" panose="020B0503020204020204" charset="-122"/>
            </a:endParaRPr>
          </a:p>
        </p:txBody>
      </p:sp>
      <p:sp>
        <p:nvSpPr>
          <p:cNvPr id="6" name="Rectangle 5"/>
          <p:cNvSpPr/>
          <p:nvPr/>
        </p:nvSpPr>
        <p:spPr>
          <a:xfrm>
            <a:off x="502920" y="1499616"/>
            <a:ext cx="11185855" cy="4114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ounded Rectangle 6"/>
          <p:cNvSpPr/>
          <p:nvPr/>
        </p:nvSpPr>
        <p:spPr>
          <a:xfrm>
            <a:off x="10545775" y="365760"/>
            <a:ext cx="1143000" cy="420624"/>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10545775" y="412242"/>
            <a:ext cx="1143000" cy="327660"/>
          </a:xfrm>
          <a:prstGeom prst="rect">
            <a:avLst/>
          </a:prstGeom>
          <a:noFill/>
        </p:spPr>
        <p:txBody>
          <a:bodyPr wrap="square" lIns="38100" tIns="25400" rIns="38100" bIns="25400" anchor="ctr">
            <a:spAutoFit/>
          </a:bodyPr>
          <a:lstStyle/>
          <a:p>
            <a:pPr algn="ctr">
              <a:spcAft>
                <a:spcPts val="0"/>
              </a:spcAft>
            </a:pPr>
            <a:r>
              <a:rPr lang="zh-CN" b="1">
                <a:solidFill>
                  <a:srgbClr val="FFFFFF"/>
                </a:solidFill>
                <a:latin typeface="微软雅黑" panose="020B0503020204020204" charset="-122"/>
              </a:rPr>
              <a:t>审题要点</a:t>
            </a:r>
            <a:endParaRPr lang="zh-CN" b="1">
              <a:solidFill>
                <a:srgbClr val="FFFFFF"/>
              </a:solidFill>
              <a:latin typeface="微软雅黑" panose="020B0503020204020204" charset="-122"/>
            </a:endParaRPr>
          </a:p>
        </p:txBody>
      </p:sp>
      <p:sp>
        <p:nvSpPr>
          <p:cNvPr id="9" name="Rounded Rectangle 8"/>
          <p:cNvSpPr/>
          <p:nvPr/>
        </p:nvSpPr>
        <p:spPr>
          <a:xfrm>
            <a:off x="502920" y="1783080"/>
            <a:ext cx="5440680" cy="1508760"/>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Oval 9"/>
          <p:cNvSpPr/>
          <p:nvPr/>
        </p:nvSpPr>
        <p:spPr>
          <a:xfrm>
            <a:off x="713232" y="1993391"/>
            <a:ext cx="457200" cy="457200"/>
          </a:xfrm>
          <a:prstGeom prst="ellipse">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713232" y="1993391"/>
            <a:ext cx="457200" cy="457200"/>
          </a:xfrm>
          <a:prstGeom prst="rect">
            <a:avLst/>
          </a:prstGeom>
          <a:noFill/>
        </p:spPr>
        <p:txBody>
          <a:bodyPr wrap="square" lIns="38100" tIns="25400" rIns="38100" bIns="25400" anchor="ctr">
            <a:spAutoFit/>
          </a:bodyPr>
          <a:lstStyle/>
          <a:p>
            <a:pPr algn="ctr">
              <a:spcAft>
                <a:spcPts val="0"/>
              </a:spcAft>
            </a:pPr>
            <a:r>
              <a:rPr sz="1400" b="1">
                <a:solidFill>
                  <a:srgbClr val="FFFFFF"/>
                </a:solidFill>
                <a:latin typeface="Arial" panose="020B0604020202020204"/>
              </a:rPr>
              <a:t>1</a:t>
            </a:r>
            <a:endParaRPr sz="1400" b="1">
              <a:solidFill>
                <a:srgbClr val="FFFFFF"/>
              </a:solidFill>
              <a:latin typeface="Arial" panose="020B0604020202020204"/>
            </a:endParaRPr>
          </a:p>
        </p:txBody>
      </p:sp>
      <p:sp>
        <p:nvSpPr>
          <p:cNvPr id="12" name="TextBox 11"/>
          <p:cNvSpPr txBox="1"/>
          <p:nvPr/>
        </p:nvSpPr>
        <p:spPr>
          <a:xfrm>
            <a:off x="1280160" y="1957832"/>
            <a:ext cx="4526280" cy="333375"/>
          </a:xfrm>
          <a:prstGeom prst="rect">
            <a:avLst/>
          </a:prstGeom>
          <a:noFill/>
        </p:spPr>
        <p:txBody>
          <a:bodyPr wrap="square" lIns="38100" tIns="25400" rIns="38100" bIns="25400" anchor="t">
            <a:spAutoFit/>
          </a:bodyPr>
          <a:lstStyle/>
          <a:p>
            <a:pPr algn="l">
              <a:lnSpc>
                <a:spcPct val="115000"/>
              </a:lnSpc>
              <a:spcAft>
                <a:spcPts val="300"/>
              </a:spcAft>
            </a:pPr>
            <a:r>
              <a:rPr lang="zh-CN" sz="1600" b="1">
                <a:solidFill>
                  <a:srgbClr val="2F5D8C"/>
                </a:solidFill>
                <a:latin typeface="Arial" panose="020B0604020202020204"/>
              </a:rPr>
              <a:t>交际场景</a:t>
            </a:r>
            <a:endParaRPr lang="zh-CN" sz="1600" b="1">
              <a:solidFill>
                <a:srgbClr val="2F5D8C"/>
              </a:solidFill>
              <a:latin typeface="Arial" panose="020B0604020202020204"/>
            </a:endParaRPr>
          </a:p>
        </p:txBody>
      </p:sp>
      <p:sp>
        <p:nvSpPr>
          <p:cNvPr id="13" name="TextBox 12"/>
          <p:cNvSpPr txBox="1"/>
          <p:nvPr/>
        </p:nvSpPr>
        <p:spPr>
          <a:xfrm>
            <a:off x="1270000" y="2319528"/>
            <a:ext cx="4480560" cy="72517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听众为同学（师生）</a:t>
            </a:r>
            <a:endParaRPr b="0">
              <a:solidFill>
                <a:srgbClr val="1F2937"/>
              </a:solidFill>
              <a:latin typeface="微软雅黑" panose="020B0503020204020204" charset="-122"/>
            </a:endParaRPr>
          </a:p>
          <a:p>
            <a:pPr algn="l">
              <a:lnSpc>
                <a:spcPct val="115000"/>
              </a:lnSpc>
              <a:spcAft>
                <a:spcPts val="300"/>
              </a:spcAft>
            </a:pPr>
            <a:r>
              <a:rPr b="0">
                <a:solidFill>
                  <a:srgbClr val="1F2937"/>
                </a:solidFill>
                <a:latin typeface="微软雅黑" panose="020B0503020204020204" charset="-122"/>
              </a:rPr>
              <a:t>语气应自然、客观，有立场</a:t>
            </a:r>
            <a:r>
              <a:rPr lang="zh-CN" b="0">
                <a:solidFill>
                  <a:srgbClr val="1F2937"/>
                </a:solidFill>
                <a:latin typeface="微软雅黑" panose="020B0503020204020204" charset="-122"/>
              </a:rPr>
              <a:t>，有互动</a:t>
            </a:r>
            <a:r>
              <a:rPr b="0">
                <a:solidFill>
                  <a:srgbClr val="1F2937"/>
                </a:solidFill>
                <a:latin typeface="微软雅黑" panose="020B0503020204020204" charset="-122"/>
              </a:rPr>
              <a:t>。</a:t>
            </a:r>
            <a:endParaRPr b="0">
              <a:solidFill>
                <a:srgbClr val="1F2937"/>
              </a:solidFill>
              <a:latin typeface="微软雅黑" panose="020B0503020204020204" charset="-122"/>
            </a:endParaRPr>
          </a:p>
        </p:txBody>
      </p:sp>
      <p:sp>
        <p:nvSpPr>
          <p:cNvPr id="14" name="Rounded Rectangle 13"/>
          <p:cNvSpPr/>
          <p:nvPr/>
        </p:nvSpPr>
        <p:spPr>
          <a:xfrm>
            <a:off x="6245352" y="1783080"/>
            <a:ext cx="5440680" cy="1508760"/>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455664" y="1993391"/>
            <a:ext cx="457200" cy="457200"/>
          </a:xfrm>
          <a:prstGeom prst="ellipse">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55664" y="1993391"/>
            <a:ext cx="457200" cy="457200"/>
          </a:xfrm>
          <a:prstGeom prst="rect">
            <a:avLst/>
          </a:prstGeom>
          <a:noFill/>
        </p:spPr>
        <p:txBody>
          <a:bodyPr wrap="square" lIns="38100" tIns="25400" rIns="38100" bIns="25400" anchor="ctr">
            <a:spAutoFit/>
          </a:bodyPr>
          <a:lstStyle/>
          <a:p>
            <a:pPr algn="ctr">
              <a:spcAft>
                <a:spcPts val="0"/>
              </a:spcAft>
            </a:pPr>
            <a:r>
              <a:rPr sz="1400" b="1">
                <a:solidFill>
                  <a:srgbClr val="FFFFFF"/>
                </a:solidFill>
                <a:latin typeface="Arial" panose="020B0604020202020204"/>
              </a:rPr>
              <a:t>2</a:t>
            </a:r>
            <a:endParaRPr sz="1400" b="1">
              <a:solidFill>
                <a:srgbClr val="FFFFFF"/>
              </a:solidFill>
              <a:latin typeface="Arial" panose="020B0604020202020204"/>
            </a:endParaRPr>
          </a:p>
        </p:txBody>
      </p:sp>
      <p:sp>
        <p:nvSpPr>
          <p:cNvPr id="17" name="TextBox 16"/>
          <p:cNvSpPr txBox="1"/>
          <p:nvPr/>
        </p:nvSpPr>
        <p:spPr>
          <a:xfrm>
            <a:off x="7022592" y="1957832"/>
            <a:ext cx="4526280" cy="333375"/>
          </a:xfrm>
          <a:prstGeom prst="rect">
            <a:avLst/>
          </a:prstGeom>
          <a:noFill/>
        </p:spPr>
        <p:txBody>
          <a:bodyPr wrap="square" lIns="38100" tIns="25400" rIns="38100" bIns="25400" anchor="t">
            <a:spAutoFit/>
          </a:bodyPr>
          <a:lstStyle/>
          <a:p>
            <a:pPr algn="l">
              <a:lnSpc>
                <a:spcPct val="115000"/>
              </a:lnSpc>
              <a:spcAft>
                <a:spcPts val="300"/>
              </a:spcAft>
            </a:pPr>
            <a:r>
              <a:rPr lang="zh-CN" sz="1600" b="1">
                <a:solidFill>
                  <a:srgbClr val="2F5D8C"/>
                </a:solidFill>
                <a:latin typeface="Arial" panose="020B0604020202020204"/>
              </a:rPr>
              <a:t>内容要点</a:t>
            </a:r>
            <a:endParaRPr lang="zh-CN" sz="1600" b="1">
              <a:solidFill>
                <a:srgbClr val="2F5D8C"/>
              </a:solidFill>
              <a:latin typeface="Arial" panose="020B0604020202020204"/>
            </a:endParaRPr>
          </a:p>
        </p:txBody>
      </p:sp>
      <p:sp>
        <p:nvSpPr>
          <p:cNvPr id="18" name="TextBox 17"/>
          <p:cNvSpPr txBox="1"/>
          <p:nvPr/>
        </p:nvSpPr>
        <p:spPr>
          <a:xfrm>
            <a:off x="6885305" y="2207895"/>
            <a:ext cx="5054600" cy="1081405"/>
          </a:xfrm>
          <a:prstGeom prst="rect">
            <a:avLst/>
          </a:prstGeom>
          <a:noFill/>
        </p:spPr>
        <p:txBody>
          <a:bodyPr wrap="square" lIns="38100" tIns="25400" rIns="38100" bIns="25400" anchor="t">
            <a:spAutoFit/>
          </a:bodyPr>
          <a:lstStyle/>
          <a:p>
            <a:pPr marL="285750" indent="-285750" algn="l">
              <a:lnSpc>
                <a:spcPct val="115000"/>
              </a:lnSpc>
              <a:spcAft>
                <a:spcPts val="300"/>
              </a:spcAft>
              <a:buFont typeface="Arial" panose="020B0604020202020204" pitchFamily="34" charset="0"/>
              <a:buChar char="•"/>
            </a:pPr>
            <a:r>
              <a:rPr>
                <a:solidFill>
                  <a:srgbClr val="1F2937"/>
                </a:solidFill>
                <a:latin typeface="微软雅黑" panose="020B0503020204020204" charset="-122"/>
                <a:sym typeface="+mn-ea"/>
              </a:rPr>
              <a:t>你的观点（明确立场：支持 / 反对 / 折中）</a:t>
            </a:r>
            <a:endParaRPr>
              <a:solidFill>
                <a:srgbClr val="1F2937"/>
              </a:solidFill>
              <a:latin typeface="微软雅黑" panose="020B0503020204020204" charset="-122"/>
              <a:sym typeface="+mn-ea"/>
            </a:endParaRPr>
          </a:p>
          <a:p>
            <a:pPr marL="285750" indent="-285750" algn="l">
              <a:lnSpc>
                <a:spcPct val="115000"/>
              </a:lnSpc>
              <a:spcAft>
                <a:spcPts val="300"/>
              </a:spcAft>
              <a:buFont typeface="Arial" panose="020B0604020202020204" pitchFamily="34" charset="0"/>
              <a:buChar char="•"/>
            </a:pPr>
            <a:r>
              <a:rPr>
                <a:solidFill>
                  <a:srgbClr val="1F2937"/>
                </a:solidFill>
                <a:latin typeface="微软雅黑" panose="020B0503020204020204" charset="-122"/>
                <a:sym typeface="+mn-ea"/>
              </a:rPr>
              <a:t>阐述理由（1–2 条，有理有据</a:t>
            </a:r>
            <a:r>
              <a:rPr lang="zh-CN">
                <a:solidFill>
                  <a:srgbClr val="1F2937"/>
                </a:solidFill>
                <a:latin typeface="微软雅黑" panose="020B0503020204020204" charset="-122"/>
                <a:sym typeface="+mn-ea"/>
              </a:rPr>
              <a:t>结合实际生活</a:t>
            </a:r>
            <a:r>
              <a:rPr>
                <a:solidFill>
                  <a:srgbClr val="1F2937"/>
                </a:solidFill>
                <a:latin typeface="微软雅黑" panose="020B0503020204020204" charset="-122"/>
                <a:sym typeface="+mn-ea"/>
              </a:rPr>
              <a:t>）</a:t>
            </a:r>
            <a:endParaRPr b="0">
              <a:solidFill>
                <a:srgbClr val="1F2937"/>
              </a:solidFill>
              <a:latin typeface="微软雅黑" panose="020B0503020204020204" charset="-122"/>
            </a:endParaRPr>
          </a:p>
          <a:p>
            <a:pPr marL="285750" indent="-285750" algn="l">
              <a:lnSpc>
                <a:spcPct val="115000"/>
              </a:lnSpc>
              <a:spcAft>
                <a:spcPts val="300"/>
              </a:spcAft>
              <a:buFont typeface="Arial" panose="020B0604020202020204" pitchFamily="34" charset="0"/>
              <a:buChar char="•"/>
            </a:pPr>
            <a:r>
              <a:rPr>
                <a:solidFill>
                  <a:srgbClr val="1F2937"/>
                </a:solidFill>
                <a:latin typeface="微软雅黑" panose="020B0503020204020204" charset="-122"/>
                <a:sym typeface="+mn-ea"/>
              </a:rPr>
              <a:t>结尾回扣</a:t>
            </a:r>
            <a:r>
              <a:rPr lang="zh-CN">
                <a:solidFill>
                  <a:srgbClr val="1F2937"/>
                </a:solidFill>
                <a:latin typeface="微软雅黑" panose="020B0503020204020204" charset="-122"/>
                <a:sym typeface="+mn-ea"/>
              </a:rPr>
              <a:t>话题</a:t>
            </a:r>
            <a:endParaRPr b="0">
              <a:solidFill>
                <a:srgbClr val="1F2937"/>
              </a:solidFill>
              <a:latin typeface="微软雅黑" panose="020B0503020204020204" charset="-122"/>
            </a:endParaRPr>
          </a:p>
        </p:txBody>
      </p:sp>
      <p:sp>
        <p:nvSpPr>
          <p:cNvPr id="19" name="Rounded Rectangle 18"/>
          <p:cNvSpPr/>
          <p:nvPr/>
        </p:nvSpPr>
        <p:spPr>
          <a:xfrm>
            <a:off x="502920" y="3456432"/>
            <a:ext cx="5440680" cy="1508760"/>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Oval 19"/>
          <p:cNvSpPr/>
          <p:nvPr/>
        </p:nvSpPr>
        <p:spPr>
          <a:xfrm>
            <a:off x="713232" y="3666744"/>
            <a:ext cx="457200" cy="457200"/>
          </a:xfrm>
          <a:prstGeom prst="ellipse">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713232" y="3666744"/>
            <a:ext cx="457200" cy="457200"/>
          </a:xfrm>
          <a:prstGeom prst="rect">
            <a:avLst/>
          </a:prstGeom>
          <a:noFill/>
        </p:spPr>
        <p:txBody>
          <a:bodyPr wrap="square" lIns="38100" tIns="25400" rIns="38100" bIns="25400" anchor="ctr">
            <a:spAutoFit/>
          </a:bodyPr>
          <a:lstStyle/>
          <a:p>
            <a:pPr algn="ctr">
              <a:spcAft>
                <a:spcPts val="0"/>
              </a:spcAft>
            </a:pPr>
            <a:r>
              <a:rPr sz="1400" b="1">
                <a:solidFill>
                  <a:srgbClr val="FFFFFF"/>
                </a:solidFill>
                <a:latin typeface="Arial" panose="020B0604020202020204"/>
              </a:rPr>
              <a:t>3</a:t>
            </a:r>
            <a:endParaRPr sz="1400" b="1">
              <a:solidFill>
                <a:srgbClr val="FFFFFF"/>
              </a:solidFill>
              <a:latin typeface="Arial" panose="020B0604020202020204"/>
            </a:endParaRPr>
          </a:p>
        </p:txBody>
      </p:sp>
      <p:sp>
        <p:nvSpPr>
          <p:cNvPr id="22" name="TextBox 21"/>
          <p:cNvSpPr txBox="1"/>
          <p:nvPr/>
        </p:nvSpPr>
        <p:spPr>
          <a:xfrm>
            <a:off x="1280160" y="3631183"/>
            <a:ext cx="4526280" cy="333375"/>
          </a:xfrm>
          <a:prstGeom prst="rect">
            <a:avLst/>
          </a:prstGeom>
          <a:noFill/>
        </p:spPr>
        <p:txBody>
          <a:bodyPr wrap="square" lIns="38100" tIns="25400" rIns="38100" bIns="25400" anchor="t">
            <a:spAutoFit/>
          </a:bodyPr>
          <a:lstStyle/>
          <a:p>
            <a:pPr algn="l">
              <a:lnSpc>
                <a:spcPct val="115000"/>
              </a:lnSpc>
              <a:spcAft>
                <a:spcPts val="300"/>
              </a:spcAft>
            </a:pPr>
            <a:r>
              <a:rPr lang="zh-CN" sz="1600" b="1">
                <a:solidFill>
                  <a:srgbClr val="2F5D8C"/>
                </a:solidFill>
                <a:latin typeface="Arial" panose="020B0604020202020204"/>
              </a:rPr>
              <a:t>语言表达</a:t>
            </a:r>
            <a:endParaRPr lang="zh-CN" sz="1600" b="1">
              <a:solidFill>
                <a:srgbClr val="2F5D8C"/>
              </a:solidFill>
              <a:latin typeface="Arial" panose="020B0604020202020204"/>
            </a:endParaRPr>
          </a:p>
        </p:txBody>
      </p:sp>
      <p:sp>
        <p:nvSpPr>
          <p:cNvPr id="24" name="Rounded Rectangle 23"/>
          <p:cNvSpPr/>
          <p:nvPr/>
        </p:nvSpPr>
        <p:spPr>
          <a:xfrm>
            <a:off x="6245352" y="3456432"/>
            <a:ext cx="5440680" cy="1508760"/>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Oval 24"/>
          <p:cNvSpPr/>
          <p:nvPr/>
        </p:nvSpPr>
        <p:spPr>
          <a:xfrm>
            <a:off x="6455664" y="3666744"/>
            <a:ext cx="457200" cy="457200"/>
          </a:xfrm>
          <a:prstGeom prst="ellipse">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455664" y="3666744"/>
            <a:ext cx="457200" cy="457200"/>
          </a:xfrm>
          <a:prstGeom prst="rect">
            <a:avLst/>
          </a:prstGeom>
          <a:noFill/>
        </p:spPr>
        <p:txBody>
          <a:bodyPr wrap="square" lIns="38100" tIns="25400" rIns="38100" bIns="25400" anchor="ctr">
            <a:spAutoFit/>
          </a:bodyPr>
          <a:lstStyle/>
          <a:p>
            <a:pPr algn="ctr">
              <a:spcAft>
                <a:spcPts val="0"/>
              </a:spcAft>
            </a:pPr>
            <a:r>
              <a:rPr sz="1400" b="1">
                <a:solidFill>
                  <a:srgbClr val="FFFFFF"/>
                </a:solidFill>
                <a:latin typeface="Arial" panose="020B0604020202020204"/>
              </a:rPr>
              <a:t>4</a:t>
            </a:r>
            <a:endParaRPr sz="1400" b="1">
              <a:solidFill>
                <a:srgbClr val="FFFFFF"/>
              </a:solidFill>
              <a:latin typeface="Arial" panose="020B0604020202020204"/>
            </a:endParaRPr>
          </a:p>
        </p:txBody>
      </p:sp>
      <p:sp>
        <p:nvSpPr>
          <p:cNvPr id="27" name="TextBox 26"/>
          <p:cNvSpPr txBox="1"/>
          <p:nvPr/>
        </p:nvSpPr>
        <p:spPr>
          <a:xfrm>
            <a:off x="7022592" y="3631183"/>
            <a:ext cx="4526280" cy="333375"/>
          </a:xfrm>
          <a:prstGeom prst="rect">
            <a:avLst/>
          </a:prstGeom>
          <a:noFill/>
        </p:spPr>
        <p:txBody>
          <a:bodyPr wrap="square" lIns="38100" tIns="25400" rIns="38100" bIns="25400" anchor="t">
            <a:spAutoFit/>
          </a:bodyPr>
          <a:lstStyle/>
          <a:p>
            <a:pPr algn="l">
              <a:lnSpc>
                <a:spcPct val="115000"/>
              </a:lnSpc>
              <a:spcAft>
                <a:spcPts val="300"/>
              </a:spcAft>
            </a:pPr>
            <a:r>
              <a:rPr lang="zh-CN" sz="1600" b="1">
                <a:solidFill>
                  <a:srgbClr val="2F5D8C"/>
                </a:solidFill>
                <a:latin typeface="Arial" panose="020B0604020202020204"/>
              </a:rPr>
              <a:t>破题关键</a:t>
            </a:r>
            <a:endParaRPr lang="zh-CN" sz="1600" b="1">
              <a:solidFill>
                <a:srgbClr val="2F5D8C"/>
              </a:solidFill>
              <a:latin typeface="Arial" panose="020B0604020202020204"/>
            </a:endParaRPr>
          </a:p>
        </p:txBody>
      </p:sp>
      <p:sp>
        <p:nvSpPr>
          <p:cNvPr id="28" name="TextBox 27"/>
          <p:cNvSpPr txBox="1"/>
          <p:nvPr/>
        </p:nvSpPr>
        <p:spPr>
          <a:xfrm>
            <a:off x="7022592" y="3904615"/>
            <a:ext cx="4480560" cy="1081405"/>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核心 = "是否应做详尽攻略"。</a:t>
            </a:r>
            <a:endParaRPr b="0">
              <a:solidFill>
                <a:srgbClr val="1F2937"/>
              </a:solidFill>
              <a:latin typeface="微软雅黑" panose="020B0503020204020204" charset="-122"/>
            </a:endParaRPr>
          </a:p>
          <a:p>
            <a:pPr algn="l">
              <a:lnSpc>
                <a:spcPct val="115000"/>
              </a:lnSpc>
              <a:spcAft>
                <a:spcPts val="300"/>
              </a:spcAft>
            </a:pPr>
            <a:r>
              <a:rPr b="0">
                <a:solidFill>
                  <a:srgbClr val="1F2937"/>
                </a:solidFill>
                <a:latin typeface="微软雅黑" panose="020B0503020204020204" charset="-122"/>
              </a:rPr>
              <a:t>必须先亮观点，再用理由支撑；</a:t>
            </a:r>
            <a:endParaRPr b="0">
              <a:solidFill>
                <a:srgbClr val="1F2937"/>
              </a:solidFill>
              <a:latin typeface="微软雅黑" panose="020B0503020204020204" charset="-122"/>
            </a:endParaRPr>
          </a:p>
          <a:p>
            <a:pPr algn="l">
              <a:lnSpc>
                <a:spcPct val="115000"/>
              </a:lnSpc>
              <a:spcAft>
                <a:spcPts val="300"/>
              </a:spcAft>
            </a:pPr>
            <a:r>
              <a:rPr b="0">
                <a:solidFill>
                  <a:srgbClr val="1F2937"/>
                </a:solidFill>
                <a:latin typeface="微软雅黑" panose="020B0503020204020204" charset="-122"/>
              </a:rPr>
              <a:t>可走"折中"路线（支持规划但留余地）</a:t>
            </a:r>
            <a:endParaRPr b="0">
              <a:solidFill>
                <a:srgbClr val="1F2937"/>
              </a:solidFill>
              <a:latin typeface="微软雅黑" panose="020B0503020204020204" charset="-122"/>
            </a:endParaRPr>
          </a:p>
        </p:txBody>
      </p:sp>
      <p:sp>
        <p:nvSpPr>
          <p:cNvPr id="29" name="Rounded Rectangle 28"/>
          <p:cNvSpPr/>
          <p:nvPr/>
        </p:nvSpPr>
        <p:spPr>
          <a:xfrm>
            <a:off x="502920" y="5193792"/>
            <a:ext cx="11185855" cy="1261872"/>
          </a:xfrm>
          <a:prstGeom prst="roundRect">
            <a:avLst/>
          </a:prstGeom>
          <a:solidFill>
            <a:srgbClr val="F1EDE4"/>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nvSpPr>
        <p:spPr>
          <a:xfrm>
            <a:off x="740664" y="5366512"/>
            <a:ext cx="10710367" cy="1081405"/>
          </a:xfrm>
          <a:prstGeom prst="rect">
            <a:avLst/>
          </a:prstGeom>
          <a:noFill/>
        </p:spPr>
        <p:txBody>
          <a:bodyPr wrap="square" lIns="38100" tIns="25400" rIns="38100" bIns="25400" anchor="t">
            <a:spAutoFit/>
          </a:bodyPr>
          <a:lstStyle/>
          <a:p>
            <a:pPr algn="l">
              <a:lnSpc>
                <a:spcPct val="115000"/>
              </a:lnSpc>
              <a:spcAft>
                <a:spcPts val="300"/>
              </a:spcAft>
            </a:pPr>
            <a:r>
              <a:rPr b="1">
                <a:solidFill>
                  <a:srgbClr val="2F5D8C"/>
                </a:solidFill>
                <a:latin typeface="微软雅黑" panose="020B0503020204020204" charset="-122"/>
              </a:rPr>
              <a:t>快速判断：下面哪一项</a:t>
            </a:r>
            <a:r>
              <a:rPr lang="zh-CN" b="1">
                <a:solidFill>
                  <a:srgbClr val="2F5D8C"/>
                </a:solidFill>
                <a:latin typeface="微软雅黑" panose="020B0503020204020204" charset="-122"/>
              </a:rPr>
              <a:t>是主线任务</a:t>
            </a:r>
            <a:r>
              <a:rPr b="1">
                <a:solidFill>
                  <a:srgbClr val="2F5D8C"/>
                </a:solidFill>
                <a:latin typeface="微软雅黑" panose="020B0503020204020204" charset="-122"/>
              </a:rPr>
              <a:t>？</a:t>
            </a:r>
            <a:endParaRPr b="1">
              <a:solidFill>
                <a:srgbClr val="2F5D8C"/>
              </a:solidFill>
              <a:latin typeface="微软雅黑" panose="020B0503020204020204" charset="-122"/>
            </a:endParaRPr>
          </a:p>
          <a:p>
            <a:pPr algn="l">
              <a:lnSpc>
                <a:spcPct val="115000"/>
              </a:lnSpc>
              <a:spcAft>
                <a:spcPts val="300"/>
              </a:spcAft>
            </a:pPr>
            <a:endParaRPr b="1">
              <a:solidFill>
                <a:srgbClr val="2F5D8C"/>
              </a:solidFill>
              <a:latin typeface="微软雅黑" panose="020B0503020204020204" charset="-122"/>
            </a:endParaRPr>
          </a:p>
          <a:p>
            <a:pPr algn="l">
              <a:lnSpc>
                <a:spcPct val="115000"/>
              </a:lnSpc>
              <a:spcAft>
                <a:spcPts val="300"/>
              </a:spcAft>
            </a:pPr>
            <a:endParaRPr b="1">
              <a:solidFill>
                <a:srgbClr val="2F5D8C"/>
              </a:solidFill>
              <a:latin typeface="微软雅黑" panose="020B0503020204020204" charset="-122"/>
            </a:endParaRPr>
          </a:p>
        </p:txBody>
      </p:sp>
      <p:sp>
        <p:nvSpPr>
          <p:cNvPr id="31" name="TextBox 30"/>
          <p:cNvSpPr txBox="1"/>
          <p:nvPr/>
        </p:nvSpPr>
        <p:spPr>
          <a:xfrm>
            <a:off x="740664" y="5758688"/>
            <a:ext cx="10710367"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A. 介绍旅游的好处　　B. 说明提前查天气和交通如何保障安全　　C. 讨论详细计划与自由探索的取舍</a:t>
            </a:r>
            <a:endParaRPr b="0">
              <a:solidFill>
                <a:srgbClr val="1F2937"/>
              </a:solidFill>
              <a:latin typeface="微软雅黑" panose="020B0503020204020204" charset="-122"/>
            </a:endParaRPr>
          </a:p>
        </p:txBody>
      </p:sp>
      <p:sp>
        <p:nvSpPr>
          <p:cNvPr id="33" name="TextBox 12"/>
          <p:cNvSpPr txBox="1"/>
          <p:nvPr/>
        </p:nvSpPr>
        <p:spPr>
          <a:xfrm>
            <a:off x="1280160" y="3983228"/>
            <a:ext cx="4480560" cy="725170"/>
          </a:xfrm>
          <a:prstGeom prst="rect">
            <a:avLst/>
          </a:prstGeom>
          <a:noFill/>
        </p:spPr>
        <p:txBody>
          <a:bodyPr wrap="square" lIns="38100" tIns="25400" rIns="38100" bIns="25400" anchor="t">
            <a:spAutoFit/>
          </a:bodyPr>
          <a:p>
            <a:pPr algn="l">
              <a:lnSpc>
                <a:spcPct val="115000"/>
              </a:lnSpc>
              <a:spcAft>
                <a:spcPts val="300"/>
              </a:spcAft>
            </a:pPr>
            <a:r>
              <a:rPr b="0">
                <a:solidFill>
                  <a:srgbClr val="1F2937"/>
                </a:solidFill>
                <a:latin typeface="微软雅黑" panose="020B0503020204020204" charset="-122"/>
              </a:rPr>
              <a:t>人称：第一人称 I / Li Hua。</a:t>
            </a:r>
            <a:endParaRPr b="0">
              <a:solidFill>
                <a:srgbClr val="1F2937"/>
              </a:solidFill>
              <a:latin typeface="微软雅黑" panose="020B0503020204020204" charset="-122"/>
            </a:endParaRPr>
          </a:p>
          <a:p>
            <a:pPr algn="l">
              <a:lnSpc>
                <a:spcPct val="115000"/>
              </a:lnSpc>
              <a:spcAft>
                <a:spcPts val="300"/>
              </a:spcAft>
            </a:pPr>
            <a:r>
              <a:rPr>
                <a:solidFill>
                  <a:srgbClr val="1F2937"/>
                </a:solidFill>
                <a:latin typeface="微软雅黑" panose="020B0503020204020204" charset="-122"/>
                <a:sym typeface="+mn-ea"/>
              </a:rPr>
              <a:t>行文连贯</a:t>
            </a:r>
            <a:r>
              <a:rPr lang="zh-CN">
                <a:solidFill>
                  <a:srgbClr val="1F2937"/>
                </a:solidFill>
                <a:latin typeface="微软雅黑" panose="020B0503020204020204" charset="-122"/>
                <a:sym typeface="+mn-ea"/>
              </a:rPr>
              <a:t>、</a:t>
            </a:r>
            <a:r>
              <a:rPr lang="zh-CN" b="0">
                <a:solidFill>
                  <a:srgbClr val="1F2937"/>
                </a:solidFill>
                <a:latin typeface="微软雅黑" panose="020B0503020204020204" charset="-122"/>
              </a:rPr>
              <a:t>衔接自然</a:t>
            </a:r>
            <a:endParaRPr lang="zh-CN" b="0">
              <a:solidFill>
                <a:srgbClr val="1F2937"/>
              </a:solidFill>
              <a:latin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linds(horizontal)">
                                      <p:cBhvr>
                                        <p:cTn id="13" dur="500"/>
                                        <p:tgtEl>
                                          <p:spTgt spid="2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linds(horizontal)">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linds(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blinds(horizontal)">
                                      <p:cBhvr>
                                        <p:cTn id="31" dur="500"/>
                                        <p:tgtEl>
                                          <p:spTgt spid="33"/>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linds(horizontal)">
                                      <p:cBhvr>
                                        <p:cTn id="36" dur="5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blinds(horizontal)">
                                      <p:cBhvr>
                                        <p:cTn id="41" dur="500"/>
                                        <p:tgtEl>
                                          <p:spTgt spid="29"/>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blinds(horizontal)">
                                      <p:cBhvr>
                                        <p:cTn id="44" dur="500"/>
                                        <p:tgtEl>
                                          <p:spTgt spid="30"/>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blinds(horizontal)">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22" grpId="0"/>
      <p:bldP spid="27" grpId="0"/>
      <p:bldP spid="12" grpId="1"/>
      <p:bldP spid="17" grpId="1"/>
      <p:bldP spid="22" grpId="1"/>
      <p:bldP spid="27" grpId="1"/>
      <p:bldP spid="13" grpId="0"/>
      <p:bldP spid="18" grpId="0"/>
      <p:bldP spid="33" grpId="0"/>
      <p:bldP spid="28" grpId="0"/>
      <p:bldP spid="13" grpId="1"/>
      <p:bldP spid="18" grpId="1"/>
      <p:bldP spid="33" grpId="1"/>
      <p:bldP spid="28" grpId="1"/>
      <p:bldP spid="29" grpId="0" animBg="1"/>
      <p:bldP spid="30" grpId="0"/>
      <p:bldP spid="29" grpId="1" animBg="1"/>
      <p:bldP spid="30" grpId="1"/>
      <p:bldP spid="31" grpId="0"/>
      <p:bldP spid="3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02920" y="329184"/>
            <a:ext cx="9509760" cy="292608"/>
          </a:xfrm>
          <a:prstGeom prst="rect">
            <a:avLst/>
          </a:prstGeom>
          <a:noFill/>
        </p:spPr>
        <p:txBody>
          <a:bodyPr wrap="square" lIns="38100" tIns="25400" rIns="38100" bIns="25400" anchor="t">
            <a:spAutoFit/>
          </a:bodyPr>
          <a:lstStyle/>
          <a:p>
            <a:pPr algn="l">
              <a:spcAft>
                <a:spcPts val="0"/>
              </a:spcAft>
            </a:pPr>
            <a:r>
              <a:rPr sz="1150" b="1">
                <a:solidFill>
                  <a:srgbClr val="E57A44"/>
                </a:solidFill>
                <a:latin typeface="Arial" panose="020B0604020202020204"/>
              </a:rPr>
              <a:t>STEP 3  ·  写作框架</a:t>
            </a:r>
            <a:endParaRPr sz="1150" b="1">
              <a:solidFill>
                <a:srgbClr val="E57A44"/>
              </a:solidFill>
              <a:latin typeface="Arial" panose="020B0604020202020204"/>
            </a:endParaRPr>
          </a:p>
        </p:txBody>
      </p:sp>
      <p:sp>
        <p:nvSpPr>
          <p:cNvPr id="4" name="TextBox 3"/>
          <p:cNvSpPr txBox="1"/>
          <p:nvPr/>
        </p:nvSpPr>
        <p:spPr>
          <a:xfrm>
            <a:off x="502920" y="603504"/>
            <a:ext cx="9692640" cy="434975"/>
          </a:xfrm>
          <a:prstGeom prst="rect">
            <a:avLst/>
          </a:prstGeom>
          <a:noFill/>
        </p:spPr>
        <p:txBody>
          <a:bodyPr wrap="square" lIns="38100" tIns="25400" rIns="38100" bIns="25400" anchor="t">
            <a:spAutoFit/>
          </a:bodyPr>
          <a:lstStyle/>
          <a:p>
            <a:pPr algn="l">
              <a:spcAft>
                <a:spcPts val="0"/>
              </a:spcAft>
            </a:pPr>
            <a:r>
              <a:rPr lang="zh-CN" sz="2500" b="1">
                <a:solidFill>
                  <a:srgbClr val="2F5D8C"/>
                </a:solidFill>
                <a:latin typeface="微软雅黑" panose="020B0503020204020204" charset="-122"/>
              </a:rPr>
              <a:t>从话题到语言</a:t>
            </a:r>
            <a:endParaRPr lang="zh-CN" sz="2500" b="1">
              <a:solidFill>
                <a:srgbClr val="2F5D8C"/>
              </a:solidFill>
              <a:latin typeface="微软雅黑" panose="020B0503020204020204" charset="-122"/>
            </a:endParaRPr>
          </a:p>
        </p:txBody>
      </p:sp>
      <p:sp>
        <p:nvSpPr>
          <p:cNvPr id="5" name="TextBox 4"/>
          <p:cNvSpPr txBox="1"/>
          <p:nvPr/>
        </p:nvSpPr>
        <p:spPr>
          <a:xfrm>
            <a:off x="544830" y="747395"/>
            <a:ext cx="10001250" cy="751840"/>
          </a:xfrm>
          <a:prstGeom prst="rect">
            <a:avLst/>
          </a:prstGeom>
          <a:noFill/>
        </p:spPr>
        <p:txBody>
          <a:bodyPr wrap="square" lIns="38100" tIns="25400" rIns="38100" bIns="25400" anchor="t">
            <a:spAutoFit/>
          </a:bodyPr>
          <a:lstStyle/>
          <a:p>
            <a:pPr>
              <a:lnSpc>
                <a:spcPct val="190000"/>
              </a:lnSpc>
            </a:pPr>
            <a:r>
              <a:rPr lang="zh-CN" sz="2400" b="0">
                <a:solidFill>
                  <a:srgbClr val="687385"/>
                </a:solidFill>
                <a:latin typeface="微软雅黑" panose="020B0503020204020204" charset="-122"/>
              </a:rPr>
              <a:t>思路地图：</a:t>
            </a:r>
            <a:r>
              <a:rPr lang="zh-CN" sz="2400">
                <a:solidFill>
                  <a:srgbClr val="1A1A1A"/>
                </a:solidFill>
                <a:latin typeface="微软雅黑" panose="020B0503020204020204" charset="-122"/>
                <a:ea typeface="微软雅黑" panose="020B0503020204020204" charset="-122"/>
                <a:sym typeface="+mn-ea"/>
              </a:rPr>
              <a:t>支持规划，但留出灵活空间</a:t>
            </a:r>
            <a:r>
              <a:rPr lang="en-US" sz="2400">
                <a:solidFill>
                  <a:srgbClr val="1A1A1A"/>
                </a:solidFill>
                <a:latin typeface="微软雅黑" panose="020B0503020204020204" charset="-122"/>
                <a:ea typeface="微软雅黑" panose="020B0503020204020204" charset="-122"/>
                <a:sym typeface="+mn-ea"/>
              </a:rPr>
              <a:t> ——</a:t>
            </a:r>
            <a:r>
              <a:rPr lang="zh-CN" sz="2400">
                <a:solidFill>
                  <a:srgbClr val="1A1A1A"/>
                </a:solidFill>
                <a:latin typeface="微软雅黑" panose="020B0503020204020204" charset="-122"/>
                <a:ea typeface="微软雅黑" panose="020B0503020204020204" charset="-122"/>
                <a:sym typeface="+mn-ea"/>
              </a:rPr>
              <a:t>让计划与惊喜并存。</a:t>
            </a:r>
            <a:endParaRPr lang="zh-CN" sz="2400" b="0">
              <a:solidFill>
                <a:srgbClr val="687385"/>
              </a:solidFill>
              <a:latin typeface="微软雅黑" panose="020B0503020204020204" charset="-122"/>
            </a:endParaRPr>
          </a:p>
        </p:txBody>
      </p:sp>
      <p:sp>
        <p:nvSpPr>
          <p:cNvPr id="6" name="Rectangle 5"/>
          <p:cNvSpPr/>
          <p:nvPr/>
        </p:nvSpPr>
        <p:spPr>
          <a:xfrm>
            <a:off x="502920" y="1499616"/>
            <a:ext cx="11185855" cy="4114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ounded Rectangle 6"/>
          <p:cNvSpPr/>
          <p:nvPr/>
        </p:nvSpPr>
        <p:spPr>
          <a:xfrm>
            <a:off x="10545775" y="365760"/>
            <a:ext cx="1143000" cy="420624"/>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10545775" y="397002"/>
            <a:ext cx="1143000" cy="358140"/>
          </a:xfrm>
          <a:prstGeom prst="rect">
            <a:avLst/>
          </a:prstGeom>
          <a:noFill/>
        </p:spPr>
        <p:txBody>
          <a:bodyPr wrap="square" lIns="38100" tIns="25400" rIns="38100" bIns="25400" anchor="ctr">
            <a:spAutoFit/>
          </a:bodyPr>
          <a:lstStyle/>
          <a:p>
            <a:pPr algn="ctr">
              <a:spcAft>
                <a:spcPts val="0"/>
              </a:spcAft>
            </a:pPr>
            <a:r>
              <a:rPr sz="2000" b="1">
                <a:solidFill>
                  <a:srgbClr val="FFFFFF"/>
                </a:solidFill>
                <a:latin typeface="微软雅黑" panose="020B0503020204020204" charset="-122"/>
              </a:rPr>
              <a:t>框架</a:t>
            </a:r>
            <a:endParaRPr sz="2000" b="1">
              <a:solidFill>
                <a:srgbClr val="FFFFFF"/>
              </a:solidFill>
              <a:latin typeface="微软雅黑" panose="020B0503020204020204" charset="-122"/>
            </a:endParaRPr>
          </a:p>
        </p:txBody>
      </p:sp>
      <p:sp>
        <p:nvSpPr>
          <p:cNvPr id="9" name="Rounded Rectangle 8"/>
          <p:cNvSpPr/>
          <p:nvPr/>
        </p:nvSpPr>
        <p:spPr>
          <a:xfrm>
            <a:off x="600303" y="1847088"/>
            <a:ext cx="3346704" cy="3401568"/>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600303" y="1938528"/>
            <a:ext cx="68580" cy="321868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2026767" y="2020824"/>
            <a:ext cx="493776" cy="493776"/>
          </a:xfrm>
          <a:prstGeom prst="ellipse">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2026767" y="2020824"/>
            <a:ext cx="493776" cy="493776"/>
          </a:xfrm>
          <a:prstGeom prst="rect">
            <a:avLst/>
          </a:prstGeom>
          <a:noFill/>
        </p:spPr>
        <p:txBody>
          <a:bodyPr wrap="square" lIns="38100" tIns="25400" rIns="38100" bIns="25400" anchor="ctr">
            <a:spAutoFit/>
          </a:bodyPr>
          <a:lstStyle/>
          <a:p>
            <a:pPr algn="ctr">
              <a:spcAft>
                <a:spcPts val="0"/>
              </a:spcAft>
            </a:pPr>
            <a:r>
              <a:rPr sz="1500" b="1">
                <a:solidFill>
                  <a:srgbClr val="FFFFFF"/>
                </a:solidFill>
                <a:latin typeface="Arial" panose="020B0604020202020204"/>
              </a:rPr>
              <a:t>1</a:t>
            </a:r>
            <a:endParaRPr sz="1500" b="1">
              <a:solidFill>
                <a:srgbClr val="FFFFFF"/>
              </a:solidFill>
              <a:latin typeface="Arial" panose="020B0604020202020204"/>
            </a:endParaRPr>
          </a:p>
        </p:txBody>
      </p:sp>
      <p:sp>
        <p:nvSpPr>
          <p:cNvPr id="13" name="TextBox 12"/>
          <p:cNvSpPr txBox="1"/>
          <p:nvPr/>
        </p:nvSpPr>
        <p:spPr>
          <a:xfrm>
            <a:off x="838047" y="2606040"/>
            <a:ext cx="2871216" cy="545465"/>
          </a:xfrm>
          <a:prstGeom prst="rect">
            <a:avLst/>
          </a:prstGeom>
          <a:noFill/>
        </p:spPr>
        <p:txBody>
          <a:bodyPr wrap="square" lIns="38100" tIns="25400" rIns="38100" bIns="25400" anchor="t">
            <a:spAutoFit/>
          </a:bodyPr>
          <a:lstStyle/>
          <a:p>
            <a:pPr algn="ctr">
              <a:lnSpc>
                <a:spcPct val="115000"/>
              </a:lnSpc>
              <a:spcAft>
                <a:spcPts val="300"/>
              </a:spcAft>
            </a:pPr>
            <a:r>
              <a:rPr sz="2800" b="1">
                <a:solidFill>
                  <a:srgbClr val="2F5D8C"/>
                </a:solidFill>
                <a:latin typeface="微软雅黑" panose="020B0503020204020204" charset="-122"/>
              </a:rPr>
              <a:t>亮观点</a:t>
            </a:r>
            <a:endParaRPr sz="2800" b="1">
              <a:solidFill>
                <a:srgbClr val="2F5D8C"/>
              </a:solidFill>
              <a:latin typeface="微软雅黑" panose="020B0503020204020204" charset="-122"/>
            </a:endParaRPr>
          </a:p>
        </p:txBody>
      </p:sp>
      <p:sp>
        <p:nvSpPr>
          <p:cNvPr id="14" name="TextBox 13"/>
          <p:cNvSpPr txBox="1"/>
          <p:nvPr/>
        </p:nvSpPr>
        <p:spPr>
          <a:xfrm>
            <a:off x="783183" y="3127248"/>
            <a:ext cx="2980944" cy="686435"/>
          </a:xfrm>
          <a:prstGeom prst="rect">
            <a:avLst/>
          </a:prstGeom>
          <a:noFill/>
        </p:spPr>
        <p:txBody>
          <a:bodyPr wrap="square" lIns="38100" tIns="25400" rIns="38100" bIns="25400" anchor="t">
            <a:spAutoFit/>
          </a:bodyPr>
          <a:lstStyle/>
          <a:p>
            <a:pPr algn="ctr">
              <a:lnSpc>
                <a:spcPct val="115000"/>
              </a:lnSpc>
              <a:spcAft>
                <a:spcPts val="300"/>
              </a:spcAft>
            </a:pPr>
            <a:r>
              <a:rPr b="1">
                <a:solidFill>
                  <a:srgbClr val="E57A44"/>
                </a:solidFill>
                <a:latin typeface="Times New Roman" panose="02020603050405020304" charset="0"/>
                <a:cs typeface="Times New Roman" panose="02020603050405020304" charset="0"/>
              </a:rPr>
              <a:t>When it comes to traveling,
I firmly believe...</a:t>
            </a:r>
            <a:endParaRPr b="1">
              <a:solidFill>
                <a:srgbClr val="E57A44"/>
              </a:solidFill>
              <a:latin typeface="Times New Roman" panose="02020603050405020304" charset="0"/>
              <a:cs typeface="Times New Roman" panose="02020603050405020304" charset="0"/>
            </a:endParaRPr>
          </a:p>
        </p:txBody>
      </p:sp>
      <p:sp>
        <p:nvSpPr>
          <p:cNvPr id="15" name="TextBox 14"/>
          <p:cNvSpPr txBox="1"/>
          <p:nvPr/>
        </p:nvSpPr>
        <p:spPr>
          <a:xfrm>
            <a:off x="892657" y="3940810"/>
            <a:ext cx="2871216" cy="1081405"/>
          </a:xfrm>
          <a:prstGeom prst="rect">
            <a:avLst/>
          </a:prstGeom>
          <a:noFill/>
        </p:spPr>
        <p:txBody>
          <a:bodyPr wrap="square" lIns="38100" tIns="25400" rIns="38100" bIns="25400" anchor="t">
            <a:spAutoFit/>
          </a:bodyPr>
          <a:lstStyle/>
          <a:p>
            <a:pPr algn="just">
              <a:lnSpc>
                <a:spcPct val="115000"/>
              </a:lnSpc>
              <a:spcAft>
                <a:spcPts val="300"/>
              </a:spcAft>
            </a:pPr>
            <a:r>
              <a:rPr lang="en-US" b="0">
                <a:solidFill>
                  <a:srgbClr val="1F2937"/>
                </a:solidFill>
                <a:latin typeface="Times New Roman" panose="02020603050405020304" charset="0"/>
                <a:cs typeface="Times New Roman" panose="02020603050405020304" charset="0"/>
              </a:rPr>
              <a:t>TIPS: </a:t>
            </a:r>
            <a:endParaRPr lang="en-US" b="0">
              <a:solidFill>
                <a:srgbClr val="1F2937"/>
              </a:solidFill>
              <a:latin typeface="Times New Roman" panose="02020603050405020304" charset="0"/>
              <a:cs typeface="Times New Roman" panose="02020603050405020304" charset="0"/>
            </a:endParaRPr>
          </a:p>
          <a:p>
            <a:pPr algn="just">
              <a:lnSpc>
                <a:spcPct val="115000"/>
              </a:lnSpc>
              <a:spcAft>
                <a:spcPts val="300"/>
              </a:spcAft>
            </a:pPr>
            <a:r>
              <a:rPr b="0">
                <a:solidFill>
                  <a:srgbClr val="1F2937"/>
                </a:solidFill>
                <a:latin typeface="Times New Roman" panose="02020603050405020304" charset="0"/>
                <a:cs typeface="Times New Roman" panose="02020603050405020304" charset="0"/>
              </a:rPr>
              <a:t>直接回答 yes / no；</a:t>
            </a:r>
            <a:endParaRPr b="0">
              <a:solidFill>
                <a:srgbClr val="1F2937"/>
              </a:solidFill>
              <a:latin typeface="Times New Roman" panose="02020603050405020304" charset="0"/>
              <a:cs typeface="Times New Roman" panose="02020603050405020304" charset="0"/>
            </a:endParaRPr>
          </a:p>
          <a:p>
            <a:pPr algn="just">
              <a:lnSpc>
                <a:spcPct val="115000"/>
              </a:lnSpc>
              <a:spcAft>
                <a:spcPts val="300"/>
              </a:spcAft>
            </a:pPr>
            <a:r>
              <a:rPr b="0">
                <a:solidFill>
                  <a:srgbClr val="1F2937"/>
                </a:solidFill>
                <a:latin typeface="Times New Roman" panose="02020603050405020304" charset="0"/>
                <a:cs typeface="Times New Roman" panose="02020603050405020304" charset="0"/>
              </a:rPr>
              <a:t>不要用大段背景铺垫。</a:t>
            </a:r>
            <a:endParaRPr b="0">
              <a:solidFill>
                <a:srgbClr val="1F2937"/>
              </a:solidFill>
              <a:latin typeface="Times New Roman" panose="02020603050405020304" charset="0"/>
              <a:cs typeface="Times New Roman" panose="02020603050405020304" charset="0"/>
            </a:endParaRPr>
          </a:p>
        </p:txBody>
      </p:sp>
      <p:sp>
        <p:nvSpPr>
          <p:cNvPr id="16" name="Right Arrow 15"/>
          <p:cNvSpPr/>
          <p:nvPr/>
        </p:nvSpPr>
        <p:spPr>
          <a:xfrm>
            <a:off x="4038447" y="3364992"/>
            <a:ext cx="292608" cy="365760"/>
          </a:xfrm>
          <a:prstGeom prst="rightArrow">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ounded Rectangle 16"/>
          <p:cNvSpPr/>
          <p:nvPr/>
        </p:nvSpPr>
        <p:spPr>
          <a:xfrm>
            <a:off x="4422495" y="1847088"/>
            <a:ext cx="3346704" cy="3401568"/>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Rectangle 17"/>
          <p:cNvSpPr/>
          <p:nvPr/>
        </p:nvSpPr>
        <p:spPr>
          <a:xfrm>
            <a:off x="4422495" y="1938528"/>
            <a:ext cx="68580" cy="321868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848959" y="2020824"/>
            <a:ext cx="493776" cy="493776"/>
          </a:xfrm>
          <a:prstGeom prst="ellipse">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848959" y="2020824"/>
            <a:ext cx="493776" cy="493776"/>
          </a:xfrm>
          <a:prstGeom prst="rect">
            <a:avLst/>
          </a:prstGeom>
          <a:noFill/>
        </p:spPr>
        <p:txBody>
          <a:bodyPr wrap="square" lIns="38100" tIns="25400" rIns="38100" bIns="25400" anchor="ctr">
            <a:spAutoFit/>
          </a:bodyPr>
          <a:lstStyle/>
          <a:p>
            <a:pPr algn="ctr">
              <a:spcAft>
                <a:spcPts val="0"/>
              </a:spcAft>
            </a:pPr>
            <a:r>
              <a:rPr sz="1500" b="1">
                <a:solidFill>
                  <a:srgbClr val="FFFFFF"/>
                </a:solidFill>
                <a:latin typeface="Arial" panose="020B0604020202020204"/>
              </a:rPr>
              <a:t>2</a:t>
            </a:r>
            <a:endParaRPr sz="1500" b="1">
              <a:solidFill>
                <a:srgbClr val="FFFFFF"/>
              </a:solidFill>
              <a:latin typeface="Arial" panose="020B0604020202020204"/>
            </a:endParaRPr>
          </a:p>
        </p:txBody>
      </p:sp>
      <p:sp>
        <p:nvSpPr>
          <p:cNvPr id="21" name="TextBox 20"/>
          <p:cNvSpPr txBox="1"/>
          <p:nvPr/>
        </p:nvSpPr>
        <p:spPr>
          <a:xfrm>
            <a:off x="4660239" y="2606040"/>
            <a:ext cx="2871216" cy="545465"/>
          </a:xfrm>
          <a:prstGeom prst="rect">
            <a:avLst/>
          </a:prstGeom>
          <a:noFill/>
        </p:spPr>
        <p:txBody>
          <a:bodyPr wrap="square" lIns="38100" tIns="25400" rIns="38100" bIns="25400" anchor="t">
            <a:spAutoFit/>
          </a:bodyPr>
          <a:lstStyle/>
          <a:p>
            <a:pPr algn="ctr">
              <a:lnSpc>
                <a:spcPct val="115000"/>
              </a:lnSpc>
              <a:spcAft>
                <a:spcPts val="300"/>
              </a:spcAft>
            </a:pPr>
            <a:r>
              <a:rPr sz="2800" b="1">
                <a:solidFill>
                  <a:srgbClr val="2F5D8C"/>
                </a:solidFill>
                <a:latin typeface="微软雅黑" panose="020B0503020204020204" charset="-122"/>
              </a:rPr>
              <a:t>讲理由</a:t>
            </a:r>
            <a:endParaRPr sz="2800" b="1">
              <a:solidFill>
                <a:srgbClr val="2F5D8C"/>
              </a:solidFill>
              <a:latin typeface="微软雅黑" panose="020B0503020204020204" charset="-122"/>
            </a:endParaRPr>
          </a:p>
        </p:txBody>
      </p:sp>
      <p:sp>
        <p:nvSpPr>
          <p:cNvPr id="22" name="TextBox 21"/>
          <p:cNvSpPr txBox="1"/>
          <p:nvPr/>
        </p:nvSpPr>
        <p:spPr>
          <a:xfrm>
            <a:off x="4605375" y="3127248"/>
            <a:ext cx="2980944" cy="686435"/>
          </a:xfrm>
          <a:prstGeom prst="rect">
            <a:avLst/>
          </a:prstGeom>
          <a:noFill/>
        </p:spPr>
        <p:txBody>
          <a:bodyPr wrap="square" lIns="38100" tIns="25400" rIns="38100" bIns="25400" anchor="t">
            <a:spAutoFit/>
          </a:bodyPr>
          <a:lstStyle/>
          <a:p>
            <a:pPr algn="ctr">
              <a:lnSpc>
                <a:spcPct val="115000"/>
              </a:lnSpc>
              <a:spcAft>
                <a:spcPts val="300"/>
              </a:spcAft>
            </a:pPr>
            <a:r>
              <a:rPr b="1">
                <a:solidFill>
                  <a:srgbClr val="E57A44"/>
                </a:solidFill>
                <a:latin typeface="Times New Roman" panose="02020603050405020304" charset="0"/>
                <a:cs typeface="Times New Roman" panose="02020603050405020304" charset="0"/>
              </a:rPr>
              <a:t>To begin with...
Besides... Moreover...</a:t>
            </a:r>
            <a:endParaRPr b="1">
              <a:solidFill>
                <a:srgbClr val="E57A44"/>
              </a:solidFill>
              <a:latin typeface="Times New Roman" panose="02020603050405020304" charset="0"/>
              <a:cs typeface="Times New Roman" panose="02020603050405020304" charset="0"/>
            </a:endParaRPr>
          </a:p>
        </p:txBody>
      </p:sp>
      <p:sp>
        <p:nvSpPr>
          <p:cNvPr id="23" name="TextBox 22"/>
          <p:cNvSpPr txBox="1"/>
          <p:nvPr/>
        </p:nvSpPr>
        <p:spPr>
          <a:xfrm>
            <a:off x="4751679" y="3806190"/>
            <a:ext cx="2871216" cy="1361440"/>
          </a:xfrm>
          <a:prstGeom prst="rect">
            <a:avLst/>
          </a:prstGeom>
          <a:noFill/>
        </p:spPr>
        <p:txBody>
          <a:bodyPr wrap="square" lIns="38100" tIns="25400" rIns="38100" bIns="25400" anchor="t">
            <a:spAutoFit/>
          </a:bodyPr>
          <a:lstStyle/>
          <a:p>
            <a:pPr algn="just">
              <a:lnSpc>
                <a:spcPct val="115000"/>
              </a:lnSpc>
              <a:spcAft>
                <a:spcPts val="300"/>
              </a:spcAft>
            </a:pPr>
            <a:r>
              <a:rPr lang="en-US" b="0">
                <a:solidFill>
                  <a:srgbClr val="1F2937"/>
                </a:solidFill>
                <a:latin typeface="Times New Roman" panose="02020603050405020304" charset="0"/>
                <a:cs typeface="Times New Roman" panose="02020603050405020304" charset="0"/>
              </a:rPr>
              <a:t>TIPS:</a:t>
            </a:r>
            <a:endParaRPr lang="en-US" b="0">
              <a:solidFill>
                <a:srgbClr val="1F2937"/>
              </a:solidFill>
              <a:latin typeface="Times New Roman" panose="02020603050405020304" charset="0"/>
              <a:cs typeface="Times New Roman" panose="02020603050405020304" charset="0"/>
            </a:endParaRPr>
          </a:p>
          <a:p>
            <a:pPr algn="just">
              <a:lnSpc>
                <a:spcPct val="115000"/>
              </a:lnSpc>
              <a:spcAft>
                <a:spcPts val="300"/>
              </a:spcAft>
            </a:pPr>
            <a:r>
              <a:rPr b="0">
                <a:solidFill>
                  <a:srgbClr val="1F2937"/>
                </a:solidFill>
                <a:latin typeface="Times New Roman" panose="02020603050405020304" charset="0"/>
                <a:cs typeface="Times New Roman" panose="02020603050405020304" charset="0"/>
              </a:rPr>
              <a:t>围绕安全、效率、文化体验、自由度等展开，</a:t>
            </a:r>
            <a:r>
              <a:rPr b="0">
                <a:solidFill>
                  <a:srgbClr val="1F2937"/>
                </a:solidFill>
                <a:highlight>
                  <a:srgbClr val="FFFF00"/>
                </a:highlight>
                <a:latin typeface="Times New Roman" panose="02020603050405020304" charset="0"/>
                <a:cs typeface="Times New Roman" panose="02020603050405020304" charset="0"/>
              </a:rPr>
              <a:t>理由必须服务于观点</a:t>
            </a:r>
            <a:r>
              <a:rPr b="0">
                <a:solidFill>
                  <a:srgbClr val="1F2937"/>
                </a:solidFill>
                <a:latin typeface="Times New Roman" panose="02020603050405020304" charset="0"/>
                <a:cs typeface="Times New Roman" panose="02020603050405020304" charset="0"/>
              </a:rPr>
              <a:t>。</a:t>
            </a:r>
            <a:endParaRPr b="0">
              <a:solidFill>
                <a:srgbClr val="1F2937"/>
              </a:solidFill>
              <a:latin typeface="Times New Roman" panose="02020603050405020304" charset="0"/>
              <a:cs typeface="Times New Roman" panose="02020603050405020304" charset="0"/>
            </a:endParaRPr>
          </a:p>
        </p:txBody>
      </p:sp>
      <p:sp>
        <p:nvSpPr>
          <p:cNvPr id="24" name="Right Arrow 23"/>
          <p:cNvSpPr/>
          <p:nvPr/>
        </p:nvSpPr>
        <p:spPr>
          <a:xfrm>
            <a:off x="7860639" y="3364992"/>
            <a:ext cx="292608" cy="365760"/>
          </a:xfrm>
          <a:prstGeom prst="rightArrow">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ounded Rectangle 24"/>
          <p:cNvSpPr/>
          <p:nvPr/>
        </p:nvSpPr>
        <p:spPr>
          <a:xfrm>
            <a:off x="8244687" y="1847088"/>
            <a:ext cx="3346704" cy="3401568"/>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Rectangle 25"/>
          <p:cNvSpPr/>
          <p:nvPr/>
        </p:nvSpPr>
        <p:spPr>
          <a:xfrm>
            <a:off x="8244687" y="1938528"/>
            <a:ext cx="68580" cy="321868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Oval 26"/>
          <p:cNvSpPr/>
          <p:nvPr/>
        </p:nvSpPr>
        <p:spPr>
          <a:xfrm>
            <a:off x="9671151" y="2020824"/>
            <a:ext cx="493776" cy="493776"/>
          </a:xfrm>
          <a:prstGeom prst="ellipse">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9671151" y="2020824"/>
            <a:ext cx="493776" cy="493776"/>
          </a:xfrm>
          <a:prstGeom prst="rect">
            <a:avLst/>
          </a:prstGeom>
          <a:noFill/>
        </p:spPr>
        <p:txBody>
          <a:bodyPr wrap="square" lIns="38100" tIns="25400" rIns="38100" bIns="25400" anchor="ctr">
            <a:spAutoFit/>
          </a:bodyPr>
          <a:lstStyle/>
          <a:p>
            <a:pPr algn="ctr">
              <a:spcAft>
                <a:spcPts val="0"/>
              </a:spcAft>
            </a:pPr>
            <a:r>
              <a:rPr sz="1500" b="1">
                <a:solidFill>
                  <a:srgbClr val="FFFFFF"/>
                </a:solidFill>
                <a:latin typeface="Arial" panose="020B0604020202020204"/>
              </a:rPr>
              <a:t>3</a:t>
            </a:r>
            <a:endParaRPr sz="1500" b="1">
              <a:solidFill>
                <a:srgbClr val="FFFFFF"/>
              </a:solidFill>
              <a:latin typeface="Arial" panose="020B0604020202020204"/>
            </a:endParaRPr>
          </a:p>
        </p:txBody>
      </p:sp>
      <p:sp>
        <p:nvSpPr>
          <p:cNvPr id="29" name="TextBox 28"/>
          <p:cNvSpPr txBox="1"/>
          <p:nvPr/>
        </p:nvSpPr>
        <p:spPr>
          <a:xfrm>
            <a:off x="8482431" y="2606040"/>
            <a:ext cx="2871216" cy="545465"/>
          </a:xfrm>
          <a:prstGeom prst="rect">
            <a:avLst/>
          </a:prstGeom>
          <a:noFill/>
        </p:spPr>
        <p:txBody>
          <a:bodyPr wrap="square" lIns="38100" tIns="25400" rIns="38100" bIns="25400" anchor="t">
            <a:spAutoFit/>
          </a:bodyPr>
          <a:lstStyle/>
          <a:p>
            <a:pPr algn="ctr">
              <a:lnSpc>
                <a:spcPct val="115000"/>
              </a:lnSpc>
              <a:spcAft>
                <a:spcPts val="300"/>
              </a:spcAft>
            </a:pPr>
            <a:r>
              <a:rPr sz="2800" b="1">
                <a:solidFill>
                  <a:srgbClr val="2F5D8C"/>
                </a:solidFill>
                <a:latin typeface="微软雅黑" panose="020B0503020204020204" charset="-122"/>
              </a:rPr>
              <a:t>收束观点</a:t>
            </a:r>
            <a:endParaRPr sz="2800" b="1">
              <a:solidFill>
                <a:srgbClr val="2F5D8C"/>
              </a:solidFill>
              <a:latin typeface="微软雅黑" panose="020B0503020204020204" charset="-122"/>
            </a:endParaRPr>
          </a:p>
        </p:txBody>
      </p:sp>
      <p:sp>
        <p:nvSpPr>
          <p:cNvPr id="30" name="TextBox 29"/>
          <p:cNvSpPr txBox="1"/>
          <p:nvPr/>
        </p:nvSpPr>
        <p:spPr>
          <a:xfrm>
            <a:off x="8427567" y="3127248"/>
            <a:ext cx="2980944" cy="1004570"/>
          </a:xfrm>
          <a:prstGeom prst="rect">
            <a:avLst/>
          </a:prstGeom>
          <a:noFill/>
        </p:spPr>
        <p:txBody>
          <a:bodyPr wrap="square" lIns="38100" tIns="25400" rIns="38100" bIns="25400" anchor="t">
            <a:spAutoFit/>
          </a:bodyPr>
          <a:lstStyle/>
          <a:p>
            <a:pPr algn="ctr">
              <a:lnSpc>
                <a:spcPct val="115000"/>
              </a:lnSpc>
              <a:spcAft>
                <a:spcPts val="300"/>
              </a:spcAft>
            </a:pPr>
            <a:r>
              <a:rPr b="1">
                <a:solidFill>
                  <a:srgbClr val="E57A44"/>
                </a:solidFill>
                <a:latin typeface="Times New Roman" panose="02020603050405020304" charset="0"/>
                <a:cs typeface="Times New Roman" panose="02020603050405020304" charset="0"/>
              </a:rPr>
              <a:t>All in all, proper preparation
brings...</a:t>
            </a:r>
            <a:endParaRPr b="1">
              <a:solidFill>
                <a:srgbClr val="E57A44"/>
              </a:solidFill>
              <a:latin typeface="Times New Roman" panose="02020603050405020304" charset="0"/>
              <a:cs typeface="Times New Roman" panose="02020603050405020304" charset="0"/>
            </a:endParaRPr>
          </a:p>
        </p:txBody>
      </p:sp>
      <p:sp>
        <p:nvSpPr>
          <p:cNvPr id="31" name="TextBox 30"/>
          <p:cNvSpPr txBox="1"/>
          <p:nvPr/>
        </p:nvSpPr>
        <p:spPr>
          <a:xfrm>
            <a:off x="8611336" y="3940810"/>
            <a:ext cx="2871216" cy="1043305"/>
          </a:xfrm>
          <a:prstGeom prst="rect">
            <a:avLst/>
          </a:prstGeom>
          <a:noFill/>
        </p:spPr>
        <p:txBody>
          <a:bodyPr wrap="square" lIns="38100" tIns="25400" rIns="38100" bIns="25400" anchor="t">
            <a:spAutoFit/>
          </a:bodyPr>
          <a:lstStyle/>
          <a:p>
            <a:pPr algn="just">
              <a:lnSpc>
                <a:spcPct val="115000"/>
              </a:lnSpc>
              <a:spcAft>
                <a:spcPts val="300"/>
              </a:spcAft>
            </a:pPr>
            <a:r>
              <a:rPr lang="en-US" b="0">
                <a:solidFill>
                  <a:srgbClr val="1F2937"/>
                </a:solidFill>
                <a:latin typeface="Times New Roman" panose="02020603050405020304" charset="0"/>
                <a:cs typeface="Times New Roman" panose="02020603050405020304" charset="0"/>
              </a:rPr>
              <a:t>TIPS:</a:t>
            </a:r>
            <a:endParaRPr lang="en-US" b="0">
              <a:solidFill>
                <a:srgbClr val="1F2937"/>
              </a:solidFill>
              <a:latin typeface="Times New Roman" panose="02020603050405020304" charset="0"/>
              <a:cs typeface="Times New Roman" panose="02020603050405020304" charset="0"/>
            </a:endParaRPr>
          </a:p>
          <a:p>
            <a:pPr algn="just">
              <a:lnSpc>
                <a:spcPct val="115000"/>
              </a:lnSpc>
              <a:spcAft>
                <a:spcPts val="300"/>
              </a:spcAft>
            </a:pPr>
            <a:r>
              <a:rPr b="0">
                <a:solidFill>
                  <a:srgbClr val="1F2937"/>
                </a:solidFill>
                <a:latin typeface="Times New Roman" panose="02020603050405020304" charset="0"/>
                <a:cs typeface="Times New Roman" panose="02020603050405020304" charset="0"/>
              </a:rPr>
              <a:t>总结旅行计划的价值，或承认适度留白的必要性。</a:t>
            </a:r>
            <a:endParaRPr b="0">
              <a:solidFill>
                <a:srgbClr val="1F2937"/>
              </a:solidFill>
              <a:latin typeface="Times New Roman" panose="02020603050405020304" charset="0"/>
              <a:cs typeface="Times New Roman" panose="02020603050405020304" charset="0"/>
            </a:endParaRPr>
          </a:p>
        </p:txBody>
      </p:sp>
      <p:sp>
        <p:nvSpPr>
          <p:cNvPr id="32" name="Rounded Rectangle 31"/>
          <p:cNvSpPr/>
          <p:nvPr/>
        </p:nvSpPr>
        <p:spPr>
          <a:xfrm>
            <a:off x="502920" y="5532120"/>
            <a:ext cx="11185855" cy="658368"/>
          </a:xfrm>
          <a:prstGeom prst="roundRect">
            <a:avLst/>
          </a:prstGeom>
          <a:solidFill>
            <a:srgbClr val="E57A44"/>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TextBox 32"/>
          <p:cNvSpPr txBox="1"/>
          <p:nvPr/>
        </p:nvSpPr>
        <p:spPr>
          <a:xfrm>
            <a:off x="704088" y="5599049"/>
            <a:ext cx="10783519" cy="524510"/>
          </a:xfrm>
          <a:prstGeom prst="rect">
            <a:avLst/>
          </a:prstGeom>
          <a:noFill/>
        </p:spPr>
        <p:txBody>
          <a:bodyPr wrap="square" lIns="38100" tIns="25400" rIns="38100" bIns="25400" anchor="ctr">
            <a:spAutoFit/>
          </a:bodyPr>
          <a:lstStyle/>
          <a:p>
            <a:pPr algn="ctr">
              <a:lnSpc>
                <a:spcPct val="110000"/>
              </a:lnSpc>
              <a:spcAft>
                <a:spcPts val="0"/>
              </a:spcAft>
            </a:pPr>
            <a:r>
              <a:rPr sz="2800" b="1">
                <a:solidFill>
                  <a:srgbClr val="FFFFFF"/>
                </a:solidFill>
                <a:latin typeface="微软雅黑" panose="020B0503020204020204" charset="-122"/>
              </a:rPr>
              <a:t>观点明确  +  理由具体  +  逻辑连贯  =  内容要点</a:t>
            </a:r>
            <a:r>
              <a:rPr lang="zh-CN" sz="2800" b="1">
                <a:solidFill>
                  <a:srgbClr val="FFFFFF"/>
                </a:solidFill>
                <a:latin typeface="微软雅黑" panose="020B0503020204020204" charset="-122"/>
              </a:rPr>
              <a:t>表述完整</a:t>
            </a:r>
            <a:endParaRPr lang="zh-CN" sz="2800" b="1">
              <a:solidFill>
                <a:srgbClr val="FFFFFF"/>
              </a:solidFill>
              <a:latin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linds(horizontal)">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linds(horizontal)">
                                      <p:cBhvr>
                                        <p:cTn id="26" dur="500"/>
                                        <p:tgtEl>
                                          <p:spTgt spid="2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linds(horizontal)">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linds(horizont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linds(horizontal)">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blinds(horizontal)">
                                      <p:cBhvr>
                                        <p:cTn id="44" dur="500"/>
                                        <p:tgtEl>
                                          <p:spTgt spid="31"/>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blinds(horizontal)">
                                      <p:cBhvr>
                                        <p:cTn id="49" dur="500"/>
                                        <p:tgtEl>
                                          <p:spTgt spid="33"/>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blinds(horizontal)">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 grpId="0"/>
      <p:bldP spid="21" grpId="0"/>
      <p:bldP spid="29" grpId="0"/>
      <p:bldP spid="13" grpId="1"/>
      <p:bldP spid="21" grpId="1"/>
      <p:bldP spid="29" grpId="1"/>
      <p:bldP spid="14" grpId="0"/>
      <p:bldP spid="22" grpId="0"/>
      <p:bldP spid="30" grpId="0"/>
      <p:bldP spid="14" grpId="1"/>
      <p:bldP spid="22" grpId="1"/>
      <p:bldP spid="30" grpId="1"/>
      <p:bldP spid="15" grpId="0"/>
      <p:bldP spid="23" grpId="0"/>
      <p:bldP spid="31" grpId="0"/>
      <p:bldP spid="15" grpId="1"/>
      <p:bldP spid="23" grpId="1"/>
      <p:bldP spid="31" grpId="1"/>
      <p:bldP spid="33" grpId="0"/>
      <p:bldP spid="32" grpId="0" animBg="1"/>
      <p:bldP spid="33" grpId="1"/>
      <p:bldP spid="3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02920" y="329184"/>
            <a:ext cx="9509760" cy="292608"/>
          </a:xfrm>
          <a:prstGeom prst="rect">
            <a:avLst/>
          </a:prstGeom>
          <a:noFill/>
        </p:spPr>
        <p:txBody>
          <a:bodyPr wrap="square" lIns="38100" tIns="25400" rIns="38100" bIns="25400" anchor="t">
            <a:spAutoFit/>
          </a:bodyPr>
          <a:lstStyle/>
          <a:p>
            <a:pPr algn="l">
              <a:spcAft>
                <a:spcPts val="0"/>
              </a:spcAft>
            </a:pPr>
            <a:r>
              <a:rPr sz="1150" b="1">
                <a:solidFill>
                  <a:srgbClr val="E57A44"/>
                </a:solidFill>
                <a:latin typeface="Arial" panose="020B0604020202020204"/>
              </a:rPr>
              <a:t>STEP 4  ·  语料整理</a:t>
            </a:r>
            <a:endParaRPr sz="1150" b="1">
              <a:solidFill>
                <a:srgbClr val="E57A44"/>
              </a:solidFill>
              <a:latin typeface="Arial" panose="020B0604020202020204"/>
            </a:endParaRPr>
          </a:p>
        </p:txBody>
      </p:sp>
      <p:sp>
        <p:nvSpPr>
          <p:cNvPr id="4" name="TextBox 3"/>
          <p:cNvSpPr txBox="1"/>
          <p:nvPr/>
        </p:nvSpPr>
        <p:spPr>
          <a:xfrm>
            <a:off x="462280" y="688594"/>
            <a:ext cx="9692640" cy="434975"/>
          </a:xfrm>
          <a:prstGeom prst="rect">
            <a:avLst/>
          </a:prstGeom>
          <a:noFill/>
        </p:spPr>
        <p:txBody>
          <a:bodyPr wrap="square" lIns="38100" tIns="25400" rIns="38100" bIns="25400" anchor="t">
            <a:spAutoFit/>
          </a:bodyPr>
          <a:lstStyle/>
          <a:p>
            <a:pPr algn="l">
              <a:spcAft>
                <a:spcPts val="0"/>
              </a:spcAft>
            </a:pPr>
            <a:r>
              <a:rPr lang="zh-CN" altLang="en-US" sz="2500" b="1">
                <a:solidFill>
                  <a:srgbClr val="2F5D8C"/>
                </a:solidFill>
                <a:latin typeface="微软雅黑" panose="020B0503020204020204" charset="-122"/>
              </a:rPr>
              <a:t>论据</a:t>
            </a:r>
            <a:r>
              <a:rPr lang="en-US" altLang="zh-CN" sz="2500" b="1">
                <a:solidFill>
                  <a:srgbClr val="2F5D8C"/>
                </a:solidFill>
                <a:latin typeface="微软雅黑" panose="020B0503020204020204" charset="-122"/>
              </a:rPr>
              <a:t>/</a:t>
            </a:r>
            <a:r>
              <a:rPr lang="zh-CN" altLang="en-US" sz="2500" b="1">
                <a:solidFill>
                  <a:srgbClr val="2F5D8C"/>
                </a:solidFill>
                <a:latin typeface="微软雅黑" panose="020B0503020204020204" charset="-122"/>
              </a:rPr>
              <a:t>理由</a:t>
            </a:r>
            <a:r>
              <a:rPr lang="en-US" altLang="zh-CN" sz="2500" b="1">
                <a:solidFill>
                  <a:srgbClr val="2F5D8C"/>
                </a:solidFill>
                <a:latin typeface="微软雅黑" panose="020B0503020204020204" charset="-122"/>
              </a:rPr>
              <a:t> </a:t>
            </a:r>
            <a:r>
              <a:rPr lang="zh-CN" altLang="en-US" sz="2500" b="1">
                <a:solidFill>
                  <a:srgbClr val="2F5D8C"/>
                </a:solidFill>
                <a:latin typeface="微软雅黑" panose="020B0503020204020204" charset="-122"/>
              </a:rPr>
              <a:t>具体合理结合实际</a:t>
            </a:r>
            <a:endParaRPr lang="zh-CN" altLang="en-US" sz="2500" b="1">
              <a:solidFill>
                <a:srgbClr val="2F5D8C"/>
              </a:solidFill>
              <a:latin typeface="微软雅黑" panose="020B0503020204020204" charset="-122"/>
            </a:endParaRPr>
          </a:p>
        </p:txBody>
      </p:sp>
      <p:sp>
        <p:nvSpPr>
          <p:cNvPr id="5" name="TextBox 4"/>
          <p:cNvSpPr txBox="1"/>
          <p:nvPr/>
        </p:nvSpPr>
        <p:spPr>
          <a:xfrm>
            <a:off x="502920" y="1170432"/>
            <a:ext cx="8778240" cy="327660"/>
          </a:xfrm>
          <a:prstGeom prst="rect">
            <a:avLst/>
          </a:prstGeom>
          <a:noFill/>
        </p:spPr>
        <p:txBody>
          <a:bodyPr wrap="square" lIns="38100" tIns="25400" rIns="38100" bIns="25400" anchor="t">
            <a:spAutoFit/>
          </a:bodyPr>
          <a:lstStyle/>
          <a:p>
            <a:pPr algn="l">
              <a:spcAft>
                <a:spcPts val="0"/>
              </a:spcAft>
            </a:pPr>
            <a:r>
              <a:rPr lang="en-US" b="0">
                <a:solidFill>
                  <a:srgbClr val="687385"/>
                </a:solidFill>
                <a:latin typeface="Times New Roman" panose="02020603050405020304" charset="0"/>
                <a:cs typeface="Times New Roman" panose="02020603050405020304" charset="0"/>
              </a:rPr>
              <a:t>practical supporting evidence</a:t>
            </a:r>
            <a:endParaRPr lang="en-US" b="0">
              <a:solidFill>
                <a:srgbClr val="687385"/>
              </a:solidFill>
              <a:latin typeface="Times New Roman" panose="02020603050405020304" charset="0"/>
              <a:cs typeface="Times New Roman" panose="02020603050405020304" charset="0"/>
            </a:endParaRPr>
          </a:p>
        </p:txBody>
      </p:sp>
      <p:sp>
        <p:nvSpPr>
          <p:cNvPr id="6" name="Rectangle 5"/>
          <p:cNvSpPr/>
          <p:nvPr/>
        </p:nvSpPr>
        <p:spPr>
          <a:xfrm>
            <a:off x="502920" y="1499616"/>
            <a:ext cx="11185855" cy="4114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ounded Rectangle 6"/>
          <p:cNvSpPr/>
          <p:nvPr/>
        </p:nvSpPr>
        <p:spPr>
          <a:xfrm>
            <a:off x="10545775" y="365760"/>
            <a:ext cx="1143000" cy="420624"/>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10545775" y="366205"/>
            <a:ext cx="1143000" cy="419735"/>
          </a:xfrm>
          <a:prstGeom prst="rect">
            <a:avLst/>
          </a:prstGeom>
          <a:noFill/>
        </p:spPr>
        <p:txBody>
          <a:bodyPr wrap="square" lIns="38100" tIns="25400" rIns="38100" bIns="25400" anchor="ctr">
            <a:spAutoFit/>
          </a:bodyPr>
          <a:lstStyle/>
          <a:p>
            <a:pPr algn="ctr">
              <a:spcAft>
                <a:spcPts val="0"/>
              </a:spcAft>
            </a:pPr>
            <a:r>
              <a:rPr sz="2400" b="1">
                <a:solidFill>
                  <a:srgbClr val="FFFFFF"/>
                </a:solidFill>
                <a:latin typeface="微软雅黑" panose="020B0503020204020204" charset="-122"/>
              </a:rPr>
              <a:t>语料</a:t>
            </a:r>
            <a:endParaRPr sz="2400" b="1">
              <a:solidFill>
                <a:srgbClr val="FFFFFF"/>
              </a:solidFill>
              <a:latin typeface="微软雅黑" panose="020B0503020204020204" charset="-122"/>
            </a:endParaRPr>
          </a:p>
        </p:txBody>
      </p:sp>
      <p:sp>
        <p:nvSpPr>
          <p:cNvPr id="9" name="Rounded Rectangle 8"/>
          <p:cNvSpPr/>
          <p:nvPr/>
        </p:nvSpPr>
        <p:spPr>
          <a:xfrm>
            <a:off x="502920" y="1828800"/>
            <a:ext cx="5504688" cy="3675887"/>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02920" y="1828800"/>
            <a:ext cx="5504688" cy="512064"/>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ectangle 10"/>
          <p:cNvSpPr/>
          <p:nvPr/>
        </p:nvSpPr>
        <p:spPr>
          <a:xfrm>
            <a:off x="502920" y="2157984"/>
            <a:ext cx="5504688" cy="182880"/>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02920" y="1874965"/>
            <a:ext cx="5504688" cy="419735"/>
          </a:xfrm>
          <a:prstGeom prst="rect">
            <a:avLst/>
          </a:prstGeom>
          <a:noFill/>
        </p:spPr>
        <p:txBody>
          <a:bodyPr wrap="square" lIns="38100" tIns="25400" rIns="38100" bIns="25400" anchor="ctr">
            <a:spAutoFit/>
          </a:bodyPr>
          <a:lstStyle/>
          <a:p>
            <a:pPr algn="ctr">
              <a:spcAft>
                <a:spcPts val="0"/>
              </a:spcAft>
            </a:pPr>
            <a:r>
              <a:rPr sz="2400" b="1">
                <a:solidFill>
                  <a:srgbClr val="FFFFFF"/>
                </a:solidFill>
                <a:latin typeface="微软雅黑" panose="020B0503020204020204" charset="-122"/>
              </a:rPr>
              <a:t>支持“做详尽计划”</a:t>
            </a:r>
            <a:endParaRPr sz="2400" b="1">
              <a:solidFill>
                <a:srgbClr val="FFFFFF"/>
              </a:solidFill>
              <a:latin typeface="微软雅黑" panose="020B0503020204020204" charset="-122"/>
            </a:endParaRPr>
          </a:p>
        </p:txBody>
      </p:sp>
      <p:sp>
        <p:nvSpPr>
          <p:cNvPr id="13" name="TextBox 12"/>
          <p:cNvSpPr txBox="1"/>
          <p:nvPr/>
        </p:nvSpPr>
        <p:spPr>
          <a:xfrm>
            <a:off x="722376" y="2257552"/>
            <a:ext cx="5065775" cy="404495"/>
          </a:xfrm>
          <a:prstGeom prst="rect">
            <a:avLst/>
          </a:prstGeom>
          <a:noFill/>
        </p:spPr>
        <p:txBody>
          <a:bodyPr wrap="square" lIns="38100" tIns="25400" rIns="38100" bIns="25400" anchor="t">
            <a:spAutoFit/>
          </a:bodyPr>
          <a:lstStyle/>
          <a:p>
            <a:pPr algn="l">
              <a:lnSpc>
                <a:spcPct val="115000"/>
              </a:lnSpc>
              <a:spcAft>
                <a:spcPts val="300"/>
              </a:spcAft>
            </a:pPr>
            <a:r>
              <a:rPr sz="2000" b="1">
                <a:solidFill>
                  <a:srgbClr val="2F5D8C"/>
                </a:solidFill>
                <a:latin typeface="Times New Roman" panose="02020603050405020304" charset="0"/>
                <a:cs typeface="Times New Roman" panose="02020603050405020304" charset="0"/>
              </a:rPr>
              <a:t>ensure our safety</a:t>
            </a:r>
            <a:endParaRPr sz="2000" b="1">
              <a:solidFill>
                <a:srgbClr val="2F5D8C"/>
              </a:solidFill>
              <a:latin typeface="Times New Roman" panose="02020603050405020304" charset="0"/>
              <a:cs typeface="Times New Roman" panose="02020603050405020304" charset="0"/>
            </a:endParaRPr>
          </a:p>
        </p:txBody>
      </p:sp>
      <p:sp>
        <p:nvSpPr>
          <p:cNvPr id="14" name="TextBox 13"/>
          <p:cNvSpPr txBox="1"/>
          <p:nvPr/>
        </p:nvSpPr>
        <p:spPr>
          <a:xfrm>
            <a:off x="732536" y="2623312"/>
            <a:ext cx="5065775"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保障安全：查天气、交通、危险区域</a:t>
            </a:r>
            <a:endParaRPr b="0">
              <a:solidFill>
                <a:srgbClr val="1F2937"/>
              </a:solidFill>
              <a:latin typeface="微软雅黑" panose="020B0503020204020204" charset="-122"/>
            </a:endParaRPr>
          </a:p>
        </p:txBody>
      </p:sp>
      <p:sp>
        <p:nvSpPr>
          <p:cNvPr id="15" name="TextBox 14"/>
          <p:cNvSpPr txBox="1"/>
          <p:nvPr/>
        </p:nvSpPr>
        <p:spPr>
          <a:xfrm>
            <a:off x="722376" y="2904744"/>
            <a:ext cx="5065775" cy="404495"/>
          </a:xfrm>
          <a:prstGeom prst="rect">
            <a:avLst/>
          </a:prstGeom>
          <a:noFill/>
        </p:spPr>
        <p:txBody>
          <a:bodyPr wrap="square" lIns="38100" tIns="25400" rIns="38100" bIns="25400" anchor="t">
            <a:spAutoFit/>
          </a:bodyPr>
          <a:lstStyle/>
          <a:p>
            <a:pPr algn="l">
              <a:lnSpc>
                <a:spcPct val="115000"/>
              </a:lnSpc>
              <a:spcAft>
                <a:spcPts val="300"/>
              </a:spcAft>
            </a:pPr>
            <a:r>
              <a:rPr sz="2000" b="1">
                <a:solidFill>
                  <a:srgbClr val="2F5D8C"/>
                </a:solidFill>
                <a:latin typeface="Times New Roman" panose="02020603050405020304" charset="0"/>
                <a:cs typeface="Times New Roman" panose="02020603050405020304" charset="0"/>
              </a:rPr>
              <a:t>avoid cultural misunderstandings</a:t>
            </a:r>
            <a:endParaRPr sz="2000" b="1">
              <a:solidFill>
                <a:srgbClr val="2F5D8C"/>
              </a:solidFill>
              <a:latin typeface="Times New Roman" panose="02020603050405020304" charset="0"/>
              <a:cs typeface="Times New Roman" panose="02020603050405020304" charset="0"/>
            </a:endParaRPr>
          </a:p>
        </p:txBody>
      </p:sp>
      <p:sp>
        <p:nvSpPr>
          <p:cNvPr id="16" name="TextBox 15"/>
          <p:cNvSpPr txBox="1"/>
          <p:nvPr/>
        </p:nvSpPr>
        <p:spPr>
          <a:xfrm>
            <a:off x="732536" y="3250184"/>
            <a:ext cx="5065775"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了解当地传统，避免文化误解</a:t>
            </a:r>
            <a:endParaRPr b="0">
              <a:solidFill>
                <a:srgbClr val="1F2937"/>
              </a:solidFill>
              <a:latin typeface="微软雅黑" panose="020B0503020204020204" charset="-122"/>
            </a:endParaRPr>
          </a:p>
        </p:txBody>
      </p:sp>
      <p:sp>
        <p:nvSpPr>
          <p:cNvPr id="17" name="TextBox 16"/>
          <p:cNvSpPr txBox="1"/>
          <p:nvPr/>
        </p:nvSpPr>
        <p:spPr>
          <a:xfrm>
            <a:off x="721741" y="3547491"/>
            <a:ext cx="5065775" cy="404495"/>
          </a:xfrm>
          <a:prstGeom prst="rect">
            <a:avLst/>
          </a:prstGeom>
          <a:noFill/>
        </p:spPr>
        <p:txBody>
          <a:bodyPr wrap="square" lIns="38100" tIns="25400" rIns="38100" bIns="25400" anchor="t">
            <a:spAutoFit/>
          </a:bodyPr>
          <a:lstStyle/>
          <a:p>
            <a:pPr algn="l">
              <a:lnSpc>
                <a:spcPct val="115000"/>
              </a:lnSpc>
              <a:spcAft>
                <a:spcPts val="300"/>
              </a:spcAft>
            </a:pPr>
            <a:r>
              <a:rPr sz="2000" b="1">
                <a:solidFill>
                  <a:srgbClr val="2F5D8C"/>
                </a:solidFill>
                <a:latin typeface="Times New Roman" panose="02020603050405020304" charset="0"/>
                <a:cs typeface="Times New Roman" panose="02020603050405020304" charset="0"/>
              </a:rPr>
              <a:t>save plenty of time and money</a:t>
            </a:r>
            <a:endParaRPr sz="2000" b="1">
              <a:solidFill>
                <a:srgbClr val="2F5D8C"/>
              </a:solidFill>
              <a:latin typeface="Times New Roman" panose="02020603050405020304" charset="0"/>
              <a:cs typeface="Times New Roman" panose="02020603050405020304" charset="0"/>
            </a:endParaRPr>
          </a:p>
        </p:txBody>
      </p:sp>
      <p:sp>
        <p:nvSpPr>
          <p:cNvPr id="18" name="TextBox 17"/>
          <p:cNvSpPr txBox="1"/>
          <p:nvPr/>
        </p:nvSpPr>
        <p:spPr>
          <a:xfrm>
            <a:off x="732536" y="3907536"/>
            <a:ext cx="5065775"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提前安排预算与景点，节省时间和金钱</a:t>
            </a:r>
            <a:endParaRPr b="0">
              <a:solidFill>
                <a:srgbClr val="1F2937"/>
              </a:solidFill>
              <a:latin typeface="微软雅黑" panose="020B0503020204020204" charset="-122"/>
            </a:endParaRPr>
          </a:p>
        </p:txBody>
      </p:sp>
      <p:sp>
        <p:nvSpPr>
          <p:cNvPr id="19" name="TextBox 18"/>
          <p:cNvSpPr txBox="1"/>
          <p:nvPr/>
        </p:nvSpPr>
        <p:spPr>
          <a:xfrm>
            <a:off x="722376" y="4219448"/>
            <a:ext cx="5065775" cy="758190"/>
          </a:xfrm>
          <a:prstGeom prst="rect">
            <a:avLst/>
          </a:prstGeom>
          <a:noFill/>
        </p:spPr>
        <p:txBody>
          <a:bodyPr wrap="square" lIns="38100" tIns="25400" rIns="38100" bIns="25400" anchor="t">
            <a:spAutoFit/>
          </a:bodyPr>
          <a:lstStyle/>
          <a:p>
            <a:pPr algn="l">
              <a:lnSpc>
                <a:spcPct val="115000"/>
              </a:lnSpc>
              <a:spcAft>
                <a:spcPts val="300"/>
              </a:spcAft>
            </a:pPr>
            <a:r>
              <a:rPr sz="2000" b="1">
                <a:solidFill>
                  <a:srgbClr val="2F5D8C"/>
                </a:solidFill>
                <a:latin typeface="Times New Roman" panose="02020603050405020304" charset="0"/>
                <a:cs typeface="Times New Roman" panose="02020603050405020304" charset="0"/>
              </a:rPr>
              <a:t>make the journey safer, smoother
and more rewarding</a:t>
            </a:r>
            <a:endParaRPr sz="2000" b="1">
              <a:solidFill>
                <a:srgbClr val="2F5D8C"/>
              </a:solidFill>
              <a:latin typeface="Times New Roman" panose="02020603050405020304" charset="0"/>
              <a:cs typeface="Times New Roman" panose="02020603050405020304" charset="0"/>
            </a:endParaRPr>
          </a:p>
        </p:txBody>
      </p:sp>
      <p:sp>
        <p:nvSpPr>
          <p:cNvPr id="20" name="TextBox 19"/>
          <p:cNvSpPr txBox="1"/>
          <p:nvPr/>
        </p:nvSpPr>
        <p:spPr>
          <a:xfrm>
            <a:off x="731901" y="4923663"/>
            <a:ext cx="5065775"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让旅途更安全、更顺利、更有收获</a:t>
            </a:r>
            <a:endParaRPr b="0">
              <a:solidFill>
                <a:srgbClr val="1F2937"/>
              </a:solidFill>
              <a:latin typeface="微软雅黑" panose="020B0503020204020204" charset="-122"/>
            </a:endParaRPr>
          </a:p>
        </p:txBody>
      </p:sp>
      <p:sp>
        <p:nvSpPr>
          <p:cNvPr id="21" name="Rounded Rectangle 20"/>
          <p:cNvSpPr/>
          <p:nvPr/>
        </p:nvSpPr>
        <p:spPr>
          <a:xfrm>
            <a:off x="6245352" y="1828800"/>
            <a:ext cx="5440680" cy="3675887"/>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Rounded Rectangle 21"/>
          <p:cNvSpPr/>
          <p:nvPr/>
        </p:nvSpPr>
        <p:spPr>
          <a:xfrm>
            <a:off x="6245352" y="1828800"/>
            <a:ext cx="5440680" cy="512064"/>
          </a:xfrm>
          <a:prstGeom prst="roundRect">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ectangle 22"/>
          <p:cNvSpPr/>
          <p:nvPr/>
        </p:nvSpPr>
        <p:spPr>
          <a:xfrm>
            <a:off x="6245352" y="2157984"/>
            <a:ext cx="5440680" cy="182880"/>
          </a:xfrm>
          <a:prstGeom prst="rect">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6245352" y="1874965"/>
            <a:ext cx="5440680" cy="419735"/>
          </a:xfrm>
          <a:prstGeom prst="rect">
            <a:avLst/>
          </a:prstGeom>
          <a:noFill/>
        </p:spPr>
        <p:txBody>
          <a:bodyPr wrap="square" lIns="38100" tIns="25400" rIns="38100" bIns="25400" anchor="ctr">
            <a:spAutoFit/>
          </a:bodyPr>
          <a:lstStyle/>
          <a:p>
            <a:pPr algn="ctr">
              <a:spcAft>
                <a:spcPts val="0"/>
              </a:spcAft>
            </a:pPr>
            <a:r>
              <a:rPr sz="2400" b="1">
                <a:solidFill>
                  <a:srgbClr val="FFFFFF"/>
                </a:solidFill>
                <a:latin typeface="微软雅黑" panose="020B0503020204020204" charset="-122"/>
              </a:rPr>
              <a:t>支持“不要过度计划”</a:t>
            </a:r>
            <a:endParaRPr sz="2400" b="1">
              <a:solidFill>
                <a:srgbClr val="FFFFFF"/>
              </a:solidFill>
              <a:latin typeface="微软雅黑" panose="020B0503020204020204" charset="-122"/>
            </a:endParaRPr>
          </a:p>
        </p:txBody>
      </p:sp>
      <p:sp>
        <p:nvSpPr>
          <p:cNvPr id="25" name="TextBox 24"/>
          <p:cNvSpPr txBox="1"/>
          <p:nvPr/>
        </p:nvSpPr>
        <p:spPr>
          <a:xfrm>
            <a:off x="6464808" y="2257552"/>
            <a:ext cx="5001768" cy="404495"/>
          </a:xfrm>
          <a:prstGeom prst="rect">
            <a:avLst/>
          </a:prstGeom>
          <a:noFill/>
        </p:spPr>
        <p:txBody>
          <a:bodyPr wrap="square" lIns="38100" tIns="25400" rIns="38100" bIns="25400" anchor="t">
            <a:spAutoFit/>
          </a:bodyPr>
          <a:lstStyle/>
          <a:p>
            <a:pPr algn="l">
              <a:lnSpc>
                <a:spcPct val="115000"/>
              </a:lnSpc>
              <a:spcAft>
                <a:spcPts val="300"/>
              </a:spcAft>
            </a:pPr>
            <a:r>
              <a:rPr sz="2000" b="1">
                <a:solidFill>
                  <a:srgbClr val="E57A44"/>
                </a:solidFill>
                <a:latin typeface="Times New Roman" panose="02020603050405020304" charset="0"/>
                <a:cs typeface="Times New Roman" panose="02020603050405020304" charset="0"/>
              </a:rPr>
              <a:t>take away the joy of surprise</a:t>
            </a:r>
            <a:endParaRPr sz="2000" b="1">
              <a:solidFill>
                <a:srgbClr val="E57A44"/>
              </a:solidFill>
              <a:latin typeface="Times New Roman" panose="02020603050405020304" charset="0"/>
              <a:cs typeface="Times New Roman" panose="02020603050405020304" charset="0"/>
            </a:endParaRPr>
          </a:p>
        </p:txBody>
      </p:sp>
      <p:sp>
        <p:nvSpPr>
          <p:cNvPr id="26" name="TextBox 25"/>
          <p:cNvSpPr txBox="1"/>
          <p:nvPr/>
        </p:nvSpPr>
        <p:spPr>
          <a:xfrm>
            <a:off x="6474968" y="2623312"/>
            <a:ext cx="5001768"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过度安排会削弱惊喜感</a:t>
            </a:r>
            <a:endParaRPr b="0">
              <a:solidFill>
                <a:srgbClr val="1F2937"/>
              </a:solidFill>
              <a:latin typeface="微软雅黑" panose="020B0503020204020204" charset="-122"/>
            </a:endParaRPr>
          </a:p>
        </p:txBody>
      </p:sp>
      <p:sp>
        <p:nvSpPr>
          <p:cNvPr id="27" name="TextBox 26"/>
          <p:cNvSpPr txBox="1"/>
          <p:nvPr/>
        </p:nvSpPr>
        <p:spPr>
          <a:xfrm>
            <a:off x="6464808" y="3016504"/>
            <a:ext cx="5001768" cy="404495"/>
          </a:xfrm>
          <a:prstGeom prst="rect">
            <a:avLst/>
          </a:prstGeom>
          <a:noFill/>
        </p:spPr>
        <p:txBody>
          <a:bodyPr wrap="square" lIns="38100" tIns="25400" rIns="38100" bIns="25400" anchor="t">
            <a:spAutoFit/>
          </a:bodyPr>
          <a:lstStyle/>
          <a:p>
            <a:pPr algn="l">
              <a:lnSpc>
                <a:spcPct val="115000"/>
              </a:lnSpc>
              <a:spcAft>
                <a:spcPts val="300"/>
              </a:spcAft>
            </a:pPr>
            <a:r>
              <a:rPr sz="2000" b="1">
                <a:solidFill>
                  <a:srgbClr val="E57A44"/>
                </a:solidFill>
                <a:latin typeface="Times New Roman" panose="02020603050405020304" charset="0"/>
                <a:cs typeface="Times New Roman" panose="02020603050405020304" charset="0"/>
              </a:rPr>
              <a:t>bring huge pressure</a:t>
            </a:r>
            <a:endParaRPr sz="2000" b="1">
              <a:solidFill>
                <a:srgbClr val="E57A44"/>
              </a:solidFill>
              <a:latin typeface="Times New Roman" panose="02020603050405020304" charset="0"/>
              <a:cs typeface="Times New Roman" panose="02020603050405020304" charset="0"/>
            </a:endParaRPr>
          </a:p>
        </p:txBody>
      </p:sp>
      <p:sp>
        <p:nvSpPr>
          <p:cNvPr id="28" name="TextBox 27"/>
          <p:cNvSpPr txBox="1"/>
          <p:nvPr/>
        </p:nvSpPr>
        <p:spPr>
          <a:xfrm>
            <a:off x="6474968" y="3382264"/>
            <a:ext cx="5001768"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紧密日程会带来压力</a:t>
            </a:r>
            <a:endParaRPr b="0">
              <a:solidFill>
                <a:srgbClr val="1F2937"/>
              </a:solidFill>
              <a:latin typeface="微软雅黑" panose="020B0503020204020204" charset="-122"/>
            </a:endParaRPr>
          </a:p>
        </p:txBody>
      </p:sp>
      <p:sp>
        <p:nvSpPr>
          <p:cNvPr id="29" name="TextBox 28"/>
          <p:cNvSpPr txBox="1"/>
          <p:nvPr/>
        </p:nvSpPr>
        <p:spPr>
          <a:xfrm>
            <a:off x="6464808" y="3775456"/>
            <a:ext cx="5001768" cy="404495"/>
          </a:xfrm>
          <a:prstGeom prst="rect">
            <a:avLst/>
          </a:prstGeom>
          <a:noFill/>
        </p:spPr>
        <p:txBody>
          <a:bodyPr wrap="square" lIns="38100" tIns="25400" rIns="38100" bIns="25400" anchor="t">
            <a:spAutoFit/>
          </a:bodyPr>
          <a:lstStyle/>
          <a:p>
            <a:pPr algn="l">
              <a:lnSpc>
                <a:spcPct val="115000"/>
              </a:lnSpc>
              <a:spcAft>
                <a:spcPts val="300"/>
              </a:spcAft>
            </a:pPr>
            <a:r>
              <a:rPr sz="2000" b="1">
                <a:solidFill>
                  <a:srgbClr val="E57A44"/>
                </a:solidFill>
                <a:latin typeface="Times New Roman" panose="02020603050405020304" charset="0"/>
                <a:cs typeface="Times New Roman" panose="02020603050405020304" charset="0"/>
              </a:rPr>
              <a:t>leave room for random surprises</a:t>
            </a:r>
            <a:endParaRPr sz="2000" b="1">
              <a:solidFill>
                <a:srgbClr val="E57A44"/>
              </a:solidFill>
              <a:latin typeface="Times New Roman" panose="02020603050405020304" charset="0"/>
              <a:cs typeface="Times New Roman" panose="02020603050405020304" charset="0"/>
            </a:endParaRPr>
          </a:p>
        </p:txBody>
      </p:sp>
      <p:sp>
        <p:nvSpPr>
          <p:cNvPr id="30" name="TextBox 29"/>
          <p:cNvSpPr txBox="1"/>
          <p:nvPr/>
        </p:nvSpPr>
        <p:spPr>
          <a:xfrm>
            <a:off x="6474968" y="4141216"/>
            <a:ext cx="5001768"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给偶遇和自由探索留空间</a:t>
            </a:r>
            <a:endParaRPr b="0">
              <a:solidFill>
                <a:srgbClr val="1F2937"/>
              </a:solidFill>
              <a:latin typeface="微软雅黑" panose="020B0503020204020204" charset="-122"/>
            </a:endParaRPr>
          </a:p>
        </p:txBody>
      </p:sp>
      <p:sp>
        <p:nvSpPr>
          <p:cNvPr id="31" name="TextBox 30"/>
          <p:cNvSpPr txBox="1"/>
          <p:nvPr/>
        </p:nvSpPr>
        <p:spPr>
          <a:xfrm>
            <a:off x="6464808" y="4534408"/>
            <a:ext cx="5001768" cy="404495"/>
          </a:xfrm>
          <a:prstGeom prst="rect">
            <a:avLst/>
          </a:prstGeom>
          <a:noFill/>
        </p:spPr>
        <p:txBody>
          <a:bodyPr wrap="square" lIns="38100" tIns="25400" rIns="38100" bIns="25400" anchor="t">
            <a:spAutoFit/>
          </a:bodyPr>
          <a:lstStyle/>
          <a:p>
            <a:pPr algn="l">
              <a:lnSpc>
                <a:spcPct val="115000"/>
              </a:lnSpc>
              <a:spcAft>
                <a:spcPts val="300"/>
              </a:spcAft>
            </a:pPr>
            <a:r>
              <a:rPr sz="2000" b="1">
                <a:solidFill>
                  <a:srgbClr val="E57A44"/>
                </a:solidFill>
                <a:latin typeface="Times New Roman" panose="02020603050405020304" charset="0"/>
                <a:cs typeface="Times New Roman" panose="02020603050405020304" charset="0"/>
              </a:rPr>
              <a:t>adjust our route anytime</a:t>
            </a:r>
            <a:endParaRPr sz="2000" b="1">
              <a:solidFill>
                <a:srgbClr val="E57A44"/>
              </a:solidFill>
              <a:latin typeface="Times New Roman" panose="02020603050405020304" charset="0"/>
              <a:cs typeface="Times New Roman" panose="02020603050405020304" charset="0"/>
            </a:endParaRPr>
          </a:p>
        </p:txBody>
      </p:sp>
      <p:sp>
        <p:nvSpPr>
          <p:cNvPr id="32" name="TextBox 31"/>
          <p:cNvSpPr txBox="1"/>
          <p:nvPr/>
        </p:nvSpPr>
        <p:spPr>
          <a:xfrm>
            <a:off x="6474968" y="4900168"/>
            <a:ext cx="5001768" cy="368300"/>
          </a:xfrm>
          <a:prstGeom prst="rect">
            <a:avLst/>
          </a:prstGeom>
          <a:noFill/>
        </p:spPr>
        <p:txBody>
          <a:bodyPr wrap="square" lIns="38100" tIns="25400" rIns="38100" bIns="25400" anchor="t">
            <a:spAutoFit/>
          </a:bodyPr>
          <a:lstStyle/>
          <a:p>
            <a:pPr algn="l">
              <a:lnSpc>
                <a:spcPct val="115000"/>
              </a:lnSpc>
              <a:spcAft>
                <a:spcPts val="300"/>
              </a:spcAft>
            </a:pPr>
            <a:r>
              <a:rPr b="0">
                <a:solidFill>
                  <a:srgbClr val="1F2937"/>
                </a:solidFill>
                <a:latin typeface="微软雅黑" panose="020B0503020204020204" charset="-122"/>
              </a:rPr>
              <a:t>可以随时调整路线</a:t>
            </a:r>
            <a:endParaRPr b="0">
              <a:solidFill>
                <a:srgbClr val="1F2937"/>
              </a:solidFill>
              <a:latin typeface="微软雅黑" panose="020B0503020204020204" charset="-122"/>
            </a:endParaRPr>
          </a:p>
        </p:txBody>
      </p:sp>
      <p:sp>
        <p:nvSpPr>
          <p:cNvPr id="33" name="Rounded Rectangle 32"/>
          <p:cNvSpPr/>
          <p:nvPr/>
        </p:nvSpPr>
        <p:spPr>
          <a:xfrm>
            <a:off x="502920" y="5687695"/>
            <a:ext cx="11186160" cy="1038225"/>
          </a:xfrm>
          <a:prstGeom prst="roundRect">
            <a:avLst/>
          </a:prstGeom>
          <a:solidFill>
            <a:srgbClr val="F1EDE4"/>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TextBox 33"/>
          <p:cNvSpPr txBox="1"/>
          <p:nvPr/>
        </p:nvSpPr>
        <p:spPr>
          <a:xfrm>
            <a:off x="740664" y="5687568"/>
            <a:ext cx="10710367" cy="368300"/>
          </a:xfrm>
          <a:prstGeom prst="rect">
            <a:avLst/>
          </a:prstGeom>
          <a:noFill/>
        </p:spPr>
        <p:txBody>
          <a:bodyPr wrap="square" lIns="38100" tIns="25400" rIns="38100" bIns="25400" anchor="t">
            <a:spAutoFit/>
          </a:bodyPr>
          <a:lstStyle/>
          <a:p>
            <a:pPr algn="l">
              <a:lnSpc>
                <a:spcPct val="115000"/>
              </a:lnSpc>
              <a:spcAft>
                <a:spcPts val="300"/>
              </a:spcAft>
            </a:pPr>
            <a:r>
              <a:rPr b="1">
                <a:solidFill>
                  <a:srgbClr val="E57A44"/>
                </a:solidFill>
                <a:latin typeface="微软雅黑" panose="020B0503020204020204" charset="-122"/>
              </a:rPr>
              <a:t>句式</a:t>
            </a:r>
            <a:r>
              <a:rPr lang="zh-CN" b="1">
                <a:solidFill>
                  <a:srgbClr val="E57A44"/>
                </a:solidFill>
                <a:latin typeface="微软雅黑" panose="020B0503020204020204" charset="-122"/>
              </a:rPr>
              <a:t>升级示范</a:t>
            </a:r>
            <a:endParaRPr lang="zh-CN" b="1">
              <a:solidFill>
                <a:srgbClr val="E57A44"/>
              </a:solidFill>
              <a:latin typeface="微软雅黑" panose="020B0503020204020204" charset="-122"/>
            </a:endParaRPr>
          </a:p>
        </p:txBody>
      </p:sp>
      <p:sp>
        <p:nvSpPr>
          <p:cNvPr id="35" name="TextBox 34"/>
          <p:cNvSpPr txBox="1"/>
          <p:nvPr/>
        </p:nvSpPr>
        <p:spPr>
          <a:xfrm>
            <a:off x="740664" y="5900928"/>
            <a:ext cx="10710367" cy="796925"/>
          </a:xfrm>
          <a:prstGeom prst="rect">
            <a:avLst/>
          </a:prstGeom>
          <a:noFill/>
        </p:spPr>
        <p:txBody>
          <a:bodyPr wrap="square" lIns="38100" tIns="25400" rIns="38100" bIns="25400" anchor="t">
            <a:spAutoFit/>
          </a:bodyPr>
          <a:lstStyle/>
          <a:p>
            <a:pPr algn="l">
              <a:lnSpc>
                <a:spcPct val="115000"/>
              </a:lnSpc>
              <a:spcAft>
                <a:spcPts val="300"/>
              </a:spcAft>
            </a:pPr>
            <a:r>
              <a:rPr sz="2000" b="1">
                <a:solidFill>
                  <a:srgbClr val="1F2937"/>
                </a:solidFill>
                <a:latin typeface="Times New Roman" panose="02020603050405020304" charset="0"/>
                <a:cs typeface="Times New Roman" panose="02020603050405020304" charset="0"/>
              </a:rPr>
              <a:t>Not only</a:t>
            </a:r>
            <a:r>
              <a:rPr sz="2000" b="0">
                <a:solidFill>
                  <a:srgbClr val="1F2937"/>
                </a:solidFill>
                <a:latin typeface="Times New Roman" panose="02020603050405020304" charset="0"/>
                <a:cs typeface="Times New Roman" panose="02020603050405020304" charset="0"/>
              </a:rPr>
              <a:t> can careful preparation ensure safety, </a:t>
            </a:r>
            <a:r>
              <a:rPr sz="2000" b="1">
                <a:solidFill>
                  <a:srgbClr val="1F2937"/>
                </a:solidFill>
                <a:latin typeface="Times New Roman" panose="02020603050405020304" charset="0"/>
                <a:cs typeface="Times New Roman" panose="02020603050405020304" charset="0"/>
              </a:rPr>
              <a:t>but it can also</a:t>
            </a:r>
            <a:r>
              <a:rPr sz="2000" b="0">
                <a:solidFill>
                  <a:srgbClr val="1F2937"/>
                </a:solidFill>
                <a:latin typeface="Times New Roman" panose="02020603050405020304" charset="0"/>
                <a:cs typeface="Times New Roman" panose="02020603050405020304" charset="0"/>
              </a:rPr>
              <a:t> save time and money.   </a:t>
            </a:r>
            <a:endParaRPr sz="2000" b="0">
              <a:solidFill>
                <a:srgbClr val="1F2937"/>
              </a:solidFill>
              <a:latin typeface="Times New Roman" panose="02020603050405020304" charset="0"/>
              <a:cs typeface="Times New Roman" panose="02020603050405020304" charset="0"/>
            </a:endParaRPr>
          </a:p>
          <a:p>
            <a:pPr algn="l">
              <a:lnSpc>
                <a:spcPct val="115000"/>
              </a:lnSpc>
              <a:spcAft>
                <a:spcPts val="300"/>
              </a:spcAft>
            </a:pPr>
            <a:r>
              <a:rPr sz="2000" b="1">
                <a:solidFill>
                  <a:srgbClr val="1F2937"/>
                </a:solidFill>
                <a:latin typeface="Times New Roman" panose="02020603050405020304" charset="0"/>
                <a:cs typeface="Times New Roman" panose="02020603050405020304" charset="0"/>
              </a:rPr>
              <a:t>Admittedly</a:t>
            </a:r>
            <a:r>
              <a:rPr sz="2000" b="0">
                <a:solidFill>
                  <a:srgbClr val="1F2937"/>
                </a:solidFill>
                <a:latin typeface="Times New Roman" panose="02020603050405020304" charset="0"/>
                <a:cs typeface="Times New Roman" panose="02020603050405020304" charset="0"/>
              </a:rPr>
              <a:t>, basic preparations are essential, </a:t>
            </a:r>
            <a:r>
              <a:rPr sz="2000" b="1">
                <a:solidFill>
                  <a:srgbClr val="1F2937"/>
                </a:solidFill>
                <a:latin typeface="Times New Roman" panose="02020603050405020304" charset="0"/>
                <a:cs typeface="Times New Roman" panose="02020603050405020304" charset="0"/>
              </a:rPr>
              <a:t>but</a:t>
            </a:r>
            <a:r>
              <a:rPr sz="2000" b="0">
                <a:solidFill>
                  <a:srgbClr val="1F2937"/>
                </a:solidFill>
                <a:latin typeface="Times New Roman" panose="02020603050405020304" charset="0"/>
                <a:cs typeface="Times New Roman" panose="02020603050405020304" charset="0"/>
              </a:rPr>
              <a:t> too many detailed plans may limit our freedom.</a:t>
            </a:r>
            <a:endParaRPr sz="2000" b="0">
              <a:solidFill>
                <a:srgbClr val="1F2937"/>
              </a:solidFill>
              <a:latin typeface="Times New Roman" panose="02020603050405020304" charset="0"/>
              <a:cs typeface="Times New Roman" panose="02020603050405020304" charset="0"/>
            </a:endParaRPr>
          </a:p>
        </p:txBody>
      </p:sp>
      <p:pic>
        <p:nvPicPr>
          <p:cNvPr id="37" name="图片 36"/>
          <p:cNvPicPr>
            <a:picLocks noChangeAspect="1"/>
          </p:cNvPicPr>
          <p:nvPr/>
        </p:nvPicPr>
        <p:blipFill>
          <a:blip r:embed="rId1"/>
          <a:stretch>
            <a:fillRect/>
          </a:stretch>
        </p:blipFill>
        <p:spPr>
          <a:xfrm>
            <a:off x="502920" y="2343150"/>
            <a:ext cx="5505450" cy="3345815"/>
          </a:xfrm>
          <a:prstGeom prst="rect">
            <a:avLst/>
          </a:prstGeom>
        </p:spPr>
      </p:pic>
      <p:pic>
        <p:nvPicPr>
          <p:cNvPr id="38" name="图片 37"/>
          <p:cNvPicPr/>
          <p:nvPr/>
        </p:nvPicPr>
        <p:blipFill>
          <a:blip r:embed="rId2"/>
        </p:blipFill>
        <p:spPr>
          <a:xfrm>
            <a:off x="6245225" y="2346325"/>
            <a:ext cx="5440680" cy="3335655"/>
          </a:xfrm>
          <a:prstGeom prst="rect">
            <a:avLst/>
          </a:prstGeom>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linds(horizontal)">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nodeType="clickEffect">
                                  <p:stCondLst>
                                    <p:cond delay="0"/>
                                  </p:stCondLst>
                                  <p:childTnLst>
                                    <p:animEffect transition="out" filter="blinds(horizontal)">
                                      <p:cBhvr>
                                        <p:cTn id="14" dur="500"/>
                                        <p:tgtEl>
                                          <p:spTgt spid="37"/>
                                        </p:tgtEl>
                                      </p:cBhvr>
                                    </p:animEffect>
                                    <p:set>
                                      <p:cBhvr>
                                        <p:cTn id="15" dur="1" fill="hold">
                                          <p:stCondLst>
                                            <p:cond delay="499"/>
                                          </p:stCondLst>
                                        </p:cTn>
                                        <p:tgtEl>
                                          <p:spTgt spid="3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nodeType="clickEffect">
                                  <p:stCondLst>
                                    <p:cond delay="0"/>
                                  </p:stCondLst>
                                  <p:childTnLst>
                                    <p:animEffect transition="out" filter="blinds(horizontal)">
                                      <p:cBhvr>
                                        <p:cTn id="19" dur="500"/>
                                        <p:tgtEl>
                                          <p:spTgt spid="38"/>
                                        </p:tgtEl>
                                      </p:cBhvr>
                                    </p:animEffect>
                                    <p:set>
                                      <p:cBhvr>
                                        <p:cTn id="20" dur="1" fill="hold">
                                          <p:stCondLst>
                                            <p:cond delay="499"/>
                                          </p:stCondLst>
                                        </p:cTn>
                                        <p:tgtEl>
                                          <p:spTgt spid="3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blinds(horizontal)">
                                      <p:cBhvr>
                                        <p:cTn id="25" dur="500"/>
                                        <p:tgtEl>
                                          <p:spTgt spid="3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blinds(horizontal)">
                                      <p:cBhvr>
                                        <p:cTn id="2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4" grpId="0"/>
      <p:bldP spid="12" grpId="1"/>
      <p:bldP spid="24" grpId="1"/>
      <p:bldP spid="35" grpId="0"/>
      <p:bldP spid="33" grpId="0" animBg="1"/>
      <p:bldP spid="35" grpId="1"/>
      <p:bldP spid="3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02920" y="329184"/>
            <a:ext cx="9509760" cy="227330"/>
          </a:xfrm>
          <a:prstGeom prst="rect">
            <a:avLst/>
          </a:prstGeom>
          <a:noFill/>
        </p:spPr>
        <p:txBody>
          <a:bodyPr wrap="square" lIns="38100" tIns="25400" rIns="38100" bIns="25400" anchor="t">
            <a:spAutoFit/>
          </a:bodyPr>
          <a:lstStyle/>
          <a:p>
            <a:pPr algn="l">
              <a:spcAft>
                <a:spcPts val="0"/>
              </a:spcAft>
            </a:pPr>
            <a:r>
              <a:rPr sz="1150" b="1">
                <a:solidFill>
                  <a:srgbClr val="E57A44"/>
                </a:solidFill>
                <a:latin typeface="Arial" panose="020B0604020202020204"/>
              </a:rPr>
              <a:t>STEP </a:t>
            </a:r>
            <a:r>
              <a:rPr lang="en-US" sz="1150" b="1">
                <a:solidFill>
                  <a:srgbClr val="E57A44"/>
                </a:solidFill>
                <a:latin typeface="Arial" panose="020B0604020202020204"/>
              </a:rPr>
              <a:t>4</a:t>
            </a:r>
            <a:r>
              <a:rPr sz="1150" b="1">
                <a:solidFill>
                  <a:srgbClr val="E57A44"/>
                </a:solidFill>
                <a:latin typeface="Arial" panose="020B0604020202020204"/>
              </a:rPr>
              <a:t>  ·  </a:t>
            </a:r>
            <a:r>
              <a:rPr lang="zh-CN" sz="1150" b="1">
                <a:solidFill>
                  <a:srgbClr val="E57A44"/>
                </a:solidFill>
                <a:latin typeface="Arial" panose="020B0604020202020204"/>
              </a:rPr>
              <a:t>语料梳理</a:t>
            </a:r>
            <a:endParaRPr lang="zh-CN" sz="1150" b="1">
              <a:solidFill>
                <a:srgbClr val="E57A44"/>
              </a:solidFill>
              <a:latin typeface="Arial" panose="020B0604020202020204"/>
            </a:endParaRPr>
          </a:p>
        </p:txBody>
      </p:sp>
      <p:sp>
        <p:nvSpPr>
          <p:cNvPr id="4" name="TextBox 3"/>
          <p:cNvSpPr txBox="1"/>
          <p:nvPr/>
        </p:nvSpPr>
        <p:spPr>
          <a:xfrm>
            <a:off x="502920" y="744474"/>
            <a:ext cx="9692640" cy="566928"/>
          </a:xfrm>
          <a:prstGeom prst="rect">
            <a:avLst/>
          </a:prstGeom>
          <a:noFill/>
        </p:spPr>
        <p:txBody>
          <a:bodyPr wrap="square" lIns="38100" tIns="25400" rIns="38100" bIns="25400" anchor="t">
            <a:spAutoFit/>
          </a:bodyPr>
          <a:lstStyle/>
          <a:p>
            <a:pPr algn="l">
              <a:spcAft>
                <a:spcPts val="0"/>
              </a:spcAft>
            </a:pPr>
            <a:r>
              <a:rPr sz="2500" b="1">
                <a:solidFill>
                  <a:srgbClr val="2F5D8C"/>
                </a:solidFill>
                <a:latin typeface="微软雅黑" panose="020B0503020204020204" charset="-122"/>
              </a:rPr>
              <a:t>两种立场都能写</a:t>
            </a:r>
            <a:endParaRPr sz="2500" b="1">
              <a:solidFill>
                <a:srgbClr val="2F5D8C"/>
              </a:solidFill>
              <a:latin typeface="微软雅黑" panose="020B0503020204020204" charset="-122"/>
            </a:endParaRPr>
          </a:p>
        </p:txBody>
      </p:sp>
      <p:sp>
        <p:nvSpPr>
          <p:cNvPr id="6" name="Rectangle 5"/>
          <p:cNvSpPr/>
          <p:nvPr/>
        </p:nvSpPr>
        <p:spPr>
          <a:xfrm>
            <a:off x="502920" y="1499616"/>
            <a:ext cx="11185855" cy="4114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Rounded Rectangle 6"/>
          <p:cNvSpPr/>
          <p:nvPr/>
        </p:nvSpPr>
        <p:spPr>
          <a:xfrm>
            <a:off x="10545775" y="365760"/>
            <a:ext cx="1143000" cy="420624"/>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TextBox 7"/>
          <p:cNvSpPr txBox="1"/>
          <p:nvPr/>
        </p:nvSpPr>
        <p:spPr>
          <a:xfrm>
            <a:off x="10545775" y="366205"/>
            <a:ext cx="1143000" cy="419735"/>
          </a:xfrm>
          <a:prstGeom prst="rect">
            <a:avLst/>
          </a:prstGeom>
          <a:noFill/>
        </p:spPr>
        <p:txBody>
          <a:bodyPr wrap="square" lIns="38100" tIns="25400" rIns="38100" bIns="25400" anchor="ctr">
            <a:spAutoFit/>
          </a:bodyPr>
          <a:lstStyle/>
          <a:p>
            <a:pPr algn="ctr">
              <a:spcAft>
                <a:spcPts val="0"/>
              </a:spcAft>
            </a:pPr>
            <a:r>
              <a:rPr lang="zh-CN" sz="2400" b="1">
                <a:solidFill>
                  <a:srgbClr val="FFFFFF"/>
                </a:solidFill>
                <a:latin typeface="微软雅黑" panose="020B0503020204020204" charset="-122"/>
              </a:rPr>
              <a:t>语料</a:t>
            </a:r>
            <a:endParaRPr lang="zh-CN" sz="2400" b="1">
              <a:solidFill>
                <a:srgbClr val="FFFFFF"/>
              </a:solidFill>
              <a:latin typeface="微软雅黑" panose="020B0503020204020204" charset="-122"/>
            </a:endParaRPr>
          </a:p>
        </p:txBody>
      </p:sp>
      <p:sp>
        <p:nvSpPr>
          <p:cNvPr id="9" name="Rounded Rectangle 8"/>
          <p:cNvSpPr/>
          <p:nvPr/>
        </p:nvSpPr>
        <p:spPr>
          <a:xfrm>
            <a:off x="502920" y="1828800"/>
            <a:ext cx="5504688" cy="3639312"/>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02920" y="1828800"/>
            <a:ext cx="5504688" cy="493776"/>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Rectangle 10"/>
          <p:cNvSpPr/>
          <p:nvPr/>
        </p:nvSpPr>
        <p:spPr>
          <a:xfrm>
            <a:off x="502920" y="2139696"/>
            <a:ext cx="5504688" cy="182880"/>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502920" y="1865821"/>
            <a:ext cx="5504688" cy="419735"/>
          </a:xfrm>
          <a:prstGeom prst="rect">
            <a:avLst/>
          </a:prstGeom>
          <a:noFill/>
        </p:spPr>
        <p:txBody>
          <a:bodyPr wrap="square" lIns="38100" tIns="25400" rIns="38100" bIns="25400" anchor="ctr">
            <a:spAutoFit/>
          </a:bodyPr>
          <a:lstStyle/>
          <a:p>
            <a:pPr algn="ctr">
              <a:spcAft>
                <a:spcPts val="0"/>
              </a:spcAft>
            </a:pPr>
            <a:r>
              <a:rPr sz="2400" b="1">
                <a:solidFill>
                  <a:srgbClr val="FFFFFF"/>
                </a:solidFill>
                <a:latin typeface="微软雅黑" panose="020B0503020204020204" charset="-122"/>
              </a:rPr>
              <a:t>立场 A：详细计划更好</a:t>
            </a:r>
            <a:endParaRPr sz="2400" b="1">
              <a:solidFill>
                <a:srgbClr val="FFFFFF"/>
              </a:solidFill>
              <a:latin typeface="微软雅黑" panose="020B0503020204020204" charset="-122"/>
            </a:endParaRPr>
          </a:p>
        </p:txBody>
      </p:sp>
      <p:sp>
        <p:nvSpPr>
          <p:cNvPr id="14" name="TextBox 13"/>
          <p:cNvSpPr txBox="1"/>
          <p:nvPr/>
        </p:nvSpPr>
        <p:spPr>
          <a:xfrm>
            <a:off x="565150" y="5584190"/>
            <a:ext cx="5442585" cy="899160"/>
          </a:xfrm>
          <a:prstGeom prst="rect">
            <a:avLst/>
          </a:prstGeom>
          <a:solidFill>
            <a:schemeClr val="bg2">
              <a:lumMod val="90000"/>
            </a:schemeClr>
          </a:solidFill>
        </p:spPr>
        <p:txBody>
          <a:bodyPr wrap="square" lIns="38100" tIns="25400" rIns="38100" bIns="25400" anchor="t">
            <a:spAutoFit/>
          </a:bodyPr>
          <a:lstStyle/>
          <a:p>
            <a:pPr algn="l">
              <a:lnSpc>
                <a:spcPct val="115000"/>
              </a:lnSpc>
              <a:spcAft>
                <a:spcPts val="300"/>
              </a:spcAft>
            </a:pPr>
            <a:r>
              <a:rPr sz="2400" b="0">
                <a:solidFill>
                  <a:srgbClr val="1F2937"/>
                </a:solidFill>
                <a:latin typeface="微软雅黑" panose="020B0503020204020204" charset="-122"/>
              </a:rPr>
              <a:t>逻辑</a:t>
            </a:r>
            <a:r>
              <a:rPr lang="zh-CN" sz="2400" b="0">
                <a:solidFill>
                  <a:srgbClr val="1F2937"/>
                </a:solidFill>
                <a:latin typeface="微软雅黑" panose="020B0503020204020204" charset="-122"/>
              </a:rPr>
              <a:t>参考</a:t>
            </a:r>
            <a:r>
              <a:rPr sz="2400" b="0">
                <a:solidFill>
                  <a:srgbClr val="1F2937"/>
                </a:solidFill>
                <a:latin typeface="微软雅黑" panose="020B0503020204020204" charset="-122"/>
              </a:rPr>
              <a:t>：提前查信息 → 减少风险 → 提升旅途质量。</a:t>
            </a:r>
            <a:endParaRPr sz="2400" b="0">
              <a:solidFill>
                <a:srgbClr val="1F2937"/>
              </a:solidFill>
              <a:latin typeface="微软雅黑" panose="020B0503020204020204" charset="-122"/>
            </a:endParaRPr>
          </a:p>
        </p:txBody>
      </p:sp>
      <p:sp>
        <p:nvSpPr>
          <p:cNvPr id="22" name="Rounded Rectangle 21"/>
          <p:cNvSpPr/>
          <p:nvPr/>
        </p:nvSpPr>
        <p:spPr>
          <a:xfrm>
            <a:off x="6245352" y="1828800"/>
            <a:ext cx="5440680" cy="3639312"/>
          </a:xfrm>
          <a:prstGeom prst="roundRect">
            <a:avLst/>
          </a:prstGeom>
          <a:solidFill>
            <a:srgbClr val="FFFFFF"/>
          </a:solidFill>
          <a:ln w="12700">
            <a:solidFill>
              <a:srgbClr val="D8D3C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Rounded Rectangle 22"/>
          <p:cNvSpPr/>
          <p:nvPr/>
        </p:nvSpPr>
        <p:spPr>
          <a:xfrm>
            <a:off x="6245352" y="1828800"/>
            <a:ext cx="5440680" cy="493776"/>
          </a:xfrm>
          <a:prstGeom prst="roundRect">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Rectangle 23"/>
          <p:cNvSpPr/>
          <p:nvPr/>
        </p:nvSpPr>
        <p:spPr>
          <a:xfrm>
            <a:off x="6245352" y="2139696"/>
            <a:ext cx="5440680" cy="182880"/>
          </a:xfrm>
          <a:prstGeom prst="rect">
            <a:avLst/>
          </a:prstGeom>
          <a:solidFill>
            <a:srgbClr val="E57A4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245352" y="1865821"/>
            <a:ext cx="5440680" cy="419735"/>
          </a:xfrm>
          <a:prstGeom prst="rect">
            <a:avLst/>
          </a:prstGeom>
          <a:noFill/>
        </p:spPr>
        <p:txBody>
          <a:bodyPr wrap="square" lIns="38100" tIns="25400" rIns="38100" bIns="25400" anchor="ctr">
            <a:spAutoFit/>
          </a:bodyPr>
          <a:lstStyle/>
          <a:p>
            <a:pPr algn="ctr">
              <a:spcAft>
                <a:spcPts val="0"/>
              </a:spcAft>
            </a:pPr>
            <a:r>
              <a:rPr sz="2400" b="1">
                <a:solidFill>
                  <a:srgbClr val="FFFFFF"/>
                </a:solidFill>
                <a:latin typeface="微软雅黑" panose="020B0503020204020204" charset="-122"/>
              </a:rPr>
              <a:t>立场 B：不必过度详尽</a:t>
            </a:r>
            <a:endParaRPr sz="2400" b="1">
              <a:solidFill>
                <a:srgbClr val="FFFFFF"/>
              </a:solidFill>
              <a:latin typeface="微软雅黑" panose="020B0503020204020204" charset="-122"/>
            </a:endParaRPr>
          </a:p>
        </p:txBody>
      </p:sp>
      <p:sp>
        <p:nvSpPr>
          <p:cNvPr id="27" name="TextBox 26"/>
          <p:cNvSpPr txBox="1"/>
          <p:nvPr/>
        </p:nvSpPr>
        <p:spPr>
          <a:xfrm>
            <a:off x="6482461" y="5584317"/>
            <a:ext cx="4965192" cy="899160"/>
          </a:xfrm>
          <a:prstGeom prst="rect">
            <a:avLst/>
          </a:prstGeom>
          <a:solidFill>
            <a:schemeClr val="bg2">
              <a:lumMod val="90000"/>
            </a:schemeClr>
          </a:solidFill>
        </p:spPr>
        <p:txBody>
          <a:bodyPr wrap="square" lIns="38100" tIns="25400" rIns="38100" bIns="25400" anchor="t">
            <a:spAutoFit/>
          </a:bodyPr>
          <a:lstStyle/>
          <a:p>
            <a:pPr algn="l">
              <a:lnSpc>
                <a:spcPct val="115000"/>
              </a:lnSpc>
              <a:spcAft>
                <a:spcPts val="300"/>
              </a:spcAft>
            </a:pPr>
            <a:r>
              <a:rPr sz="2400" b="0">
                <a:solidFill>
                  <a:srgbClr val="1F2937"/>
                </a:solidFill>
                <a:latin typeface="微软雅黑" panose="020B0503020204020204" charset="-122"/>
              </a:rPr>
              <a:t>逻辑</a:t>
            </a:r>
            <a:r>
              <a:rPr lang="zh-CN" sz="2400" b="0">
                <a:solidFill>
                  <a:srgbClr val="1F2937"/>
                </a:solidFill>
                <a:latin typeface="微软雅黑" panose="020B0503020204020204" charset="-122"/>
              </a:rPr>
              <a:t>参考</a:t>
            </a:r>
            <a:r>
              <a:rPr sz="2400" b="0">
                <a:solidFill>
                  <a:srgbClr val="1F2937"/>
                </a:solidFill>
                <a:latin typeface="微软雅黑" panose="020B0503020204020204" charset="-122"/>
              </a:rPr>
              <a:t>：行程过密 → 失去</a:t>
            </a:r>
            <a:r>
              <a:rPr lang="zh-CN" sz="2400" b="0">
                <a:solidFill>
                  <a:srgbClr val="1F2937"/>
                </a:solidFill>
                <a:latin typeface="微软雅黑" panose="020B0503020204020204" charset="-122"/>
              </a:rPr>
              <a:t>惊喜</a:t>
            </a:r>
            <a:r>
              <a:rPr sz="2400" b="0">
                <a:solidFill>
                  <a:srgbClr val="1F2937"/>
                </a:solidFill>
                <a:latin typeface="微软雅黑" panose="020B0503020204020204" charset="-122"/>
              </a:rPr>
              <a:t> → 旅行变成</a:t>
            </a:r>
            <a:r>
              <a:rPr lang="zh-CN" sz="2400" b="0">
                <a:solidFill>
                  <a:srgbClr val="1F2937"/>
                </a:solidFill>
                <a:latin typeface="微软雅黑" panose="020B0503020204020204" charset="-122"/>
              </a:rPr>
              <a:t>赶路</a:t>
            </a:r>
            <a:r>
              <a:rPr sz="2400" b="0">
                <a:solidFill>
                  <a:srgbClr val="1F2937"/>
                </a:solidFill>
                <a:latin typeface="微软雅黑" panose="020B0503020204020204" charset="-122"/>
              </a:rPr>
              <a:t>。</a:t>
            </a:r>
            <a:endParaRPr sz="2400" b="0">
              <a:solidFill>
                <a:srgbClr val="1F2937"/>
              </a:solidFill>
              <a:latin typeface="微软雅黑" panose="020B0503020204020204" charset="-122"/>
            </a:endParaRPr>
          </a:p>
        </p:txBody>
      </p:sp>
      <p:sp>
        <p:nvSpPr>
          <p:cNvPr id="38" name="文本框 37"/>
          <p:cNvSpPr txBox="1"/>
          <p:nvPr/>
        </p:nvSpPr>
        <p:spPr>
          <a:xfrm>
            <a:off x="565150" y="2418715"/>
            <a:ext cx="5260340" cy="2861310"/>
          </a:xfrm>
          <a:prstGeom prst="rect">
            <a:avLst/>
          </a:prstGeom>
          <a:noFill/>
        </p:spPr>
        <p:txBody>
          <a:bodyPr wrap="square" rtlCol="0" anchor="t">
            <a:spAutoFit/>
          </a:bodyPr>
          <a:p>
            <a:r>
              <a:rPr lang="zh-CN" altLang="en-US" sz="2000" u="sng">
                <a:latin typeface="Times New Roman" panose="02020603050405020304" charset="0"/>
                <a:cs typeface="Times New Roman" panose="02020603050405020304" charset="0"/>
              </a:rPr>
              <a:t>Pros</a:t>
            </a:r>
            <a:r>
              <a:rPr lang="en-US" altLang="zh-CN" sz="2000" u="sng">
                <a:latin typeface="Times New Roman" panose="02020603050405020304" charset="0"/>
                <a:cs typeface="Times New Roman" panose="02020603050405020304" charset="0"/>
              </a:rPr>
              <a:t> (Student-focused)</a:t>
            </a:r>
            <a:endParaRPr lang="en-US" altLang="zh-CN" sz="2000" u="sng">
              <a:latin typeface="Times New Roman" panose="02020603050405020304" charset="0"/>
              <a:cs typeface="Times New Roman" panose="02020603050405020304" charset="0"/>
            </a:endParaRPr>
          </a:p>
          <a:p>
            <a:r>
              <a:rPr lang="zh-CN" altLang="en-US" sz="2000" b="1">
                <a:latin typeface="Times New Roman" panose="02020603050405020304" charset="0"/>
                <a:cs typeface="Times New Roman" panose="02020603050405020304" charset="0"/>
              </a:rPr>
              <a:t>Tight budget control</a:t>
            </a:r>
            <a:r>
              <a:rPr lang="zh-CN" altLang="en-US" sz="2000">
                <a:latin typeface="Times New Roman" panose="02020603050405020304" charset="0"/>
                <a:cs typeface="Times New Roman" panose="02020603050405020304" charset="0"/>
              </a:rPr>
              <a:t>— early-bird discounts, avoid tourist traps, fit student allowance</a:t>
            </a:r>
            <a:endParaRPr lang="zh-CN" altLang="en-US" sz="2000">
              <a:latin typeface="Times New Roman" panose="02020603050405020304" charset="0"/>
              <a:cs typeface="Times New Roman" panose="02020603050405020304" charset="0"/>
            </a:endParaRPr>
          </a:p>
          <a:p>
            <a:r>
              <a:rPr lang="zh-CN" altLang="en-US" sz="2000" b="1">
                <a:latin typeface="Times New Roman" panose="02020603050405020304" charset="0"/>
                <a:cs typeface="Times New Roman" panose="02020603050405020304" charset="0"/>
              </a:rPr>
              <a:t>Maximized short vacation</a:t>
            </a:r>
            <a:r>
              <a:rPr lang="zh-CN" altLang="en-US" sz="2000">
                <a:latin typeface="Times New Roman" panose="02020603050405020304" charset="0"/>
                <a:cs typeface="Times New Roman" panose="02020603050405020304" charset="0"/>
              </a:rPr>
              <a:t>— cover must-see spots, skip long queues, no time wasted</a:t>
            </a:r>
            <a:endParaRPr lang="zh-CN" altLang="en-US" sz="2000">
              <a:latin typeface="Times New Roman" panose="02020603050405020304" charset="0"/>
              <a:cs typeface="Times New Roman" panose="02020603050405020304" charset="0"/>
            </a:endParaRPr>
          </a:p>
          <a:p>
            <a:r>
              <a:rPr lang="zh-CN" altLang="en-US" sz="2000" b="1">
                <a:latin typeface="Times New Roman" panose="02020603050405020304" charset="0"/>
                <a:cs typeface="Times New Roman" panose="02020603050405020304" charset="0"/>
              </a:rPr>
              <a:t>Lower safety risks</a:t>
            </a:r>
            <a:r>
              <a:rPr lang="zh-CN" altLang="en-US" sz="2000">
                <a:latin typeface="Times New Roman" panose="02020603050405020304" charset="0"/>
                <a:cs typeface="Times New Roman" panose="02020603050405020304" charset="0"/>
              </a:rPr>
              <a:t>— pre-known routes, anti-scam awareness, fit inexperienced travelers</a:t>
            </a:r>
            <a:endParaRPr lang="zh-CN" altLang="en-US" sz="2000">
              <a:latin typeface="Times New Roman" panose="02020603050405020304" charset="0"/>
              <a:cs typeface="Times New Roman" panose="02020603050405020304" charset="0"/>
            </a:endParaRPr>
          </a:p>
          <a:p>
            <a:r>
              <a:rPr lang="zh-CN" altLang="en-US" sz="2000" b="1">
                <a:latin typeface="Times New Roman" panose="02020603050405020304" charset="0"/>
                <a:cs typeface="Times New Roman" panose="02020603050405020304" charset="0"/>
              </a:rPr>
              <a:t>Clear travel priorities</a:t>
            </a:r>
            <a:r>
              <a:rPr lang="zh-CN" altLang="en-US" sz="2000">
                <a:latin typeface="Times New Roman" panose="02020603050405020304" charset="0"/>
                <a:cs typeface="Times New Roman" panose="02020603050405020304" charset="0"/>
              </a:rPr>
              <a:t> — no aimless wandering, guaranteed core experience</a:t>
            </a:r>
            <a:endParaRPr lang="zh-CN" altLang="en-US" sz="2000">
              <a:latin typeface="Times New Roman" panose="02020603050405020304" charset="0"/>
              <a:cs typeface="Times New Roman" panose="02020603050405020304" charset="0"/>
            </a:endParaRPr>
          </a:p>
        </p:txBody>
      </p:sp>
      <p:sp>
        <p:nvSpPr>
          <p:cNvPr id="39" name="文本框 38"/>
          <p:cNvSpPr txBox="1"/>
          <p:nvPr/>
        </p:nvSpPr>
        <p:spPr>
          <a:xfrm>
            <a:off x="6335395" y="2478405"/>
            <a:ext cx="5260340" cy="2861310"/>
          </a:xfrm>
          <a:prstGeom prst="rect">
            <a:avLst/>
          </a:prstGeom>
          <a:noFill/>
        </p:spPr>
        <p:txBody>
          <a:bodyPr wrap="square" rtlCol="0" anchor="t">
            <a:spAutoFit/>
          </a:bodyPr>
          <a:p>
            <a:r>
              <a:rPr lang="zh-CN" altLang="en-US" sz="2000" u="sng">
                <a:latin typeface="Times New Roman" panose="02020603050405020304" charset="0"/>
                <a:cs typeface="Times New Roman" panose="02020603050405020304" charset="0"/>
              </a:rPr>
              <a:t>Pros</a:t>
            </a:r>
            <a:r>
              <a:rPr lang="en-US" altLang="zh-CN" sz="2000" u="sng">
                <a:latin typeface="Times New Roman" panose="02020603050405020304" charset="0"/>
                <a:cs typeface="Times New Roman" panose="02020603050405020304" charset="0"/>
              </a:rPr>
              <a:t> (Student-focused)</a:t>
            </a:r>
            <a:endParaRPr lang="en-US" altLang="zh-CN" sz="2000" u="sng">
              <a:latin typeface="Times New Roman" panose="02020603050405020304" charset="0"/>
              <a:cs typeface="Times New Roman" panose="02020603050405020304" charset="0"/>
            </a:endParaRPr>
          </a:p>
          <a:p>
            <a:r>
              <a:rPr lang="zh-CN" altLang="en-US" sz="2000" b="1">
                <a:latin typeface="Times New Roman" panose="02020603050405020304" charset="0"/>
                <a:cs typeface="Times New Roman" panose="02020603050405020304" charset="0"/>
              </a:rPr>
              <a:t>Authentic local experience</a:t>
            </a:r>
            <a:r>
              <a:rPr lang="zh-CN" altLang="en-US" sz="2000">
                <a:latin typeface="Times New Roman" panose="02020603050405020304" charset="0"/>
                <a:cs typeface="Times New Roman" panose="02020603050405020304" charset="0"/>
              </a:rPr>
              <a:t> — off-the-beaten-path exploration, unique personal memories</a:t>
            </a:r>
            <a:endParaRPr lang="zh-CN" altLang="en-US" sz="2000">
              <a:latin typeface="Times New Roman" panose="02020603050405020304" charset="0"/>
              <a:cs typeface="Times New Roman" panose="02020603050405020304" charset="0"/>
            </a:endParaRPr>
          </a:p>
          <a:p>
            <a:r>
              <a:rPr lang="zh-CN" altLang="en-US" sz="2000" b="1">
                <a:latin typeface="Times New Roman" panose="02020603050405020304" charset="0"/>
                <a:cs typeface="Times New Roman" panose="02020603050405020304" charset="0"/>
              </a:rPr>
              <a:t>Zero pre-trip burden </a:t>
            </a:r>
            <a:r>
              <a:rPr lang="zh-CN" altLang="en-US" sz="2000">
                <a:latin typeface="Times New Roman" panose="02020603050405020304" charset="0"/>
                <a:cs typeface="Times New Roman" panose="02020603050405020304" charset="0"/>
              </a:rPr>
              <a:t>— no research needed, no distraction from studies</a:t>
            </a:r>
            <a:endParaRPr lang="zh-CN" altLang="en-US" sz="2000">
              <a:latin typeface="Times New Roman" panose="02020603050405020304" charset="0"/>
              <a:cs typeface="Times New Roman" panose="02020603050405020304" charset="0"/>
            </a:endParaRPr>
          </a:p>
          <a:p>
            <a:r>
              <a:rPr lang="zh-CN" altLang="en-US" sz="2000" b="1">
                <a:latin typeface="Times New Roman" panose="02020603050405020304" charset="0"/>
                <a:cs typeface="Times New Roman" panose="02020603050405020304" charset="0"/>
              </a:rPr>
              <a:t>Flexible travel pace</a:t>
            </a:r>
            <a:r>
              <a:rPr lang="zh-CN" altLang="en-US" sz="2000">
                <a:latin typeface="Times New Roman" panose="02020603050405020304" charset="0"/>
                <a:cs typeface="Times New Roman" panose="02020603050405020304" charset="0"/>
              </a:rPr>
              <a:t> — rest anytime, extend stay at favorite spots</a:t>
            </a:r>
            <a:endParaRPr lang="zh-CN" altLang="en-US" sz="2000">
              <a:latin typeface="Times New Roman" panose="02020603050405020304" charset="0"/>
              <a:cs typeface="Times New Roman" panose="02020603050405020304" charset="0"/>
            </a:endParaRPr>
          </a:p>
          <a:p>
            <a:r>
              <a:rPr lang="zh-CN" altLang="en-US" sz="2000" b="1">
                <a:latin typeface="Times New Roman" panose="02020603050405020304" charset="0"/>
                <a:cs typeface="Times New Roman" panose="02020603050405020304" charset="0"/>
              </a:rPr>
              <a:t>Quick adaptation to changes </a:t>
            </a:r>
            <a:r>
              <a:rPr lang="zh-CN" altLang="en-US" sz="2000">
                <a:latin typeface="Times New Roman" panose="02020603050405020304" charset="0"/>
                <a:cs typeface="Times New Roman" panose="02020603050405020304" charset="0"/>
              </a:rPr>
              <a:t>— easy to adjust for weather or physical tiredness</a:t>
            </a:r>
            <a:endParaRPr lang="zh-CN" altLang="en-US" sz="2000">
              <a:latin typeface="Times New Roman" panose="02020603050405020304" charset="0"/>
              <a:cs typeface="Times New Roman" panose="02020603050405020304" charset="0"/>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linds(horizontal)">
                                      <p:cBhvr>
                                        <p:cTn id="1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7" grpId="0" animBg="1"/>
      <p:bldP spid="14" grpId="1" animBg="1"/>
      <p:bldP spid="2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graphicFrame>
        <p:nvGraphicFramePr>
          <p:cNvPr id="2" name="表格 1"/>
          <p:cNvGraphicFramePr/>
          <p:nvPr>
            <p:custDataLst>
              <p:tags r:id="rId1"/>
            </p:custDataLst>
          </p:nvPr>
        </p:nvGraphicFramePr>
        <p:xfrm>
          <a:off x="459740" y="1590675"/>
          <a:ext cx="11363325" cy="4267200"/>
        </p:xfrm>
        <a:graphic>
          <a:graphicData uri="http://schemas.openxmlformats.org/drawingml/2006/table">
            <a:tbl>
              <a:tblPr/>
              <a:tblGrid>
                <a:gridCol w="1501140"/>
                <a:gridCol w="5706110"/>
                <a:gridCol w="4156075"/>
              </a:tblGrid>
              <a:tr h="406400">
                <a:tc>
                  <a:txBody>
                    <a:bodyPr/>
                    <a:p>
                      <a:pPr marL="50800" indent="0" algn="l"/>
                      <a:endParaRPr sz="20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2000">
                          <a:latin typeface="Times New Roman" panose="02020603050405020304" charset="0"/>
                        </a:rPr>
                        <a:t>英文</a:t>
                      </a:r>
                      <a:endParaRPr lang="zh-CN" altLang="en-US" sz="20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2000">
                          <a:latin typeface="Times New Roman" panose="02020603050405020304" charset="0"/>
                        </a:rPr>
                        <a:t>中文</a:t>
                      </a:r>
                      <a:endParaRPr lang="zh-CN" altLang="en-US" sz="20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759460">
                <a:tc>
                  <a:txBody>
                    <a:bodyPr/>
                    <a:p>
                      <a:pPr marL="50800" indent="0" algn="ctr"/>
                      <a:r>
                        <a:rPr lang="zh-CN" altLang="en-US" sz="2000">
                          <a:latin typeface="Times New Roman" panose="02020603050405020304" charset="0"/>
                        </a:rPr>
                        <a:t>正方</a:t>
                      </a:r>
                      <a:endParaRPr lang="zh-CN" altLang="en-US" sz="2000">
                        <a:latin typeface="Times New Roman" panose="02020603050405020304" charset="0"/>
                      </a:endParaRPr>
                    </a:p>
                    <a:p>
                      <a:pPr marL="50800" indent="0" algn="ctr"/>
                      <a:r>
                        <a:rPr lang="zh-CN" altLang="en-US" sz="2000">
                          <a:latin typeface="Times New Roman" panose="02020603050405020304" charset="0"/>
                        </a:rPr>
                        <a:t>（支持）</a:t>
                      </a:r>
                      <a:endParaRPr lang="zh-CN" altLang="en-US" sz="2000">
                        <a:latin typeface="Times New Roman" panose="02020603050405020304" charset="0"/>
                      </a:endParaRPr>
                    </a:p>
                    <a:p>
                      <a:pPr marL="50800" indent="0" algn="ctr"/>
                      <a:r>
                        <a:rPr lang="zh-CN" altLang="en-US" sz="2000">
                          <a:latin typeface="Times New Roman" panose="02020603050405020304" charset="0"/>
                        </a:rPr>
                        <a:t>的理由</a:t>
                      </a:r>
                      <a:endParaRPr lang="zh-CN" altLang="en-US" sz="20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2000">
                          <a:latin typeface="Times New Roman" panose="02020603050405020304" charset="0"/>
                          <a:cs typeface="Times New Roman" panose="02020603050405020304" charset="0"/>
                        </a:rPr>
                        <a:t>(1) save time and money and avoid unnecessary troubles</a:t>
                      </a:r>
                      <a:endParaRPr lang="en-US" altLang="zh-CN" sz="2000">
                        <a:latin typeface="Times New Roman" panose="02020603050405020304" charset="0"/>
                        <a:cs typeface="Times New Roman" panose="02020603050405020304" charset="0"/>
                      </a:endParaRPr>
                    </a:p>
                    <a:p>
                      <a:pPr marL="50800" indent="0" algn="l"/>
                      <a:r>
                        <a:rPr lang="en-US" altLang="zh-CN" sz="2000">
                          <a:latin typeface="Times New Roman" panose="02020603050405020304" charset="0"/>
                          <a:cs typeface="Times New Roman" panose="02020603050405020304" charset="0"/>
                        </a:rPr>
                        <a:t>(2) make full use of travel time and maximize journey value</a:t>
                      </a:r>
                      <a:endParaRPr lang="en-US" altLang="zh-CN" sz="2000">
                        <a:latin typeface="Times New Roman" panose="02020603050405020304" charset="0"/>
                        <a:cs typeface="Times New Roman" panose="02020603050405020304" charset="0"/>
                      </a:endParaRPr>
                    </a:p>
                    <a:p>
                      <a:pPr marL="50800" indent="0" algn="l"/>
                      <a:r>
                        <a:rPr lang="en-US" altLang="zh-CN" sz="2000">
                          <a:latin typeface="Times New Roman" panose="02020603050405020304" charset="0"/>
                          <a:cs typeface="Times New Roman" panose="02020603050405020304" charset="0"/>
                        </a:rPr>
                        <a:t>(3) improve travel safety and cope with emergencies</a:t>
                      </a:r>
                      <a:endParaRPr lang="en-US" altLang="zh-CN" sz="2000">
                        <a:latin typeface="Times New Roman" panose="02020603050405020304" charset="0"/>
                        <a:cs typeface="Times New Roman" panose="02020603050405020304" charset="0"/>
                      </a:endParaRPr>
                    </a:p>
                    <a:p>
                      <a:pPr marL="50800" indent="0" algn="l"/>
                      <a:r>
                        <a:rPr lang="en-US" altLang="zh-CN" sz="2000">
                          <a:latin typeface="Times New Roman" panose="02020603050405020304" charset="0"/>
                          <a:cs typeface="Times New Roman" panose="02020603050405020304" charset="0"/>
                        </a:rPr>
                        <a:t>(4) reduce uncertainty and improve travel experience</a:t>
                      </a:r>
                      <a:endParaRPr lang="en-US" altLang="zh-CN" sz="20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(1) </a:t>
                      </a:r>
                      <a:r>
                        <a:rPr lang="zh-CN" altLang="en-US" sz="1800">
                          <a:latin typeface="Times New Roman" panose="02020603050405020304" charset="0"/>
                          <a:cs typeface="Times New Roman" panose="02020603050405020304" charset="0"/>
                        </a:rPr>
                        <a:t>节省时间与金钱，避免不必要的麻烦</a:t>
                      </a:r>
                      <a:endParaRPr lang="zh-CN" altLang="en-US" sz="1800">
                        <a:latin typeface="Times New Roman" panose="02020603050405020304" charset="0"/>
                        <a:cs typeface="Times New Roman" panose="02020603050405020304" charset="0"/>
                      </a:endParaRPr>
                    </a:p>
                    <a:p>
                      <a:pPr marL="50800" indent="0" algn="l"/>
                      <a:r>
                        <a:rPr lang="en-US" altLang="zh-CN" sz="1800">
                          <a:latin typeface="Times New Roman" panose="02020603050405020304" charset="0"/>
                          <a:cs typeface="Times New Roman" panose="02020603050405020304" charset="0"/>
                        </a:rPr>
                        <a:t>(2) </a:t>
                      </a:r>
                      <a:r>
                        <a:rPr lang="zh-CN" altLang="en-US" sz="1800">
                          <a:latin typeface="Times New Roman" panose="02020603050405020304" charset="0"/>
                          <a:cs typeface="Times New Roman" panose="02020603050405020304" charset="0"/>
                        </a:rPr>
                        <a:t>充分利用行程时间，最大化旅行价值</a:t>
                      </a:r>
                      <a:endParaRPr lang="zh-CN" altLang="en-US" sz="1800">
                        <a:latin typeface="Times New Roman" panose="02020603050405020304" charset="0"/>
                        <a:cs typeface="Times New Roman" panose="02020603050405020304" charset="0"/>
                      </a:endParaRPr>
                    </a:p>
                    <a:p>
                      <a:pPr marL="50800" indent="0" algn="l"/>
                      <a:r>
                        <a:rPr lang="en-US" altLang="zh-CN" sz="1800">
                          <a:latin typeface="Times New Roman" panose="02020603050405020304" charset="0"/>
                          <a:cs typeface="Times New Roman" panose="02020603050405020304" charset="0"/>
                        </a:rPr>
                        <a:t>(3) </a:t>
                      </a:r>
                      <a:r>
                        <a:rPr lang="zh-CN" altLang="en-US" sz="1800">
                          <a:latin typeface="Times New Roman" panose="02020603050405020304" charset="0"/>
                          <a:cs typeface="Times New Roman" panose="02020603050405020304" charset="0"/>
                        </a:rPr>
                        <a:t>提升旅行安全性，便于应对突发状况</a:t>
                      </a:r>
                      <a:endParaRPr lang="zh-CN" altLang="en-US" sz="1800">
                        <a:latin typeface="Times New Roman" panose="02020603050405020304" charset="0"/>
                        <a:cs typeface="Times New Roman" panose="02020603050405020304" charset="0"/>
                      </a:endParaRPr>
                    </a:p>
                    <a:p>
                      <a:pPr marL="50800" indent="0" algn="l"/>
                      <a:r>
                        <a:rPr lang="en-US" altLang="zh-CN" sz="1800">
                          <a:latin typeface="Times New Roman" panose="02020603050405020304" charset="0"/>
                          <a:cs typeface="Times New Roman" panose="02020603050405020304" charset="0"/>
                        </a:rPr>
                        <a:t>(4) </a:t>
                      </a:r>
                      <a:r>
                        <a:rPr lang="zh-CN" altLang="en-US" sz="1800">
                          <a:latin typeface="Times New Roman" panose="02020603050405020304" charset="0"/>
                          <a:cs typeface="Times New Roman" panose="02020603050405020304" charset="0"/>
                        </a:rPr>
                        <a:t>减少未知不确定性，提升旅行体验</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1049020">
                <a:tc>
                  <a:txBody>
                    <a:bodyPr/>
                    <a:p>
                      <a:pPr marL="50800" indent="0" algn="ctr"/>
                      <a:r>
                        <a:rPr lang="zh-CN" altLang="en-US" sz="2000">
                          <a:latin typeface="Times New Roman" panose="02020603050405020304" charset="0"/>
                        </a:rPr>
                        <a:t>反方</a:t>
                      </a:r>
                      <a:endParaRPr lang="zh-CN" altLang="en-US" sz="2000">
                        <a:latin typeface="Times New Roman" panose="02020603050405020304" charset="0"/>
                      </a:endParaRPr>
                    </a:p>
                    <a:p>
                      <a:pPr marL="50800" indent="0" algn="ctr"/>
                      <a:r>
                        <a:rPr lang="zh-CN" altLang="en-US" sz="2000">
                          <a:latin typeface="Times New Roman" panose="02020603050405020304" charset="0"/>
                        </a:rPr>
                        <a:t>（反对）</a:t>
                      </a:r>
                      <a:endParaRPr lang="zh-CN" altLang="en-US" sz="2000">
                        <a:latin typeface="Times New Roman" panose="02020603050405020304" charset="0"/>
                      </a:endParaRPr>
                    </a:p>
                    <a:p>
                      <a:pPr marL="50800" indent="0" algn="ctr"/>
                      <a:r>
                        <a:rPr lang="zh-CN" altLang="en-US" sz="2000">
                          <a:latin typeface="Times New Roman" panose="02020603050405020304" charset="0"/>
                        </a:rPr>
                        <a:t>的理由</a:t>
                      </a:r>
                      <a:endParaRPr lang="zh-CN" altLang="en-US" sz="20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2000">
                          <a:latin typeface="Times New Roman" panose="02020603050405020304" charset="0"/>
                          <a:cs typeface="Times New Roman" panose="02020603050405020304" charset="0"/>
                        </a:rPr>
                        <a:t>(1) limit freedom and kill unexpected surprises</a:t>
                      </a:r>
                      <a:endParaRPr lang="en-US" altLang="zh-CN" sz="2000">
                        <a:latin typeface="Times New Roman" panose="02020603050405020304" charset="0"/>
                        <a:cs typeface="Times New Roman" panose="02020603050405020304" charset="0"/>
                      </a:endParaRPr>
                    </a:p>
                    <a:p>
                      <a:pPr marL="50800" indent="0" algn="l"/>
                      <a:r>
                        <a:rPr lang="en-US" altLang="zh-CN" sz="2000">
                          <a:latin typeface="Times New Roman" panose="02020603050405020304" charset="0"/>
                          <a:cs typeface="Times New Roman" panose="02020603050405020304" charset="0"/>
                        </a:rPr>
                        <a:t>(2) make people restricted by plans and miss accidental beauty</a:t>
                      </a:r>
                      <a:endParaRPr lang="en-US" altLang="zh-CN" sz="2000">
                        <a:latin typeface="Times New Roman" panose="02020603050405020304" charset="0"/>
                        <a:cs typeface="Times New Roman" panose="02020603050405020304" charset="0"/>
                      </a:endParaRPr>
                    </a:p>
                    <a:p>
                      <a:pPr marL="50800" indent="0" algn="l"/>
                      <a:r>
                        <a:rPr lang="en-US" altLang="zh-CN" sz="2000">
                          <a:latin typeface="Times New Roman" panose="02020603050405020304" charset="0"/>
                          <a:cs typeface="Times New Roman" panose="02020603050405020304" charset="0"/>
                        </a:rPr>
                        <a:t>(3) plans can’t keep up with changes and spoil mood</a:t>
                      </a:r>
                      <a:endParaRPr lang="en-US" altLang="zh-CN" sz="2000">
                        <a:latin typeface="Times New Roman" panose="02020603050405020304" charset="0"/>
                        <a:cs typeface="Times New Roman" panose="02020603050405020304" charset="0"/>
                      </a:endParaRPr>
                    </a:p>
                    <a:p>
                      <a:pPr marL="50800" indent="0" algn="l"/>
                      <a:r>
                        <a:rPr lang="en-US" altLang="zh-CN" sz="2000">
                          <a:latin typeface="Times New Roman" panose="02020603050405020304" charset="0"/>
                          <a:cs typeface="Times New Roman" panose="02020603050405020304" charset="0"/>
                        </a:rPr>
                        <a:t>(4) casual travel helps relax and experience local culture</a:t>
                      </a:r>
                      <a:endParaRPr lang="en-US" altLang="zh-CN" sz="20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(1) </a:t>
                      </a:r>
                      <a:r>
                        <a:rPr lang="zh-CN" altLang="en-US" sz="1800">
                          <a:latin typeface="Times New Roman" panose="02020603050405020304" charset="0"/>
                          <a:cs typeface="Times New Roman" panose="02020603050405020304" charset="0"/>
                        </a:rPr>
                        <a:t>限制旅行自由度，磨灭意外惊喜</a:t>
                      </a:r>
                      <a:endParaRPr lang="zh-CN" altLang="en-US" sz="1800">
                        <a:latin typeface="Times New Roman" panose="02020603050405020304" charset="0"/>
                        <a:cs typeface="Times New Roman" panose="02020603050405020304" charset="0"/>
                      </a:endParaRPr>
                    </a:p>
                    <a:p>
                      <a:pPr marL="50800" indent="0" algn="l"/>
                      <a:r>
                        <a:rPr lang="en-US" altLang="zh-CN" sz="1800">
                          <a:latin typeface="Times New Roman" panose="02020603050405020304" charset="0"/>
                          <a:cs typeface="Times New Roman" panose="02020603050405020304" charset="0"/>
                        </a:rPr>
                        <a:t>(2) </a:t>
                      </a:r>
                      <a:r>
                        <a:rPr lang="zh-CN" altLang="en-US" sz="1800">
                          <a:latin typeface="Times New Roman" panose="02020603050405020304" charset="0"/>
                          <a:cs typeface="Times New Roman" panose="02020603050405020304" charset="0"/>
                        </a:rPr>
                        <a:t>使人被攻略束缚，错过沿途意外的美好</a:t>
                      </a:r>
                      <a:endParaRPr lang="zh-CN" altLang="en-US" sz="1800">
                        <a:latin typeface="Times New Roman" panose="02020603050405020304" charset="0"/>
                        <a:cs typeface="Times New Roman" panose="02020603050405020304" charset="0"/>
                      </a:endParaRPr>
                    </a:p>
                    <a:p>
                      <a:pPr marL="50800" indent="0" algn="l"/>
                      <a:r>
                        <a:rPr lang="en-US" altLang="zh-CN" sz="1800">
                          <a:latin typeface="Times New Roman" panose="02020603050405020304" charset="0"/>
                          <a:cs typeface="Times New Roman" panose="02020603050405020304" charset="0"/>
                        </a:rPr>
                        <a:t>(3) </a:t>
                      </a:r>
                      <a:r>
                        <a:rPr lang="zh-CN" altLang="en-US" sz="1800">
                          <a:latin typeface="Times New Roman" panose="02020603050405020304" charset="0"/>
                          <a:cs typeface="Times New Roman" panose="02020603050405020304" charset="0"/>
                        </a:rPr>
                        <a:t>计划赶不上变化，反而破坏出行心情</a:t>
                      </a:r>
                      <a:endParaRPr lang="zh-CN" altLang="en-US" sz="1800">
                        <a:latin typeface="Times New Roman" panose="02020603050405020304" charset="0"/>
                        <a:cs typeface="Times New Roman" panose="02020603050405020304" charset="0"/>
                      </a:endParaRPr>
                    </a:p>
                    <a:p>
                      <a:pPr marL="50800" indent="0" algn="l"/>
                      <a:r>
                        <a:rPr lang="en-US" altLang="zh-CN" sz="1800">
                          <a:latin typeface="Times New Roman" panose="02020603050405020304" charset="0"/>
                          <a:cs typeface="Times New Roman" panose="02020603050405020304" charset="0"/>
                        </a:rPr>
                        <a:t>(4) </a:t>
                      </a:r>
                      <a:r>
                        <a:rPr lang="zh-CN" altLang="en-US" sz="1800">
                          <a:latin typeface="Times New Roman" panose="02020603050405020304" charset="0"/>
                          <a:cs typeface="Times New Roman" panose="02020603050405020304" charset="0"/>
                        </a:rPr>
                        <a:t>随性旅行更能放松身心，感受当地风情</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bl>
          </a:graphicData>
        </a:graphic>
      </p:graphicFrame>
      <p:sp>
        <p:nvSpPr>
          <p:cNvPr id="4" name="TextBox 2"/>
          <p:cNvSpPr txBox="1"/>
          <p:nvPr/>
        </p:nvSpPr>
        <p:spPr>
          <a:xfrm>
            <a:off x="502920" y="329184"/>
            <a:ext cx="9509760" cy="227330"/>
          </a:xfrm>
          <a:prstGeom prst="rect">
            <a:avLst/>
          </a:prstGeom>
          <a:noFill/>
        </p:spPr>
        <p:txBody>
          <a:bodyPr wrap="square" lIns="38100" tIns="25400" rIns="38100" bIns="25400" anchor="t">
            <a:spAutoFit/>
          </a:bodyPr>
          <a:p>
            <a:pPr algn="l">
              <a:spcAft>
                <a:spcPts val="0"/>
              </a:spcAft>
            </a:pPr>
            <a:r>
              <a:rPr sz="1150" b="1">
                <a:solidFill>
                  <a:srgbClr val="E57A44"/>
                </a:solidFill>
                <a:latin typeface="Arial" panose="020B0604020202020204"/>
              </a:rPr>
              <a:t>STEP </a:t>
            </a:r>
            <a:r>
              <a:rPr lang="en-US" sz="1150" b="1">
                <a:solidFill>
                  <a:srgbClr val="E57A44"/>
                </a:solidFill>
                <a:latin typeface="Arial" panose="020B0604020202020204"/>
              </a:rPr>
              <a:t>4</a:t>
            </a:r>
            <a:r>
              <a:rPr sz="1150" b="1">
                <a:solidFill>
                  <a:srgbClr val="E57A44"/>
                </a:solidFill>
                <a:latin typeface="Arial" panose="020B0604020202020204"/>
              </a:rPr>
              <a:t>  ·  </a:t>
            </a:r>
            <a:r>
              <a:rPr lang="zh-CN" sz="1150" b="1">
                <a:solidFill>
                  <a:srgbClr val="E57A44"/>
                </a:solidFill>
                <a:latin typeface="Arial" panose="020B0604020202020204"/>
              </a:rPr>
              <a:t>语料整理</a:t>
            </a:r>
            <a:endParaRPr lang="zh-CN" sz="1150" b="1">
              <a:solidFill>
                <a:srgbClr val="E57A44"/>
              </a:solidFill>
              <a:latin typeface="Arial" panose="020B0604020202020204"/>
            </a:endParaRPr>
          </a:p>
        </p:txBody>
      </p:sp>
      <p:sp>
        <p:nvSpPr>
          <p:cNvPr id="5" name="TextBox 3"/>
          <p:cNvSpPr txBox="1"/>
          <p:nvPr/>
        </p:nvSpPr>
        <p:spPr>
          <a:xfrm>
            <a:off x="502920" y="603504"/>
            <a:ext cx="9692640" cy="566928"/>
          </a:xfrm>
          <a:prstGeom prst="rect">
            <a:avLst/>
          </a:prstGeom>
          <a:noFill/>
        </p:spPr>
        <p:txBody>
          <a:bodyPr wrap="square" lIns="38100" tIns="25400" rIns="38100" bIns="25400" anchor="t">
            <a:spAutoFit/>
          </a:bodyPr>
          <a:p>
            <a:pPr algn="l">
              <a:spcAft>
                <a:spcPts val="0"/>
              </a:spcAft>
            </a:pPr>
            <a:r>
              <a:rPr sz="2500" b="1">
                <a:solidFill>
                  <a:srgbClr val="2F5D8C"/>
                </a:solidFill>
                <a:latin typeface="微软雅黑" panose="020B0503020204020204" charset="-122"/>
              </a:rPr>
              <a:t>两种立场都能写</a:t>
            </a:r>
            <a:endParaRPr sz="2500" b="1">
              <a:solidFill>
                <a:srgbClr val="2F5D8C"/>
              </a:solidFill>
              <a:latin typeface="微软雅黑" panose="020B0503020204020204" charset="-122"/>
            </a:endParaRPr>
          </a:p>
        </p:txBody>
      </p:sp>
      <p:sp>
        <p:nvSpPr>
          <p:cNvPr id="6" name="TextBox 4"/>
          <p:cNvSpPr txBox="1"/>
          <p:nvPr/>
        </p:nvSpPr>
        <p:spPr>
          <a:xfrm>
            <a:off x="502920" y="1119632"/>
            <a:ext cx="8778240" cy="358140"/>
          </a:xfrm>
          <a:prstGeom prst="rect">
            <a:avLst/>
          </a:prstGeom>
          <a:noFill/>
        </p:spPr>
        <p:txBody>
          <a:bodyPr wrap="square" lIns="38100" tIns="25400" rIns="38100" bIns="25400" anchor="t">
            <a:spAutoFit/>
          </a:bodyPr>
          <a:p>
            <a:pPr algn="l">
              <a:spcAft>
                <a:spcPts val="0"/>
              </a:spcAft>
            </a:pPr>
            <a:r>
              <a:rPr sz="2000" b="0">
                <a:solidFill>
                  <a:srgbClr val="687385"/>
                </a:solidFill>
                <a:latin typeface="微软雅黑" panose="020B0503020204020204" charset="-122"/>
              </a:rPr>
              <a:t>关键不在选 yes / no，而在理由是否贴题</a:t>
            </a:r>
            <a:endParaRPr sz="2000" b="0">
              <a:solidFill>
                <a:srgbClr val="687385"/>
              </a:solidFill>
              <a:latin typeface="微软雅黑" panose="020B0503020204020204" charset="-122"/>
            </a:endParaRPr>
          </a:p>
        </p:txBody>
      </p:sp>
      <p:sp>
        <p:nvSpPr>
          <p:cNvPr id="7" name="Rectangle 5"/>
          <p:cNvSpPr/>
          <p:nvPr/>
        </p:nvSpPr>
        <p:spPr>
          <a:xfrm>
            <a:off x="502920" y="1499616"/>
            <a:ext cx="11185855" cy="4114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8" name="TextBox 7"/>
          <p:cNvSpPr txBox="1"/>
          <p:nvPr/>
        </p:nvSpPr>
        <p:spPr>
          <a:xfrm>
            <a:off x="10545775" y="366205"/>
            <a:ext cx="1143000" cy="419735"/>
          </a:xfrm>
          <a:prstGeom prst="rect">
            <a:avLst/>
          </a:prstGeom>
          <a:noFill/>
        </p:spPr>
        <p:txBody>
          <a:bodyPr wrap="square" lIns="38100" tIns="25400" rIns="38100" bIns="25400" anchor="ctr">
            <a:spAutoFit/>
          </a:bodyPr>
          <a:p>
            <a:pPr algn="ctr">
              <a:spcAft>
                <a:spcPts val="0"/>
              </a:spcAft>
            </a:pPr>
            <a:r>
              <a:rPr lang="zh-CN" sz="2400" b="1">
                <a:solidFill>
                  <a:srgbClr val="FFFFFF"/>
                </a:solidFill>
                <a:latin typeface="微软雅黑" panose="020B0503020204020204" charset="-122"/>
              </a:rPr>
              <a:t>语料</a:t>
            </a:r>
            <a:endParaRPr lang="zh-CN" sz="2400" b="1">
              <a:solidFill>
                <a:srgbClr val="FFFFFF"/>
              </a:solidFill>
              <a:latin typeface="微软雅黑" panose="020B0503020204020204" charset="-122"/>
            </a:endParaRPr>
          </a:p>
        </p:txBody>
      </p:sp>
      <p:sp>
        <p:nvSpPr>
          <p:cNvPr id="10" name="Rounded Rectangle 6"/>
          <p:cNvSpPr/>
          <p:nvPr/>
        </p:nvSpPr>
        <p:spPr>
          <a:xfrm>
            <a:off x="10545775" y="365760"/>
            <a:ext cx="1143000" cy="420624"/>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9" name="TextBox 7"/>
          <p:cNvSpPr txBox="1"/>
          <p:nvPr/>
        </p:nvSpPr>
        <p:spPr>
          <a:xfrm>
            <a:off x="10545775" y="366205"/>
            <a:ext cx="1143000" cy="419735"/>
          </a:xfrm>
          <a:prstGeom prst="rect">
            <a:avLst/>
          </a:prstGeom>
          <a:noFill/>
        </p:spPr>
        <p:txBody>
          <a:bodyPr wrap="square" lIns="38100" tIns="25400" rIns="38100" bIns="25400" anchor="ctr">
            <a:spAutoFit/>
          </a:bodyPr>
          <a:p>
            <a:pPr algn="ctr">
              <a:spcAft>
                <a:spcPts val="0"/>
              </a:spcAft>
            </a:pPr>
            <a:r>
              <a:rPr lang="zh-CN" sz="2400" b="1">
                <a:solidFill>
                  <a:srgbClr val="FFFFFF"/>
                </a:solidFill>
                <a:latin typeface="微软雅黑" panose="020B0503020204020204" charset="-122"/>
              </a:rPr>
              <a:t>语料</a:t>
            </a:r>
            <a:endParaRPr lang="zh-CN" sz="2400" b="1">
              <a:solidFill>
                <a:srgbClr val="FFFFFF"/>
              </a:solidFill>
              <a:latin typeface="微软雅黑" panose="020B0503020204020204" charset="-122"/>
            </a:endParaRPr>
          </a:p>
        </p:txBody>
      </p:sp>
      <p:pic>
        <p:nvPicPr>
          <p:cNvPr id="11" name="图片 10"/>
          <p:cNvPicPr/>
          <p:nvPr/>
        </p:nvPicPr>
        <p:blipFill>
          <a:blip r:embed="rId2"/>
        </p:blipFill>
        <p:spPr>
          <a:xfrm>
            <a:off x="2042795" y="1590675"/>
            <a:ext cx="9646285" cy="4421505"/>
          </a:xfrm>
          <a:prstGeom prst="rect">
            <a:avLst/>
          </a:prstGeom>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1"/>
          <p:cNvSpPr/>
          <p:nvPr/>
        </p:nvSpPr>
        <p:spPr>
          <a:xfrm>
            <a:off x="0" y="0"/>
            <a:ext cx="12191695" cy="6858000"/>
          </a:xfrm>
          <a:prstGeom prst="rect">
            <a:avLst/>
          </a:prstGeom>
          <a:solidFill>
            <a:srgbClr val="F7F4EE"/>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4" name="TextBox 2"/>
          <p:cNvSpPr txBox="1"/>
          <p:nvPr/>
        </p:nvSpPr>
        <p:spPr>
          <a:xfrm>
            <a:off x="502920" y="329184"/>
            <a:ext cx="9509760" cy="227330"/>
          </a:xfrm>
          <a:prstGeom prst="rect">
            <a:avLst/>
          </a:prstGeom>
          <a:noFill/>
        </p:spPr>
        <p:txBody>
          <a:bodyPr wrap="square" lIns="38100" tIns="25400" rIns="38100" bIns="25400" anchor="t">
            <a:spAutoFit/>
          </a:bodyPr>
          <a:p>
            <a:pPr algn="l">
              <a:spcAft>
                <a:spcPts val="0"/>
              </a:spcAft>
            </a:pPr>
            <a:r>
              <a:rPr sz="1150" b="1">
                <a:solidFill>
                  <a:srgbClr val="E57A44"/>
                </a:solidFill>
                <a:latin typeface="Arial" panose="020B0604020202020204"/>
              </a:rPr>
              <a:t>STEP </a:t>
            </a:r>
            <a:r>
              <a:rPr lang="en-US" sz="1150" b="1">
                <a:solidFill>
                  <a:srgbClr val="E57A44"/>
                </a:solidFill>
                <a:latin typeface="Arial" panose="020B0604020202020204"/>
              </a:rPr>
              <a:t>4</a:t>
            </a:r>
            <a:r>
              <a:rPr sz="1150" b="1">
                <a:solidFill>
                  <a:srgbClr val="E57A44"/>
                </a:solidFill>
                <a:latin typeface="Arial" panose="020B0604020202020204"/>
              </a:rPr>
              <a:t>  · </a:t>
            </a:r>
            <a:r>
              <a:rPr lang="zh-CN" sz="1150" b="1">
                <a:solidFill>
                  <a:srgbClr val="E57A44"/>
                </a:solidFill>
                <a:latin typeface="Arial" panose="020B0604020202020204"/>
              </a:rPr>
              <a:t>组合成文</a:t>
            </a:r>
            <a:endParaRPr lang="zh-CN" sz="1150" b="1">
              <a:solidFill>
                <a:srgbClr val="E57A44"/>
              </a:solidFill>
              <a:latin typeface="Arial" panose="020B0604020202020204"/>
            </a:endParaRPr>
          </a:p>
        </p:txBody>
      </p:sp>
      <p:sp>
        <p:nvSpPr>
          <p:cNvPr id="5" name="TextBox 3"/>
          <p:cNvSpPr txBox="1"/>
          <p:nvPr/>
        </p:nvSpPr>
        <p:spPr>
          <a:xfrm>
            <a:off x="502920" y="603504"/>
            <a:ext cx="9692640" cy="434975"/>
          </a:xfrm>
          <a:prstGeom prst="rect">
            <a:avLst/>
          </a:prstGeom>
          <a:noFill/>
        </p:spPr>
        <p:txBody>
          <a:bodyPr wrap="square" lIns="38100" tIns="25400" rIns="38100" bIns="25400" anchor="t">
            <a:spAutoFit/>
          </a:bodyPr>
          <a:p>
            <a:pPr algn="l">
              <a:spcAft>
                <a:spcPts val="0"/>
              </a:spcAft>
            </a:pPr>
            <a:r>
              <a:rPr lang="zh-CN" sz="2500" b="1">
                <a:solidFill>
                  <a:srgbClr val="2F5D8C"/>
                </a:solidFill>
                <a:latin typeface="微软雅黑" panose="020B0503020204020204" charset="-122"/>
              </a:rPr>
              <a:t>构建整体篇章</a:t>
            </a:r>
            <a:endParaRPr lang="zh-CN" sz="2500" b="1">
              <a:solidFill>
                <a:srgbClr val="2F5D8C"/>
              </a:solidFill>
              <a:latin typeface="微软雅黑" panose="020B0503020204020204" charset="-122"/>
            </a:endParaRPr>
          </a:p>
        </p:txBody>
      </p:sp>
      <p:sp>
        <p:nvSpPr>
          <p:cNvPr id="7" name="Rectangle 5"/>
          <p:cNvSpPr/>
          <p:nvPr/>
        </p:nvSpPr>
        <p:spPr>
          <a:xfrm>
            <a:off x="502920" y="1143381"/>
            <a:ext cx="11185855" cy="41148"/>
          </a:xfrm>
          <a:prstGeom prst="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8" name="TextBox 7"/>
          <p:cNvSpPr txBox="1"/>
          <p:nvPr/>
        </p:nvSpPr>
        <p:spPr>
          <a:xfrm>
            <a:off x="10545775" y="366205"/>
            <a:ext cx="1143000" cy="419735"/>
          </a:xfrm>
          <a:prstGeom prst="rect">
            <a:avLst/>
          </a:prstGeom>
          <a:noFill/>
        </p:spPr>
        <p:txBody>
          <a:bodyPr wrap="square" lIns="38100" tIns="25400" rIns="38100" bIns="25400" anchor="ctr">
            <a:spAutoFit/>
          </a:bodyPr>
          <a:p>
            <a:pPr algn="ctr">
              <a:spcAft>
                <a:spcPts val="0"/>
              </a:spcAft>
            </a:pPr>
            <a:r>
              <a:rPr lang="zh-CN" sz="2400" b="1">
                <a:solidFill>
                  <a:srgbClr val="FFFFFF"/>
                </a:solidFill>
                <a:latin typeface="微软雅黑" panose="020B0503020204020204" charset="-122"/>
              </a:rPr>
              <a:t>语料</a:t>
            </a:r>
            <a:endParaRPr lang="zh-CN" sz="2400" b="1">
              <a:solidFill>
                <a:srgbClr val="FFFFFF"/>
              </a:solidFill>
              <a:latin typeface="微软雅黑" panose="020B0503020204020204" charset="-122"/>
            </a:endParaRPr>
          </a:p>
        </p:txBody>
      </p:sp>
      <p:sp>
        <p:nvSpPr>
          <p:cNvPr id="10" name="Rounded Rectangle 6"/>
          <p:cNvSpPr/>
          <p:nvPr/>
        </p:nvSpPr>
        <p:spPr>
          <a:xfrm>
            <a:off x="10545775" y="365760"/>
            <a:ext cx="1143000" cy="420624"/>
          </a:xfrm>
          <a:prstGeom prst="roundRect">
            <a:avLst/>
          </a:prstGeom>
          <a:solidFill>
            <a:srgbClr val="2F5D8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p>
        </p:txBody>
      </p:sp>
      <p:sp>
        <p:nvSpPr>
          <p:cNvPr id="9" name="TextBox 7"/>
          <p:cNvSpPr txBox="1"/>
          <p:nvPr/>
        </p:nvSpPr>
        <p:spPr>
          <a:xfrm>
            <a:off x="10545775" y="366205"/>
            <a:ext cx="1143000" cy="419735"/>
          </a:xfrm>
          <a:prstGeom prst="rect">
            <a:avLst/>
          </a:prstGeom>
          <a:noFill/>
        </p:spPr>
        <p:txBody>
          <a:bodyPr wrap="square" lIns="38100" tIns="25400" rIns="38100" bIns="25400" anchor="ctr">
            <a:spAutoFit/>
          </a:bodyPr>
          <a:p>
            <a:pPr algn="ctr">
              <a:spcAft>
                <a:spcPts val="0"/>
              </a:spcAft>
            </a:pPr>
            <a:r>
              <a:rPr lang="zh-CN" sz="2400" b="1">
                <a:solidFill>
                  <a:srgbClr val="FFFFFF"/>
                </a:solidFill>
                <a:latin typeface="微软雅黑" panose="020B0503020204020204" charset="-122"/>
              </a:rPr>
              <a:t>语料</a:t>
            </a:r>
            <a:endParaRPr lang="zh-CN" sz="2400" b="1">
              <a:solidFill>
                <a:srgbClr val="FFFFFF"/>
              </a:solidFill>
              <a:latin typeface="微软雅黑" panose="020B0503020204020204" charset="-122"/>
            </a:endParaRPr>
          </a:p>
        </p:txBody>
      </p:sp>
      <p:graphicFrame>
        <p:nvGraphicFramePr>
          <p:cNvPr id="12" name="表格 11"/>
          <p:cNvGraphicFramePr/>
          <p:nvPr/>
        </p:nvGraphicFramePr>
        <p:xfrm>
          <a:off x="454660" y="1217930"/>
          <a:ext cx="11292840" cy="5648960"/>
        </p:xfrm>
        <a:graphic>
          <a:graphicData uri="http://schemas.openxmlformats.org/drawingml/2006/table">
            <a:tbl>
              <a:tblPr/>
              <a:tblGrid>
                <a:gridCol w="450215"/>
                <a:gridCol w="3401695"/>
                <a:gridCol w="3468370"/>
                <a:gridCol w="3972560"/>
              </a:tblGrid>
              <a:tr h="163830">
                <a:tc>
                  <a:txBody>
                    <a:bodyPr/>
                    <a:p>
                      <a:pPr marL="50800" indent="0" algn="l"/>
                      <a:endParaRPr sz="1800"/>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rPr>
                        <a:t>短语升级示例</a:t>
                      </a:r>
                      <a:endParaRPr lang="zh-CN" altLang="en-US"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rPr>
                        <a:t>句式升级示例</a:t>
                      </a:r>
                      <a:endParaRPr lang="zh-CN" altLang="en-US"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rPr>
                        <a:t>句子中文参考</a:t>
                      </a:r>
                      <a:endParaRPr lang="zh-CN" altLang="en-US"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340995">
                <a:tc>
                  <a:txBody>
                    <a:bodyPr/>
                    <a:p>
                      <a:pPr marL="50800" indent="0" algn="l"/>
                      <a:r>
                        <a:rPr lang="en-US" altLang="zh-CN" sz="1800"/>
                        <a:t>P1</a:t>
                      </a:r>
                      <a:endParaRPr lang="en-US" altLang="zh-CN" sz="1800"/>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think→firmly hold the view; should→be supposed to</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cs typeface="Times New Roman" panose="02020603050405020304" charset="0"/>
                        </a:rPr>
                        <a:t>改为话题引入句式：</a:t>
                      </a:r>
                      <a:r>
                        <a:rPr lang="en-US" altLang="zh-CN" sz="1800">
                          <a:latin typeface="Times New Roman" panose="02020603050405020304" charset="0"/>
                          <a:cs typeface="Times New Roman" panose="02020603050405020304" charset="0"/>
                        </a:rPr>
                        <a:t>When it comes to..., I...</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cs typeface="Times New Roman" panose="02020603050405020304" charset="0"/>
                        </a:rPr>
                        <a:t>谈及旅行准备这件事，我坚定认为我们应当提前制定详尽的出行计划。</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358140">
                <a:tc>
                  <a:txBody>
                    <a:bodyPr/>
                    <a:p>
                      <a:pPr marL="50800" indent="0" algn="l"/>
                      <a:endParaRPr sz="1800"/>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very useful→a wise and rewarding practice</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gridSpan="2">
                  <a:txBody>
                    <a:bodyPr/>
                    <a:p>
                      <a:pPr marL="50800" indent="0" algn="l"/>
                      <a:r>
                        <a:rPr lang="zh-CN" altLang="en-US" sz="1800">
                          <a:latin typeface="Times New Roman" panose="02020603050405020304" charset="0"/>
                        </a:rPr>
                        <a:t>简化合并入观点句，删除冗余表述</a:t>
                      </a:r>
                      <a:endParaRPr lang="zh-CN" altLang="en-US"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hMerge="1">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551180">
                <a:tc>
                  <a:txBody>
                    <a:bodyPr/>
                    <a:p>
                      <a:pPr marL="50800" indent="0" algn="l"/>
                      <a:r>
                        <a:rPr lang="en-US" altLang="zh-CN" sz="1800"/>
                        <a:t>P2</a:t>
                      </a:r>
                      <a:endParaRPr lang="en-US" altLang="zh-CN" sz="1800"/>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First→First and foremost; </a:t>
                      </a:r>
                      <a:endParaRPr lang="en-US" altLang="zh-CN" sz="1800">
                        <a:latin typeface="Times New Roman" panose="02020603050405020304" charset="0"/>
                        <a:cs typeface="Times New Roman" panose="02020603050405020304" charset="0"/>
                      </a:endParaRPr>
                    </a:p>
                    <a:p>
                      <a:pPr marL="50800" indent="0" algn="l"/>
                      <a:r>
                        <a:rPr lang="en-US" altLang="zh-CN" sz="1800">
                          <a:latin typeface="Times New Roman" panose="02020603050405020304" charset="0"/>
                          <a:cs typeface="Times New Roman" panose="02020603050405020304" charset="0"/>
                        </a:rPr>
                        <a:t>help us save→enable us to save; avoid→</a:t>
                      </a:r>
                      <a:r>
                        <a:rPr lang="en-US" altLang="zh-CN" sz="1800">
                          <a:latin typeface="Times New Roman" panose="02020603050405020304" charset="0"/>
                          <a:cs typeface="Times New Roman" panose="02020603050405020304" charset="0"/>
                          <a:sym typeface="+mn-ea"/>
                        </a:rPr>
                        <a:t>stay away from</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rPr>
                        <a:t>两句合并为非限定性定语从句</a:t>
                      </a:r>
                      <a:endParaRPr lang="zh-CN" altLang="en-US"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cs typeface="Times New Roman" panose="02020603050405020304" charset="0"/>
                        </a:rPr>
                        <a:t>首先，一份完善的计划能帮我们节省时间与金钱，避免旅途中出现不必要的麻烦。</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925830">
                <a:tc>
                  <a:txBody>
                    <a:bodyPr/>
                    <a:p>
                      <a:pPr marL="50800" indent="0" algn="l"/>
                      <a:endParaRPr sz="1800"/>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Besides→Additionally; make full use of→maximize the value of; have a better experience →guarantee a more satisfying experience</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rPr>
                        <a:t>改为现在分词作结果状语的句式</a:t>
                      </a:r>
                      <a:endParaRPr lang="zh-CN" altLang="en-US"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cs typeface="Times New Roman" panose="02020603050405020304" charset="0"/>
                        </a:rPr>
                        <a:t>此外，详尽的计划能让我们充分利用每一刻，从而保障更优质的旅行体验。</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492760">
                <a:tc>
                  <a:txBody>
                    <a:bodyPr/>
                    <a:p>
                      <a:pPr marL="50800" indent="0" algn="l"/>
                      <a:r>
                        <a:rPr lang="en-US" altLang="zh-CN" sz="1800"/>
                        <a:t>P3</a:t>
                      </a:r>
                      <a:endParaRPr lang="en-US" altLang="zh-CN" sz="1800"/>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 a good idea→of great value</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rPr>
                        <a:t>简单主系表升级</a:t>
                      </a:r>
                      <a:endParaRPr lang="zh-CN" altLang="en-US"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cs typeface="Times New Roman" panose="02020603050405020304" charset="0"/>
                        </a:rPr>
                        <a:t>总而言之，旅行前制定详尽攻略十分有价值。</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r h="665480">
                <a:tc>
                  <a:txBody>
                    <a:bodyPr/>
                    <a:p>
                      <a:pPr marL="50800" indent="0" algn="l"/>
                      <a:endParaRPr sz="1800"/>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en-US" altLang="zh-CN" sz="1800">
                          <a:latin typeface="Times New Roman" panose="02020603050405020304" charset="0"/>
                          <a:cs typeface="Times New Roman" panose="02020603050405020304" charset="0"/>
                        </a:rPr>
                        <a:t>make our trip more wonderful →bring us a smoother and more memorable trip</a:t>
                      </a:r>
                      <a:endParaRPr lang="en-US" altLang="zh-CN"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rPr>
                        <a:t>改为宾语从句，加限定词</a:t>
                      </a:r>
                      <a:endParaRPr lang="zh-CN" altLang="en-US" sz="1800">
                        <a:latin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c>
                  <a:txBody>
                    <a:bodyPr/>
                    <a:p>
                      <a:pPr marL="50800" indent="0" algn="l"/>
                      <a:r>
                        <a:rPr lang="zh-CN" altLang="en-US" sz="1800">
                          <a:latin typeface="Times New Roman" panose="02020603050405020304" charset="0"/>
                          <a:cs typeface="Times New Roman" panose="02020603050405020304" charset="0"/>
                        </a:rPr>
                        <a:t>我相信，充分的准备会带给我们更顺畅、更难忘的旅程。</a:t>
                      </a:r>
                      <a:endParaRPr lang="zh-CN" altLang="en-US" sz="1800">
                        <a:latin typeface="Times New Roman" panose="02020603050405020304" charset="0"/>
                        <a:cs typeface="Times New Roman" panose="02020603050405020304" charset="0"/>
                      </a:endParaRPr>
                    </a:p>
                  </a:txBody>
                  <a:tcPr marL="51117" marR="51117" marT="51117" marB="51117" anchor="ctr" anchorCtr="0">
                    <a:lnL w="6350" cap="flat" cmpd="sng">
                      <a:solidFill>
                        <a:srgbClr val="CCCCCC"/>
                      </a:solidFill>
                      <a:prstDash val="solid"/>
                      <a:headEnd type="none" w="med" len="med"/>
                      <a:tailEnd type="none" w="med" len="med"/>
                    </a:lnL>
                    <a:lnR w="6350" cap="flat" cmpd="sng">
                      <a:solidFill>
                        <a:srgbClr val="CCCCCC"/>
                      </a:solidFill>
                      <a:prstDash val="solid"/>
                      <a:headEnd type="none" w="med" len="med"/>
                      <a:tailEnd type="none" w="med" len="med"/>
                    </a:lnR>
                    <a:lnT w="6350" cap="flat" cmpd="sng">
                      <a:solidFill>
                        <a:srgbClr val="CCCCCC"/>
                      </a:solidFill>
                      <a:prstDash val="solid"/>
                      <a:headEnd type="none" w="med" len="med"/>
                      <a:tailEnd type="none" w="med" len="med"/>
                    </a:lnT>
                    <a:lnB w="6350" cap="flat" cmpd="sng">
                      <a:solidFill>
                        <a:srgbClr val="CCCCCC"/>
                      </a:solidFill>
                      <a:prstDash val="solid"/>
                      <a:headEnd type="none" w="med" len="med"/>
                      <a:tailEnd type="none" w="med" len="med"/>
                    </a:lnB>
                    <a:noFill/>
                  </a:tcPr>
                </a:tc>
              </a:tr>
            </a:tbl>
          </a:graphicData>
        </a:graphic>
      </p:graphicFrame>
      <p:pic>
        <p:nvPicPr>
          <p:cNvPr id="37" name="图片 36"/>
          <p:cNvPicPr>
            <a:picLocks noChangeAspect="1"/>
          </p:cNvPicPr>
          <p:nvPr/>
        </p:nvPicPr>
        <p:blipFill>
          <a:blip r:embed="rId1"/>
          <a:srcRect l="10137" r="12586"/>
          <a:stretch>
            <a:fillRect/>
          </a:stretch>
        </p:blipFill>
        <p:spPr>
          <a:xfrm>
            <a:off x="2609215" y="62865"/>
            <a:ext cx="1002030" cy="995680"/>
          </a:xfrm>
          <a:prstGeom prst="rect">
            <a:avLst/>
          </a:prstGeom>
        </p:spPr>
      </p:pic>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37"/>
                                        </p:tgtEl>
                                      </p:cBhvr>
                                    </p:animEffect>
                                    <p:set>
                                      <p:cBhvr>
                                        <p:cTn id="12"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TABLE_ENDDRAG_ORIGIN_RECT" val="884*384"/>
  <p:tag name="TABLE_ENDDRAG_RECT" val="39*130*884*384"/>
</p:tagLst>
</file>

<file path=ppt/tags/tag2.xml><?xml version="1.0" encoding="utf-8"?>
<p:tagLst xmlns:p="http://schemas.openxmlformats.org/presentationml/2006/main">
  <p:tag name="TABLE_ENDDRAG_ORIGIN_RECT" val="881*514"/>
  <p:tag name="TABLE_ENDDRAG_RECT" val="38*101*881*51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8396</Words>
  <Application>WPS 演示</Application>
  <PresentationFormat>On-screen Show (4:3)</PresentationFormat>
  <Paragraphs>422</Paragraphs>
  <Slides>14</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14</vt:i4>
      </vt:variant>
    </vt:vector>
  </HeadingPairs>
  <TitlesOfParts>
    <vt:vector size="31" baseType="lpstr">
      <vt:lpstr>Arial</vt:lpstr>
      <vt:lpstr>宋体</vt:lpstr>
      <vt:lpstr>Wingdings</vt:lpstr>
      <vt:lpstr>Arial</vt:lpstr>
      <vt:lpstr>HelveticaNeue</vt:lpstr>
      <vt:lpstr>华文新魏</vt:lpstr>
      <vt:lpstr>微软雅黑</vt:lpstr>
      <vt:lpstr>Times New Roman</vt:lpstr>
      <vt:lpstr>Times New Roman</vt:lpstr>
      <vt:lpstr>Times New Roman Regular</vt:lpstr>
      <vt:lpstr>字由点字倔强黑</vt:lpstr>
      <vt:lpstr>语文格子</vt:lpstr>
      <vt:lpstr>Arial Unicode MS</vt:lpstr>
      <vt:lpstr>Calibri</vt:lpstr>
      <vt:lpstr>黑体</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generated using python-pptx</dc:description>
  <cp:lastModifiedBy>Administrator</cp:lastModifiedBy>
  <cp:revision>6</cp:revision>
  <dcterms:created xsi:type="dcterms:W3CDTF">2013-01-27T09:14:00Z</dcterms:created>
  <dcterms:modified xsi:type="dcterms:W3CDTF">2026-09-04T08:10:05Z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CA38DE8B10ED4C27A46590B279F3D2F6_13</vt:lpwstr>
  </property>
  <property fmtid="{D5CDD505-2E9C-101B-9397-08002B2CF9AE}" pid="3" name="KSOProductBuildVer">
    <vt:lpwstr>2052-11.8.2.7978</vt:lpwstr>
  </property>
</Properties>
</file>